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2" r:id="rId1"/>
  </p:sldMasterIdLst>
  <p:notesMasterIdLst>
    <p:notesMasterId r:id="rId38"/>
  </p:notesMasterIdLst>
  <p:sldIdLst>
    <p:sldId id="324"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5" r:id="rId19"/>
    <p:sldId id="276" r:id="rId20"/>
    <p:sldId id="277" r:id="rId21"/>
    <p:sldId id="278" r:id="rId22"/>
    <p:sldId id="279" r:id="rId23"/>
    <p:sldId id="280" r:id="rId24"/>
    <p:sldId id="281" r:id="rId25"/>
    <p:sldId id="282" r:id="rId26"/>
    <p:sldId id="283" r:id="rId27"/>
    <p:sldId id="284" r:id="rId28"/>
    <p:sldId id="289" r:id="rId29"/>
    <p:sldId id="290" r:id="rId30"/>
    <p:sldId id="317" r:id="rId31"/>
    <p:sldId id="318" r:id="rId32"/>
    <p:sldId id="325" r:id="rId33"/>
    <p:sldId id="326" r:id="rId34"/>
    <p:sldId id="323" r:id="rId35"/>
    <p:sldId id="320" r:id="rId36"/>
    <p:sldId id="321" r:id="rId37"/>
  </p:sldIdLst>
  <p:sldSz cx="9144000" cy="5143500" type="screen16x9"/>
  <p:notesSz cx="6858000" cy="9144000"/>
  <p:embeddedFontLst>
    <p:embeddedFont>
      <p:font typeface="PT Sans" panose="020B0604020202020204" charset="0"/>
      <p:regular r:id="rId39"/>
      <p:bold r:id="rId40"/>
      <p:italic r:id="rId41"/>
      <p:boldItalic r:id="rId42"/>
    </p:embeddedFont>
    <p:embeddedFont>
      <p:font typeface="Montserrat" pitchFamily="2" charset="0"/>
      <p:regular r:id="rId43"/>
      <p:bold r:id="rId44"/>
      <p:italic r:id="rId45"/>
      <p:boldItalic r:id="rId46"/>
    </p:embeddedFont>
    <p:embeddedFont>
      <p:font typeface="맑은 고딕" panose="020B0503020000020004" pitchFamily="34" charset="-127"/>
      <p:regular r:id="rId47"/>
      <p:bold r:id="rId48"/>
    </p:embeddedFont>
    <p:embeddedFont>
      <p:font typeface="Leckerli One" panose="020B0604020202020204" charset="0"/>
      <p:regular r:id="rId49"/>
    </p:embeddedFont>
    <p:embeddedFont>
      <p:font typeface="Montserrat ExtraBold" pitchFamily="2" charset="0"/>
      <p:bold r:id="rId50"/>
      <p:boldItalic r:id="rId51"/>
    </p:embeddedFont>
    <p:embeddedFont>
      <p:font typeface="DM Sans" panose="020B0604020202020204" charset="0"/>
      <p:regular r:id="rId52"/>
      <p:bold r:id="rId53"/>
      <p:italic r:id="rId54"/>
      <p:boldItalic r:id="rId55"/>
    </p:embeddedFont>
    <p:embeddedFont>
      <p:font typeface="Catamaran" panose="020B0604020202020204" charset="0"/>
      <p:regular r:id="rId56"/>
      <p:bold r:id="rId57"/>
    </p:embeddedFont>
    <p:embeddedFont>
      <p:font typeface="Bebas Neue" panose="020B0606020202050201" pitchFamily="34" charset="0"/>
      <p:regular r:id="rId5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32DB"/>
    <a:srgbClr val="E9408F"/>
    <a:srgbClr val="271C3E"/>
    <a:srgbClr val="FFCBDB"/>
    <a:srgbClr val="382A5B"/>
    <a:srgbClr val="EB569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046771B-9731-44CC-A058-8125C4F4C2BA}">
  <a:tblStyle styleId="{3046771B-9731-44CC-A058-8125C4F4C2B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3" d="100"/>
          <a:sy n="143" d="100"/>
        </p:scale>
        <p:origin x="684" y="120"/>
      </p:cViewPr>
      <p:guideLst/>
    </p:cSldViewPr>
  </p:slideViewPr>
  <p:notesTextViewPr>
    <p:cViewPr>
      <p:scale>
        <a:sx n="1" d="1"/>
        <a:sy n="1" d="1"/>
      </p:scale>
      <p:origin x="0" y="0"/>
    </p:cViewPr>
  </p:notesTextViewPr>
  <p:sorterViewPr>
    <p:cViewPr>
      <p:scale>
        <a:sx n="46" d="100"/>
        <a:sy n="4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font" Target="fonts/font12.fntdata"/><Relationship Id="rId55" Type="http://schemas.openxmlformats.org/officeDocument/2006/relationships/font" Target="fonts/font17.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3.fntdata"/><Relationship Id="rId54" Type="http://schemas.openxmlformats.org/officeDocument/2006/relationships/font" Target="fonts/font16.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font" Target="fonts/font15.fntdata"/><Relationship Id="rId58" Type="http://schemas.openxmlformats.org/officeDocument/2006/relationships/font" Target="fonts/font20.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1.fntdata"/><Relationship Id="rId57" Type="http://schemas.openxmlformats.org/officeDocument/2006/relationships/font" Target="fonts/font19.fntdata"/><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6.fntdata"/><Relationship Id="rId52" Type="http://schemas.openxmlformats.org/officeDocument/2006/relationships/font" Target="fonts/font14.fntdata"/><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48" Type="http://schemas.openxmlformats.org/officeDocument/2006/relationships/font" Target="fonts/font10.fntdata"/><Relationship Id="rId56" Type="http://schemas.openxmlformats.org/officeDocument/2006/relationships/font" Target="fonts/font18.fntdata"/><Relationship Id="rId8" Type="http://schemas.openxmlformats.org/officeDocument/2006/relationships/slide" Target="slides/slide7.xml"/><Relationship Id="rId51" Type="http://schemas.openxmlformats.org/officeDocument/2006/relationships/font" Target="fonts/font1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font" Target="fonts/font8.fntdata"/><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df4b1c6a8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gdf4b1c6a8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130808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gdbf90e706a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4" name="Google Shape;394;gdbf90e706a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gdbf90e706a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6" name="Google Shape;426;gdbf90e706a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gdbf90e706a_0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8" name="Google Shape;478;gdbf90e706a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gdf9ca4ba40_0_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7" name="Google Shape;487;gdf9ca4ba40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gdf9ca4ba40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5" name="Google Shape;505;gdf9ca4ba40_0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df9ca4ba40_0_1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3" name="Google Shape;553;gdf9ca4ba40_0_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gdf9ca4ba40_0_2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6" name="Google Shape;586;gdf9ca4ba40_0_2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gdf9ca4ba40_0_3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9" name="Google Shape;619;gdf9ca4ba40_0_3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4"/>
        <p:cNvGrpSpPr/>
        <p:nvPr/>
      </p:nvGrpSpPr>
      <p:grpSpPr>
        <a:xfrm>
          <a:off x="0" y="0"/>
          <a:ext cx="0" cy="0"/>
          <a:chOff x="0" y="0"/>
          <a:chExt cx="0" cy="0"/>
        </a:xfrm>
      </p:grpSpPr>
      <p:sp>
        <p:nvSpPr>
          <p:cNvPr id="645" name="Google Shape;645;gdf9ca4ba40_0_2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6" name="Google Shape;646;gdf9ca4ba40_0_2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7"/>
        <p:cNvGrpSpPr/>
        <p:nvPr/>
      </p:nvGrpSpPr>
      <p:grpSpPr>
        <a:xfrm>
          <a:off x="0" y="0"/>
          <a:ext cx="0" cy="0"/>
          <a:chOff x="0" y="0"/>
          <a:chExt cx="0" cy="0"/>
        </a:xfrm>
      </p:grpSpPr>
      <p:sp>
        <p:nvSpPr>
          <p:cNvPr id="728" name="Google Shape;728;gdf9ca4ba40_0_2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9" name="Google Shape;729;gdf9ca4ba40_0_2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df4b1c6a81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gdf4b1c6a81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6"/>
        <p:cNvGrpSpPr/>
        <p:nvPr/>
      </p:nvGrpSpPr>
      <p:grpSpPr>
        <a:xfrm>
          <a:off x="0" y="0"/>
          <a:ext cx="0" cy="0"/>
          <a:chOff x="0" y="0"/>
          <a:chExt cx="0" cy="0"/>
        </a:xfrm>
      </p:grpSpPr>
      <p:sp>
        <p:nvSpPr>
          <p:cNvPr id="747" name="Google Shape;747;gdf9ca4ba40_0_4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8" name="Google Shape;748;gdf9ca4ba40_0_4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4"/>
        <p:cNvGrpSpPr/>
        <p:nvPr/>
      </p:nvGrpSpPr>
      <p:grpSpPr>
        <a:xfrm>
          <a:off x="0" y="0"/>
          <a:ext cx="0" cy="0"/>
          <a:chOff x="0" y="0"/>
          <a:chExt cx="0" cy="0"/>
        </a:xfrm>
      </p:grpSpPr>
      <p:sp>
        <p:nvSpPr>
          <p:cNvPr id="815" name="Google Shape;815;gdbf90e706a_0_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6" name="Google Shape;816;gdbf90e706a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2"/>
        <p:cNvGrpSpPr/>
        <p:nvPr/>
      </p:nvGrpSpPr>
      <p:grpSpPr>
        <a:xfrm>
          <a:off x="0" y="0"/>
          <a:ext cx="0" cy="0"/>
          <a:chOff x="0" y="0"/>
          <a:chExt cx="0" cy="0"/>
        </a:xfrm>
      </p:grpSpPr>
      <p:sp>
        <p:nvSpPr>
          <p:cNvPr id="823" name="Google Shape;823;gdbf90e706a_0_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4" name="Google Shape;824;gdbf90e706a_0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8"/>
        <p:cNvGrpSpPr/>
        <p:nvPr/>
      </p:nvGrpSpPr>
      <p:grpSpPr>
        <a:xfrm>
          <a:off x="0" y="0"/>
          <a:ext cx="0" cy="0"/>
          <a:chOff x="0" y="0"/>
          <a:chExt cx="0" cy="0"/>
        </a:xfrm>
      </p:grpSpPr>
      <p:sp>
        <p:nvSpPr>
          <p:cNvPr id="839" name="Google Shape;839;gdbf90e706a_0_3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0" name="Google Shape;840;gdbf90e706a_0_3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7"/>
        <p:cNvGrpSpPr/>
        <p:nvPr/>
      </p:nvGrpSpPr>
      <p:grpSpPr>
        <a:xfrm>
          <a:off x="0" y="0"/>
          <a:ext cx="0" cy="0"/>
          <a:chOff x="0" y="0"/>
          <a:chExt cx="0" cy="0"/>
        </a:xfrm>
      </p:grpSpPr>
      <p:sp>
        <p:nvSpPr>
          <p:cNvPr id="858" name="Google Shape;858;gdf9ca4ba40_0_4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9" name="Google Shape;859;gdf9ca4ba40_0_4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3"/>
        <p:cNvGrpSpPr/>
        <p:nvPr/>
      </p:nvGrpSpPr>
      <p:grpSpPr>
        <a:xfrm>
          <a:off x="0" y="0"/>
          <a:ext cx="0" cy="0"/>
          <a:chOff x="0" y="0"/>
          <a:chExt cx="0" cy="0"/>
        </a:xfrm>
      </p:grpSpPr>
      <p:sp>
        <p:nvSpPr>
          <p:cNvPr id="874" name="Google Shape;874;gdbf90e706a_0_1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5" name="Google Shape;875;gdbf90e706a_0_1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0"/>
        <p:cNvGrpSpPr/>
        <p:nvPr/>
      </p:nvGrpSpPr>
      <p:grpSpPr>
        <a:xfrm>
          <a:off x="0" y="0"/>
          <a:ext cx="0" cy="0"/>
          <a:chOff x="0" y="0"/>
          <a:chExt cx="0" cy="0"/>
        </a:xfrm>
      </p:grpSpPr>
      <p:sp>
        <p:nvSpPr>
          <p:cNvPr id="881" name="Google Shape;881;gdf9ca4ba40_0_4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2" name="Google Shape;882;gdf9ca4ba40_0_4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0"/>
        <p:cNvGrpSpPr/>
        <p:nvPr/>
      </p:nvGrpSpPr>
      <p:grpSpPr>
        <a:xfrm>
          <a:off x="0" y="0"/>
          <a:ext cx="0" cy="0"/>
          <a:chOff x="0" y="0"/>
          <a:chExt cx="0" cy="0"/>
        </a:xfrm>
      </p:grpSpPr>
      <p:sp>
        <p:nvSpPr>
          <p:cNvPr id="891" name="Google Shape;891;gdbf90e706a_0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2" name="Google Shape;892;gdbf90e706a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6"/>
        <p:cNvGrpSpPr/>
        <p:nvPr/>
      </p:nvGrpSpPr>
      <p:grpSpPr>
        <a:xfrm>
          <a:off x="0" y="0"/>
          <a:ext cx="0" cy="0"/>
          <a:chOff x="0" y="0"/>
          <a:chExt cx="0" cy="0"/>
        </a:xfrm>
      </p:grpSpPr>
      <p:sp>
        <p:nvSpPr>
          <p:cNvPr id="957" name="Google Shape;957;gdbf90e706a_0_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8" name="Google Shape;958;gdbf90e706a_0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7"/>
        <p:cNvGrpSpPr/>
        <p:nvPr/>
      </p:nvGrpSpPr>
      <p:grpSpPr>
        <a:xfrm>
          <a:off x="0" y="0"/>
          <a:ext cx="0" cy="0"/>
          <a:chOff x="0" y="0"/>
          <a:chExt cx="0" cy="0"/>
        </a:xfrm>
      </p:grpSpPr>
      <p:sp>
        <p:nvSpPr>
          <p:cNvPr id="978" name="Google Shape;978;gdbf90e706a_0_1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9" name="Google Shape;979;gdbf90e706a_0_1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99f2f57a71_0_2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99f2f57a71_0_2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PE" dirty="0"/>
          </a:p>
        </p:txBody>
      </p:sp>
    </p:spTree>
    <p:extLst>
      <p:ext uri="{BB962C8B-B14F-4D97-AF65-F5344CB8AC3E}">
        <p14:creationId xmlns:p14="http://schemas.microsoft.com/office/powerpoint/2010/main" val="374891677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4"/>
        <p:cNvGrpSpPr/>
        <p:nvPr/>
      </p:nvGrpSpPr>
      <p:grpSpPr>
        <a:xfrm>
          <a:off x="0" y="0"/>
          <a:ext cx="0" cy="0"/>
          <a:chOff x="0" y="0"/>
          <a:chExt cx="0" cy="0"/>
        </a:xfrm>
      </p:grpSpPr>
      <p:sp>
        <p:nvSpPr>
          <p:cNvPr id="2965" name="Google Shape;2965;gbee43893fe_1_18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6" name="Google Shape;2966;gbee43893fe_1_18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8089185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4"/>
        <p:cNvGrpSpPr/>
        <p:nvPr/>
      </p:nvGrpSpPr>
      <p:grpSpPr>
        <a:xfrm>
          <a:off x="0" y="0"/>
          <a:ext cx="0" cy="0"/>
          <a:chOff x="0" y="0"/>
          <a:chExt cx="0" cy="0"/>
        </a:xfrm>
      </p:grpSpPr>
      <p:sp>
        <p:nvSpPr>
          <p:cNvPr id="2965" name="Google Shape;2965;gbee43893fe_1_18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6" name="Google Shape;2966;gbee43893fe_1_18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317327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4"/>
        <p:cNvGrpSpPr/>
        <p:nvPr/>
      </p:nvGrpSpPr>
      <p:grpSpPr>
        <a:xfrm>
          <a:off x="0" y="0"/>
          <a:ext cx="0" cy="0"/>
          <a:chOff x="0" y="0"/>
          <a:chExt cx="0" cy="0"/>
        </a:xfrm>
      </p:grpSpPr>
      <p:sp>
        <p:nvSpPr>
          <p:cNvPr id="2965" name="Google Shape;2965;gbee43893fe_1_18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6" name="Google Shape;2966;gbee43893fe_1_18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914570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bd6c00e730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 name="Google Shape;292;gbd6c00e730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dbf90e706a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3" name="Google Shape;303;gdbf90e706a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dbee67221f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4" name="Google Shape;314;gdbee67221f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bd6c00e730_0_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3" name="Google Shape;333;gbd6c00e730_0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gdbf90e706a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8" name="Google Shape;358;gdbf90e706a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dbf90e706a_0_3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6" name="Google Shape;376;gdbf90e706a_0_3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6"/>
        </a:solidFill>
        <a:effectLst/>
      </p:bgPr>
    </p:bg>
    <p:spTree>
      <p:nvGrpSpPr>
        <p:cNvPr id="1" name="Shape 8"/>
        <p:cNvGrpSpPr/>
        <p:nvPr/>
      </p:nvGrpSpPr>
      <p:grpSpPr>
        <a:xfrm>
          <a:off x="0" y="0"/>
          <a:ext cx="0" cy="0"/>
          <a:chOff x="0" y="0"/>
          <a:chExt cx="0" cy="0"/>
        </a:xfrm>
      </p:grpSpPr>
      <p:sp>
        <p:nvSpPr>
          <p:cNvPr id="10" name="Google Shape;10;p2"/>
          <p:cNvSpPr txBox="1">
            <a:spLocks noGrp="1"/>
          </p:cNvSpPr>
          <p:nvPr>
            <p:ph type="ctrTitle"/>
          </p:nvPr>
        </p:nvSpPr>
        <p:spPr>
          <a:xfrm>
            <a:off x="655700" y="1134075"/>
            <a:ext cx="3858900" cy="2399400"/>
          </a:xfrm>
          <a:prstGeom prst="rect">
            <a:avLst/>
          </a:prstGeom>
        </p:spPr>
        <p:txBody>
          <a:bodyPr spcFirstLastPara="1" wrap="square" lIns="91425" tIns="91425" rIns="91425" bIns="91425" anchor="ctr" anchorCtr="0">
            <a:noAutofit/>
          </a:bodyPr>
          <a:lstStyle>
            <a:lvl1pPr lvl="0" algn="l">
              <a:spcBef>
                <a:spcPts val="0"/>
              </a:spcBef>
              <a:spcAft>
                <a:spcPts val="0"/>
              </a:spcAft>
              <a:buClr>
                <a:srgbClr val="191919"/>
              </a:buClr>
              <a:buSzPts val="5200"/>
              <a:buNone/>
              <a:defRPr sz="5300">
                <a:latin typeface="Montserrat ExtraBold"/>
                <a:ea typeface="Montserrat ExtraBold"/>
                <a:cs typeface="Montserrat ExtraBold"/>
                <a:sym typeface="Montserrat ExtraBold"/>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655700" y="3533625"/>
            <a:ext cx="3858900" cy="4758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1400"/>
              <a:buNone/>
              <a:defRPr sz="1600">
                <a:solidFill>
                  <a:schemeClr val="dk1"/>
                </a:solidFill>
                <a:latin typeface="Catamaran"/>
                <a:ea typeface="Catamaran"/>
                <a:cs typeface="Catamaran"/>
                <a:sym typeface="Catamaran"/>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cxnSp>
        <p:nvCxnSpPr>
          <p:cNvPr id="12" name="Google Shape;12;p2"/>
          <p:cNvCxnSpPr/>
          <p:nvPr/>
        </p:nvCxnSpPr>
        <p:spPr>
          <a:xfrm>
            <a:off x="504025" y="1241100"/>
            <a:ext cx="0" cy="2661300"/>
          </a:xfrm>
          <a:prstGeom prst="straightConnector1">
            <a:avLst/>
          </a:prstGeom>
          <a:noFill/>
          <a:ln w="28575" cap="flat" cmpd="sng">
            <a:solidFill>
              <a:schemeClr val="dk1"/>
            </a:solidFill>
            <a:prstDash val="solid"/>
            <a:round/>
            <a:headEnd type="none" w="med" len="med"/>
            <a:tailEnd type="none" w="med" len="med"/>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6"/>
        </a:solidFill>
        <a:effectLst/>
      </p:bgPr>
    </p:bg>
    <p:spTree>
      <p:nvGrpSpPr>
        <p:cNvPr id="1" name="Shape 60"/>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61"/>
        <p:cNvGrpSpPr/>
        <p:nvPr/>
      </p:nvGrpSpPr>
      <p:grpSpPr>
        <a:xfrm>
          <a:off x="0" y="0"/>
          <a:ext cx="0" cy="0"/>
          <a:chOff x="0" y="0"/>
          <a:chExt cx="0" cy="0"/>
        </a:xfrm>
      </p:grpSpPr>
      <p:sp>
        <p:nvSpPr>
          <p:cNvPr id="63" name="Google Shape;63;p13"/>
          <p:cNvSpPr txBox="1">
            <a:spLocks noGrp="1"/>
          </p:cNvSpPr>
          <p:nvPr>
            <p:ph type="title"/>
          </p:nvPr>
        </p:nvSpPr>
        <p:spPr>
          <a:xfrm>
            <a:off x="720000" y="1867875"/>
            <a:ext cx="2336400" cy="402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000"/>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endParaRPr/>
          </a:p>
        </p:txBody>
      </p:sp>
      <p:sp>
        <p:nvSpPr>
          <p:cNvPr id="64" name="Google Shape;64;p13"/>
          <p:cNvSpPr txBox="1">
            <a:spLocks noGrp="1"/>
          </p:cNvSpPr>
          <p:nvPr>
            <p:ph type="title" idx="2" hasCustomPrompt="1"/>
          </p:nvPr>
        </p:nvSpPr>
        <p:spPr>
          <a:xfrm>
            <a:off x="1520100" y="1303250"/>
            <a:ext cx="736200" cy="4398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25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65" name="Google Shape;65;p13"/>
          <p:cNvSpPr txBox="1">
            <a:spLocks noGrp="1"/>
          </p:cNvSpPr>
          <p:nvPr>
            <p:ph type="subTitle" idx="1"/>
          </p:nvPr>
        </p:nvSpPr>
        <p:spPr>
          <a:xfrm>
            <a:off x="720000" y="2270475"/>
            <a:ext cx="2336400" cy="54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
        <p:nvSpPr>
          <p:cNvPr id="66" name="Google Shape;66;p13"/>
          <p:cNvSpPr txBox="1">
            <a:spLocks noGrp="1"/>
          </p:cNvSpPr>
          <p:nvPr>
            <p:ph type="title" idx="3"/>
          </p:nvPr>
        </p:nvSpPr>
        <p:spPr>
          <a:xfrm>
            <a:off x="3407250" y="1867875"/>
            <a:ext cx="2336400" cy="402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000"/>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endParaRPr/>
          </a:p>
        </p:txBody>
      </p:sp>
      <p:sp>
        <p:nvSpPr>
          <p:cNvPr id="67" name="Google Shape;67;p13"/>
          <p:cNvSpPr txBox="1">
            <a:spLocks noGrp="1"/>
          </p:cNvSpPr>
          <p:nvPr>
            <p:ph type="title" idx="4" hasCustomPrompt="1"/>
          </p:nvPr>
        </p:nvSpPr>
        <p:spPr>
          <a:xfrm>
            <a:off x="4207350" y="1303250"/>
            <a:ext cx="736200" cy="4398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25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68" name="Google Shape;68;p13"/>
          <p:cNvSpPr txBox="1">
            <a:spLocks noGrp="1"/>
          </p:cNvSpPr>
          <p:nvPr>
            <p:ph type="subTitle" idx="5"/>
          </p:nvPr>
        </p:nvSpPr>
        <p:spPr>
          <a:xfrm>
            <a:off x="3407250" y="2270475"/>
            <a:ext cx="2336400" cy="54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
        <p:nvSpPr>
          <p:cNvPr id="69" name="Google Shape;69;p13"/>
          <p:cNvSpPr txBox="1">
            <a:spLocks noGrp="1"/>
          </p:cNvSpPr>
          <p:nvPr>
            <p:ph type="title" idx="6"/>
          </p:nvPr>
        </p:nvSpPr>
        <p:spPr>
          <a:xfrm>
            <a:off x="2060175" y="3657325"/>
            <a:ext cx="2336400" cy="402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000"/>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endParaRPr/>
          </a:p>
        </p:txBody>
      </p:sp>
      <p:sp>
        <p:nvSpPr>
          <p:cNvPr id="70" name="Google Shape;70;p13"/>
          <p:cNvSpPr txBox="1">
            <a:spLocks noGrp="1"/>
          </p:cNvSpPr>
          <p:nvPr>
            <p:ph type="title" idx="7" hasCustomPrompt="1"/>
          </p:nvPr>
        </p:nvSpPr>
        <p:spPr>
          <a:xfrm>
            <a:off x="2860275" y="3092600"/>
            <a:ext cx="736200" cy="4398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500">
                <a:solidFill>
                  <a:schemeClr val="lt1"/>
                </a:solidFill>
              </a:defRPr>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r>
              <a:t>xx%</a:t>
            </a:r>
          </a:p>
        </p:txBody>
      </p:sp>
      <p:sp>
        <p:nvSpPr>
          <p:cNvPr id="71" name="Google Shape;71;p13"/>
          <p:cNvSpPr txBox="1">
            <a:spLocks noGrp="1"/>
          </p:cNvSpPr>
          <p:nvPr>
            <p:ph type="subTitle" idx="8"/>
          </p:nvPr>
        </p:nvSpPr>
        <p:spPr>
          <a:xfrm>
            <a:off x="2060175" y="4059900"/>
            <a:ext cx="2336400" cy="54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
        <p:nvSpPr>
          <p:cNvPr id="72" name="Google Shape;72;p13"/>
          <p:cNvSpPr txBox="1">
            <a:spLocks noGrp="1"/>
          </p:cNvSpPr>
          <p:nvPr>
            <p:ph type="title" idx="9"/>
          </p:nvPr>
        </p:nvSpPr>
        <p:spPr>
          <a:xfrm>
            <a:off x="4747425" y="3657325"/>
            <a:ext cx="2336400" cy="402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000"/>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endParaRPr/>
          </a:p>
        </p:txBody>
      </p:sp>
      <p:sp>
        <p:nvSpPr>
          <p:cNvPr id="73" name="Google Shape;73;p13"/>
          <p:cNvSpPr txBox="1">
            <a:spLocks noGrp="1"/>
          </p:cNvSpPr>
          <p:nvPr>
            <p:ph type="title" idx="13" hasCustomPrompt="1"/>
          </p:nvPr>
        </p:nvSpPr>
        <p:spPr>
          <a:xfrm>
            <a:off x="5547525" y="3092600"/>
            <a:ext cx="736200" cy="4398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500">
                <a:solidFill>
                  <a:schemeClr val="lt1"/>
                </a:solidFill>
              </a:defRPr>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r>
              <a:t>xx%</a:t>
            </a:r>
          </a:p>
        </p:txBody>
      </p:sp>
      <p:sp>
        <p:nvSpPr>
          <p:cNvPr id="74" name="Google Shape;74;p13"/>
          <p:cNvSpPr txBox="1">
            <a:spLocks noGrp="1"/>
          </p:cNvSpPr>
          <p:nvPr>
            <p:ph type="subTitle" idx="14"/>
          </p:nvPr>
        </p:nvSpPr>
        <p:spPr>
          <a:xfrm>
            <a:off x="4747425" y="4059900"/>
            <a:ext cx="2336400" cy="54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
        <p:nvSpPr>
          <p:cNvPr id="75" name="Google Shape;75;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76" name="Google Shape;76;p13"/>
          <p:cNvSpPr txBox="1">
            <a:spLocks noGrp="1"/>
          </p:cNvSpPr>
          <p:nvPr>
            <p:ph type="title" idx="16"/>
          </p:nvPr>
        </p:nvSpPr>
        <p:spPr>
          <a:xfrm>
            <a:off x="6094500" y="1867875"/>
            <a:ext cx="2336400" cy="402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000"/>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endParaRPr/>
          </a:p>
        </p:txBody>
      </p:sp>
      <p:sp>
        <p:nvSpPr>
          <p:cNvPr id="77" name="Google Shape;77;p13"/>
          <p:cNvSpPr txBox="1">
            <a:spLocks noGrp="1"/>
          </p:cNvSpPr>
          <p:nvPr>
            <p:ph type="title" idx="17" hasCustomPrompt="1"/>
          </p:nvPr>
        </p:nvSpPr>
        <p:spPr>
          <a:xfrm>
            <a:off x="6894600" y="1303250"/>
            <a:ext cx="736200" cy="4398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25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78" name="Google Shape;78;p13"/>
          <p:cNvSpPr txBox="1">
            <a:spLocks noGrp="1"/>
          </p:cNvSpPr>
          <p:nvPr>
            <p:ph type="subTitle" idx="18"/>
          </p:nvPr>
        </p:nvSpPr>
        <p:spPr>
          <a:xfrm>
            <a:off x="6094500" y="2270475"/>
            <a:ext cx="2336400" cy="54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cxnSp>
        <p:nvCxnSpPr>
          <p:cNvPr id="79" name="Google Shape;79;p13"/>
          <p:cNvCxnSpPr/>
          <p:nvPr/>
        </p:nvCxnSpPr>
        <p:spPr>
          <a:xfrm>
            <a:off x="706375" y="279575"/>
            <a:ext cx="7731300" cy="0"/>
          </a:xfrm>
          <a:prstGeom prst="straightConnector1">
            <a:avLst/>
          </a:prstGeom>
          <a:noFill/>
          <a:ln w="28575" cap="flat" cmpd="sng">
            <a:solidFill>
              <a:schemeClr val="dk1"/>
            </a:solidFill>
            <a:prstDash val="solid"/>
            <a:round/>
            <a:headEnd type="none" w="med" len="med"/>
            <a:tailEnd type="none" w="med" len="med"/>
          </a:ln>
        </p:spPr>
      </p:cxnSp>
      <p:cxnSp>
        <p:nvCxnSpPr>
          <p:cNvPr id="80" name="Google Shape;80;p13"/>
          <p:cNvCxnSpPr/>
          <p:nvPr/>
        </p:nvCxnSpPr>
        <p:spPr>
          <a:xfrm>
            <a:off x="4575525" y="4863075"/>
            <a:ext cx="3848400" cy="900"/>
          </a:xfrm>
          <a:prstGeom prst="straightConnector1">
            <a:avLst/>
          </a:prstGeom>
          <a:noFill/>
          <a:ln w="28575" cap="flat" cmpd="sng">
            <a:solidFill>
              <a:schemeClr val="dk1"/>
            </a:solidFill>
            <a:prstDash val="solid"/>
            <a:round/>
            <a:headEnd type="none" w="med" len="med"/>
            <a:tailEnd type="none" w="med" len="med"/>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p:cSld name="CUSTOM_1">
    <p:spTree>
      <p:nvGrpSpPr>
        <p:cNvPr id="1" name="Shape 81"/>
        <p:cNvGrpSpPr/>
        <p:nvPr/>
      </p:nvGrpSpPr>
      <p:grpSpPr>
        <a:xfrm>
          <a:off x="0" y="0"/>
          <a:ext cx="0" cy="0"/>
          <a:chOff x="0" y="0"/>
          <a:chExt cx="0" cy="0"/>
        </a:xfrm>
      </p:grpSpPr>
      <p:sp>
        <p:nvSpPr>
          <p:cNvPr id="83" name="Google Shape;83;p14"/>
          <p:cNvSpPr txBox="1">
            <a:spLocks noGrp="1"/>
          </p:cNvSpPr>
          <p:nvPr>
            <p:ph type="title"/>
          </p:nvPr>
        </p:nvSpPr>
        <p:spPr>
          <a:xfrm>
            <a:off x="2135550" y="1719125"/>
            <a:ext cx="4872900" cy="1086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81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84" name="Google Shape;84;p14"/>
          <p:cNvSpPr txBox="1">
            <a:spLocks noGrp="1"/>
          </p:cNvSpPr>
          <p:nvPr>
            <p:ph type="subTitle" idx="1"/>
          </p:nvPr>
        </p:nvSpPr>
        <p:spPr>
          <a:xfrm>
            <a:off x="2135550" y="2805100"/>
            <a:ext cx="4872900" cy="801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1">
  <p:cSld name="CUSTOM_11">
    <p:spTree>
      <p:nvGrpSpPr>
        <p:cNvPr id="1" name="Shape 85"/>
        <p:cNvGrpSpPr/>
        <p:nvPr/>
      </p:nvGrpSpPr>
      <p:grpSpPr>
        <a:xfrm>
          <a:off x="0" y="0"/>
          <a:ext cx="0" cy="0"/>
          <a:chOff x="0" y="0"/>
          <a:chExt cx="0" cy="0"/>
        </a:xfrm>
      </p:grpSpPr>
      <p:sp>
        <p:nvSpPr>
          <p:cNvPr id="87" name="Google Shape;87;p15"/>
          <p:cNvSpPr txBox="1">
            <a:spLocks noGrp="1"/>
          </p:cNvSpPr>
          <p:nvPr>
            <p:ph type="title"/>
          </p:nvPr>
        </p:nvSpPr>
        <p:spPr>
          <a:xfrm>
            <a:off x="3289325" y="1931850"/>
            <a:ext cx="3907800" cy="841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45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88" name="Google Shape;88;p15"/>
          <p:cNvSpPr txBox="1">
            <a:spLocks noGrp="1"/>
          </p:cNvSpPr>
          <p:nvPr>
            <p:ph type="title" idx="2" hasCustomPrompt="1"/>
          </p:nvPr>
        </p:nvSpPr>
        <p:spPr>
          <a:xfrm>
            <a:off x="7352575" y="2150838"/>
            <a:ext cx="1173900" cy="8418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4500">
                <a:solidFill>
                  <a:schemeClr val="l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89" name="Google Shape;89;p15"/>
          <p:cNvSpPr txBox="1">
            <a:spLocks noGrp="1"/>
          </p:cNvSpPr>
          <p:nvPr>
            <p:ph type="subTitle" idx="1"/>
          </p:nvPr>
        </p:nvSpPr>
        <p:spPr>
          <a:xfrm>
            <a:off x="3289325" y="2773651"/>
            <a:ext cx="3907800" cy="4380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cxnSp>
        <p:nvCxnSpPr>
          <p:cNvPr id="90" name="Google Shape;90;p15"/>
          <p:cNvCxnSpPr/>
          <p:nvPr/>
        </p:nvCxnSpPr>
        <p:spPr>
          <a:xfrm>
            <a:off x="706375" y="279575"/>
            <a:ext cx="7731300" cy="0"/>
          </a:xfrm>
          <a:prstGeom prst="straightConnector1">
            <a:avLst/>
          </a:prstGeom>
          <a:noFill/>
          <a:ln w="28575" cap="flat" cmpd="sng">
            <a:solidFill>
              <a:schemeClr val="dk1"/>
            </a:solidFill>
            <a:prstDash val="solid"/>
            <a:round/>
            <a:headEnd type="none" w="med" len="med"/>
            <a:tailEnd type="none" w="med" len="med"/>
          </a:ln>
        </p:spPr>
      </p:cxnSp>
      <p:cxnSp>
        <p:nvCxnSpPr>
          <p:cNvPr id="91" name="Google Shape;91;p15"/>
          <p:cNvCxnSpPr/>
          <p:nvPr/>
        </p:nvCxnSpPr>
        <p:spPr>
          <a:xfrm rot="10800000">
            <a:off x="8640275" y="1600788"/>
            <a:ext cx="0" cy="1941900"/>
          </a:xfrm>
          <a:prstGeom prst="straightConnector1">
            <a:avLst/>
          </a:prstGeom>
          <a:noFill/>
          <a:ln w="28575" cap="flat" cmpd="sng">
            <a:solidFill>
              <a:schemeClr val="dk1"/>
            </a:solidFill>
            <a:prstDash val="solid"/>
            <a:round/>
            <a:headEnd type="none" w="med" len="med"/>
            <a:tailEnd type="none" w="med" len="med"/>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2">
  <p:cSld name="CUSTOM_11_1">
    <p:spTree>
      <p:nvGrpSpPr>
        <p:cNvPr id="1" name="Shape 92"/>
        <p:cNvGrpSpPr/>
        <p:nvPr/>
      </p:nvGrpSpPr>
      <p:grpSpPr>
        <a:xfrm>
          <a:off x="0" y="0"/>
          <a:ext cx="0" cy="0"/>
          <a:chOff x="0" y="0"/>
          <a:chExt cx="0" cy="0"/>
        </a:xfrm>
      </p:grpSpPr>
      <p:sp>
        <p:nvSpPr>
          <p:cNvPr id="94" name="Google Shape;94;p16"/>
          <p:cNvSpPr txBox="1">
            <a:spLocks noGrp="1"/>
          </p:cNvSpPr>
          <p:nvPr>
            <p:ph type="title"/>
          </p:nvPr>
        </p:nvSpPr>
        <p:spPr>
          <a:xfrm>
            <a:off x="713100" y="2411050"/>
            <a:ext cx="3744000" cy="8418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600"/>
              <a:buNone/>
              <a:defRPr sz="45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95" name="Google Shape;95;p16"/>
          <p:cNvSpPr txBox="1">
            <a:spLocks noGrp="1"/>
          </p:cNvSpPr>
          <p:nvPr>
            <p:ph type="title" idx="2" hasCustomPrompt="1"/>
          </p:nvPr>
        </p:nvSpPr>
        <p:spPr>
          <a:xfrm>
            <a:off x="720000" y="1357013"/>
            <a:ext cx="1173900" cy="8418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4500">
                <a:solidFill>
                  <a:schemeClr val="l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96" name="Google Shape;96;p16"/>
          <p:cNvSpPr txBox="1">
            <a:spLocks noGrp="1"/>
          </p:cNvSpPr>
          <p:nvPr>
            <p:ph type="subTitle" idx="1"/>
          </p:nvPr>
        </p:nvSpPr>
        <p:spPr>
          <a:xfrm>
            <a:off x="713100" y="3252850"/>
            <a:ext cx="3744000" cy="438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cxnSp>
        <p:nvCxnSpPr>
          <p:cNvPr id="97" name="Google Shape;97;p16"/>
          <p:cNvCxnSpPr/>
          <p:nvPr/>
        </p:nvCxnSpPr>
        <p:spPr>
          <a:xfrm rot="10800000">
            <a:off x="502525" y="1600788"/>
            <a:ext cx="0" cy="1941900"/>
          </a:xfrm>
          <a:prstGeom prst="straightConnector1">
            <a:avLst/>
          </a:prstGeom>
          <a:noFill/>
          <a:ln w="28575" cap="flat" cmpd="sng">
            <a:solidFill>
              <a:schemeClr val="dk1"/>
            </a:solidFill>
            <a:prstDash val="solid"/>
            <a:round/>
            <a:headEnd type="none" w="med" len="med"/>
            <a:tailEnd type="none" w="med" len="med"/>
          </a:ln>
        </p:spPr>
      </p:cxnSp>
      <p:cxnSp>
        <p:nvCxnSpPr>
          <p:cNvPr id="98" name="Google Shape;98;p16"/>
          <p:cNvCxnSpPr/>
          <p:nvPr/>
        </p:nvCxnSpPr>
        <p:spPr>
          <a:xfrm>
            <a:off x="720000" y="279575"/>
            <a:ext cx="7704000" cy="0"/>
          </a:xfrm>
          <a:prstGeom prst="straightConnector1">
            <a:avLst/>
          </a:prstGeom>
          <a:noFill/>
          <a:ln w="28575" cap="flat" cmpd="sng">
            <a:solidFill>
              <a:schemeClr val="dk1"/>
            </a:solidFill>
            <a:prstDash val="solid"/>
            <a:round/>
            <a:headEnd type="none" w="med" len="med"/>
            <a:tailEnd type="none" w="med" len="med"/>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3">
  <p:cSld name="CUSTOM_11_1_1">
    <p:spTree>
      <p:nvGrpSpPr>
        <p:cNvPr id="1" name="Shape 99"/>
        <p:cNvGrpSpPr/>
        <p:nvPr/>
      </p:nvGrpSpPr>
      <p:grpSpPr>
        <a:xfrm>
          <a:off x="0" y="0"/>
          <a:ext cx="0" cy="0"/>
          <a:chOff x="0" y="0"/>
          <a:chExt cx="0" cy="0"/>
        </a:xfrm>
      </p:grpSpPr>
      <p:sp>
        <p:nvSpPr>
          <p:cNvPr id="101" name="Google Shape;101;p17"/>
          <p:cNvSpPr txBox="1">
            <a:spLocks noGrp="1"/>
          </p:cNvSpPr>
          <p:nvPr>
            <p:ph type="title"/>
          </p:nvPr>
        </p:nvSpPr>
        <p:spPr>
          <a:xfrm>
            <a:off x="4686900" y="2411050"/>
            <a:ext cx="3744000" cy="8418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45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02" name="Google Shape;102;p17"/>
          <p:cNvSpPr txBox="1">
            <a:spLocks noGrp="1"/>
          </p:cNvSpPr>
          <p:nvPr>
            <p:ph type="title" idx="2" hasCustomPrompt="1"/>
          </p:nvPr>
        </p:nvSpPr>
        <p:spPr>
          <a:xfrm>
            <a:off x="5971950" y="1357013"/>
            <a:ext cx="1173900" cy="8418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4500">
                <a:solidFill>
                  <a:schemeClr val="l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03" name="Google Shape;103;p17"/>
          <p:cNvSpPr txBox="1">
            <a:spLocks noGrp="1"/>
          </p:cNvSpPr>
          <p:nvPr>
            <p:ph type="subTitle" idx="1"/>
          </p:nvPr>
        </p:nvSpPr>
        <p:spPr>
          <a:xfrm>
            <a:off x="4686900" y="3252850"/>
            <a:ext cx="3744000" cy="43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cxnSp>
        <p:nvCxnSpPr>
          <p:cNvPr id="104" name="Google Shape;104;p17"/>
          <p:cNvCxnSpPr/>
          <p:nvPr/>
        </p:nvCxnSpPr>
        <p:spPr>
          <a:xfrm>
            <a:off x="706375" y="279575"/>
            <a:ext cx="7731300" cy="0"/>
          </a:xfrm>
          <a:prstGeom prst="straightConnector1">
            <a:avLst/>
          </a:prstGeom>
          <a:noFill/>
          <a:ln w="28575" cap="flat" cmpd="sng">
            <a:solidFill>
              <a:schemeClr val="dk1"/>
            </a:solidFill>
            <a:prstDash val="solid"/>
            <a:round/>
            <a:headEnd type="none" w="med" len="med"/>
            <a:tailEnd type="none" w="med" len="med"/>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4">
  <p:cSld name="CUSTOM_11_1_1_1">
    <p:spTree>
      <p:nvGrpSpPr>
        <p:cNvPr id="1" name="Shape 105"/>
        <p:cNvGrpSpPr/>
        <p:nvPr/>
      </p:nvGrpSpPr>
      <p:grpSpPr>
        <a:xfrm>
          <a:off x="0" y="0"/>
          <a:ext cx="0" cy="0"/>
          <a:chOff x="0" y="0"/>
          <a:chExt cx="0" cy="0"/>
        </a:xfrm>
      </p:grpSpPr>
      <p:sp>
        <p:nvSpPr>
          <p:cNvPr id="107" name="Google Shape;107;p18"/>
          <p:cNvSpPr txBox="1">
            <a:spLocks noGrp="1"/>
          </p:cNvSpPr>
          <p:nvPr>
            <p:ph type="title"/>
          </p:nvPr>
        </p:nvSpPr>
        <p:spPr>
          <a:xfrm flipH="1">
            <a:off x="3973179" y="2411050"/>
            <a:ext cx="4300200" cy="841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45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08" name="Google Shape;108;p18"/>
          <p:cNvSpPr txBox="1">
            <a:spLocks noGrp="1"/>
          </p:cNvSpPr>
          <p:nvPr>
            <p:ph type="title" idx="2" hasCustomPrompt="1"/>
          </p:nvPr>
        </p:nvSpPr>
        <p:spPr>
          <a:xfrm flipH="1">
            <a:off x="7099479" y="1357013"/>
            <a:ext cx="1173900" cy="8418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4500">
                <a:solidFill>
                  <a:schemeClr val="l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09" name="Google Shape;109;p18"/>
          <p:cNvSpPr txBox="1">
            <a:spLocks noGrp="1"/>
          </p:cNvSpPr>
          <p:nvPr>
            <p:ph type="subTitle" idx="1"/>
          </p:nvPr>
        </p:nvSpPr>
        <p:spPr>
          <a:xfrm flipH="1">
            <a:off x="3973179" y="3252850"/>
            <a:ext cx="4300200" cy="4380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cxnSp>
        <p:nvCxnSpPr>
          <p:cNvPr id="110" name="Google Shape;110;p18"/>
          <p:cNvCxnSpPr/>
          <p:nvPr/>
        </p:nvCxnSpPr>
        <p:spPr>
          <a:xfrm>
            <a:off x="720000" y="279575"/>
            <a:ext cx="7704000" cy="0"/>
          </a:xfrm>
          <a:prstGeom prst="straightConnector1">
            <a:avLst/>
          </a:prstGeom>
          <a:noFill/>
          <a:ln w="28575" cap="flat" cmpd="sng">
            <a:solidFill>
              <a:schemeClr val="dk1"/>
            </a:solidFill>
            <a:prstDash val="solid"/>
            <a:round/>
            <a:headEnd type="none" w="med" len="med"/>
            <a:tailEnd type="none" w="med" len="med"/>
          </a:ln>
        </p:spPr>
      </p:cxnSp>
      <p:cxnSp>
        <p:nvCxnSpPr>
          <p:cNvPr id="111" name="Google Shape;111;p18"/>
          <p:cNvCxnSpPr/>
          <p:nvPr/>
        </p:nvCxnSpPr>
        <p:spPr>
          <a:xfrm rot="10800000">
            <a:off x="8640275" y="1600788"/>
            <a:ext cx="0" cy="1941900"/>
          </a:xfrm>
          <a:prstGeom prst="straightConnector1">
            <a:avLst/>
          </a:prstGeom>
          <a:noFill/>
          <a:ln w="28575" cap="flat" cmpd="sng">
            <a:solidFill>
              <a:schemeClr val="dk1"/>
            </a:solidFill>
            <a:prstDash val="solid"/>
            <a:round/>
            <a:headEnd type="none" w="med" len="med"/>
            <a:tailEnd type="none" w="med" len="med"/>
          </a:ln>
        </p:spPr>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1">
  <p:cSld name="CUSTOM_12">
    <p:spTree>
      <p:nvGrpSpPr>
        <p:cNvPr id="1" name="Shape 112"/>
        <p:cNvGrpSpPr/>
        <p:nvPr/>
      </p:nvGrpSpPr>
      <p:grpSpPr>
        <a:xfrm>
          <a:off x="0" y="0"/>
          <a:ext cx="0" cy="0"/>
          <a:chOff x="0" y="0"/>
          <a:chExt cx="0" cy="0"/>
        </a:xfrm>
      </p:grpSpPr>
      <p:sp>
        <p:nvSpPr>
          <p:cNvPr id="114" name="Google Shape;114;p19"/>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2">
  <p:cSld name="CUSTOM_12_1">
    <p:spTree>
      <p:nvGrpSpPr>
        <p:cNvPr id="1" name="Shape 117"/>
        <p:cNvGrpSpPr/>
        <p:nvPr/>
      </p:nvGrpSpPr>
      <p:grpSpPr>
        <a:xfrm>
          <a:off x="0" y="0"/>
          <a:ext cx="0" cy="0"/>
          <a:chOff x="0" y="0"/>
          <a:chExt cx="0" cy="0"/>
        </a:xfrm>
      </p:grpSpPr>
      <p:sp>
        <p:nvSpPr>
          <p:cNvPr id="119" name="Google Shape;119;p20"/>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cxnSp>
        <p:nvCxnSpPr>
          <p:cNvPr id="120" name="Google Shape;120;p20"/>
          <p:cNvCxnSpPr/>
          <p:nvPr/>
        </p:nvCxnSpPr>
        <p:spPr>
          <a:xfrm>
            <a:off x="720000" y="279575"/>
            <a:ext cx="7704000" cy="0"/>
          </a:xfrm>
          <a:prstGeom prst="straightConnector1">
            <a:avLst/>
          </a:prstGeom>
          <a:noFill/>
          <a:ln w="28575" cap="flat" cmpd="sng">
            <a:solidFill>
              <a:schemeClr val="dk1"/>
            </a:solidFill>
            <a:prstDash val="solid"/>
            <a:round/>
            <a:headEnd type="none" w="med" len="med"/>
            <a:tailEnd type="none" w="med" len="med"/>
          </a:ln>
        </p:spPr>
      </p:cxn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121"/>
        <p:cNvGrpSpPr/>
        <p:nvPr/>
      </p:nvGrpSpPr>
      <p:grpSpPr>
        <a:xfrm>
          <a:off x="0" y="0"/>
          <a:ext cx="0" cy="0"/>
          <a:chOff x="0" y="0"/>
          <a:chExt cx="0" cy="0"/>
        </a:xfrm>
      </p:grpSpPr>
      <p:sp>
        <p:nvSpPr>
          <p:cNvPr id="123" name="Google Shape;123;p21"/>
          <p:cNvSpPr txBox="1">
            <a:spLocks noGrp="1"/>
          </p:cNvSpPr>
          <p:nvPr>
            <p:ph type="title"/>
          </p:nvPr>
        </p:nvSpPr>
        <p:spPr>
          <a:xfrm flipH="1">
            <a:off x="713075" y="2893850"/>
            <a:ext cx="5116800" cy="6426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000"/>
              <a:buNone/>
              <a:defRPr sz="20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124" name="Google Shape;124;p21"/>
          <p:cNvSpPr txBox="1">
            <a:spLocks noGrp="1"/>
          </p:cNvSpPr>
          <p:nvPr>
            <p:ph type="subTitle" idx="1"/>
          </p:nvPr>
        </p:nvSpPr>
        <p:spPr>
          <a:xfrm flipH="1">
            <a:off x="713075" y="1607050"/>
            <a:ext cx="5116800" cy="1286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3000"/>
              <a:buNone/>
              <a:defRPr sz="2500"/>
            </a:lvl1pPr>
            <a:lvl2pPr lvl="1" algn="ctr" rtl="0">
              <a:lnSpc>
                <a:spcPct val="100000"/>
              </a:lnSpc>
              <a:spcBef>
                <a:spcPts val="0"/>
              </a:spcBef>
              <a:spcAft>
                <a:spcPts val="0"/>
              </a:spcAft>
              <a:buSzPts val="3000"/>
              <a:buNone/>
              <a:defRPr sz="3000"/>
            </a:lvl2pPr>
            <a:lvl3pPr lvl="2" algn="ctr" rtl="0">
              <a:lnSpc>
                <a:spcPct val="100000"/>
              </a:lnSpc>
              <a:spcBef>
                <a:spcPts val="1600"/>
              </a:spcBef>
              <a:spcAft>
                <a:spcPts val="0"/>
              </a:spcAft>
              <a:buSzPts val="3000"/>
              <a:buNone/>
              <a:defRPr sz="3000"/>
            </a:lvl3pPr>
            <a:lvl4pPr lvl="3" algn="ctr" rtl="0">
              <a:lnSpc>
                <a:spcPct val="100000"/>
              </a:lnSpc>
              <a:spcBef>
                <a:spcPts val="1600"/>
              </a:spcBef>
              <a:spcAft>
                <a:spcPts val="0"/>
              </a:spcAft>
              <a:buSzPts val="3000"/>
              <a:buNone/>
              <a:defRPr sz="3000"/>
            </a:lvl4pPr>
            <a:lvl5pPr lvl="4" algn="ctr" rtl="0">
              <a:lnSpc>
                <a:spcPct val="100000"/>
              </a:lnSpc>
              <a:spcBef>
                <a:spcPts val="1600"/>
              </a:spcBef>
              <a:spcAft>
                <a:spcPts val="0"/>
              </a:spcAft>
              <a:buSzPts val="3000"/>
              <a:buNone/>
              <a:defRPr sz="3000"/>
            </a:lvl5pPr>
            <a:lvl6pPr lvl="5" algn="ctr" rtl="0">
              <a:lnSpc>
                <a:spcPct val="100000"/>
              </a:lnSpc>
              <a:spcBef>
                <a:spcPts val="1600"/>
              </a:spcBef>
              <a:spcAft>
                <a:spcPts val="0"/>
              </a:spcAft>
              <a:buSzPts val="3000"/>
              <a:buNone/>
              <a:defRPr sz="3000"/>
            </a:lvl6pPr>
            <a:lvl7pPr lvl="6" algn="ctr" rtl="0">
              <a:lnSpc>
                <a:spcPct val="100000"/>
              </a:lnSpc>
              <a:spcBef>
                <a:spcPts val="1600"/>
              </a:spcBef>
              <a:spcAft>
                <a:spcPts val="0"/>
              </a:spcAft>
              <a:buSzPts val="3000"/>
              <a:buNone/>
              <a:defRPr sz="3000"/>
            </a:lvl7pPr>
            <a:lvl8pPr lvl="7" algn="ctr" rtl="0">
              <a:lnSpc>
                <a:spcPct val="100000"/>
              </a:lnSpc>
              <a:spcBef>
                <a:spcPts val="1600"/>
              </a:spcBef>
              <a:spcAft>
                <a:spcPts val="0"/>
              </a:spcAft>
              <a:buSzPts val="3000"/>
              <a:buNone/>
              <a:defRPr sz="3000"/>
            </a:lvl8pPr>
            <a:lvl9pPr lvl="8" algn="ctr" rtl="0">
              <a:lnSpc>
                <a:spcPct val="100000"/>
              </a:lnSpc>
              <a:spcBef>
                <a:spcPts val="1600"/>
              </a:spcBef>
              <a:spcAft>
                <a:spcPts val="1600"/>
              </a:spcAft>
              <a:buSzPts val="3000"/>
              <a:buNone/>
              <a:defRPr sz="3000"/>
            </a:lvl9pPr>
          </a:lstStyle>
          <a:p>
            <a:endParaRPr/>
          </a:p>
        </p:txBody>
      </p:sp>
      <p:cxnSp>
        <p:nvCxnSpPr>
          <p:cNvPr id="125" name="Google Shape;125;p21"/>
          <p:cNvCxnSpPr/>
          <p:nvPr/>
        </p:nvCxnSpPr>
        <p:spPr>
          <a:xfrm rot="10800000">
            <a:off x="502525" y="1600788"/>
            <a:ext cx="0" cy="1941900"/>
          </a:xfrm>
          <a:prstGeom prst="straightConnector1">
            <a:avLst/>
          </a:prstGeom>
          <a:noFill/>
          <a:ln w="28575" cap="flat" cmpd="sng">
            <a:solidFill>
              <a:schemeClr val="dk1"/>
            </a:solidFill>
            <a:prstDash val="solid"/>
            <a:round/>
            <a:headEnd type="none" w="med" len="med"/>
            <a:tailEnd type="none" w="med" len="med"/>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5" name="Google Shape;15;p3"/>
          <p:cNvSpPr txBox="1">
            <a:spLocks noGrp="1"/>
          </p:cNvSpPr>
          <p:nvPr>
            <p:ph type="title"/>
          </p:nvPr>
        </p:nvSpPr>
        <p:spPr>
          <a:xfrm>
            <a:off x="1795500" y="2411038"/>
            <a:ext cx="5553000" cy="8418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45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6" name="Google Shape;16;p3"/>
          <p:cNvSpPr txBox="1">
            <a:spLocks noGrp="1"/>
          </p:cNvSpPr>
          <p:nvPr>
            <p:ph type="title" idx="2" hasCustomPrompt="1"/>
          </p:nvPr>
        </p:nvSpPr>
        <p:spPr>
          <a:xfrm>
            <a:off x="3985050" y="1357013"/>
            <a:ext cx="1173900" cy="8418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4500">
                <a:solidFill>
                  <a:schemeClr val="l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7" name="Google Shape;17;p3"/>
          <p:cNvSpPr txBox="1">
            <a:spLocks noGrp="1"/>
          </p:cNvSpPr>
          <p:nvPr>
            <p:ph type="subTitle" idx="1"/>
          </p:nvPr>
        </p:nvSpPr>
        <p:spPr>
          <a:xfrm>
            <a:off x="1795500" y="3252848"/>
            <a:ext cx="5553000" cy="43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ext 1">
  <p:cSld name="CUSTOM">
    <p:spTree>
      <p:nvGrpSpPr>
        <p:cNvPr id="1" name="Shape 126"/>
        <p:cNvGrpSpPr/>
        <p:nvPr/>
      </p:nvGrpSpPr>
      <p:grpSpPr>
        <a:xfrm>
          <a:off x="0" y="0"/>
          <a:ext cx="0" cy="0"/>
          <a:chOff x="0" y="0"/>
          <a:chExt cx="0" cy="0"/>
        </a:xfrm>
      </p:grpSpPr>
      <p:sp>
        <p:nvSpPr>
          <p:cNvPr id="128" name="Google Shape;128;p22"/>
          <p:cNvSpPr txBox="1">
            <a:spLocks noGrp="1"/>
          </p:cNvSpPr>
          <p:nvPr>
            <p:ph type="title"/>
          </p:nvPr>
        </p:nvSpPr>
        <p:spPr>
          <a:xfrm>
            <a:off x="4789500" y="989413"/>
            <a:ext cx="3641400" cy="21600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29" name="Google Shape;129;p22"/>
          <p:cNvSpPr txBox="1">
            <a:spLocks noGrp="1"/>
          </p:cNvSpPr>
          <p:nvPr>
            <p:ph type="subTitle" idx="1"/>
          </p:nvPr>
        </p:nvSpPr>
        <p:spPr>
          <a:xfrm>
            <a:off x="4789500" y="3149388"/>
            <a:ext cx="3641400" cy="10047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cxnSp>
        <p:nvCxnSpPr>
          <p:cNvPr id="130" name="Google Shape;130;p22"/>
          <p:cNvCxnSpPr/>
          <p:nvPr/>
        </p:nvCxnSpPr>
        <p:spPr>
          <a:xfrm rot="10800000">
            <a:off x="8642800" y="1151399"/>
            <a:ext cx="0" cy="2840700"/>
          </a:xfrm>
          <a:prstGeom prst="straightConnector1">
            <a:avLst/>
          </a:prstGeom>
          <a:noFill/>
          <a:ln w="28575" cap="flat" cmpd="sng">
            <a:solidFill>
              <a:schemeClr val="dk1"/>
            </a:solidFill>
            <a:prstDash val="solid"/>
            <a:round/>
            <a:headEnd type="none" w="med" len="med"/>
            <a:tailEnd type="none" w="med" len="med"/>
          </a:ln>
        </p:spPr>
      </p:cxn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hree Columns">
  <p:cSld name="CUSTOM_6">
    <p:spTree>
      <p:nvGrpSpPr>
        <p:cNvPr id="1" name="Shape 147"/>
        <p:cNvGrpSpPr/>
        <p:nvPr/>
      </p:nvGrpSpPr>
      <p:grpSpPr>
        <a:xfrm>
          <a:off x="0" y="0"/>
          <a:ext cx="0" cy="0"/>
          <a:chOff x="0" y="0"/>
          <a:chExt cx="0" cy="0"/>
        </a:xfrm>
      </p:grpSpPr>
      <p:sp>
        <p:nvSpPr>
          <p:cNvPr id="149" name="Google Shape;149;p26"/>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50" name="Google Shape;150;p26"/>
          <p:cNvSpPr txBox="1">
            <a:spLocks noGrp="1"/>
          </p:cNvSpPr>
          <p:nvPr>
            <p:ph type="title" idx="2"/>
          </p:nvPr>
        </p:nvSpPr>
        <p:spPr>
          <a:xfrm>
            <a:off x="720000" y="2823725"/>
            <a:ext cx="2305500" cy="371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51" name="Google Shape;151;p26"/>
          <p:cNvSpPr txBox="1">
            <a:spLocks noGrp="1"/>
          </p:cNvSpPr>
          <p:nvPr>
            <p:ph type="subTitle" idx="1"/>
          </p:nvPr>
        </p:nvSpPr>
        <p:spPr>
          <a:xfrm>
            <a:off x="720000" y="3195025"/>
            <a:ext cx="2305500" cy="764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52" name="Google Shape;152;p26"/>
          <p:cNvSpPr txBox="1">
            <a:spLocks noGrp="1"/>
          </p:cNvSpPr>
          <p:nvPr>
            <p:ph type="title" idx="3"/>
          </p:nvPr>
        </p:nvSpPr>
        <p:spPr>
          <a:xfrm>
            <a:off x="3419221" y="2823725"/>
            <a:ext cx="2305500" cy="371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53" name="Google Shape;153;p26"/>
          <p:cNvSpPr txBox="1">
            <a:spLocks noGrp="1"/>
          </p:cNvSpPr>
          <p:nvPr>
            <p:ph type="subTitle" idx="4"/>
          </p:nvPr>
        </p:nvSpPr>
        <p:spPr>
          <a:xfrm>
            <a:off x="3419221" y="3195025"/>
            <a:ext cx="2305500" cy="764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54" name="Google Shape;154;p26"/>
          <p:cNvSpPr txBox="1">
            <a:spLocks noGrp="1"/>
          </p:cNvSpPr>
          <p:nvPr>
            <p:ph type="title" idx="5"/>
          </p:nvPr>
        </p:nvSpPr>
        <p:spPr>
          <a:xfrm>
            <a:off x="6118448" y="2823725"/>
            <a:ext cx="2305500" cy="371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55" name="Google Shape;155;p26"/>
          <p:cNvSpPr txBox="1">
            <a:spLocks noGrp="1"/>
          </p:cNvSpPr>
          <p:nvPr>
            <p:ph type="subTitle" idx="6"/>
          </p:nvPr>
        </p:nvSpPr>
        <p:spPr>
          <a:xfrm>
            <a:off x="6118449" y="3195025"/>
            <a:ext cx="2305500" cy="764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cxnSp>
        <p:nvCxnSpPr>
          <p:cNvPr id="156" name="Google Shape;156;p26"/>
          <p:cNvCxnSpPr/>
          <p:nvPr/>
        </p:nvCxnSpPr>
        <p:spPr>
          <a:xfrm>
            <a:off x="720000" y="279575"/>
            <a:ext cx="7704000" cy="0"/>
          </a:xfrm>
          <a:prstGeom prst="straightConnector1">
            <a:avLst/>
          </a:prstGeom>
          <a:noFill/>
          <a:ln w="28575" cap="flat" cmpd="sng">
            <a:solidFill>
              <a:schemeClr val="dk1"/>
            </a:solidFill>
            <a:prstDash val="solid"/>
            <a:round/>
            <a:headEnd type="none" w="med" len="med"/>
            <a:tailEnd type="none" w="med" len="med"/>
          </a:ln>
        </p:spPr>
      </p:cxnSp>
      <p:cxnSp>
        <p:nvCxnSpPr>
          <p:cNvPr id="157" name="Google Shape;157;p26"/>
          <p:cNvCxnSpPr/>
          <p:nvPr/>
        </p:nvCxnSpPr>
        <p:spPr>
          <a:xfrm>
            <a:off x="720000" y="4863900"/>
            <a:ext cx="7704000" cy="0"/>
          </a:xfrm>
          <a:prstGeom prst="straightConnector1">
            <a:avLst/>
          </a:prstGeom>
          <a:noFill/>
          <a:ln w="28575" cap="flat" cmpd="sng">
            <a:solidFill>
              <a:schemeClr val="dk1"/>
            </a:solidFill>
            <a:prstDash val="solid"/>
            <a:round/>
            <a:headEnd type="none" w="med" len="med"/>
            <a:tailEnd type="none" w="med" len="med"/>
          </a:ln>
        </p:spPr>
      </p:cxn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hree Columns 1">
  <p:cSld name="CUSTOM_6_1">
    <p:spTree>
      <p:nvGrpSpPr>
        <p:cNvPr id="1" name="Shape 158"/>
        <p:cNvGrpSpPr/>
        <p:nvPr/>
      </p:nvGrpSpPr>
      <p:grpSpPr>
        <a:xfrm>
          <a:off x="0" y="0"/>
          <a:ext cx="0" cy="0"/>
          <a:chOff x="0" y="0"/>
          <a:chExt cx="0" cy="0"/>
        </a:xfrm>
      </p:grpSpPr>
      <p:sp>
        <p:nvSpPr>
          <p:cNvPr id="160" name="Google Shape;160;p27"/>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61" name="Google Shape;161;p27"/>
          <p:cNvSpPr txBox="1">
            <a:spLocks noGrp="1"/>
          </p:cNvSpPr>
          <p:nvPr>
            <p:ph type="title" idx="2"/>
          </p:nvPr>
        </p:nvSpPr>
        <p:spPr>
          <a:xfrm>
            <a:off x="720000" y="3717400"/>
            <a:ext cx="3381000" cy="371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62" name="Google Shape;162;p27"/>
          <p:cNvSpPr txBox="1">
            <a:spLocks noGrp="1"/>
          </p:cNvSpPr>
          <p:nvPr>
            <p:ph type="subTitle" idx="1"/>
          </p:nvPr>
        </p:nvSpPr>
        <p:spPr>
          <a:xfrm>
            <a:off x="720000" y="4088700"/>
            <a:ext cx="3381000" cy="371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63" name="Google Shape;163;p27"/>
          <p:cNvSpPr txBox="1">
            <a:spLocks noGrp="1"/>
          </p:cNvSpPr>
          <p:nvPr>
            <p:ph type="title" idx="3"/>
          </p:nvPr>
        </p:nvSpPr>
        <p:spPr>
          <a:xfrm>
            <a:off x="5043000" y="2636288"/>
            <a:ext cx="3381000" cy="3714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64" name="Google Shape;164;p27"/>
          <p:cNvSpPr txBox="1">
            <a:spLocks noGrp="1"/>
          </p:cNvSpPr>
          <p:nvPr>
            <p:ph type="subTitle" idx="4"/>
          </p:nvPr>
        </p:nvSpPr>
        <p:spPr>
          <a:xfrm>
            <a:off x="5043000" y="3007596"/>
            <a:ext cx="3381000" cy="371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65" name="Google Shape;165;p27"/>
          <p:cNvSpPr txBox="1">
            <a:spLocks noGrp="1"/>
          </p:cNvSpPr>
          <p:nvPr>
            <p:ph type="title" idx="5"/>
          </p:nvPr>
        </p:nvSpPr>
        <p:spPr>
          <a:xfrm>
            <a:off x="720000" y="1555175"/>
            <a:ext cx="3381000" cy="371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66" name="Google Shape;166;p27"/>
          <p:cNvSpPr txBox="1">
            <a:spLocks noGrp="1"/>
          </p:cNvSpPr>
          <p:nvPr>
            <p:ph type="subTitle" idx="6"/>
          </p:nvPr>
        </p:nvSpPr>
        <p:spPr>
          <a:xfrm>
            <a:off x="720000" y="1926475"/>
            <a:ext cx="3381000" cy="371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cxnSp>
        <p:nvCxnSpPr>
          <p:cNvPr id="167" name="Google Shape;167;p27"/>
          <p:cNvCxnSpPr/>
          <p:nvPr/>
        </p:nvCxnSpPr>
        <p:spPr>
          <a:xfrm rot="10800000">
            <a:off x="8642800" y="2578821"/>
            <a:ext cx="0" cy="2035200"/>
          </a:xfrm>
          <a:prstGeom prst="straightConnector1">
            <a:avLst/>
          </a:prstGeom>
          <a:noFill/>
          <a:ln w="28575" cap="flat" cmpd="sng">
            <a:solidFill>
              <a:schemeClr val="dk1"/>
            </a:solidFill>
            <a:prstDash val="solid"/>
            <a:round/>
            <a:headEnd type="none" w="med" len="med"/>
            <a:tailEnd type="none" w="med" len="med"/>
          </a:ln>
        </p:spPr>
      </p:cxnSp>
      <p:cxnSp>
        <p:nvCxnSpPr>
          <p:cNvPr id="168" name="Google Shape;168;p27"/>
          <p:cNvCxnSpPr/>
          <p:nvPr/>
        </p:nvCxnSpPr>
        <p:spPr>
          <a:xfrm rot="10800000">
            <a:off x="501200" y="535568"/>
            <a:ext cx="0" cy="2039100"/>
          </a:xfrm>
          <a:prstGeom prst="straightConnector1">
            <a:avLst/>
          </a:prstGeom>
          <a:noFill/>
          <a:ln w="28575" cap="flat" cmpd="sng">
            <a:solidFill>
              <a:schemeClr val="dk1"/>
            </a:solidFill>
            <a:prstDash val="solid"/>
            <a:round/>
            <a:headEnd type="none" w="med" len="med"/>
            <a:tailEnd type="none" w="med" len="med"/>
          </a:ln>
        </p:spPr>
      </p:cxn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Four Columns">
  <p:cSld name="CUSTOM_5">
    <p:spTree>
      <p:nvGrpSpPr>
        <p:cNvPr id="1" name="Shape 169"/>
        <p:cNvGrpSpPr/>
        <p:nvPr/>
      </p:nvGrpSpPr>
      <p:grpSpPr>
        <a:xfrm>
          <a:off x="0" y="0"/>
          <a:ext cx="0" cy="0"/>
          <a:chOff x="0" y="0"/>
          <a:chExt cx="0" cy="0"/>
        </a:xfrm>
      </p:grpSpPr>
      <p:sp>
        <p:nvSpPr>
          <p:cNvPr id="171" name="Google Shape;171;p28"/>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72" name="Google Shape;172;p28"/>
          <p:cNvSpPr txBox="1">
            <a:spLocks noGrp="1"/>
          </p:cNvSpPr>
          <p:nvPr>
            <p:ph type="title" idx="2"/>
          </p:nvPr>
        </p:nvSpPr>
        <p:spPr>
          <a:xfrm>
            <a:off x="2025200" y="1875300"/>
            <a:ext cx="1978200" cy="363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73" name="Google Shape;173;p28"/>
          <p:cNvSpPr txBox="1">
            <a:spLocks noGrp="1"/>
          </p:cNvSpPr>
          <p:nvPr>
            <p:ph type="subTitle" idx="1"/>
          </p:nvPr>
        </p:nvSpPr>
        <p:spPr>
          <a:xfrm>
            <a:off x="2025200" y="2238150"/>
            <a:ext cx="1978200" cy="495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74" name="Google Shape;174;p28"/>
          <p:cNvSpPr txBox="1">
            <a:spLocks noGrp="1"/>
          </p:cNvSpPr>
          <p:nvPr>
            <p:ph type="title" idx="3"/>
          </p:nvPr>
        </p:nvSpPr>
        <p:spPr>
          <a:xfrm>
            <a:off x="5140604" y="1875300"/>
            <a:ext cx="1978200" cy="363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75" name="Google Shape;175;p28"/>
          <p:cNvSpPr txBox="1">
            <a:spLocks noGrp="1"/>
          </p:cNvSpPr>
          <p:nvPr>
            <p:ph type="subTitle" idx="4"/>
          </p:nvPr>
        </p:nvSpPr>
        <p:spPr>
          <a:xfrm>
            <a:off x="5140601" y="2238150"/>
            <a:ext cx="1978200" cy="495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76" name="Google Shape;176;p28"/>
          <p:cNvSpPr txBox="1">
            <a:spLocks noGrp="1"/>
          </p:cNvSpPr>
          <p:nvPr>
            <p:ph type="title" idx="5"/>
          </p:nvPr>
        </p:nvSpPr>
        <p:spPr>
          <a:xfrm>
            <a:off x="2025200" y="3745800"/>
            <a:ext cx="1978200" cy="363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77" name="Google Shape;177;p28"/>
          <p:cNvSpPr txBox="1">
            <a:spLocks noGrp="1"/>
          </p:cNvSpPr>
          <p:nvPr>
            <p:ph type="subTitle" idx="6"/>
          </p:nvPr>
        </p:nvSpPr>
        <p:spPr>
          <a:xfrm>
            <a:off x="2025200" y="4108800"/>
            <a:ext cx="1978200" cy="495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78" name="Google Shape;178;p28"/>
          <p:cNvSpPr txBox="1">
            <a:spLocks noGrp="1"/>
          </p:cNvSpPr>
          <p:nvPr>
            <p:ph type="title" idx="7"/>
          </p:nvPr>
        </p:nvSpPr>
        <p:spPr>
          <a:xfrm>
            <a:off x="5140604" y="3745800"/>
            <a:ext cx="1978200" cy="363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0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79" name="Google Shape;179;p28"/>
          <p:cNvSpPr txBox="1">
            <a:spLocks noGrp="1"/>
          </p:cNvSpPr>
          <p:nvPr>
            <p:ph type="subTitle" idx="8"/>
          </p:nvPr>
        </p:nvSpPr>
        <p:spPr>
          <a:xfrm>
            <a:off x="5140600" y="4108800"/>
            <a:ext cx="1978200" cy="495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Numbers and Text">
  <p:cSld name="CUSTOM_8">
    <p:spTree>
      <p:nvGrpSpPr>
        <p:cNvPr id="1" name="Shape 199"/>
        <p:cNvGrpSpPr/>
        <p:nvPr/>
      </p:nvGrpSpPr>
      <p:grpSpPr>
        <a:xfrm>
          <a:off x="0" y="0"/>
          <a:ext cx="0" cy="0"/>
          <a:chOff x="0" y="0"/>
          <a:chExt cx="0" cy="0"/>
        </a:xfrm>
      </p:grpSpPr>
      <p:sp>
        <p:nvSpPr>
          <p:cNvPr id="201" name="Google Shape;201;p30"/>
          <p:cNvSpPr txBox="1">
            <a:spLocks noGrp="1"/>
          </p:cNvSpPr>
          <p:nvPr>
            <p:ph type="title" hasCustomPrompt="1"/>
          </p:nvPr>
        </p:nvSpPr>
        <p:spPr>
          <a:xfrm flipH="1">
            <a:off x="713136" y="721585"/>
            <a:ext cx="3087300" cy="929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72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02" name="Google Shape;202;p30"/>
          <p:cNvSpPr txBox="1">
            <a:spLocks noGrp="1"/>
          </p:cNvSpPr>
          <p:nvPr>
            <p:ph type="subTitle" idx="1"/>
          </p:nvPr>
        </p:nvSpPr>
        <p:spPr>
          <a:xfrm flipH="1">
            <a:off x="713136" y="1651080"/>
            <a:ext cx="3087300" cy="59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400"/>
              <a:buFont typeface="PT Sans"/>
              <a:buNone/>
              <a:defRPr sz="1600"/>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sp>
        <p:nvSpPr>
          <p:cNvPr id="203" name="Google Shape;203;p30"/>
          <p:cNvSpPr txBox="1">
            <a:spLocks noGrp="1"/>
          </p:cNvSpPr>
          <p:nvPr>
            <p:ph type="title" idx="2" hasCustomPrompt="1"/>
          </p:nvPr>
        </p:nvSpPr>
        <p:spPr>
          <a:xfrm flipH="1">
            <a:off x="713112" y="2893648"/>
            <a:ext cx="3087300" cy="929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72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04" name="Google Shape;204;p30"/>
          <p:cNvSpPr txBox="1">
            <a:spLocks noGrp="1"/>
          </p:cNvSpPr>
          <p:nvPr>
            <p:ph type="subTitle" idx="3"/>
          </p:nvPr>
        </p:nvSpPr>
        <p:spPr>
          <a:xfrm flipH="1">
            <a:off x="713114" y="3823129"/>
            <a:ext cx="3087300" cy="59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400"/>
              <a:buFont typeface="PT Sans"/>
              <a:buNone/>
              <a:defRPr sz="1600"/>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Numbers and Text 1">
  <p:cSld name="CUSTOM_8_1">
    <p:spTree>
      <p:nvGrpSpPr>
        <p:cNvPr id="1" name="Shape 206"/>
        <p:cNvGrpSpPr/>
        <p:nvPr/>
      </p:nvGrpSpPr>
      <p:grpSpPr>
        <a:xfrm>
          <a:off x="0" y="0"/>
          <a:ext cx="0" cy="0"/>
          <a:chOff x="0" y="0"/>
          <a:chExt cx="0" cy="0"/>
        </a:xfrm>
      </p:grpSpPr>
      <p:sp>
        <p:nvSpPr>
          <p:cNvPr id="208" name="Google Shape;208;p31"/>
          <p:cNvSpPr txBox="1">
            <a:spLocks noGrp="1"/>
          </p:cNvSpPr>
          <p:nvPr>
            <p:ph type="title" hasCustomPrompt="1"/>
          </p:nvPr>
        </p:nvSpPr>
        <p:spPr>
          <a:xfrm>
            <a:off x="713100" y="2744056"/>
            <a:ext cx="2258100" cy="854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09" name="Google Shape;209;p31"/>
          <p:cNvSpPr txBox="1">
            <a:spLocks noGrp="1"/>
          </p:cNvSpPr>
          <p:nvPr>
            <p:ph type="subTitle" idx="1"/>
          </p:nvPr>
        </p:nvSpPr>
        <p:spPr>
          <a:xfrm>
            <a:off x="713100" y="3598015"/>
            <a:ext cx="2258100" cy="59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sz="1600"/>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sp>
        <p:nvSpPr>
          <p:cNvPr id="210" name="Google Shape;210;p31"/>
          <p:cNvSpPr txBox="1">
            <a:spLocks noGrp="1"/>
          </p:cNvSpPr>
          <p:nvPr>
            <p:ph type="title" idx="2" hasCustomPrompt="1"/>
          </p:nvPr>
        </p:nvSpPr>
        <p:spPr>
          <a:xfrm>
            <a:off x="3442950" y="1034412"/>
            <a:ext cx="2258100" cy="854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solidFill>
                  <a:schemeClr val="l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11" name="Google Shape;211;p31"/>
          <p:cNvSpPr txBox="1">
            <a:spLocks noGrp="1"/>
          </p:cNvSpPr>
          <p:nvPr>
            <p:ph type="subTitle" idx="3"/>
          </p:nvPr>
        </p:nvSpPr>
        <p:spPr>
          <a:xfrm>
            <a:off x="3442950" y="1888501"/>
            <a:ext cx="2258100" cy="59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sz="1600"/>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sp>
        <p:nvSpPr>
          <p:cNvPr id="212" name="Google Shape;212;p31"/>
          <p:cNvSpPr txBox="1">
            <a:spLocks noGrp="1"/>
          </p:cNvSpPr>
          <p:nvPr>
            <p:ph type="title" idx="4" hasCustomPrompt="1"/>
          </p:nvPr>
        </p:nvSpPr>
        <p:spPr>
          <a:xfrm>
            <a:off x="6172800" y="2744051"/>
            <a:ext cx="2258100" cy="8541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13" name="Google Shape;213;p31"/>
          <p:cNvSpPr txBox="1">
            <a:spLocks noGrp="1"/>
          </p:cNvSpPr>
          <p:nvPr>
            <p:ph type="subTitle" idx="5"/>
          </p:nvPr>
        </p:nvSpPr>
        <p:spPr>
          <a:xfrm>
            <a:off x="6172800" y="3597986"/>
            <a:ext cx="2258100" cy="59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sz="1600"/>
            </a:lvl1pPr>
            <a:lvl2pPr lvl="1" algn="ctr" rtl="0">
              <a:lnSpc>
                <a:spcPct val="100000"/>
              </a:lnSpc>
              <a:spcBef>
                <a:spcPts val="0"/>
              </a:spcBef>
              <a:spcAft>
                <a:spcPts val="0"/>
              </a:spcAft>
              <a:buClr>
                <a:schemeClr val="dk1"/>
              </a:buClr>
              <a:buSzPts val="2100"/>
              <a:buNone/>
              <a:defRPr sz="2100">
                <a:solidFill>
                  <a:schemeClr val="dk1"/>
                </a:solidFill>
              </a:defRPr>
            </a:lvl2pPr>
            <a:lvl3pPr lvl="2" algn="ctr" rtl="0">
              <a:lnSpc>
                <a:spcPct val="100000"/>
              </a:lnSpc>
              <a:spcBef>
                <a:spcPts val="0"/>
              </a:spcBef>
              <a:spcAft>
                <a:spcPts val="0"/>
              </a:spcAft>
              <a:buClr>
                <a:schemeClr val="dk1"/>
              </a:buClr>
              <a:buSzPts val="2100"/>
              <a:buNone/>
              <a:defRPr sz="2100">
                <a:solidFill>
                  <a:schemeClr val="dk1"/>
                </a:solidFill>
              </a:defRPr>
            </a:lvl3pPr>
            <a:lvl4pPr lvl="3"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100">
                <a:solidFill>
                  <a:schemeClr val="dk1"/>
                </a:solidFill>
                <a:latin typeface="PT Sans"/>
                <a:ea typeface="PT Sans"/>
                <a:cs typeface="PT Sans"/>
                <a:sym typeface="PT Sans"/>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hanks">
  <p:cSld name="CUSTOM_3">
    <p:spTree>
      <p:nvGrpSpPr>
        <p:cNvPr id="1" name="Shape 214"/>
        <p:cNvGrpSpPr/>
        <p:nvPr/>
      </p:nvGrpSpPr>
      <p:grpSpPr>
        <a:xfrm>
          <a:off x="0" y="0"/>
          <a:ext cx="0" cy="0"/>
          <a:chOff x="0" y="0"/>
          <a:chExt cx="0" cy="0"/>
        </a:xfrm>
      </p:grpSpPr>
      <p:sp>
        <p:nvSpPr>
          <p:cNvPr id="216" name="Google Shape;216;p32"/>
          <p:cNvSpPr txBox="1">
            <a:spLocks noGrp="1"/>
          </p:cNvSpPr>
          <p:nvPr>
            <p:ph type="title"/>
          </p:nvPr>
        </p:nvSpPr>
        <p:spPr>
          <a:xfrm flipH="1">
            <a:off x="4989302" y="539400"/>
            <a:ext cx="3434700" cy="6510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50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17" name="Google Shape;217;p32"/>
          <p:cNvSpPr txBox="1">
            <a:spLocks noGrp="1"/>
          </p:cNvSpPr>
          <p:nvPr>
            <p:ph type="subTitle" idx="1"/>
          </p:nvPr>
        </p:nvSpPr>
        <p:spPr>
          <a:xfrm flipH="1">
            <a:off x="4989302" y="2474965"/>
            <a:ext cx="3434700" cy="809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218" name="Google Shape;218;p32"/>
          <p:cNvSpPr txBox="1">
            <a:spLocks noGrp="1"/>
          </p:cNvSpPr>
          <p:nvPr>
            <p:ph type="subTitle" idx="2"/>
          </p:nvPr>
        </p:nvSpPr>
        <p:spPr>
          <a:xfrm flipH="1">
            <a:off x="4989302" y="2066025"/>
            <a:ext cx="3434700" cy="4089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cxnSp>
        <p:nvCxnSpPr>
          <p:cNvPr id="219" name="Google Shape;219;p32"/>
          <p:cNvCxnSpPr/>
          <p:nvPr/>
        </p:nvCxnSpPr>
        <p:spPr>
          <a:xfrm rot="-5400000">
            <a:off x="6610450" y="2571749"/>
            <a:ext cx="4064700" cy="0"/>
          </a:xfrm>
          <a:prstGeom prst="straightConnector1">
            <a:avLst/>
          </a:prstGeom>
          <a:noFill/>
          <a:ln w="28575" cap="flat" cmpd="sng">
            <a:solidFill>
              <a:schemeClr val="dk1"/>
            </a:solidFill>
            <a:prstDash val="solid"/>
            <a:round/>
            <a:headEnd type="none" w="med" len="med"/>
            <a:tailEnd type="none" w="med" len="med"/>
          </a:ln>
        </p:spPr>
      </p:cxnSp>
      <p:cxnSp>
        <p:nvCxnSpPr>
          <p:cNvPr id="221" name="Google Shape;221;p32"/>
          <p:cNvCxnSpPr/>
          <p:nvPr/>
        </p:nvCxnSpPr>
        <p:spPr>
          <a:xfrm>
            <a:off x="504025" y="1241100"/>
            <a:ext cx="0" cy="2661300"/>
          </a:xfrm>
          <a:prstGeom prst="straightConnector1">
            <a:avLst/>
          </a:prstGeom>
          <a:noFill/>
          <a:ln w="28575" cap="flat" cmpd="sng">
            <a:solidFill>
              <a:schemeClr val="dk1"/>
            </a:solidFill>
            <a:prstDash val="solid"/>
            <a:round/>
            <a:headEnd type="none" w="med" len="med"/>
            <a:tailEnd type="none" w="med" len="med"/>
          </a:ln>
        </p:spPr>
      </p:cxn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222"/>
        <p:cNvGrpSpPr/>
        <p:nvPr/>
      </p:nvGrpSpPr>
      <p:grpSpPr>
        <a:xfrm>
          <a:off x="0" y="0"/>
          <a:ext cx="0" cy="0"/>
          <a:chOff x="0" y="0"/>
          <a:chExt cx="0" cy="0"/>
        </a:xfrm>
      </p:grpSpPr>
      <p:cxnSp>
        <p:nvCxnSpPr>
          <p:cNvPr id="224" name="Google Shape;224;p33"/>
          <p:cNvCxnSpPr/>
          <p:nvPr/>
        </p:nvCxnSpPr>
        <p:spPr>
          <a:xfrm rot="10800000">
            <a:off x="8642800" y="2578821"/>
            <a:ext cx="0" cy="2035200"/>
          </a:xfrm>
          <a:prstGeom prst="straightConnector1">
            <a:avLst/>
          </a:prstGeom>
          <a:noFill/>
          <a:ln w="28575" cap="flat" cmpd="sng">
            <a:solidFill>
              <a:schemeClr val="dk1"/>
            </a:solidFill>
            <a:prstDash val="solid"/>
            <a:round/>
            <a:headEnd type="none" w="med" len="med"/>
            <a:tailEnd type="none" w="med" len="med"/>
          </a:ln>
        </p:spPr>
      </p:cxnSp>
      <p:cxnSp>
        <p:nvCxnSpPr>
          <p:cNvPr id="225" name="Google Shape;225;p33"/>
          <p:cNvCxnSpPr/>
          <p:nvPr/>
        </p:nvCxnSpPr>
        <p:spPr>
          <a:xfrm rot="10800000">
            <a:off x="501200" y="535568"/>
            <a:ext cx="0" cy="2039100"/>
          </a:xfrm>
          <a:prstGeom prst="straightConnector1">
            <a:avLst/>
          </a:prstGeom>
          <a:noFill/>
          <a:ln w="28575" cap="flat" cmpd="sng">
            <a:solidFill>
              <a:schemeClr val="dk1"/>
            </a:solidFill>
            <a:prstDash val="solid"/>
            <a:round/>
            <a:headEnd type="none" w="med" len="med"/>
            <a:tailEnd type="none" w="med" len="med"/>
          </a:ln>
        </p:spPr>
      </p:cxn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226"/>
        <p:cNvGrpSpPr/>
        <p:nvPr/>
      </p:nvGrpSpPr>
      <p:grpSpPr>
        <a:xfrm>
          <a:off x="0" y="0"/>
          <a:ext cx="0" cy="0"/>
          <a:chOff x="0" y="0"/>
          <a:chExt cx="0" cy="0"/>
        </a:xfrm>
      </p:grpSpPr>
      <p:cxnSp>
        <p:nvCxnSpPr>
          <p:cNvPr id="228" name="Google Shape;228;p34"/>
          <p:cNvCxnSpPr/>
          <p:nvPr/>
        </p:nvCxnSpPr>
        <p:spPr>
          <a:xfrm>
            <a:off x="720000" y="279575"/>
            <a:ext cx="7704000" cy="0"/>
          </a:xfrm>
          <a:prstGeom prst="straightConnector1">
            <a:avLst/>
          </a:prstGeom>
          <a:noFill/>
          <a:ln w="28575" cap="flat" cmpd="sng">
            <a:solidFill>
              <a:schemeClr val="dk1"/>
            </a:solidFill>
            <a:prstDash val="solid"/>
            <a:round/>
            <a:headEnd type="none" w="med" len="med"/>
            <a:tailEnd type="none" w="med" len="med"/>
          </a:ln>
        </p:spPr>
      </p:cxnSp>
      <p:cxnSp>
        <p:nvCxnSpPr>
          <p:cNvPr id="229" name="Google Shape;229;p34"/>
          <p:cNvCxnSpPr/>
          <p:nvPr/>
        </p:nvCxnSpPr>
        <p:spPr>
          <a:xfrm>
            <a:off x="720000" y="4863900"/>
            <a:ext cx="7704000" cy="0"/>
          </a:xfrm>
          <a:prstGeom prst="straightConnector1">
            <a:avLst/>
          </a:prstGeom>
          <a:noFill/>
          <a:ln w="28575" cap="flat" cmpd="sng">
            <a:solidFill>
              <a:schemeClr val="dk1"/>
            </a:solidFill>
            <a:prstDash val="solid"/>
            <a:round/>
            <a:headEnd type="none" w="med" len="med"/>
            <a:tailEnd type="none" w="med" len="med"/>
          </a:ln>
        </p:spPr>
      </p:cxn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 1 column" userDrawn="1">
  <p:cSld name="Title + 1 column">
    <p:spTree>
      <p:nvGrpSpPr>
        <p:cNvPr id="1" name="Shape 24"/>
        <p:cNvGrpSpPr/>
        <p:nvPr/>
      </p:nvGrpSpPr>
      <p:grpSpPr>
        <a:xfrm>
          <a:off x="0" y="0"/>
          <a:ext cx="0" cy="0"/>
          <a:chOff x="0" y="0"/>
          <a:chExt cx="0" cy="0"/>
        </a:xfrm>
      </p:grpSpPr>
      <p:sp>
        <p:nvSpPr>
          <p:cNvPr id="2" name="Google Shape;12;p2"/>
          <p:cNvSpPr txBox="1">
            <a:spLocks noGrp="1"/>
          </p:cNvSpPr>
          <p:nvPr>
            <p:ph type="ctrTitle"/>
          </p:nvPr>
        </p:nvSpPr>
        <p:spPr>
          <a:xfrm>
            <a:off x="988068" y="98856"/>
            <a:ext cx="7169308" cy="649291"/>
          </a:xfrm>
          <a:prstGeom prst="rect">
            <a:avLst/>
          </a:prstGeom>
        </p:spPr>
        <p:txBody>
          <a:bodyPr spcFirstLastPara="1" wrap="square" lIns="0" tIns="0" rIns="0" bIns="0" anchor="ctr" anchorCtr="0">
            <a:noAutofit/>
          </a:bodyPr>
          <a:lstStyle>
            <a:lvl1pPr lvl="0" algn="ctr">
              <a:lnSpc>
                <a:spcPct val="80000"/>
              </a:lnSpc>
              <a:spcBef>
                <a:spcPts val="0"/>
              </a:spcBef>
              <a:spcAft>
                <a:spcPts val="0"/>
              </a:spcAft>
              <a:buSzPts val="4800"/>
              <a:buNone/>
              <a:defRPr sz="3600">
                <a:solidFill>
                  <a:srgbClr val="27348B"/>
                </a:solidFill>
              </a:defRPr>
            </a:lvl1pPr>
            <a:lvl2pPr lvl="1">
              <a:lnSpc>
                <a:spcPct val="80000"/>
              </a:lnSpc>
              <a:spcBef>
                <a:spcPts val="0"/>
              </a:spcBef>
              <a:spcAft>
                <a:spcPts val="0"/>
              </a:spcAft>
              <a:buSzPts val="4800"/>
              <a:buNone/>
              <a:defRPr sz="4800"/>
            </a:lvl2pPr>
            <a:lvl3pPr lvl="2">
              <a:lnSpc>
                <a:spcPct val="80000"/>
              </a:lnSpc>
              <a:spcBef>
                <a:spcPts val="0"/>
              </a:spcBef>
              <a:spcAft>
                <a:spcPts val="0"/>
              </a:spcAft>
              <a:buSzPts val="4800"/>
              <a:buNone/>
              <a:defRPr sz="4800"/>
            </a:lvl3pPr>
            <a:lvl4pPr lvl="3">
              <a:lnSpc>
                <a:spcPct val="80000"/>
              </a:lnSpc>
              <a:spcBef>
                <a:spcPts val="0"/>
              </a:spcBef>
              <a:spcAft>
                <a:spcPts val="0"/>
              </a:spcAft>
              <a:buSzPts val="4800"/>
              <a:buNone/>
              <a:defRPr sz="4800"/>
            </a:lvl4pPr>
            <a:lvl5pPr lvl="4">
              <a:lnSpc>
                <a:spcPct val="80000"/>
              </a:lnSpc>
              <a:spcBef>
                <a:spcPts val="0"/>
              </a:spcBef>
              <a:spcAft>
                <a:spcPts val="0"/>
              </a:spcAft>
              <a:buSzPts val="4800"/>
              <a:buNone/>
              <a:defRPr sz="4800"/>
            </a:lvl5pPr>
            <a:lvl6pPr lvl="5">
              <a:lnSpc>
                <a:spcPct val="80000"/>
              </a:lnSpc>
              <a:spcBef>
                <a:spcPts val="0"/>
              </a:spcBef>
              <a:spcAft>
                <a:spcPts val="0"/>
              </a:spcAft>
              <a:buSzPts val="4800"/>
              <a:buNone/>
              <a:defRPr sz="4800"/>
            </a:lvl6pPr>
            <a:lvl7pPr lvl="6">
              <a:lnSpc>
                <a:spcPct val="80000"/>
              </a:lnSpc>
              <a:spcBef>
                <a:spcPts val="0"/>
              </a:spcBef>
              <a:spcAft>
                <a:spcPts val="0"/>
              </a:spcAft>
              <a:buSzPts val="4800"/>
              <a:buNone/>
              <a:defRPr sz="4800"/>
            </a:lvl7pPr>
            <a:lvl8pPr lvl="7">
              <a:lnSpc>
                <a:spcPct val="80000"/>
              </a:lnSpc>
              <a:spcBef>
                <a:spcPts val="0"/>
              </a:spcBef>
              <a:spcAft>
                <a:spcPts val="0"/>
              </a:spcAft>
              <a:buSzPts val="4800"/>
              <a:buNone/>
              <a:defRPr sz="4800"/>
            </a:lvl8pPr>
            <a:lvl9pPr lvl="8">
              <a:lnSpc>
                <a:spcPct val="80000"/>
              </a:lnSpc>
              <a:spcBef>
                <a:spcPts val="0"/>
              </a:spcBef>
              <a:spcAft>
                <a:spcPts val="0"/>
              </a:spcAft>
              <a:buSzPts val="4800"/>
              <a:buNone/>
              <a:defRPr sz="4800"/>
            </a:lvl9pPr>
          </a:lstStyle>
          <a:p>
            <a:endParaRPr dirty="0"/>
          </a:p>
        </p:txBody>
      </p:sp>
    </p:spTree>
    <p:extLst>
      <p:ext uri="{BB962C8B-B14F-4D97-AF65-F5344CB8AC3E}">
        <p14:creationId xmlns:p14="http://schemas.microsoft.com/office/powerpoint/2010/main" val="18336514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6" name="Google Shape;26;p5"/>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7" name="Google Shape;27;p5"/>
          <p:cNvSpPr txBox="1">
            <a:spLocks noGrp="1"/>
          </p:cNvSpPr>
          <p:nvPr>
            <p:ph type="title" idx="2"/>
          </p:nvPr>
        </p:nvSpPr>
        <p:spPr>
          <a:xfrm>
            <a:off x="1480925" y="2721425"/>
            <a:ext cx="2551500" cy="403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2000" b="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8" name="Google Shape;28;p5"/>
          <p:cNvSpPr txBox="1">
            <a:spLocks noGrp="1"/>
          </p:cNvSpPr>
          <p:nvPr>
            <p:ph type="title" idx="3"/>
          </p:nvPr>
        </p:nvSpPr>
        <p:spPr>
          <a:xfrm>
            <a:off x="5111575" y="2721425"/>
            <a:ext cx="2551500" cy="403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2000" b="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9" name="Google Shape;29;p5"/>
          <p:cNvSpPr txBox="1">
            <a:spLocks noGrp="1"/>
          </p:cNvSpPr>
          <p:nvPr>
            <p:ph type="subTitle" idx="1"/>
          </p:nvPr>
        </p:nvSpPr>
        <p:spPr>
          <a:xfrm>
            <a:off x="5111576" y="3124901"/>
            <a:ext cx="2551500" cy="969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30" name="Google Shape;30;p5"/>
          <p:cNvSpPr txBox="1">
            <a:spLocks noGrp="1"/>
          </p:cNvSpPr>
          <p:nvPr>
            <p:ph type="subTitle" idx="4"/>
          </p:nvPr>
        </p:nvSpPr>
        <p:spPr>
          <a:xfrm>
            <a:off x="1480925" y="3124901"/>
            <a:ext cx="2551500" cy="969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cxnSp>
        <p:nvCxnSpPr>
          <p:cNvPr id="31" name="Google Shape;31;p5"/>
          <p:cNvCxnSpPr/>
          <p:nvPr/>
        </p:nvCxnSpPr>
        <p:spPr>
          <a:xfrm>
            <a:off x="720000" y="279575"/>
            <a:ext cx="7704000" cy="0"/>
          </a:xfrm>
          <a:prstGeom prst="straightConnector1">
            <a:avLst/>
          </a:prstGeom>
          <a:noFill/>
          <a:ln w="28575" cap="flat" cmpd="sng">
            <a:solidFill>
              <a:schemeClr val="dk1"/>
            </a:solidFill>
            <a:prstDash val="solid"/>
            <a:round/>
            <a:headEnd type="none" w="med" len="med"/>
            <a:tailEnd type="none" w="med" len="med"/>
          </a:ln>
        </p:spPr>
      </p:cxnSp>
      <p:cxnSp>
        <p:nvCxnSpPr>
          <p:cNvPr id="32" name="Google Shape;32;p5"/>
          <p:cNvCxnSpPr/>
          <p:nvPr/>
        </p:nvCxnSpPr>
        <p:spPr>
          <a:xfrm>
            <a:off x="720000" y="4863900"/>
            <a:ext cx="7704000" cy="0"/>
          </a:xfrm>
          <a:prstGeom prst="straightConnector1">
            <a:avLst/>
          </a:prstGeom>
          <a:noFill/>
          <a:ln w="28575" cap="flat" cmpd="sng">
            <a:solidFill>
              <a:schemeClr val="dk1"/>
            </a:solidFill>
            <a:prstDash val="solid"/>
            <a:round/>
            <a:headEnd type="none" w="med" len="med"/>
            <a:tailEnd type="none" w="med" len="med"/>
          </a:ln>
        </p:spPr>
      </p:cxn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9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242646" y="92610"/>
            <a:ext cx="8679898" cy="543185"/>
          </a:xfrm>
          <a:prstGeom prst="rect">
            <a:avLst/>
          </a:prstGeom>
        </p:spPr>
        <p:txBody>
          <a:bodyPr anchor="ctr"/>
          <a:lstStyle>
            <a:lvl1pPr marL="0" indent="0" algn="ctr">
              <a:buNone/>
              <a:defRPr sz="4050" b="0" baseline="0">
                <a:solidFill>
                  <a:srgbClr val="000000"/>
                </a:solidFill>
                <a:latin typeface="+mj-lt"/>
                <a:cs typeface="Arial" pitchFamily="34" charset="0"/>
              </a:defRPr>
            </a:lvl1pPr>
          </a:lstStyle>
          <a:p>
            <a:pPr lvl="0"/>
            <a:r>
              <a:rPr lang="en-US" altLang="ko-KR" dirty="0"/>
              <a:t>BASIC LAYOUT</a:t>
            </a:r>
          </a:p>
        </p:txBody>
      </p:sp>
      <p:sp>
        <p:nvSpPr>
          <p:cNvPr id="3" name="Rounded Rectangle 2"/>
          <p:cNvSpPr/>
          <p:nvPr userDrawn="1"/>
        </p:nvSpPr>
        <p:spPr>
          <a:xfrm>
            <a:off x="265508" y="848694"/>
            <a:ext cx="2670575" cy="4051921"/>
          </a:xfrm>
          <a:prstGeom prst="roundRect">
            <a:avLst>
              <a:gd name="adj" fmla="val 3968"/>
            </a:avLst>
          </a:prstGeom>
          <a:solidFill>
            <a:srgbClr val="E940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dirty="0">
              <a:solidFill>
                <a:srgbClr val="5E4028"/>
              </a:solidFill>
            </a:endParaRPr>
          </a:p>
        </p:txBody>
      </p:sp>
      <p:sp>
        <p:nvSpPr>
          <p:cNvPr id="4" name="Rounded Rectangle 3"/>
          <p:cNvSpPr/>
          <p:nvPr userDrawn="1"/>
        </p:nvSpPr>
        <p:spPr>
          <a:xfrm>
            <a:off x="342358" y="972505"/>
            <a:ext cx="98156" cy="3199323"/>
          </a:xfrm>
          <a:prstGeom prst="roundRect">
            <a:avLst>
              <a:gd name="adj" fmla="val 50000"/>
            </a:avLst>
          </a:prstGeom>
          <a:solidFill>
            <a:schemeClr val="accent6">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a:solidFill>
                <a:schemeClr val="bg1"/>
              </a:solidFill>
            </a:endParaRPr>
          </a:p>
        </p:txBody>
      </p:sp>
      <p:grpSp>
        <p:nvGrpSpPr>
          <p:cNvPr id="6" name="Grupo 5"/>
          <p:cNvGrpSpPr/>
          <p:nvPr userDrawn="1"/>
        </p:nvGrpSpPr>
        <p:grpSpPr>
          <a:xfrm>
            <a:off x="1047037" y="1366628"/>
            <a:ext cx="1674186" cy="1419105"/>
            <a:chOff x="1476865" y="1865995"/>
            <a:chExt cx="2232248" cy="1337880"/>
          </a:xfrm>
        </p:grpSpPr>
        <p:sp>
          <p:nvSpPr>
            <p:cNvPr id="58" name="TextBox 57">
              <a:extLst>
                <a:ext uri="{FF2B5EF4-FFF2-40B4-BE49-F238E27FC236}">
                  <a16:creationId xmlns:a16="http://schemas.microsoft.com/office/drawing/2014/main" id="{5644E8BB-F13A-4AE0-889E-633DE4143787}"/>
                </a:ext>
              </a:extLst>
            </p:cNvPr>
            <p:cNvSpPr txBox="1"/>
            <p:nvPr userDrawn="1"/>
          </p:nvSpPr>
          <p:spPr>
            <a:xfrm>
              <a:off x="1476865" y="1865995"/>
              <a:ext cx="2232248" cy="739909"/>
            </a:xfrm>
            <a:prstGeom prst="rect">
              <a:avLst/>
            </a:prstGeom>
            <a:noFill/>
          </p:spPr>
          <p:txBody>
            <a:bodyPr wrap="square" rtlCol="0" anchor="ctr">
              <a:spAutoFit/>
            </a:bodyPr>
            <a:lstStyle/>
            <a:p>
              <a:pPr algn="r"/>
              <a:r>
                <a:rPr lang="en-US" altLang="ko-KR" sz="1500" b="1" dirty="0">
                  <a:solidFill>
                    <a:schemeClr val="accent2"/>
                  </a:solidFill>
                  <a:latin typeface="Arial" pitchFamily="34" charset="0"/>
                  <a:cs typeface="Arial" pitchFamily="34" charset="0"/>
                </a:rPr>
                <a:t>You can Resize without losing quality</a:t>
              </a:r>
              <a:endParaRPr lang="ko-KR" altLang="en-US" sz="1500" b="1" dirty="0">
                <a:solidFill>
                  <a:schemeClr val="accent2"/>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1476865" y="2463966"/>
              <a:ext cx="2232248" cy="739909"/>
            </a:xfrm>
            <a:prstGeom prst="rect">
              <a:avLst/>
            </a:prstGeom>
            <a:noFill/>
          </p:spPr>
          <p:txBody>
            <a:bodyPr wrap="square" rtlCol="0" anchor="ctr">
              <a:spAutoFit/>
            </a:bodyPr>
            <a:lstStyle/>
            <a:p>
              <a:pPr algn="r"/>
              <a:r>
                <a:rPr lang="en-US" altLang="ko-KR" sz="1500" b="1" dirty="0">
                  <a:solidFill>
                    <a:schemeClr val="accent2"/>
                  </a:solidFill>
                  <a:latin typeface="Arial" pitchFamily="34" charset="0"/>
                  <a:cs typeface="Arial" pitchFamily="34" charset="0"/>
                </a:rPr>
                <a:t>You can Change Fill Color &amp;</a:t>
              </a:r>
            </a:p>
            <a:p>
              <a:pPr algn="r"/>
              <a:r>
                <a:rPr lang="en-US" altLang="ko-KR" sz="1500" b="1" dirty="0">
                  <a:solidFill>
                    <a:schemeClr val="accent2"/>
                  </a:solidFill>
                  <a:latin typeface="Arial" pitchFamily="34" charset="0"/>
                  <a:cs typeface="Arial" pitchFamily="34" charset="0"/>
                </a:rPr>
                <a:t>Line Color</a:t>
              </a:r>
              <a:endParaRPr lang="ko-KR" altLang="en-US" sz="1500" b="1" dirty="0">
                <a:solidFill>
                  <a:schemeClr val="accent2"/>
                </a:solidFill>
                <a:latin typeface="Arial" pitchFamily="34" charset="0"/>
                <a:cs typeface="Arial" pitchFamily="34" charset="0"/>
              </a:endParaRPr>
            </a:p>
          </p:txBody>
        </p:sp>
      </p:grpSp>
      <p:sp>
        <p:nvSpPr>
          <p:cNvPr id="61" name="TextBox 60">
            <a:extLst>
              <a:ext uri="{FF2B5EF4-FFF2-40B4-BE49-F238E27FC236}">
                <a16:creationId xmlns:a16="http://schemas.microsoft.com/office/drawing/2014/main" id="{BAAC314F-E96A-4408-95DE-A70E9ED054AF}"/>
              </a:ext>
            </a:extLst>
          </p:cNvPr>
          <p:cNvSpPr txBox="1"/>
          <p:nvPr userDrawn="1"/>
        </p:nvSpPr>
        <p:spPr>
          <a:xfrm>
            <a:off x="683251" y="3016435"/>
            <a:ext cx="2037972" cy="1477328"/>
          </a:xfrm>
          <a:prstGeom prst="rect">
            <a:avLst/>
          </a:prstGeom>
          <a:noFill/>
        </p:spPr>
        <p:txBody>
          <a:bodyPr wrap="square" rtlCol="0" anchor="ctr">
            <a:spAutoFit/>
          </a:bodyPr>
          <a:lstStyle/>
          <a:p>
            <a:pPr algn="r"/>
            <a:r>
              <a:rPr lang="en-US" altLang="ko-KR" sz="1800" b="1" dirty="0">
                <a:solidFill>
                  <a:schemeClr val="accent2"/>
                </a:solidFill>
                <a:latin typeface="+mn-lt"/>
                <a:ea typeface="+mn-ea"/>
                <a:cs typeface="Arial" pitchFamily="34" charset="0"/>
              </a:rPr>
              <a:t>GOOGLE </a:t>
            </a:r>
            <a:r>
              <a:rPr lang="en-US" altLang="ko-KR" sz="1800" b="1" baseline="0" dirty="0">
                <a:solidFill>
                  <a:schemeClr val="accent2"/>
                </a:solidFill>
                <a:latin typeface="+mn-lt"/>
                <a:ea typeface="+mn-ea"/>
                <a:cs typeface="Arial" pitchFamily="34" charset="0"/>
              </a:rPr>
              <a:t>SLIDES AND </a:t>
            </a:r>
            <a:r>
              <a:rPr lang="en-US" altLang="ko-KR" sz="1800" b="1" dirty="0">
                <a:solidFill>
                  <a:schemeClr val="accent2"/>
                </a:solidFill>
                <a:latin typeface="+mn-lt"/>
                <a:ea typeface="+mn-ea"/>
                <a:cs typeface="Arial" pitchFamily="34" charset="0"/>
              </a:rPr>
              <a:t>FREE </a:t>
            </a:r>
          </a:p>
          <a:p>
            <a:pPr algn="r"/>
            <a:r>
              <a:rPr lang="en-US" altLang="ko-KR" sz="1800" b="1" dirty="0">
                <a:solidFill>
                  <a:schemeClr val="accent2"/>
                </a:solidFill>
                <a:latin typeface="+mn-lt"/>
                <a:ea typeface="+mn-ea"/>
                <a:cs typeface="Arial" pitchFamily="34" charset="0"/>
              </a:rPr>
              <a:t>PPT </a:t>
            </a:r>
          </a:p>
          <a:p>
            <a:pPr algn="r"/>
            <a:r>
              <a:rPr lang="en-US" altLang="ko-KR" sz="1800" b="1" dirty="0">
                <a:solidFill>
                  <a:schemeClr val="accent2"/>
                </a:solidFill>
                <a:latin typeface="+mn-lt"/>
                <a:ea typeface="+mn-ea"/>
                <a:cs typeface="Arial" pitchFamily="34" charset="0"/>
              </a:rPr>
              <a:t>TEMPLATES  </a:t>
            </a:r>
          </a:p>
        </p:txBody>
      </p:sp>
      <p:sp>
        <p:nvSpPr>
          <p:cNvPr id="25" name="Rounded Rectangle 3"/>
          <p:cNvSpPr/>
          <p:nvPr userDrawn="1"/>
        </p:nvSpPr>
        <p:spPr>
          <a:xfrm rot="5400000">
            <a:off x="1948930" y="3912558"/>
            <a:ext cx="76235" cy="1668469"/>
          </a:xfrm>
          <a:prstGeom prst="roundRect">
            <a:avLst>
              <a:gd name="adj" fmla="val 50000"/>
            </a:avLst>
          </a:prstGeom>
          <a:solidFill>
            <a:schemeClr val="accent6">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a:solidFill>
                <a:schemeClr val="bg1"/>
              </a:solidFill>
            </a:endParaRPr>
          </a:p>
        </p:txBody>
      </p:sp>
      <p:grpSp>
        <p:nvGrpSpPr>
          <p:cNvPr id="15" name="Grupo 14">
            <a:extLst>
              <a:ext uri="{FF2B5EF4-FFF2-40B4-BE49-F238E27FC236}">
                <a16:creationId xmlns:a16="http://schemas.microsoft.com/office/drawing/2014/main" id="{7EDC76E3-3725-C0E3-A193-518C5F245457}"/>
              </a:ext>
            </a:extLst>
          </p:cNvPr>
          <p:cNvGrpSpPr/>
          <p:nvPr userDrawn="1"/>
        </p:nvGrpSpPr>
        <p:grpSpPr>
          <a:xfrm>
            <a:off x="2141950" y="972505"/>
            <a:ext cx="679333" cy="682777"/>
            <a:chOff x="2844390" y="1337313"/>
            <a:chExt cx="905777" cy="910369"/>
          </a:xfrm>
          <a:solidFill>
            <a:schemeClr val="accent6">
              <a:alpha val="78000"/>
            </a:schemeClr>
          </a:solidFill>
        </p:grpSpPr>
        <p:sp>
          <p:nvSpPr>
            <p:cNvPr id="34" name="Rounded Rectangle 3"/>
            <p:cNvSpPr/>
            <p:nvPr userDrawn="1"/>
          </p:nvSpPr>
          <p:spPr>
            <a:xfrm rot="10800000">
              <a:off x="3620828" y="1341905"/>
              <a:ext cx="129339" cy="905777"/>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a:solidFill>
                  <a:schemeClr val="bg1"/>
                </a:solidFill>
              </a:endParaRPr>
            </a:p>
          </p:txBody>
        </p:sp>
        <p:sp>
          <p:nvSpPr>
            <p:cNvPr id="35" name="Rounded Rectangle 3"/>
            <p:cNvSpPr/>
            <p:nvPr userDrawn="1"/>
          </p:nvSpPr>
          <p:spPr>
            <a:xfrm rot="5400000">
              <a:off x="3232609" y="949094"/>
              <a:ext cx="129339" cy="905777"/>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13">
                <a:solidFill>
                  <a:schemeClr val="bg1"/>
                </a:solidFill>
              </a:endParaRPr>
            </a:p>
          </p:txBody>
        </p:sp>
      </p:grpSp>
    </p:spTree>
    <p:extLst>
      <p:ext uri="{BB962C8B-B14F-4D97-AF65-F5344CB8AC3E}">
        <p14:creationId xmlns:p14="http://schemas.microsoft.com/office/powerpoint/2010/main" val="738375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3"/>
        <p:cNvGrpSpPr/>
        <p:nvPr/>
      </p:nvGrpSpPr>
      <p:grpSpPr>
        <a:xfrm>
          <a:off x="0" y="0"/>
          <a:ext cx="0" cy="0"/>
          <a:chOff x="0" y="0"/>
          <a:chExt cx="0" cy="0"/>
        </a:xfrm>
      </p:grpSpPr>
      <p:sp>
        <p:nvSpPr>
          <p:cNvPr id="35" name="Google Shape;35;p6"/>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7"/>
        <p:cNvGrpSpPr/>
        <p:nvPr/>
      </p:nvGrpSpPr>
      <p:grpSpPr>
        <a:xfrm>
          <a:off x="0" y="0"/>
          <a:ext cx="0" cy="0"/>
          <a:chOff x="0" y="0"/>
          <a:chExt cx="0" cy="0"/>
        </a:xfrm>
      </p:grpSpPr>
      <p:sp>
        <p:nvSpPr>
          <p:cNvPr id="39" name="Google Shape;39;p7"/>
          <p:cNvSpPr txBox="1">
            <a:spLocks noGrp="1"/>
          </p:cNvSpPr>
          <p:nvPr>
            <p:ph type="body" idx="1"/>
          </p:nvPr>
        </p:nvSpPr>
        <p:spPr>
          <a:xfrm>
            <a:off x="720000" y="2000900"/>
            <a:ext cx="4011000" cy="2494500"/>
          </a:xfrm>
          <a:prstGeom prst="rect">
            <a:avLst/>
          </a:prstGeom>
        </p:spPr>
        <p:txBody>
          <a:bodyPr spcFirstLastPara="1" wrap="square" lIns="91425" tIns="91425" rIns="91425" bIns="91425" anchor="ctr" anchorCtr="0">
            <a:noAutofit/>
          </a:bodyPr>
          <a:lstStyle>
            <a:lvl1pPr marL="457200" lvl="0" indent="-317500" rtl="0">
              <a:lnSpc>
                <a:spcPct val="100000"/>
              </a:lnSpc>
              <a:spcBef>
                <a:spcPts val="0"/>
              </a:spcBef>
              <a:spcAft>
                <a:spcPts val="0"/>
              </a:spcAft>
              <a:buSzPts val="1400"/>
              <a:buChar char="●"/>
              <a:defRPr>
                <a:solidFill>
                  <a:srgbClr val="434343"/>
                </a:solidFill>
              </a:defRPr>
            </a:lvl1pPr>
            <a:lvl2pPr marL="914400" lvl="1" indent="-317500" rtl="0">
              <a:lnSpc>
                <a:spcPct val="115000"/>
              </a:lnSpc>
              <a:spcBef>
                <a:spcPts val="0"/>
              </a:spcBef>
              <a:spcAft>
                <a:spcPts val="0"/>
              </a:spcAft>
              <a:buSzPts val="1400"/>
              <a:buChar char="○"/>
              <a:defRPr>
                <a:solidFill>
                  <a:srgbClr val="434343"/>
                </a:solidFill>
              </a:defRPr>
            </a:lvl2pPr>
            <a:lvl3pPr marL="1371600" lvl="2" indent="-317500" rtl="0">
              <a:lnSpc>
                <a:spcPct val="115000"/>
              </a:lnSpc>
              <a:spcBef>
                <a:spcPts val="1600"/>
              </a:spcBef>
              <a:spcAft>
                <a:spcPts val="0"/>
              </a:spcAft>
              <a:buSzPts val="1400"/>
              <a:buChar char="■"/>
              <a:defRPr>
                <a:solidFill>
                  <a:srgbClr val="434343"/>
                </a:solidFill>
              </a:defRPr>
            </a:lvl3pPr>
            <a:lvl4pPr marL="1828800" lvl="3" indent="-317500" rtl="0">
              <a:lnSpc>
                <a:spcPct val="115000"/>
              </a:lnSpc>
              <a:spcBef>
                <a:spcPts val="1600"/>
              </a:spcBef>
              <a:spcAft>
                <a:spcPts val="0"/>
              </a:spcAft>
              <a:buSzPts val="1400"/>
              <a:buChar char="●"/>
              <a:defRPr>
                <a:solidFill>
                  <a:srgbClr val="434343"/>
                </a:solidFill>
              </a:defRPr>
            </a:lvl4pPr>
            <a:lvl5pPr marL="2286000" lvl="4" indent="-317500" rtl="0">
              <a:lnSpc>
                <a:spcPct val="115000"/>
              </a:lnSpc>
              <a:spcBef>
                <a:spcPts val="1600"/>
              </a:spcBef>
              <a:spcAft>
                <a:spcPts val="0"/>
              </a:spcAft>
              <a:buSzPts val="1400"/>
              <a:buChar char="○"/>
              <a:defRPr>
                <a:solidFill>
                  <a:srgbClr val="434343"/>
                </a:solidFill>
              </a:defRPr>
            </a:lvl5pPr>
            <a:lvl6pPr marL="2743200" lvl="5" indent="-317500" rtl="0">
              <a:lnSpc>
                <a:spcPct val="115000"/>
              </a:lnSpc>
              <a:spcBef>
                <a:spcPts val="1600"/>
              </a:spcBef>
              <a:spcAft>
                <a:spcPts val="0"/>
              </a:spcAft>
              <a:buSzPts val="1400"/>
              <a:buChar char="■"/>
              <a:defRPr>
                <a:solidFill>
                  <a:srgbClr val="434343"/>
                </a:solidFill>
              </a:defRPr>
            </a:lvl6pPr>
            <a:lvl7pPr marL="3200400" lvl="6" indent="-317500" rtl="0">
              <a:lnSpc>
                <a:spcPct val="115000"/>
              </a:lnSpc>
              <a:spcBef>
                <a:spcPts val="1600"/>
              </a:spcBef>
              <a:spcAft>
                <a:spcPts val="0"/>
              </a:spcAft>
              <a:buSzPts val="1400"/>
              <a:buChar char="●"/>
              <a:defRPr>
                <a:solidFill>
                  <a:srgbClr val="434343"/>
                </a:solidFill>
              </a:defRPr>
            </a:lvl7pPr>
            <a:lvl8pPr marL="3657600" lvl="7" indent="-317500" rtl="0">
              <a:lnSpc>
                <a:spcPct val="115000"/>
              </a:lnSpc>
              <a:spcBef>
                <a:spcPts val="1600"/>
              </a:spcBef>
              <a:spcAft>
                <a:spcPts val="0"/>
              </a:spcAft>
              <a:buSzPts val="1400"/>
              <a:buChar char="○"/>
              <a:defRPr>
                <a:solidFill>
                  <a:srgbClr val="434343"/>
                </a:solidFill>
              </a:defRPr>
            </a:lvl8pPr>
            <a:lvl9pPr marL="4114800" lvl="8" indent="-317500" rtl="0">
              <a:lnSpc>
                <a:spcPct val="115000"/>
              </a:lnSpc>
              <a:spcBef>
                <a:spcPts val="1600"/>
              </a:spcBef>
              <a:spcAft>
                <a:spcPts val="1600"/>
              </a:spcAft>
              <a:buSzPts val="1400"/>
              <a:buChar char="■"/>
              <a:defRPr>
                <a:solidFill>
                  <a:srgbClr val="434343"/>
                </a:solidFill>
              </a:defRPr>
            </a:lvl9pPr>
          </a:lstStyle>
          <a:p>
            <a:endParaRPr/>
          </a:p>
        </p:txBody>
      </p:sp>
      <p:sp>
        <p:nvSpPr>
          <p:cNvPr id="40" name="Google Shape;40;p7"/>
          <p:cNvSpPr txBox="1">
            <a:spLocks noGrp="1"/>
          </p:cNvSpPr>
          <p:nvPr>
            <p:ph type="title"/>
          </p:nvPr>
        </p:nvSpPr>
        <p:spPr>
          <a:xfrm>
            <a:off x="720000" y="648075"/>
            <a:ext cx="3711000" cy="9963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cxnSp>
        <p:nvCxnSpPr>
          <p:cNvPr id="41" name="Google Shape;41;p7"/>
          <p:cNvCxnSpPr/>
          <p:nvPr/>
        </p:nvCxnSpPr>
        <p:spPr>
          <a:xfrm>
            <a:off x="706375" y="4863900"/>
            <a:ext cx="7731300" cy="0"/>
          </a:xfrm>
          <a:prstGeom prst="straightConnector1">
            <a:avLst/>
          </a:prstGeom>
          <a:noFill/>
          <a:ln w="28575" cap="flat" cmpd="sng">
            <a:solidFill>
              <a:schemeClr val="dk1"/>
            </a:solidFill>
            <a:prstDash val="solid"/>
            <a:round/>
            <a:headEnd type="none" w="med" len="med"/>
            <a:tailEnd type="none" w="med" len="med"/>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2"/>
        <p:cNvGrpSpPr/>
        <p:nvPr/>
      </p:nvGrpSpPr>
      <p:grpSpPr>
        <a:xfrm>
          <a:off x="0" y="0"/>
          <a:ext cx="0" cy="0"/>
          <a:chOff x="0" y="0"/>
          <a:chExt cx="0" cy="0"/>
        </a:xfrm>
      </p:grpSpPr>
      <p:sp>
        <p:nvSpPr>
          <p:cNvPr id="44" name="Google Shape;44;p8"/>
          <p:cNvSpPr txBox="1">
            <a:spLocks noGrp="1"/>
          </p:cNvSpPr>
          <p:nvPr>
            <p:ph type="title"/>
          </p:nvPr>
        </p:nvSpPr>
        <p:spPr>
          <a:xfrm>
            <a:off x="1515450" y="1307100"/>
            <a:ext cx="6113100" cy="25293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72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cxnSp>
        <p:nvCxnSpPr>
          <p:cNvPr id="45" name="Google Shape;45;p8"/>
          <p:cNvCxnSpPr/>
          <p:nvPr/>
        </p:nvCxnSpPr>
        <p:spPr>
          <a:xfrm rot="10800000">
            <a:off x="501200" y="1668899"/>
            <a:ext cx="0" cy="1805700"/>
          </a:xfrm>
          <a:prstGeom prst="straightConnector1">
            <a:avLst/>
          </a:prstGeom>
          <a:noFill/>
          <a:ln w="28575" cap="flat" cmpd="sng">
            <a:solidFill>
              <a:schemeClr val="dk1"/>
            </a:solidFill>
            <a:prstDash val="solid"/>
            <a:round/>
            <a:headEnd type="none" w="med" len="med"/>
            <a:tailEnd type="none" w="med" len="med"/>
          </a:ln>
        </p:spPr>
      </p:cxnSp>
      <p:cxnSp>
        <p:nvCxnSpPr>
          <p:cNvPr id="46" name="Google Shape;46;p8"/>
          <p:cNvCxnSpPr/>
          <p:nvPr/>
        </p:nvCxnSpPr>
        <p:spPr>
          <a:xfrm rot="10800000">
            <a:off x="8642800" y="1668899"/>
            <a:ext cx="0" cy="1805700"/>
          </a:xfrm>
          <a:prstGeom prst="straightConnector1">
            <a:avLst/>
          </a:prstGeom>
          <a:noFill/>
          <a:ln w="28575" cap="flat" cmpd="sng">
            <a:solidFill>
              <a:schemeClr val="dk1"/>
            </a:solidFill>
            <a:prstDash val="solid"/>
            <a:round/>
            <a:headEnd type="none" w="med" len="med"/>
            <a:tailEnd type="none" w="med" len="med"/>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7"/>
        <p:cNvGrpSpPr/>
        <p:nvPr/>
      </p:nvGrpSpPr>
      <p:grpSpPr>
        <a:xfrm>
          <a:off x="0" y="0"/>
          <a:ext cx="0" cy="0"/>
          <a:chOff x="0" y="0"/>
          <a:chExt cx="0" cy="0"/>
        </a:xfrm>
      </p:grpSpPr>
      <p:sp>
        <p:nvSpPr>
          <p:cNvPr id="49" name="Google Shape;49;p9"/>
          <p:cNvSpPr txBox="1">
            <a:spLocks noGrp="1"/>
          </p:cNvSpPr>
          <p:nvPr>
            <p:ph type="title"/>
          </p:nvPr>
        </p:nvSpPr>
        <p:spPr>
          <a:xfrm>
            <a:off x="3930900" y="1657088"/>
            <a:ext cx="4500000" cy="841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4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50" name="Google Shape;50;p9"/>
          <p:cNvSpPr txBox="1">
            <a:spLocks noGrp="1"/>
          </p:cNvSpPr>
          <p:nvPr>
            <p:ph type="subTitle" idx="1"/>
          </p:nvPr>
        </p:nvSpPr>
        <p:spPr>
          <a:xfrm>
            <a:off x="3930900" y="2498888"/>
            <a:ext cx="4500000" cy="11760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bg>
      <p:bgPr>
        <a:solidFill>
          <a:schemeClr val="accent2"/>
        </a:solidFill>
        <a:effectLst/>
      </p:bgPr>
    </p:bg>
    <p:spTree>
      <p:nvGrpSpPr>
        <p:cNvPr id="1" name="Shape 51"/>
        <p:cNvGrpSpPr/>
        <p:nvPr/>
      </p:nvGrpSpPr>
      <p:grpSpPr>
        <a:xfrm>
          <a:off x="0" y="0"/>
          <a:ext cx="0" cy="0"/>
          <a:chOff x="0" y="0"/>
          <a:chExt cx="0" cy="0"/>
        </a:xfrm>
      </p:grpSpPr>
      <p:sp>
        <p:nvSpPr>
          <p:cNvPr id="52" name="Google Shape;52;p10"/>
          <p:cNvSpPr txBox="1">
            <a:spLocks noGrp="1"/>
          </p:cNvSpPr>
          <p:nvPr>
            <p:ph type="title"/>
          </p:nvPr>
        </p:nvSpPr>
        <p:spPr>
          <a:xfrm>
            <a:off x="1870800" y="539400"/>
            <a:ext cx="5402400" cy="1226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5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cxnSp>
        <p:nvCxnSpPr>
          <p:cNvPr id="53" name="Google Shape;53;p10"/>
          <p:cNvCxnSpPr/>
          <p:nvPr/>
        </p:nvCxnSpPr>
        <p:spPr>
          <a:xfrm>
            <a:off x="720000" y="4863900"/>
            <a:ext cx="7704000" cy="0"/>
          </a:xfrm>
          <a:prstGeom prst="straightConnector1">
            <a:avLst/>
          </a:prstGeom>
          <a:noFill/>
          <a:ln w="28575" cap="flat" cmpd="sng">
            <a:solidFill>
              <a:schemeClr val="dk1"/>
            </a:solidFill>
            <a:prstDash val="solid"/>
            <a:round/>
            <a:headEnd type="none" w="med" len="med"/>
            <a:tailEnd type="none" w="med" len="med"/>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4"/>
        <p:cNvGrpSpPr/>
        <p:nvPr/>
      </p:nvGrpSpPr>
      <p:grpSpPr>
        <a:xfrm>
          <a:off x="0" y="0"/>
          <a:ext cx="0" cy="0"/>
          <a:chOff x="0" y="0"/>
          <a:chExt cx="0" cy="0"/>
        </a:xfrm>
      </p:grpSpPr>
      <p:cxnSp>
        <p:nvCxnSpPr>
          <p:cNvPr id="56" name="Google Shape;56;p11"/>
          <p:cNvCxnSpPr/>
          <p:nvPr/>
        </p:nvCxnSpPr>
        <p:spPr>
          <a:xfrm rot="10800000">
            <a:off x="8642800" y="2578821"/>
            <a:ext cx="0" cy="2035200"/>
          </a:xfrm>
          <a:prstGeom prst="straightConnector1">
            <a:avLst/>
          </a:prstGeom>
          <a:noFill/>
          <a:ln w="28575" cap="flat" cmpd="sng">
            <a:solidFill>
              <a:schemeClr val="dk1"/>
            </a:solidFill>
            <a:prstDash val="solid"/>
            <a:round/>
            <a:headEnd type="none" w="med" len="med"/>
            <a:tailEnd type="none" w="med" len="med"/>
          </a:ln>
        </p:spPr>
      </p:cxnSp>
      <p:sp>
        <p:nvSpPr>
          <p:cNvPr id="57" name="Google Shape;57;p11"/>
          <p:cNvSpPr txBox="1">
            <a:spLocks noGrp="1"/>
          </p:cNvSpPr>
          <p:nvPr>
            <p:ph type="title" hasCustomPrompt="1"/>
          </p:nvPr>
        </p:nvSpPr>
        <p:spPr>
          <a:xfrm>
            <a:off x="1886850" y="1273050"/>
            <a:ext cx="5370300" cy="2100300"/>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149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58" name="Google Shape;58;p11"/>
          <p:cNvSpPr txBox="1">
            <a:spLocks noGrp="1"/>
          </p:cNvSpPr>
          <p:nvPr>
            <p:ph type="subTitle" idx="1"/>
          </p:nvPr>
        </p:nvSpPr>
        <p:spPr>
          <a:xfrm>
            <a:off x="1886850" y="3373350"/>
            <a:ext cx="5370300" cy="497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1600"/>
              </a:spcBef>
              <a:spcAft>
                <a:spcPts val="0"/>
              </a:spcAft>
              <a:buSzPts val="1600"/>
              <a:buNone/>
              <a:defRPr sz="1600"/>
            </a:lvl3pPr>
            <a:lvl4pPr lvl="3" algn="ctr" rtl="0">
              <a:lnSpc>
                <a:spcPct val="100000"/>
              </a:lnSpc>
              <a:spcBef>
                <a:spcPts val="1600"/>
              </a:spcBef>
              <a:spcAft>
                <a:spcPts val="0"/>
              </a:spcAft>
              <a:buSzPts val="1600"/>
              <a:buNone/>
              <a:defRPr sz="1600"/>
            </a:lvl4pPr>
            <a:lvl5pPr lvl="4" algn="ctr" rtl="0">
              <a:lnSpc>
                <a:spcPct val="100000"/>
              </a:lnSpc>
              <a:spcBef>
                <a:spcPts val="1600"/>
              </a:spcBef>
              <a:spcAft>
                <a:spcPts val="0"/>
              </a:spcAft>
              <a:buSzPts val="1600"/>
              <a:buNone/>
              <a:defRPr sz="1600"/>
            </a:lvl5pPr>
            <a:lvl6pPr lvl="5" algn="ctr" rtl="0">
              <a:lnSpc>
                <a:spcPct val="100000"/>
              </a:lnSpc>
              <a:spcBef>
                <a:spcPts val="1600"/>
              </a:spcBef>
              <a:spcAft>
                <a:spcPts val="0"/>
              </a:spcAft>
              <a:buSzPts val="1600"/>
              <a:buNone/>
              <a:defRPr sz="1600"/>
            </a:lvl6pPr>
            <a:lvl7pPr lvl="6" algn="ctr" rtl="0">
              <a:lnSpc>
                <a:spcPct val="100000"/>
              </a:lnSpc>
              <a:spcBef>
                <a:spcPts val="1600"/>
              </a:spcBef>
              <a:spcAft>
                <a:spcPts val="0"/>
              </a:spcAft>
              <a:buSzPts val="1600"/>
              <a:buNone/>
              <a:defRPr sz="1600"/>
            </a:lvl7pPr>
            <a:lvl8pPr lvl="7" algn="ctr" rtl="0">
              <a:lnSpc>
                <a:spcPct val="100000"/>
              </a:lnSpc>
              <a:spcBef>
                <a:spcPts val="1600"/>
              </a:spcBef>
              <a:spcAft>
                <a:spcPts val="0"/>
              </a:spcAft>
              <a:buSzPts val="1600"/>
              <a:buNone/>
              <a:defRPr sz="1600"/>
            </a:lvl8pPr>
            <a:lvl9pPr lvl="8" algn="ctr" rtl="0">
              <a:lnSpc>
                <a:spcPct val="100000"/>
              </a:lnSpc>
              <a:spcBef>
                <a:spcPts val="1600"/>
              </a:spcBef>
              <a:spcAft>
                <a:spcPts val="1600"/>
              </a:spcAft>
              <a:buSzPts val="1600"/>
              <a:buNone/>
              <a:defRPr sz="1600"/>
            </a:lvl9pPr>
          </a:lstStyle>
          <a:p>
            <a:endParaRPr/>
          </a:p>
        </p:txBody>
      </p:sp>
      <p:cxnSp>
        <p:nvCxnSpPr>
          <p:cNvPr id="59" name="Google Shape;59;p11"/>
          <p:cNvCxnSpPr/>
          <p:nvPr/>
        </p:nvCxnSpPr>
        <p:spPr>
          <a:xfrm rot="10800000">
            <a:off x="501200" y="535568"/>
            <a:ext cx="0" cy="2039100"/>
          </a:xfrm>
          <a:prstGeom prst="straightConnector1">
            <a:avLst/>
          </a:prstGeom>
          <a:noFill/>
          <a:ln w="28575" cap="flat" cmpd="sng">
            <a:solidFill>
              <a:schemeClr val="dk1"/>
            </a:solidFill>
            <a:prstDash val="solid"/>
            <a:round/>
            <a:headEnd type="none" w="med" len="med"/>
            <a:tailEnd type="none" w="med" len="med"/>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100" y="445025"/>
            <a:ext cx="7717800" cy="5727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3000"/>
              <a:buFont typeface="Montserrat ExtraBold"/>
              <a:buNone/>
              <a:defRPr sz="3000">
                <a:solidFill>
                  <a:schemeClr val="dk1"/>
                </a:solidFill>
                <a:latin typeface="Montserrat ExtraBold"/>
                <a:ea typeface="Montserrat ExtraBold"/>
                <a:cs typeface="Montserrat ExtraBold"/>
                <a:sym typeface="Montserrat ExtraBold"/>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713100" y="1152475"/>
            <a:ext cx="7717800" cy="3416400"/>
          </a:xfrm>
          <a:prstGeom prst="rect">
            <a:avLst/>
          </a:prstGeom>
          <a:noFill/>
          <a:ln>
            <a:noFill/>
          </a:ln>
        </p:spPr>
        <p:txBody>
          <a:bodyPr spcFirstLastPara="1" wrap="square" lIns="91425" tIns="91425" rIns="91425" bIns="91425" anchor="ctr" anchorCtr="0">
            <a:noAutofit/>
          </a:bodyPr>
          <a:lstStyle>
            <a:lvl1pPr marL="457200" lvl="0" indent="-317500">
              <a:lnSpc>
                <a:spcPct val="115000"/>
              </a:lnSpc>
              <a:spcBef>
                <a:spcPts val="0"/>
              </a:spcBef>
              <a:spcAft>
                <a:spcPts val="0"/>
              </a:spcAft>
              <a:buClr>
                <a:schemeClr val="dk1"/>
              </a:buClr>
              <a:buSzPts val="1400"/>
              <a:buFont typeface="Catamaran"/>
              <a:buChar char="●"/>
              <a:defRPr>
                <a:solidFill>
                  <a:schemeClr val="dk1"/>
                </a:solidFill>
                <a:latin typeface="Catamaran"/>
                <a:ea typeface="Catamaran"/>
                <a:cs typeface="Catamaran"/>
                <a:sym typeface="Catamaran"/>
              </a:defRPr>
            </a:lvl1pPr>
            <a:lvl2pPr marL="914400" lvl="1" indent="-317500">
              <a:lnSpc>
                <a:spcPct val="115000"/>
              </a:lnSpc>
              <a:spcBef>
                <a:spcPts val="1600"/>
              </a:spcBef>
              <a:spcAft>
                <a:spcPts val="0"/>
              </a:spcAft>
              <a:buClr>
                <a:schemeClr val="dk1"/>
              </a:buClr>
              <a:buSzPts val="1400"/>
              <a:buFont typeface="Catamaran"/>
              <a:buChar char="○"/>
              <a:defRPr>
                <a:solidFill>
                  <a:schemeClr val="dk1"/>
                </a:solidFill>
                <a:latin typeface="Catamaran"/>
                <a:ea typeface="Catamaran"/>
                <a:cs typeface="Catamaran"/>
                <a:sym typeface="Catamaran"/>
              </a:defRPr>
            </a:lvl2pPr>
            <a:lvl3pPr marL="1371600" lvl="2" indent="-317500">
              <a:lnSpc>
                <a:spcPct val="115000"/>
              </a:lnSpc>
              <a:spcBef>
                <a:spcPts val="1600"/>
              </a:spcBef>
              <a:spcAft>
                <a:spcPts val="0"/>
              </a:spcAft>
              <a:buClr>
                <a:schemeClr val="dk1"/>
              </a:buClr>
              <a:buSzPts val="1400"/>
              <a:buFont typeface="Catamaran"/>
              <a:buChar char="■"/>
              <a:defRPr>
                <a:solidFill>
                  <a:schemeClr val="dk1"/>
                </a:solidFill>
                <a:latin typeface="Catamaran"/>
                <a:ea typeface="Catamaran"/>
                <a:cs typeface="Catamaran"/>
                <a:sym typeface="Catamaran"/>
              </a:defRPr>
            </a:lvl3pPr>
            <a:lvl4pPr marL="1828800" lvl="3" indent="-317500">
              <a:lnSpc>
                <a:spcPct val="115000"/>
              </a:lnSpc>
              <a:spcBef>
                <a:spcPts val="1600"/>
              </a:spcBef>
              <a:spcAft>
                <a:spcPts val="0"/>
              </a:spcAft>
              <a:buClr>
                <a:schemeClr val="dk1"/>
              </a:buClr>
              <a:buSzPts val="1400"/>
              <a:buFont typeface="Catamaran"/>
              <a:buChar char="●"/>
              <a:defRPr>
                <a:solidFill>
                  <a:schemeClr val="dk1"/>
                </a:solidFill>
                <a:latin typeface="Catamaran"/>
                <a:ea typeface="Catamaran"/>
                <a:cs typeface="Catamaran"/>
                <a:sym typeface="Catamaran"/>
              </a:defRPr>
            </a:lvl4pPr>
            <a:lvl5pPr marL="2286000" lvl="4" indent="-317500">
              <a:lnSpc>
                <a:spcPct val="115000"/>
              </a:lnSpc>
              <a:spcBef>
                <a:spcPts val="1600"/>
              </a:spcBef>
              <a:spcAft>
                <a:spcPts val="0"/>
              </a:spcAft>
              <a:buClr>
                <a:schemeClr val="dk1"/>
              </a:buClr>
              <a:buSzPts val="1400"/>
              <a:buFont typeface="Catamaran"/>
              <a:buChar char="○"/>
              <a:defRPr>
                <a:solidFill>
                  <a:schemeClr val="dk1"/>
                </a:solidFill>
                <a:latin typeface="Catamaran"/>
                <a:ea typeface="Catamaran"/>
                <a:cs typeface="Catamaran"/>
                <a:sym typeface="Catamaran"/>
              </a:defRPr>
            </a:lvl5pPr>
            <a:lvl6pPr marL="2743200" lvl="5" indent="-317500">
              <a:lnSpc>
                <a:spcPct val="115000"/>
              </a:lnSpc>
              <a:spcBef>
                <a:spcPts val="1600"/>
              </a:spcBef>
              <a:spcAft>
                <a:spcPts val="0"/>
              </a:spcAft>
              <a:buClr>
                <a:schemeClr val="dk1"/>
              </a:buClr>
              <a:buSzPts val="1400"/>
              <a:buFont typeface="Catamaran"/>
              <a:buChar char="■"/>
              <a:defRPr>
                <a:solidFill>
                  <a:schemeClr val="dk1"/>
                </a:solidFill>
                <a:latin typeface="Catamaran"/>
                <a:ea typeface="Catamaran"/>
                <a:cs typeface="Catamaran"/>
                <a:sym typeface="Catamaran"/>
              </a:defRPr>
            </a:lvl6pPr>
            <a:lvl7pPr marL="3200400" lvl="6" indent="-317500">
              <a:lnSpc>
                <a:spcPct val="115000"/>
              </a:lnSpc>
              <a:spcBef>
                <a:spcPts val="1600"/>
              </a:spcBef>
              <a:spcAft>
                <a:spcPts val="0"/>
              </a:spcAft>
              <a:buClr>
                <a:schemeClr val="dk1"/>
              </a:buClr>
              <a:buSzPts val="1400"/>
              <a:buFont typeface="Catamaran"/>
              <a:buChar char="●"/>
              <a:defRPr>
                <a:solidFill>
                  <a:schemeClr val="dk1"/>
                </a:solidFill>
                <a:latin typeface="Catamaran"/>
                <a:ea typeface="Catamaran"/>
                <a:cs typeface="Catamaran"/>
                <a:sym typeface="Catamaran"/>
              </a:defRPr>
            </a:lvl7pPr>
            <a:lvl8pPr marL="3657600" lvl="7" indent="-317500">
              <a:lnSpc>
                <a:spcPct val="115000"/>
              </a:lnSpc>
              <a:spcBef>
                <a:spcPts val="1600"/>
              </a:spcBef>
              <a:spcAft>
                <a:spcPts val="0"/>
              </a:spcAft>
              <a:buClr>
                <a:schemeClr val="dk1"/>
              </a:buClr>
              <a:buSzPts val="1400"/>
              <a:buFont typeface="Catamaran"/>
              <a:buChar char="○"/>
              <a:defRPr>
                <a:solidFill>
                  <a:schemeClr val="dk1"/>
                </a:solidFill>
                <a:latin typeface="Catamaran"/>
                <a:ea typeface="Catamaran"/>
                <a:cs typeface="Catamaran"/>
                <a:sym typeface="Catamaran"/>
              </a:defRPr>
            </a:lvl8pPr>
            <a:lvl9pPr marL="4114800" lvl="8" indent="-317500">
              <a:lnSpc>
                <a:spcPct val="115000"/>
              </a:lnSpc>
              <a:spcBef>
                <a:spcPts val="1600"/>
              </a:spcBef>
              <a:spcAft>
                <a:spcPts val="1600"/>
              </a:spcAft>
              <a:buClr>
                <a:schemeClr val="dk1"/>
              </a:buClr>
              <a:buSzPts val="1400"/>
              <a:buFont typeface="Catamaran"/>
              <a:buChar char="■"/>
              <a:defRPr>
                <a:solidFill>
                  <a:schemeClr val="dk1"/>
                </a:solidFill>
                <a:latin typeface="Catamaran"/>
                <a:ea typeface="Catamaran"/>
                <a:cs typeface="Catamaran"/>
                <a:sym typeface="Catamaran"/>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2" r:id="rId21"/>
    <p:sldLayoutId id="2147483673" r:id="rId22"/>
    <p:sldLayoutId id="2147483674" r:id="rId23"/>
    <p:sldLayoutId id="2147483676" r:id="rId24"/>
    <p:sldLayoutId id="2147483677" r:id="rId25"/>
    <p:sldLayoutId id="2147483678" r:id="rId26"/>
    <p:sldLayoutId id="2147483679" r:id="rId27"/>
    <p:sldLayoutId id="2147483680" r:id="rId28"/>
    <p:sldLayoutId id="2147483683" r:id="rId29"/>
    <p:sldLayoutId id="2147483684" r:id="rId3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hyperlink" Target="https://docs.google.com/spreadsheets/d/1fLf-LHnIOdKqrKw-WhvwsXLzqdq5BOzkbIdkISfPLQ8/copy"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s://docs.google.com/spreadsheets/d/1fLf-LHnIOdKqrKw-WhvwsXLzqdq5BOzkbIdkISfPLQ8/copy" TargetMode="External"/><Relationship Id="rId2" Type="http://schemas.openxmlformats.org/officeDocument/2006/relationships/notesSlide" Target="../notesSlides/notesSlide19.xml"/><Relationship Id="rId1" Type="http://schemas.openxmlformats.org/officeDocument/2006/relationships/slideLayout" Target="../slideLayouts/slideLayout17.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27.xml"/><Relationship Id="rId1" Type="http://schemas.openxmlformats.org/officeDocument/2006/relationships/slideLayout" Target="../slideLayouts/slideLayout20.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8.xml"/><Relationship Id="rId1" Type="http://schemas.openxmlformats.org/officeDocument/2006/relationships/slideLayout" Target="../slideLayouts/slideLayout22.xml"/><Relationship Id="rId5" Type="http://schemas.openxmlformats.org/officeDocument/2006/relationships/image" Target="../media/image14.png"/><Relationship Id="rId4" Type="http://schemas.openxmlformats.org/officeDocument/2006/relationships/image" Target="../media/image13.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9.xml"/></Relationships>
</file>

<file path=ppt/slides/_rels/slide31.xml.rels><?xml version="1.0" encoding="UTF-8" standalone="yes"?>
<Relationships xmlns="http://schemas.openxmlformats.org/package/2006/relationships"><Relationship Id="rId8" Type="http://schemas.openxmlformats.org/officeDocument/2006/relationships/image" Target="../media/image19.emf"/><Relationship Id="rId3" Type="http://schemas.openxmlformats.org/officeDocument/2006/relationships/image" Target="../media/image15.emf"/><Relationship Id="rId7" Type="http://schemas.openxmlformats.org/officeDocument/2006/relationships/image" Target="../media/image18.emf"/><Relationship Id="rId2" Type="http://schemas.openxmlformats.org/officeDocument/2006/relationships/notesSlide" Target="../notesSlides/notesSlide31.xml"/><Relationship Id="rId1" Type="http://schemas.openxmlformats.org/officeDocument/2006/relationships/slideLayout" Target="../slideLayouts/slideLayout4.xml"/><Relationship Id="rId6" Type="http://schemas.openxmlformats.org/officeDocument/2006/relationships/image" Target="../media/image17.emf"/><Relationship Id="rId5" Type="http://schemas.openxmlformats.org/officeDocument/2006/relationships/image" Target="../media/image16.emf"/><Relationship Id="rId4" Type="http://schemas.openxmlformats.org/officeDocument/2006/relationships/image" Target="../media/image4.emf"/></Relationships>
</file>

<file path=ppt/slides/_rels/slide32.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image" Target="../media/image20.emf"/><Relationship Id="rId7" Type="http://schemas.openxmlformats.org/officeDocument/2006/relationships/image" Target="../media/image11.emf"/><Relationship Id="rId2" Type="http://schemas.openxmlformats.org/officeDocument/2006/relationships/notesSlide" Target="../notesSlides/notesSlide32.xml"/><Relationship Id="rId1" Type="http://schemas.openxmlformats.org/officeDocument/2006/relationships/slideLayout" Target="../slideLayouts/slideLayout4.xml"/><Relationship Id="rId6" Type="http://schemas.openxmlformats.org/officeDocument/2006/relationships/image" Target="../media/image23.emf"/><Relationship Id="rId5" Type="http://schemas.openxmlformats.org/officeDocument/2006/relationships/image" Target="../media/image22.emf"/><Relationship Id="rId4" Type="http://schemas.openxmlformats.org/officeDocument/2006/relationships/image" Target="../media/image21.emf"/><Relationship Id="rId9" Type="http://schemas.openxmlformats.org/officeDocument/2006/relationships/image" Target="../media/image24.emf"/></Relationships>
</file>

<file path=ppt/slides/_rels/slide33.xml.rels><?xml version="1.0" encoding="UTF-8" standalone="yes"?>
<Relationships xmlns="http://schemas.openxmlformats.org/package/2006/relationships"><Relationship Id="rId3" Type="http://schemas.openxmlformats.org/officeDocument/2006/relationships/image" Target="../media/image10.emf"/><Relationship Id="rId7" Type="http://schemas.openxmlformats.org/officeDocument/2006/relationships/image" Target="../media/image27.emf"/><Relationship Id="rId2" Type="http://schemas.openxmlformats.org/officeDocument/2006/relationships/notesSlide" Target="../notesSlides/notesSlide33.xml"/><Relationship Id="rId1" Type="http://schemas.openxmlformats.org/officeDocument/2006/relationships/slideLayout" Target="../slideLayouts/slideLayout4.xml"/><Relationship Id="rId6" Type="http://schemas.openxmlformats.org/officeDocument/2006/relationships/image" Target="../media/image26.emf"/><Relationship Id="rId5" Type="http://schemas.openxmlformats.org/officeDocument/2006/relationships/image" Target="../media/image2.emf"/><Relationship Id="rId4" Type="http://schemas.openxmlformats.org/officeDocument/2006/relationships/image" Target="../media/image25.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6" name="Rectangle 5">
            <a:extLst>
              <a:ext uri="{FF2B5EF4-FFF2-40B4-BE49-F238E27FC236}">
                <a16:creationId xmlns:a16="http://schemas.microsoft.com/office/drawing/2014/main" id="{7F2C8528-03E9-42AF-830A-7A0525A13E1C}"/>
              </a:ext>
            </a:extLst>
          </p:cNvPr>
          <p:cNvSpPr>
            <a:spLocks noChangeArrowheads="1"/>
          </p:cNvSpPr>
          <p:nvPr/>
        </p:nvSpPr>
        <p:spPr bwMode="auto">
          <a:xfrm>
            <a:off x="3175" y="0"/>
            <a:ext cx="9139238" cy="3298825"/>
          </a:xfrm>
          <a:prstGeom prst="rect">
            <a:avLst/>
          </a:prstGeom>
          <a:solidFill>
            <a:srgbClr val="382A5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Rectangle 6">
            <a:extLst>
              <a:ext uri="{FF2B5EF4-FFF2-40B4-BE49-F238E27FC236}">
                <a16:creationId xmlns:a16="http://schemas.microsoft.com/office/drawing/2014/main" id="{AF2B8BFD-F29A-433F-BDD2-31F9551920A0}"/>
              </a:ext>
            </a:extLst>
          </p:cNvPr>
          <p:cNvSpPr>
            <a:spLocks noChangeArrowheads="1"/>
          </p:cNvSpPr>
          <p:nvPr/>
        </p:nvSpPr>
        <p:spPr bwMode="auto">
          <a:xfrm>
            <a:off x="3175" y="3298825"/>
            <a:ext cx="9139238" cy="1844675"/>
          </a:xfrm>
          <a:prstGeom prst="rect">
            <a:avLst/>
          </a:prstGeom>
          <a:solidFill>
            <a:srgbClr val="271C3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Rectangle 7">
            <a:extLst>
              <a:ext uri="{FF2B5EF4-FFF2-40B4-BE49-F238E27FC236}">
                <a16:creationId xmlns:a16="http://schemas.microsoft.com/office/drawing/2014/main" id="{FE10D6C8-8E5A-4447-B18E-E77E71210482}"/>
              </a:ext>
            </a:extLst>
          </p:cNvPr>
          <p:cNvSpPr>
            <a:spLocks noChangeArrowheads="1"/>
          </p:cNvSpPr>
          <p:nvPr/>
        </p:nvSpPr>
        <p:spPr bwMode="auto">
          <a:xfrm>
            <a:off x="655700" y="629587"/>
            <a:ext cx="7832599" cy="3845775"/>
          </a:xfrm>
          <a:prstGeom prst="rect">
            <a:avLst/>
          </a:prstGeom>
          <a:solidFill>
            <a:srgbClr val="E9408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nvGrpSpPr>
          <p:cNvPr id="18" name="Grupo 17">
            <a:extLst>
              <a:ext uri="{FF2B5EF4-FFF2-40B4-BE49-F238E27FC236}">
                <a16:creationId xmlns:a16="http://schemas.microsoft.com/office/drawing/2014/main" id="{72DBB1F5-63A0-4BFE-B0F1-1A1CDC7F6073}"/>
              </a:ext>
            </a:extLst>
          </p:cNvPr>
          <p:cNvGrpSpPr/>
          <p:nvPr/>
        </p:nvGrpSpPr>
        <p:grpSpPr>
          <a:xfrm>
            <a:off x="866357" y="420079"/>
            <a:ext cx="1307217" cy="677484"/>
            <a:chOff x="1117600" y="384175"/>
            <a:chExt cx="1390651" cy="720725"/>
          </a:xfrm>
        </p:grpSpPr>
        <p:sp>
          <p:nvSpPr>
            <p:cNvPr id="9" name="Freeform 8">
              <a:extLst>
                <a:ext uri="{FF2B5EF4-FFF2-40B4-BE49-F238E27FC236}">
                  <a16:creationId xmlns:a16="http://schemas.microsoft.com/office/drawing/2014/main" id="{81BA8C89-7152-4830-A366-849B42F18197}"/>
                </a:ext>
              </a:extLst>
            </p:cNvPr>
            <p:cNvSpPr>
              <a:spLocks/>
            </p:cNvSpPr>
            <p:nvPr/>
          </p:nvSpPr>
          <p:spPr bwMode="auto">
            <a:xfrm>
              <a:off x="1117600" y="384175"/>
              <a:ext cx="450850" cy="720725"/>
            </a:xfrm>
            <a:custGeom>
              <a:avLst/>
              <a:gdLst>
                <a:gd name="T0" fmla="*/ 218 w 284"/>
                <a:gd name="T1" fmla="*/ 454 h 454"/>
                <a:gd name="T2" fmla="*/ 0 w 284"/>
                <a:gd name="T3" fmla="*/ 454 h 454"/>
                <a:gd name="T4" fmla="*/ 68 w 284"/>
                <a:gd name="T5" fmla="*/ 0 h 454"/>
                <a:gd name="T6" fmla="*/ 284 w 284"/>
                <a:gd name="T7" fmla="*/ 0 h 454"/>
                <a:gd name="T8" fmla="*/ 218 w 284"/>
                <a:gd name="T9" fmla="*/ 454 h 454"/>
              </a:gdLst>
              <a:ahLst/>
              <a:cxnLst>
                <a:cxn ang="0">
                  <a:pos x="T0" y="T1"/>
                </a:cxn>
                <a:cxn ang="0">
                  <a:pos x="T2" y="T3"/>
                </a:cxn>
                <a:cxn ang="0">
                  <a:pos x="T4" y="T5"/>
                </a:cxn>
                <a:cxn ang="0">
                  <a:pos x="T6" y="T7"/>
                </a:cxn>
                <a:cxn ang="0">
                  <a:pos x="T8" y="T9"/>
                </a:cxn>
              </a:cxnLst>
              <a:rect l="0" t="0" r="r" b="b"/>
              <a:pathLst>
                <a:path w="284" h="454">
                  <a:moveTo>
                    <a:pt x="218" y="454"/>
                  </a:moveTo>
                  <a:lnTo>
                    <a:pt x="0" y="454"/>
                  </a:lnTo>
                  <a:lnTo>
                    <a:pt x="68" y="0"/>
                  </a:lnTo>
                  <a:lnTo>
                    <a:pt x="284" y="0"/>
                  </a:lnTo>
                  <a:lnTo>
                    <a:pt x="218" y="454"/>
                  </a:lnTo>
                  <a:close/>
                </a:path>
              </a:pathLst>
            </a:custGeom>
            <a:solidFill>
              <a:srgbClr val="F8F9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9">
              <a:extLst>
                <a:ext uri="{FF2B5EF4-FFF2-40B4-BE49-F238E27FC236}">
                  <a16:creationId xmlns:a16="http://schemas.microsoft.com/office/drawing/2014/main" id="{AE7BB097-D204-4DFC-B661-205E8E6CE043}"/>
                </a:ext>
              </a:extLst>
            </p:cNvPr>
            <p:cNvSpPr>
              <a:spLocks/>
            </p:cNvSpPr>
            <p:nvPr/>
          </p:nvSpPr>
          <p:spPr bwMode="auto">
            <a:xfrm>
              <a:off x="1603375" y="384175"/>
              <a:ext cx="452438" cy="720725"/>
            </a:xfrm>
            <a:custGeom>
              <a:avLst/>
              <a:gdLst>
                <a:gd name="T0" fmla="*/ 218 w 285"/>
                <a:gd name="T1" fmla="*/ 454 h 454"/>
                <a:gd name="T2" fmla="*/ 0 w 285"/>
                <a:gd name="T3" fmla="*/ 454 h 454"/>
                <a:gd name="T4" fmla="*/ 68 w 285"/>
                <a:gd name="T5" fmla="*/ 0 h 454"/>
                <a:gd name="T6" fmla="*/ 285 w 285"/>
                <a:gd name="T7" fmla="*/ 0 h 454"/>
                <a:gd name="T8" fmla="*/ 218 w 285"/>
                <a:gd name="T9" fmla="*/ 454 h 454"/>
              </a:gdLst>
              <a:ahLst/>
              <a:cxnLst>
                <a:cxn ang="0">
                  <a:pos x="T0" y="T1"/>
                </a:cxn>
                <a:cxn ang="0">
                  <a:pos x="T2" y="T3"/>
                </a:cxn>
                <a:cxn ang="0">
                  <a:pos x="T4" y="T5"/>
                </a:cxn>
                <a:cxn ang="0">
                  <a:pos x="T6" y="T7"/>
                </a:cxn>
                <a:cxn ang="0">
                  <a:pos x="T8" y="T9"/>
                </a:cxn>
              </a:cxnLst>
              <a:rect l="0" t="0" r="r" b="b"/>
              <a:pathLst>
                <a:path w="285" h="454">
                  <a:moveTo>
                    <a:pt x="218" y="454"/>
                  </a:moveTo>
                  <a:lnTo>
                    <a:pt x="0" y="454"/>
                  </a:lnTo>
                  <a:lnTo>
                    <a:pt x="68" y="0"/>
                  </a:lnTo>
                  <a:lnTo>
                    <a:pt x="285" y="0"/>
                  </a:lnTo>
                  <a:lnTo>
                    <a:pt x="218" y="454"/>
                  </a:lnTo>
                  <a:close/>
                </a:path>
              </a:pathLst>
            </a:custGeom>
            <a:solidFill>
              <a:srgbClr val="F8F9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10">
              <a:extLst>
                <a:ext uri="{FF2B5EF4-FFF2-40B4-BE49-F238E27FC236}">
                  <a16:creationId xmlns:a16="http://schemas.microsoft.com/office/drawing/2014/main" id="{9F95DB5F-E149-4EB4-B1BB-1C5DE5D44994}"/>
                </a:ext>
              </a:extLst>
            </p:cNvPr>
            <p:cNvSpPr>
              <a:spLocks/>
            </p:cNvSpPr>
            <p:nvPr/>
          </p:nvSpPr>
          <p:spPr bwMode="auto">
            <a:xfrm>
              <a:off x="2055813" y="384175"/>
              <a:ext cx="452438" cy="720725"/>
            </a:xfrm>
            <a:custGeom>
              <a:avLst/>
              <a:gdLst>
                <a:gd name="T0" fmla="*/ 217 w 285"/>
                <a:gd name="T1" fmla="*/ 454 h 454"/>
                <a:gd name="T2" fmla="*/ 0 w 285"/>
                <a:gd name="T3" fmla="*/ 454 h 454"/>
                <a:gd name="T4" fmla="*/ 67 w 285"/>
                <a:gd name="T5" fmla="*/ 0 h 454"/>
                <a:gd name="T6" fmla="*/ 285 w 285"/>
                <a:gd name="T7" fmla="*/ 0 h 454"/>
                <a:gd name="T8" fmla="*/ 217 w 285"/>
                <a:gd name="T9" fmla="*/ 454 h 454"/>
              </a:gdLst>
              <a:ahLst/>
              <a:cxnLst>
                <a:cxn ang="0">
                  <a:pos x="T0" y="T1"/>
                </a:cxn>
                <a:cxn ang="0">
                  <a:pos x="T2" y="T3"/>
                </a:cxn>
                <a:cxn ang="0">
                  <a:pos x="T4" y="T5"/>
                </a:cxn>
                <a:cxn ang="0">
                  <a:pos x="T6" y="T7"/>
                </a:cxn>
                <a:cxn ang="0">
                  <a:pos x="T8" y="T9"/>
                </a:cxn>
              </a:cxnLst>
              <a:rect l="0" t="0" r="r" b="b"/>
              <a:pathLst>
                <a:path w="285" h="454">
                  <a:moveTo>
                    <a:pt x="217" y="454"/>
                  </a:moveTo>
                  <a:lnTo>
                    <a:pt x="0" y="454"/>
                  </a:lnTo>
                  <a:lnTo>
                    <a:pt x="67" y="0"/>
                  </a:lnTo>
                  <a:lnTo>
                    <a:pt x="285" y="0"/>
                  </a:lnTo>
                  <a:lnTo>
                    <a:pt x="217" y="454"/>
                  </a:lnTo>
                  <a:close/>
                </a:path>
              </a:pathLst>
            </a:custGeom>
            <a:solidFill>
              <a:srgbClr val="F8F9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17" name="Grupo 16">
            <a:extLst>
              <a:ext uri="{FF2B5EF4-FFF2-40B4-BE49-F238E27FC236}">
                <a16:creationId xmlns:a16="http://schemas.microsoft.com/office/drawing/2014/main" id="{433B3F5B-59B7-4AB9-BE87-876812FB8B67}"/>
              </a:ext>
            </a:extLst>
          </p:cNvPr>
          <p:cNvGrpSpPr/>
          <p:nvPr/>
        </p:nvGrpSpPr>
        <p:grpSpPr>
          <a:xfrm>
            <a:off x="8104039" y="3027544"/>
            <a:ext cx="626199" cy="1202961"/>
            <a:chOff x="7604125" y="2462213"/>
            <a:chExt cx="723900" cy="1390650"/>
          </a:xfrm>
        </p:grpSpPr>
        <p:sp>
          <p:nvSpPr>
            <p:cNvPr id="12" name="Freeform 11">
              <a:extLst>
                <a:ext uri="{FF2B5EF4-FFF2-40B4-BE49-F238E27FC236}">
                  <a16:creationId xmlns:a16="http://schemas.microsoft.com/office/drawing/2014/main" id="{F42DB954-D2C3-4398-AC52-0D5BAD91B6A0}"/>
                </a:ext>
              </a:extLst>
            </p:cNvPr>
            <p:cNvSpPr>
              <a:spLocks/>
            </p:cNvSpPr>
            <p:nvPr/>
          </p:nvSpPr>
          <p:spPr bwMode="auto">
            <a:xfrm>
              <a:off x="7604125" y="2462213"/>
              <a:ext cx="723900" cy="452438"/>
            </a:xfrm>
            <a:custGeom>
              <a:avLst/>
              <a:gdLst>
                <a:gd name="T0" fmla="*/ 0 w 456"/>
                <a:gd name="T1" fmla="*/ 218 h 285"/>
                <a:gd name="T2" fmla="*/ 0 w 456"/>
                <a:gd name="T3" fmla="*/ 0 h 285"/>
                <a:gd name="T4" fmla="*/ 456 w 456"/>
                <a:gd name="T5" fmla="*/ 68 h 285"/>
                <a:gd name="T6" fmla="*/ 456 w 456"/>
                <a:gd name="T7" fmla="*/ 285 h 285"/>
                <a:gd name="T8" fmla="*/ 0 w 456"/>
                <a:gd name="T9" fmla="*/ 218 h 285"/>
              </a:gdLst>
              <a:ahLst/>
              <a:cxnLst>
                <a:cxn ang="0">
                  <a:pos x="T0" y="T1"/>
                </a:cxn>
                <a:cxn ang="0">
                  <a:pos x="T2" y="T3"/>
                </a:cxn>
                <a:cxn ang="0">
                  <a:pos x="T4" y="T5"/>
                </a:cxn>
                <a:cxn ang="0">
                  <a:pos x="T6" y="T7"/>
                </a:cxn>
                <a:cxn ang="0">
                  <a:pos x="T8" y="T9"/>
                </a:cxn>
              </a:cxnLst>
              <a:rect l="0" t="0" r="r" b="b"/>
              <a:pathLst>
                <a:path w="456" h="285">
                  <a:moveTo>
                    <a:pt x="0" y="218"/>
                  </a:moveTo>
                  <a:lnTo>
                    <a:pt x="0" y="0"/>
                  </a:lnTo>
                  <a:lnTo>
                    <a:pt x="456" y="68"/>
                  </a:lnTo>
                  <a:lnTo>
                    <a:pt x="456" y="285"/>
                  </a:lnTo>
                  <a:lnTo>
                    <a:pt x="0" y="218"/>
                  </a:lnTo>
                  <a:close/>
                </a:path>
              </a:pathLst>
            </a:custGeom>
            <a:solidFill>
              <a:srgbClr val="F8F9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12">
              <a:extLst>
                <a:ext uri="{FF2B5EF4-FFF2-40B4-BE49-F238E27FC236}">
                  <a16:creationId xmlns:a16="http://schemas.microsoft.com/office/drawing/2014/main" id="{9E8E8539-84DF-480C-88DD-1B029699CD1E}"/>
                </a:ext>
              </a:extLst>
            </p:cNvPr>
            <p:cNvSpPr>
              <a:spLocks/>
            </p:cNvSpPr>
            <p:nvPr/>
          </p:nvSpPr>
          <p:spPr bwMode="auto">
            <a:xfrm>
              <a:off x="7604125" y="2951163"/>
              <a:ext cx="723900" cy="452438"/>
            </a:xfrm>
            <a:custGeom>
              <a:avLst/>
              <a:gdLst>
                <a:gd name="T0" fmla="*/ 0 w 456"/>
                <a:gd name="T1" fmla="*/ 217 h 285"/>
                <a:gd name="T2" fmla="*/ 0 w 456"/>
                <a:gd name="T3" fmla="*/ 0 h 285"/>
                <a:gd name="T4" fmla="*/ 456 w 456"/>
                <a:gd name="T5" fmla="*/ 67 h 285"/>
                <a:gd name="T6" fmla="*/ 456 w 456"/>
                <a:gd name="T7" fmla="*/ 285 h 285"/>
                <a:gd name="T8" fmla="*/ 0 w 456"/>
                <a:gd name="T9" fmla="*/ 217 h 285"/>
              </a:gdLst>
              <a:ahLst/>
              <a:cxnLst>
                <a:cxn ang="0">
                  <a:pos x="T0" y="T1"/>
                </a:cxn>
                <a:cxn ang="0">
                  <a:pos x="T2" y="T3"/>
                </a:cxn>
                <a:cxn ang="0">
                  <a:pos x="T4" y="T5"/>
                </a:cxn>
                <a:cxn ang="0">
                  <a:pos x="T6" y="T7"/>
                </a:cxn>
                <a:cxn ang="0">
                  <a:pos x="T8" y="T9"/>
                </a:cxn>
              </a:cxnLst>
              <a:rect l="0" t="0" r="r" b="b"/>
              <a:pathLst>
                <a:path w="456" h="285">
                  <a:moveTo>
                    <a:pt x="0" y="217"/>
                  </a:moveTo>
                  <a:lnTo>
                    <a:pt x="0" y="0"/>
                  </a:lnTo>
                  <a:lnTo>
                    <a:pt x="456" y="67"/>
                  </a:lnTo>
                  <a:lnTo>
                    <a:pt x="456" y="285"/>
                  </a:lnTo>
                  <a:lnTo>
                    <a:pt x="0" y="217"/>
                  </a:lnTo>
                  <a:close/>
                </a:path>
              </a:pathLst>
            </a:custGeom>
            <a:solidFill>
              <a:srgbClr val="F8F9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13">
              <a:extLst>
                <a:ext uri="{FF2B5EF4-FFF2-40B4-BE49-F238E27FC236}">
                  <a16:creationId xmlns:a16="http://schemas.microsoft.com/office/drawing/2014/main" id="{50ED63B5-F575-4E55-9894-516ADC09B569}"/>
                </a:ext>
              </a:extLst>
            </p:cNvPr>
            <p:cNvSpPr>
              <a:spLocks/>
            </p:cNvSpPr>
            <p:nvPr/>
          </p:nvSpPr>
          <p:spPr bwMode="auto">
            <a:xfrm>
              <a:off x="7604125" y="3403600"/>
              <a:ext cx="723900" cy="449263"/>
            </a:xfrm>
            <a:custGeom>
              <a:avLst/>
              <a:gdLst>
                <a:gd name="T0" fmla="*/ 0 w 456"/>
                <a:gd name="T1" fmla="*/ 217 h 283"/>
                <a:gd name="T2" fmla="*/ 0 w 456"/>
                <a:gd name="T3" fmla="*/ 0 h 283"/>
                <a:gd name="T4" fmla="*/ 456 w 456"/>
                <a:gd name="T5" fmla="*/ 67 h 283"/>
                <a:gd name="T6" fmla="*/ 456 w 456"/>
                <a:gd name="T7" fmla="*/ 283 h 283"/>
                <a:gd name="T8" fmla="*/ 0 w 456"/>
                <a:gd name="T9" fmla="*/ 217 h 283"/>
              </a:gdLst>
              <a:ahLst/>
              <a:cxnLst>
                <a:cxn ang="0">
                  <a:pos x="T0" y="T1"/>
                </a:cxn>
                <a:cxn ang="0">
                  <a:pos x="T2" y="T3"/>
                </a:cxn>
                <a:cxn ang="0">
                  <a:pos x="T4" y="T5"/>
                </a:cxn>
                <a:cxn ang="0">
                  <a:pos x="T6" y="T7"/>
                </a:cxn>
                <a:cxn ang="0">
                  <a:pos x="T8" y="T9"/>
                </a:cxn>
              </a:cxnLst>
              <a:rect l="0" t="0" r="r" b="b"/>
              <a:pathLst>
                <a:path w="456" h="283">
                  <a:moveTo>
                    <a:pt x="0" y="217"/>
                  </a:moveTo>
                  <a:lnTo>
                    <a:pt x="0" y="0"/>
                  </a:lnTo>
                  <a:lnTo>
                    <a:pt x="456" y="67"/>
                  </a:lnTo>
                  <a:lnTo>
                    <a:pt x="456" y="283"/>
                  </a:lnTo>
                  <a:lnTo>
                    <a:pt x="0" y="217"/>
                  </a:lnTo>
                  <a:close/>
                </a:path>
              </a:pathLst>
            </a:custGeom>
            <a:solidFill>
              <a:srgbClr val="F8F9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
        <p:nvSpPr>
          <p:cNvPr id="15" name="Oval 14">
            <a:extLst>
              <a:ext uri="{FF2B5EF4-FFF2-40B4-BE49-F238E27FC236}">
                <a16:creationId xmlns:a16="http://schemas.microsoft.com/office/drawing/2014/main" id="{8388B8D3-A7CD-4B42-AFCC-09CF56D752AC}"/>
              </a:ext>
            </a:extLst>
          </p:cNvPr>
          <p:cNvSpPr>
            <a:spLocks noChangeArrowheads="1"/>
          </p:cNvSpPr>
          <p:nvPr/>
        </p:nvSpPr>
        <p:spPr bwMode="auto">
          <a:xfrm>
            <a:off x="4623620" y="368078"/>
            <a:ext cx="3459898" cy="3845775"/>
          </a:xfrm>
          <a:prstGeom prst="ellipse">
            <a:avLst/>
          </a:prstGeom>
          <a:solidFill>
            <a:srgbClr val="F8F9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Rectangle 15">
            <a:extLst>
              <a:ext uri="{FF2B5EF4-FFF2-40B4-BE49-F238E27FC236}">
                <a16:creationId xmlns:a16="http://schemas.microsoft.com/office/drawing/2014/main" id="{FA02CA98-6EBF-4C65-AAA7-10D45ED970DF}"/>
              </a:ext>
            </a:extLst>
          </p:cNvPr>
          <p:cNvSpPr>
            <a:spLocks noChangeArrowheads="1"/>
          </p:cNvSpPr>
          <p:nvPr/>
        </p:nvSpPr>
        <p:spPr bwMode="auto">
          <a:xfrm>
            <a:off x="1000157" y="3699503"/>
            <a:ext cx="3404349" cy="514350"/>
          </a:xfrm>
          <a:prstGeom prst="rect">
            <a:avLst/>
          </a:prstGeom>
          <a:solidFill>
            <a:srgbClr val="F8F9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1" name="Google Shape;241;p37"/>
          <p:cNvSpPr txBox="1">
            <a:spLocks noGrp="1"/>
          </p:cNvSpPr>
          <p:nvPr>
            <p:ph type="ctrTitle"/>
          </p:nvPr>
        </p:nvSpPr>
        <p:spPr>
          <a:xfrm>
            <a:off x="655700" y="1134075"/>
            <a:ext cx="3858900" cy="2399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s-PE" sz="4800" dirty="0">
                <a:solidFill>
                  <a:schemeClr val="accent6"/>
                </a:solidFill>
              </a:rPr>
              <a:t>FEMALE EMPOWERMENT</a:t>
            </a:r>
            <a:endParaRPr sz="4800" dirty="0">
              <a:solidFill>
                <a:schemeClr val="accent6"/>
              </a:solidFill>
            </a:endParaRPr>
          </a:p>
        </p:txBody>
      </p:sp>
      <p:sp>
        <p:nvSpPr>
          <p:cNvPr id="242" name="Google Shape;242;p37"/>
          <p:cNvSpPr txBox="1">
            <a:spLocks noGrp="1"/>
          </p:cNvSpPr>
          <p:nvPr>
            <p:ph type="subTitle" idx="1"/>
          </p:nvPr>
        </p:nvSpPr>
        <p:spPr>
          <a:xfrm>
            <a:off x="764720" y="3785004"/>
            <a:ext cx="3858900" cy="390562"/>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b="1" dirty="0">
                <a:solidFill>
                  <a:srgbClr val="382A5B"/>
                </a:solidFill>
              </a:rPr>
              <a:t>Free Template</a:t>
            </a:r>
            <a:endParaRPr sz="2400" b="1" dirty="0">
              <a:solidFill>
                <a:srgbClr val="382A5B"/>
              </a:solidFill>
            </a:endParaRPr>
          </a:p>
        </p:txBody>
      </p:sp>
      <p:sp>
        <p:nvSpPr>
          <p:cNvPr id="23" name="Freeform 19">
            <a:extLst>
              <a:ext uri="{FF2B5EF4-FFF2-40B4-BE49-F238E27FC236}">
                <a16:creationId xmlns:a16="http://schemas.microsoft.com/office/drawing/2014/main" id="{38B8CA73-AD29-4FFB-A2C6-9B780A04A266}"/>
              </a:ext>
            </a:extLst>
          </p:cNvPr>
          <p:cNvSpPr>
            <a:spLocks/>
          </p:cNvSpPr>
          <p:nvPr/>
        </p:nvSpPr>
        <p:spPr bwMode="auto">
          <a:xfrm>
            <a:off x="3873501" y="1217613"/>
            <a:ext cx="4217987" cy="3281362"/>
          </a:xfrm>
          <a:custGeom>
            <a:avLst/>
            <a:gdLst>
              <a:gd name="T0" fmla="*/ 472 w 1118"/>
              <a:gd name="T1" fmla="*/ 651 h 869"/>
              <a:gd name="T2" fmla="*/ 424 w 1118"/>
              <a:gd name="T3" fmla="*/ 600 h 869"/>
              <a:gd name="T4" fmla="*/ 373 w 1118"/>
              <a:gd name="T5" fmla="*/ 609 h 869"/>
              <a:gd name="T6" fmla="*/ 284 w 1118"/>
              <a:gd name="T7" fmla="*/ 631 h 869"/>
              <a:gd name="T8" fmla="*/ 231 w 1118"/>
              <a:gd name="T9" fmla="*/ 642 h 869"/>
              <a:gd name="T10" fmla="*/ 166 w 1118"/>
              <a:gd name="T11" fmla="*/ 642 h 869"/>
              <a:gd name="T12" fmla="*/ 107 w 1118"/>
              <a:gd name="T13" fmla="*/ 631 h 869"/>
              <a:gd name="T14" fmla="*/ 7 w 1118"/>
              <a:gd name="T15" fmla="*/ 561 h 869"/>
              <a:gd name="T16" fmla="*/ 216 w 1118"/>
              <a:gd name="T17" fmla="*/ 226 h 869"/>
              <a:gd name="T18" fmla="*/ 332 w 1118"/>
              <a:gd name="T19" fmla="*/ 195 h 869"/>
              <a:gd name="T20" fmla="*/ 406 w 1118"/>
              <a:gd name="T21" fmla="*/ 242 h 869"/>
              <a:gd name="T22" fmla="*/ 407 w 1118"/>
              <a:gd name="T23" fmla="*/ 291 h 869"/>
              <a:gd name="T24" fmla="*/ 355 w 1118"/>
              <a:gd name="T25" fmla="*/ 300 h 869"/>
              <a:gd name="T26" fmla="*/ 279 w 1118"/>
              <a:gd name="T27" fmla="*/ 271 h 869"/>
              <a:gd name="T28" fmla="*/ 196 w 1118"/>
              <a:gd name="T29" fmla="*/ 404 h 869"/>
              <a:gd name="T30" fmla="*/ 224 w 1118"/>
              <a:gd name="T31" fmla="*/ 477 h 869"/>
              <a:gd name="T32" fmla="*/ 280 w 1118"/>
              <a:gd name="T33" fmla="*/ 463 h 869"/>
              <a:gd name="T34" fmla="*/ 355 w 1118"/>
              <a:gd name="T35" fmla="*/ 439 h 869"/>
              <a:gd name="T36" fmla="*/ 470 w 1118"/>
              <a:gd name="T37" fmla="*/ 417 h 869"/>
              <a:gd name="T38" fmla="*/ 515 w 1118"/>
              <a:gd name="T39" fmla="*/ 412 h 869"/>
              <a:gd name="T40" fmla="*/ 572 w 1118"/>
              <a:gd name="T41" fmla="*/ 425 h 869"/>
              <a:gd name="T42" fmla="*/ 642 w 1118"/>
              <a:gd name="T43" fmla="*/ 399 h 869"/>
              <a:gd name="T44" fmla="*/ 644 w 1118"/>
              <a:gd name="T45" fmla="*/ 380 h 869"/>
              <a:gd name="T46" fmla="*/ 583 w 1118"/>
              <a:gd name="T47" fmla="*/ 347 h 869"/>
              <a:gd name="T48" fmla="*/ 576 w 1118"/>
              <a:gd name="T49" fmla="*/ 310 h 869"/>
              <a:gd name="T50" fmla="*/ 558 w 1118"/>
              <a:gd name="T51" fmla="*/ 284 h 869"/>
              <a:gd name="T52" fmla="*/ 558 w 1118"/>
              <a:gd name="T53" fmla="*/ 221 h 869"/>
              <a:gd name="T54" fmla="*/ 514 w 1118"/>
              <a:gd name="T55" fmla="*/ 167 h 869"/>
              <a:gd name="T56" fmla="*/ 607 w 1118"/>
              <a:gd name="T57" fmla="*/ 46 h 869"/>
              <a:gd name="T58" fmla="*/ 794 w 1118"/>
              <a:gd name="T59" fmla="*/ 20 h 869"/>
              <a:gd name="T60" fmla="*/ 910 w 1118"/>
              <a:gd name="T61" fmla="*/ 53 h 869"/>
              <a:gd name="T62" fmla="*/ 953 w 1118"/>
              <a:gd name="T63" fmla="*/ 106 h 869"/>
              <a:gd name="T64" fmla="*/ 975 w 1118"/>
              <a:gd name="T65" fmla="*/ 205 h 869"/>
              <a:gd name="T66" fmla="*/ 972 w 1118"/>
              <a:gd name="T67" fmla="*/ 233 h 869"/>
              <a:gd name="T68" fmla="*/ 977 w 1118"/>
              <a:gd name="T69" fmla="*/ 310 h 869"/>
              <a:gd name="T70" fmla="*/ 993 w 1118"/>
              <a:gd name="T71" fmla="*/ 407 h 869"/>
              <a:gd name="T72" fmla="*/ 990 w 1118"/>
              <a:gd name="T73" fmla="*/ 414 h 869"/>
              <a:gd name="T74" fmla="*/ 1011 w 1118"/>
              <a:gd name="T75" fmla="*/ 451 h 869"/>
              <a:gd name="T76" fmla="*/ 1000 w 1118"/>
              <a:gd name="T77" fmla="*/ 477 h 869"/>
              <a:gd name="T78" fmla="*/ 1091 w 1118"/>
              <a:gd name="T79" fmla="*/ 723 h 869"/>
              <a:gd name="T80" fmla="*/ 1094 w 1118"/>
              <a:gd name="T81" fmla="*/ 774 h 869"/>
              <a:gd name="T82" fmla="*/ 1100 w 1118"/>
              <a:gd name="T83" fmla="*/ 814 h 869"/>
              <a:gd name="T84" fmla="*/ 1109 w 1118"/>
              <a:gd name="T85" fmla="*/ 855 h 869"/>
              <a:gd name="T86" fmla="*/ 956 w 1118"/>
              <a:gd name="T87" fmla="*/ 869 h 869"/>
              <a:gd name="T88" fmla="*/ 953 w 1118"/>
              <a:gd name="T89" fmla="*/ 817 h 869"/>
              <a:gd name="T90" fmla="*/ 937 w 1118"/>
              <a:gd name="T91" fmla="*/ 807 h 869"/>
              <a:gd name="T92" fmla="*/ 497 w 1118"/>
              <a:gd name="T93" fmla="*/ 869 h 8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18" h="869">
                <a:moveTo>
                  <a:pt x="497" y="869"/>
                </a:moveTo>
                <a:cubicBezTo>
                  <a:pt x="487" y="847"/>
                  <a:pt x="487" y="823"/>
                  <a:pt x="489" y="800"/>
                </a:cubicBezTo>
                <a:cubicBezTo>
                  <a:pt x="493" y="749"/>
                  <a:pt x="492" y="699"/>
                  <a:pt x="472" y="651"/>
                </a:cubicBezTo>
                <a:cubicBezTo>
                  <a:pt x="467" y="637"/>
                  <a:pt x="460" y="625"/>
                  <a:pt x="451" y="613"/>
                </a:cubicBezTo>
                <a:cubicBezTo>
                  <a:pt x="447" y="607"/>
                  <a:pt x="438" y="603"/>
                  <a:pt x="431" y="599"/>
                </a:cubicBezTo>
                <a:cubicBezTo>
                  <a:pt x="429" y="598"/>
                  <a:pt x="426" y="600"/>
                  <a:pt x="424" y="600"/>
                </a:cubicBezTo>
                <a:cubicBezTo>
                  <a:pt x="420" y="600"/>
                  <a:pt x="417" y="601"/>
                  <a:pt x="413" y="601"/>
                </a:cubicBezTo>
                <a:cubicBezTo>
                  <a:pt x="412" y="601"/>
                  <a:pt x="411" y="600"/>
                  <a:pt x="410" y="601"/>
                </a:cubicBezTo>
                <a:cubicBezTo>
                  <a:pt x="398" y="603"/>
                  <a:pt x="385" y="606"/>
                  <a:pt x="373" y="609"/>
                </a:cubicBezTo>
                <a:cubicBezTo>
                  <a:pt x="357" y="613"/>
                  <a:pt x="341" y="614"/>
                  <a:pt x="325" y="620"/>
                </a:cubicBezTo>
                <a:cubicBezTo>
                  <a:pt x="314" y="623"/>
                  <a:pt x="304" y="632"/>
                  <a:pt x="291" y="627"/>
                </a:cubicBezTo>
                <a:cubicBezTo>
                  <a:pt x="289" y="626"/>
                  <a:pt x="286" y="629"/>
                  <a:pt x="284" y="631"/>
                </a:cubicBezTo>
                <a:cubicBezTo>
                  <a:pt x="281" y="637"/>
                  <a:pt x="277" y="637"/>
                  <a:pt x="272" y="634"/>
                </a:cubicBezTo>
                <a:cubicBezTo>
                  <a:pt x="265" y="629"/>
                  <a:pt x="251" y="632"/>
                  <a:pt x="245" y="638"/>
                </a:cubicBezTo>
                <a:cubicBezTo>
                  <a:pt x="241" y="643"/>
                  <a:pt x="237" y="645"/>
                  <a:pt x="231" y="642"/>
                </a:cubicBezTo>
                <a:cubicBezTo>
                  <a:pt x="217" y="636"/>
                  <a:pt x="202" y="642"/>
                  <a:pt x="188" y="644"/>
                </a:cubicBezTo>
                <a:cubicBezTo>
                  <a:pt x="183" y="644"/>
                  <a:pt x="179" y="650"/>
                  <a:pt x="173" y="646"/>
                </a:cubicBezTo>
                <a:cubicBezTo>
                  <a:pt x="171" y="644"/>
                  <a:pt x="168" y="644"/>
                  <a:pt x="166" y="642"/>
                </a:cubicBezTo>
                <a:cubicBezTo>
                  <a:pt x="163" y="640"/>
                  <a:pt x="159" y="637"/>
                  <a:pt x="156" y="635"/>
                </a:cubicBezTo>
                <a:cubicBezTo>
                  <a:pt x="150" y="643"/>
                  <a:pt x="145" y="640"/>
                  <a:pt x="137" y="637"/>
                </a:cubicBezTo>
                <a:cubicBezTo>
                  <a:pt x="128" y="633"/>
                  <a:pt x="117" y="633"/>
                  <a:pt x="107" y="631"/>
                </a:cubicBezTo>
                <a:cubicBezTo>
                  <a:pt x="94" y="629"/>
                  <a:pt x="81" y="629"/>
                  <a:pt x="69" y="624"/>
                </a:cubicBezTo>
                <a:cubicBezTo>
                  <a:pt x="50" y="615"/>
                  <a:pt x="28" y="609"/>
                  <a:pt x="12" y="593"/>
                </a:cubicBezTo>
                <a:cubicBezTo>
                  <a:pt x="2" y="583"/>
                  <a:pt x="0" y="573"/>
                  <a:pt x="7" y="561"/>
                </a:cubicBezTo>
                <a:cubicBezTo>
                  <a:pt x="28" y="520"/>
                  <a:pt x="50" y="479"/>
                  <a:pt x="71" y="437"/>
                </a:cubicBezTo>
                <a:cubicBezTo>
                  <a:pt x="98" y="384"/>
                  <a:pt x="133" y="337"/>
                  <a:pt x="170" y="291"/>
                </a:cubicBezTo>
                <a:cubicBezTo>
                  <a:pt x="186" y="270"/>
                  <a:pt x="200" y="248"/>
                  <a:pt x="216" y="226"/>
                </a:cubicBezTo>
                <a:cubicBezTo>
                  <a:pt x="220" y="221"/>
                  <a:pt x="223" y="216"/>
                  <a:pt x="227" y="211"/>
                </a:cubicBezTo>
                <a:cubicBezTo>
                  <a:pt x="236" y="199"/>
                  <a:pt x="248" y="194"/>
                  <a:pt x="263" y="193"/>
                </a:cubicBezTo>
                <a:cubicBezTo>
                  <a:pt x="286" y="191"/>
                  <a:pt x="309" y="193"/>
                  <a:pt x="332" y="195"/>
                </a:cubicBezTo>
                <a:cubicBezTo>
                  <a:pt x="349" y="197"/>
                  <a:pt x="367" y="198"/>
                  <a:pt x="384" y="199"/>
                </a:cubicBezTo>
                <a:cubicBezTo>
                  <a:pt x="396" y="200"/>
                  <a:pt x="401" y="204"/>
                  <a:pt x="403" y="217"/>
                </a:cubicBezTo>
                <a:cubicBezTo>
                  <a:pt x="404" y="225"/>
                  <a:pt x="405" y="234"/>
                  <a:pt x="406" y="242"/>
                </a:cubicBezTo>
                <a:cubicBezTo>
                  <a:pt x="407" y="252"/>
                  <a:pt x="408" y="261"/>
                  <a:pt x="418" y="267"/>
                </a:cubicBezTo>
                <a:cubicBezTo>
                  <a:pt x="424" y="271"/>
                  <a:pt x="426" y="278"/>
                  <a:pt x="423" y="285"/>
                </a:cubicBezTo>
                <a:cubicBezTo>
                  <a:pt x="420" y="292"/>
                  <a:pt x="413" y="291"/>
                  <a:pt x="407" y="291"/>
                </a:cubicBezTo>
                <a:cubicBezTo>
                  <a:pt x="400" y="291"/>
                  <a:pt x="393" y="289"/>
                  <a:pt x="388" y="297"/>
                </a:cubicBezTo>
                <a:cubicBezTo>
                  <a:pt x="387" y="299"/>
                  <a:pt x="380" y="298"/>
                  <a:pt x="376" y="297"/>
                </a:cubicBezTo>
                <a:cubicBezTo>
                  <a:pt x="369" y="296"/>
                  <a:pt x="363" y="295"/>
                  <a:pt x="355" y="300"/>
                </a:cubicBezTo>
                <a:cubicBezTo>
                  <a:pt x="342" y="311"/>
                  <a:pt x="315" y="302"/>
                  <a:pt x="308" y="287"/>
                </a:cubicBezTo>
                <a:cubicBezTo>
                  <a:pt x="306" y="284"/>
                  <a:pt x="307" y="279"/>
                  <a:pt x="307" y="273"/>
                </a:cubicBezTo>
                <a:cubicBezTo>
                  <a:pt x="298" y="273"/>
                  <a:pt x="289" y="272"/>
                  <a:pt x="279" y="271"/>
                </a:cubicBezTo>
                <a:cubicBezTo>
                  <a:pt x="275" y="270"/>
                  <a:pt x="272" y="267"/>
                  <a:pt x="267" y="265"/>
                </a:cubicBezTo>
                <a:cubicBezTo>
                  <a:pt x="247" y="281"/>
                  <a:pt x="235" y="303"/>
                  <a:pt x="226" y="327"/>
                </a:cubicBezTo>
                <a:cubicBezTo>
                  <a:pt x="216" y="353"/>
                  <a:pt x="205" y="378"/>
                  <a:pt x="196" y="404"/>
                </a:cubicBezTo>
                <a:cubicBezTo>
                  <a:pt x="186" y="431"/>
                  <a:pt x="182" y="460"/>
                  <a:pt x="181" y="491"/>
                </a:cubicBezTo>
                <a:cubicBezTo>
                  <a:pt x="192" y="487"/>
                  <a:pt x="203" y="483"/>
                  <a:pt x="213" y="479"/>
                </a:cubicBezTo>
                <a:cubicBezTo>
                  <a:pt x="216" y="475"/>
                  <a:pt x="219" y="472"/>
                  <a:pt x="224" y="477"/>
                </a:cubicBezTo>
                <a:cubicBezTo>
                  <a:pt x="225" y="477"/>
                  <a:pt x="226" y="478"/>
                  <a:pt x="227" y="477"/>
                </a:cubicBezTo>
                <a:cubicBezTo>
                  <a:pt x="234" y="475"/>
                  <a:pt x="240" y="471"/>
                  <a:pt x="247" y="469"/>
                </a:cubicBezTo>
                <a:cubicBezTo>
                  <a:pt x="258" y="467"/>
                  <a:pt x="269" y="465"/>
                  <a:pt x="280" y="463"/>
                </a:cubicBezTo>
                <a:cubicBezTo>
                  <a:pt x="287" y="462"/>
                  <a:pt x="294" y="460"/>
                  <a:pt x="301" y="458"/>
                </a:cubicBezTo>
                <a:cubicBezTo>
                  <a:pt x="304" y="457"/>
                  <a:pt x="308" y="455"/>
                  <a:pt x="311" y="455"/>
                </a:cubicBezTo>
                <a:cubicBezTo>
                  <a:pt x="328" y="456"/>
                  <a:pt x="342" y="450"/>
                  <a:pt x="355" y="439"/>
                </a:cubicBezTo>
                <a:cubicBezTo>
                  <a:pt x="357" y="438"/>
                  <a:pt x="360" y="437"/>
                  <a:pt x="362" y="436"/>
                </a:cubicBezTo>
                <a:cubicBezTo>
                  <a:pt x="370" y="435"/>
                  <a:pt x="377" y="434"/>
                  <a:pt x="385" y="433"/>
                </a:cubicBezTo>
                <a:cubicBezTo>
                  <a:pt x="413" y="427"/>
                  <a:pt x="442" y="422"/>
                  <a:pt x="470" y="417"/>
                </a:cubicBezTo>
                <a:cubicBezTo>
                  <a:pt x="475" y="416"/>
                  <a:pt x="478" y="415"/>
                  <a:pt x="482" y="410"/>
                </a:cubicBezTo>
                <a:cubicBezTo>
                  <a:pt x="489" y="400"/>
                  <a:pt x="495" y="400"/>
                  <a:pt x="505" y="408"/>
                </a:cubicBezTo>
                <a:cubicBezTo>
                  <a:pt x="507" y="410"/>
                  <a:pt x="511" y="411"/>
                  <a:pt x="515" y="412"/>
                </a:cubicBezTo>
                <a:cubicBezTo>
                  <a:pt x="520" y="413"/>
                  <a:pt x="526" y="414"/>
                  <a:pt x="532" y="415"/>
                </a:cubicBezTo>
                <a:cubicBezTo>
                  <a:pt x="537" y="416"/>
                  <a:pt x="542" y="416"/>
                  <a:pt x="547" y="415"/>
                </a:cubicBezTo>
                <a:cubicBezTo>
                  <a:pt x="557" y="414"/>
                  <a:pt x="566" y="419"/>
                  <a:pt x="572" y="425"/>
                </a:cubicBezTo>
                <a:cubicBezTo>
                  <a:pt x="577" y="430"/>
                  <a:pt x="582" y="429"/>
                  <a:pt x="585" y="426"/>
                </a:cubicBezTo>
                <a:cubicBezTo>
                  <a:pt x="594" y="416"/>
                  <a:pt x="605" y="414"/>
                  <a:pt x="616" y="411"/>
                </a:cubicBezTo>
                <a:cubicBezTo>
                  <a:pt x="625" y="408"/>
                  <a:pt x="633" y="403"/>
                  <a:pt x="642" y="399"/>
                </a:cubicBezTo>
                <a:cubicBezTo>
                  <a:pt x="645" y="397"/>
                  <a:pt x="648" y="396"/>
                  <a:pt x="651" y="396"/>
                </a:cubicBezTo>
                <a:cubicBezTo>
                  <a:pt x="662" y="394"/>
                  <a:pt x="667" y="385"/>
                  <a:pt x="662" y="374"/>
                </a:cubicBezTo>
                <a:cubicBezTo>
                  <a:pt x="656" y="376"/>
                  <a:pt x="650" y="379"/>
                  <a:pt x="644" y="380"/>
                </a:cubicBezTo>
                <a:cubicBezTo>
                  <a:pt x="632" y="382"/>
                  <a:pt x="620" y="384"/>
                  <a:pt x="608" y="384"/>
                </a:cubicBezTo>
                <a:cubicBezTo>
                  <a:pt x="596" y="385"/>
                  <a:pt x="586" y="374"/>
                  <a:pt x="584" y="361"/>
                </a:cubicBezTo>
                <a:cubicBezTo>
                  <a:pt x="583" y="356"/>
                  <a:pt x="583" y="351"/>
                  <a:pt x="583" y="347"/>
                </a:cubicBezTo>
                <a:cubicBezTo>
                  <a:pt x="582" y="341"/>
                  <a:pt x="581" y="337"/>
                  <a:pt x="575" y="334"/>
                </a:cubicBezTo>
                <a:cubicBezTo>
                  <a:pt x="573" y="332"/>
                  <a:pt x="571" y="327"/>
                  <a:pt x="571" y="324"/>
                </a:cubicBezTo>
                <a:cubicBezTo>
                  <a:pt x="571" y="319"/>
                  <a:pt x="574" y="315"/>
                  <a:pt x="576" y="310"/>
                </a:cubicBezTo>
                <a:cubicBezTo>
                  <a:pt x="574" y="309"/>
                  <a:pt x="572" y="308"/>
                  <a:pt x="571" y="306"/>
                </a:cubicBezTo>
                <a:cubicBezTo>
                  <a:pt x="569" y="303"/>
                  <a:pt x="567" y="300"/>
                  <a:pt x="567" y="297"/>
                </a:cubicBezTo>
                <a:cubicBezTo>
                  <a:pt x="569" y="289"/>
                  <a:pt x="565" y="285"/>
                  <a:pt x="558" y="284"/>
                </a:cubicBezTo>
                <a:cubicBezTo>
                  <a:pt x="545" y="281"/>
                  <a:pt x="543" y="276"/>
                  <a:pt x="548" y="264"/>
                </a:cubicBezTo>
                <a:cubicBezTo>
                  <a:pt x="554" y="250"/>
                  <a:pt x="560" y="236"/>
                  <a:pt x="567" y="220"/>
                </a:cubicBezTo>
                <a:cubicBezTo>
                  <a:pt x="563" y="221"/>
                  <a:pt x="560" y="221"/>
                  <a:pt x="558" y="221"/>
                </a:cubicBezTo>
                <a:cubicBezTo>
                  <a:pt x="560" y="213"/>
                  <a:pt x="561" y="207"/>
                  <a:pt x="552" y="202"/>
                </a:cubicBezTo>
                <a:cubicBezTo>
                  <a:pt x="541" y="195"/>
                  <a:pt x="530" y="188"/>
                  <a:pt x="520" y="180"/>
                </a:cubicBezTo>
                <a:cubicBezTo>
                  <a:pt x="517" y="177"/>
                  <a:pt x="515" y="172"/>
                  <a:pt x="514" y="167"/>
                </a:cubicBezTo>
                <a:cubicBezTo>
                  <a:pt x="505" y="128"/>
                  <a:pt x="529" y="87"/>
                  <a:pt x="559" y="71"/>
                </a:cubicBezTo>
                <a:cubicBezTo>
                  <a:pt x="572" y="64"/>
                  <a:pt x="586" y="58"/>
                  <a:pt x="600" y="51"/>
                </a:cubicBezTo>
                <a:cubicBezTo>
                  <a:pt x="602" y="50"/>
                  <a:pt x="605" y="49"/>
                  <a:pt x="607" y="46"/>
                </a:cubicBezTo>
                <a:cubicBezTo>
                  <a:pt x="628" y="21"/>
                  <a:pt x="654" y="8"/>
                  <a:pt x="687" y="3"/>
                </a:cubicBezTo>
                <a:cubicBezTo>
                  <a:pt x="711" y="0"/>
                  <a:pt x="735" y="0"/>
                  <a:pt x="759" y="6"/>
                </a:cubicBezTo>
                <a:cubicBezTo>
                  <a:pt x="771" y="9"/>
                  <a:pt x="783" y="15"/>
                  <a:pt x="794" y="20"/>
                </a:cubicBezTo>
                <a:cubicBezTo>
                  <a:pt x="805" y="25"/>
                  <a:pt x="814" y="31"/>
                  <a:pt x="824" y="35"/>
                </a:cubicBezTo>
                <a:cubicBezTo>
                  <a:pt x="832" y="38"/>
                  <a:pt x="842" y="40"/>
                  <a:pt x="850" y="40"/>
                </a:cubicBezTo>
                <a:cubicBezTo>
                  <a:pt x="872" y="39"/>
                  <a:pt x="891" y="46"/>
                  <a:pt x="910" y="53"/>
                </a:cubicBezTo>
                <a:cubicBezTo>
                  <a:pt x="916" y="55"/>
                  <a:pt x="914" y="60"/>
                  <a:pt x="917" y="62"/>
                </a:cubicBezTo>
                <a:cubicBezTo>
                  <a:pt x="922" y="67"/>
                  <a:pt x="928" y="71"/>
                  <a:pt x="932" y="76"/>
                </a:cubicBezTo>
                <a:cubicBezTo>
                  <a:pt x="940" y="86"/>
                  <a:pt x="948" y="95"/>
                  <a:pt x="953" y="106"/>
                </a:cubicBezTo>
                <a:cubicBezTo>
                  <a:pt x="958" y="118"/>
                  <a:pt x="958" y="131"/>
                  <a:pt x="961" y="143"/>
                </a:cubicBezTo>
                <a:cubicBezTo>
                  <a:pt x="963" y="152"/>
                  <a:pt x="966" y="161"/>
                  <a:pt x="968" y="169"/>
                </a:cubicBezTo>
                <a:cubicBezTo>
                  <a:pt x="971" y="181"/>
                  <a:pt x="973" y="193"/>
                  <a:pt x="975" y="205"/>
                </a:cubicBezTo>
                <a:cubicBezTo>
                  <a:pt x="978" y="222"/>
                  <a:pt x="979" y="239"/>
                  <a:pt x="981" y="256"/>
                </a:cubicBezTo>
                <a:cubicBezTo>
                  <a:pt x="982" y="258"/>
                  <a:pt x="981" y="260"/>
                  <a:pt x="981" y="264"/>
                </a:cubicBezTo>
                <a:cubicBezTo>
                  <a:pt x="978" y="252"/>
                  <a:pt x="975" y="243"/>
                  <a:pt x="972" y="233"/>
                </a:cubicBezTo>
                <a:cubicBezTo>
                  <a:pt x="971" y="233"/>
                  <a:pt x="971" y="233"/>
                  <a:pt x="970" y="233"/>
                </a:cubicBezTo>
                <a:cubicBezTo>
                  <a:pt x="972" y="251"/>
                  <a:pt x="975" y="268"/>
                  <a:pt x="977" y="285"/>
                </a:cubicBezTo>
                <a:cubicBezTo>
                  <a:pt x="977" y="294"/>
                  <a:pt x="976" y="302"/>
                  <a:pt x="977" y="310"/>
                </a:cubicBezTo>
                <a:cubicBezTo>
                  <a:pt x="979" y="323"/>
                  <a:pt x="982" y="335"/>
                  <a:pt x="985" y="347"/>
                </a:cubicBezTo>
                <a:cubicBezTo>
                  <a:pt x="986" y="350"/>
                  <a:pt x="984" y="355"/>
                  <a:pt x="985" y="357"/>
                </a:cubicBezTo>
                <a:cubicBezTo>
                  <a:pt x="993" y="373"/>
                  <a:pt x="990" y="390"/>
                  <a:pt x="993" y="407"/>
                </a:cubicBezTo>
                <a:cubicBezTo>
                  <a:pt x="994" y="411"/>
                  <a:pt x="995" y="414"/>
                  <a:pt x="996" y="418"/>
                </a:cubicBezTo>
                <a:cubicBezTo>
                  <a:pt x="996" y="418"/>
                  <a:pt x="995" y="419"/>
                  <a:pt x="994" y="419"/>
                </a:cubicBezTo>
                <a:cubicBezTo>
                  <a:pt x="993" y="417"/>
                  <a:pt x="992" y="415"/>
                  <a:pt x="990" y="414"/>
                </a:cubicBezTo>
                <a:cubicBezTo>
                  <a:pt x="990" y="414"/>
                  <a:pt x="989" y="415"/>
                  <a:pt x="988" y="415"/>
                </a:cubicBezTo>
                <a:cubicBezTo>
                  <a:pt x="997" y="426"/>
                  <a:pt x="1005" y="437"/>
                  <a:pt x="1013" y="448"/>
                </a:cubicBezTo>
                <a:cubicBezTo>
                  <a:pt x="1012" y="449"/>
                  <a:pt x="1012" y="450"/>
                  <a:pt x="1011" y="451"/>
                </a:cubicBezTo>
                <a:cubicBezTo>
                  <a:pt x="1005" y="447"/>
                  <a:pt x="999" y="443"/>
                  <a:pt x="992" y="439"/>
                </a:cubicBezTo>
                <a:cubicBezTo>
                  <a:pt x="995" y="445"/>
                  <a:pt x="997" y="450"/>
                  <a:pt x="999" y="456"/>
                </a:cubicBezTo>
                <a:cubicBezTo>
                  <a:pt x="993" y="459"/>
                  <a:pt x="994" y="473"/>
                  <a:pt x="1000" y="477"/>
                </a:cubicBezTo>
                <a:cubicBezTo>
                  <a:pt x="1016" y="488"/>
                  <a:pt x="1032" y="499"/>
                  <a:pt x="1047" y="511"/>
                </a:cubicBezTo>
                <a:cubicBezTo>
                  <a:pt x="1058" y="520"/>
                  <a:pt x="1065" y="533"/>
                  <a:pt x="1069" y="548"/>
                </a:cubicBezTo>
                <a:cubicBezTo>
                  <a:pt x="1085" y="605"/>
                  <a:pt x="1092" y="663"/>
                  <a:pt x="1091" y="723"/>
                </a:cubicBezTo>
                <a:cubicBezTo>
                  <a:pt x="1091" y="733"/>
                  <a:pt x="1091" y="744"/>
                  <a:pt x="1092" y="754"/>
                </a:cubicBezTo>
                <a:cubicBezTo>
                  <a:pt x="1092" y="757"/>
                  <a:pt x="1094" y="759"/>
                  <a:pt x="1096" y="762"/>
                </a:cubicBezTo>
                <a:cubicBezTo>
                  <a:pt x="1102" y="767"/>
                  <a:pt x="1101" y="770"/>
                  <a:pt x="1094" y="774"/>
                </a:cubicBezTo>
                <a:cubicBezTo>
                  <a:pt x="1092" y="775"/>
                  <a:pt x="1091" y="779"/>
                  <a:pt x="1091" y="782"/>
                </a:cubicBezTo>
                <a:cubicBezTo>
                  <a:pt x="1092" y="791"/>
                  <a:pt x="1093" y="800"/>
                  <a:pt x="1095" y="808"/>
                </a:cubicBezTo>
                <a:cubicBezTo>
                  <a:pt x="1096" y="811"/>
                  <a:pt x="1098" y="813"/>
                  <a:pt x="1100" y="814"/>
                </a:cubicBezTo>
                <a:cubicBezTo>
                  <a:pt x="1107" y="818"/>
                  <a:pt x="1112" y="828"/>
                  <a:pt x="1109" y="836"/>
                </a:cubicBezTo>
                <a:cubicBezTo>
                  <a:pt x="1107" y="842"/>
                  <a:pt x="1106" y="848"/>
                  <a:pt x="1103" y="855"/>
                </a:cubicBezTo>
                <a:cubicBezTo>
                  <a:pt x="1106" y="855"/>
                  <a:pt x="1108" y="855"/>
                  <a:pt x="1109" y="855"/>
                </a:cubicBezTo>
                <a:cubicBezTo>
                  <a:pt x="1117" y="855"/>
                  <a:pt x="1118" y="856"/>
                  <a:pt x="1115" y="864"/>
                </a:cubicBezTo>
                <a:cubicBezTo>
                  <a:pt x="1114" y="865"/>
                  <a:pt x="1114" y="868"/>
                  <a:pt x="1114" y="869"/>
                </a:cubicBezTo>
                <a:cubicBezTo>
                  <a:pt x="1061" y="869"/>
                  <a:pt x="1008" y="869"/>
                  <a:pt x="956" y="869"/>
                </a:cubicBezTo>
                <a:cubicBezTo>
                  <a:pt x="956" y="860"/>
                  <a:pt x="957" y="852"/>
                  <a:pt x="967" y="846"/>
                </a:cubicBezTo>
                <a:cubicBezTo>
                  <a:pt x="958" y="846"/>
                  <a:pt x="953" y="842"/>
                  <a:pt x="952" y="835"/>
                </a:cubicBezTo>
                <a:cubicBezTo>
                  <a:pt x="951" y="829"/>
                  <a:pt x="951" y="823"/>
                  <a:pt x="953" y="817"/>
                </a:cubicBezTo>
                <a:cubicBezTo>
                  <a:pt x="959" y="803"/>
                  <a:pt x="953" y="792"/>
                  <a:pt x="948" y="779"/>
                </a:cubicBezTo>
                <a:cubicBezTo>
                  <a:pt x="947" y="782"/>
                  <a:pt x="947" y="784"/>
                  <a:pt x="947" y="786"/>
                </a:cubicBezTo>
                <a:cubicBezTo>
                  <a:pt x="946" y="795"/>
                  <a:pt x="944" y="802"/>
                  <a:pt x="937" y="807"/>
                </a:cubicBezTo>
                <a:cubicBezTo>
                  <a:pt x="930" y="812"/>
                  <a:pt x="928" y="819"/>
                  <a:pt x="927" y="827"/>
                </a:cubicBezTo>
                <a:cubicBezTo>
                  <a:pt x="924" y="841"/>
                  <a:pt x="920" y="855"/>
                  <a:pt x="916" y="869"/>
                </a:cubicBezTo>
                <a:cubicBezTo>
                  <a:pt x="777" y="869"/>
                  <a:pt x="637" y="869"/>
                  <a:pt x="497" y="869"/>
                </a:cubicBezTo>
                <a:close/>
              </a:path>
            </a:pathLst>
          </a:custGeom>
          <a:solidFill>
            <a:srgbClr val="382A5B"/>
          </a:solidFill>
          <a:ln>
            <a:noFill/>
          </a:ln>
        </p:spPr>
        <p:txBody>
          <a:bodyPr vert="horz" wrap="square" lIns="91440" tIns="45720" rIns="91440" bIns="45720" numCol="1" anchor="t" anchorCtr="0" compatLnSpc="1">
            <a:prstTxWarp prst="textNoShape">
              <a:avLst/>
            </a:prstTxWarp>
          </a:bodyPr>
          <a:lstStyle/>
          <a:p>
            <a:endParaRPr lang="es-PE"/>
          </a:p>
        </p:txBody>
      </p:sp>
    </p:spTree>
    <p:extLst>
      <p:ext uri="{BB962C8B-B14F-4D97-AF65-F5344CB8AC3E}">
        <p14:creationId xmlns:p14="http://schemas.microsoft.com/office/powerpoint/2010/main" val="7232666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grpSp>
        <p:nvGrpSpPr>
          <p:cNvPr id="8" name="Grupo 7">
            <a:extLst>
              <a:ext uri="{FF2B5EF4-FFF2-40B4-BE49-F238E27FC236}">
                <a16:creationId xmlns:a16="http://schemas.microsoft.com/office/drawing/2014/main" id="{452E7ED4-9E57-4072-96B0-D3BFCC7B6FD6}"/>
              </a:ext>
            </a:extLst>
          </p:cNvPr>
          <p:cNvGrpSpPr/>
          <p:nvPr/>
        </p:nvGrpSpPr>
        <p:grpSpPr>
          <a:xfrm>
            <a:off x="3175" y="-1588"/>
            <a:ext cx="9137650" cy="3252788"/>
            <a:chOff x="3175" y="-1588"/>
            <a:chExt cx="9137650" cy="3252788"/>
          </a:xfrm>
        </p:grpSpPr>
        <p:sp>
          <p:nvSpPr>
            <p:cNvPr id="6" name="Rectangle 5">
              <a:extLst>
                <a:ext uri="{FF2B5EF4-FFF2-40B4-BE49-F238E27FC236}">
                  <a16:creationId xmlns:a16="http://schemas.microsoft.com/office/drawing/2014/main" id="{829820CF-9D75-493C-A6D8-5931F1447328}"/>
                </a:ext>
              </a:extLst>
            </p:cNvPr>
            <p:cNvSpPr>
              <a:spLocks noChangeArrowheads="1"/>
            </p:cNvSpPr>
            <p:nvPr/>
          </p:nvSpPr>
          <p:spPr bwMode="auto">
            <a:xfrm>
              <a:off x="3175" y="-1588"/>
              <a:ext cx="9137650" cy="3252788"/>
            </a:xfrm>
            <a:prstGeom prst="rect">
              <a:avLst/>
            </a:prstGeom>
            <a:solidFill>
              <a:srgbClr val="271C3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Rectangle 6">
              <a:extLst>
                <a:ext uri="{FF2B5EF4-FFF2-40B4-BE49-F238E27FC236}">
                  <a16:creationId xmlns:a16="http://schemas.microsoft.com/office/drawing/2014/main" id="{7AC3B95C-76AA-4EAF-8CFC-5E57F3A29D20}"/>
                </a:ext>
              </a:extLst>
            </p:cNvPr>
            <p:cNvSpPr>
              <a:spLocks noChangeArrowheads="1"/>
            </p:cNvSpPr>
            <p:nvPr/>
          </p:nvSpPr>
          <p:spPr bwMode="auto">
            <a:xfrm>
              <a:off x="3175" y="2490788"/>
              <a:ext cx="9137650" cy="757238"/>
            </a:xfrm>
            <a:prstGeom prst="rect">
              <a:avLst/>
            </a:prstGeom>
            <a:solidFill>
              <a:srgbClr val="E9408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
        <p:nvSpPr>
          <p:cNvPr id="396" name="Google Shape;396;p47"/>
          <p:cNvSpPr txBox="1">
            <a:spLocks noGrp="1"/>
          </p:cNvSpPr>
          <p:nvPr>
            <p:ph type="title"/>
          </p:nvPr>
        </p:nvSpPr>
        <p:spPr>
          <a:xfrm>
            <a:off x="653975" y="1058779"/>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000" dirty="0">
                <a:solidFill>
                  <a:schemeClr val="accent6"/>
                </a:solidFill>
              </a:rPr>
              <a:t>NINETEENTH AMENDMENT</a:t>
            </a:r>
            <a:endParaRPr sz="4000" dirty="0">
              <a:solidFill>
                <a:schemeClr val="accent6"/>
              </a:solidFill>
            </a:endParaRPr>
          </a:p>
        </p:txBody>
      </p:sp>
      <p:sp>
        <p:nvSpPr>
          <p:cNvPr id="397" name="Google Shape;397;p47"/>
          <p:cNvSpPr txBox="1">
            <a:spLocks noGrp="1"/>
          </p:cNvSpPr>
          <p:nvPr>
            <p:ph type="title" idx="2"/>
          </p:nvPr>
        </p:nvSpPr>
        <p:spPr>
          <a:xfrm>
            <a:off x="720000" y="3633191"/>
            <a:ext cx="2305500" cy="371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MERCURY</a:t>
            </a:r>
            <a:endParaRPr/>
          </a:p>
        </p:txBody>
      </p:sp>
      <p:sp>
        <p:nvSpPr>
          <p:cNvPr id="398" name="Google Shape;398;p47"/>
          <p:cNvSpPr txBox="1">
            <a:spLocks noGrp="1"/>
          </p:cNvSpPr>
          <p:nvPr>
            <p:ph type="subTitle" idx="1"/>
          </p:nvPr>
        </p:nvSpPr>
        <p:spPr>
          <a:xfrm>
            <a:off x="720000" y="4004491"/>
            <a:ext cx="2305500" cy="764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It’s the closest planet to the Sun and the smallest in the Solar System</a:t>
            </a:r>
            <a:endParaRPr/>
          </a:p>
        </p:txBody>
      </p:sp>
      <p:sp>
        <p:nvSpPr>
          <p:cNvPr id="399" name="Google Shape;399;p47"/>
          <p:cNvSpPr txBox="1">
            <a:spLocks noGrp="1"/>
          </p:cNvSpPr>
          <p:nvPr>
            <p:ph type="title" idx="3"/>
          </p:nvPr>
        </p:nvSpPr>
        <p:spPr>
          <a:xfrm>
            <a:off x="3419221" y="3633191"/>
            <a:ext cx="2305500" cy="371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VENUS</a:t>
            </a:r>
            <a:endParaRPr/>
          </a:p>
        </p:txBody>
      </p:sp>
      <p:sp>
        <p:nvSpPr>
          <p:cNvPr id="401" name="Google Shape;401;p47"/>
          <p:cNvSpPr txBox="1">
            <a:spLocks noGrp="1"/>
          </p:cNvSpPr>
          <p:nvPr>
            <p:ph type="subTitle" idx="4"/>
          </p:nvPr>
        </p:nvSpPr>
        <p:spPr>
          <a:xfrm>
            <a:off x="3419221" y="4004491"/>
            <a:ext cx="2305500" cy="764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Venus has a beautiful name and is the second planet from the Sun</a:t>
            </a:r>
            <a:endParaRPr/>
          </a:p>
        </p:txBody>
      </p:sp>
      <p:sp>
        <p:nvSpPr>
          <p:cNvPr id="402" name="Google Shape;402;p47"/>
          <p:cNvSpPr txBox="1">
            <a:spLocks noGrp="1"/>
          </p:cNvSpPr>
          <p:nvPr>
            <p:ph type="title" idx="5"/>
          </p:nvPr>
        </p:nvSpPr>
        <p:spPr>
          <a:xfrm>
            <a:off x="6118448" y="3633191"/>
            <a:ext cx="2305500" cy="371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MARS</a:t>
            </a:r>
            <a:endParaRPr/>
          </a:p>
        </p:txBody>
      </p:sp>
      <p:sp>
        <p:nvSpPr>
          <p:cNvPr id="403" name="Google Shape;403;p47"/>
          <p:cNvSpPr txBox="1">
            <a:spLocks noGrp="1"/>
          </p:cNvSpPr>
          <p:nvPr>
            <p:ph type="subTitle" idx="6"/>
          </p:nvPr>
        </p:nvSpPr>
        <p:spPr>
          <a:xfrm>
            <a:off x="6118449" y="4004491"/>
            <a:ext cx="2305500" cy="764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Despite being red, Mars is actually a cold place. It’s full of iron oxide dust</a:t>
            </a:r>
            <a:endParaRPr/>
          </a:p>
        </p:txBody>
      </p:sp>
      <p:sp>
        <p:nvSpPr>
          <p:cNvPr id="404" name="Google Shape;404;p47"/>
          <p:cNvSpPr/>
          <p:nvPr/>
        </p:nvSpPr>
        <p:spPr>
          <a:xfrm>
            <a:off x="1475550" y="2649841"/>
            <a:ext cx="794400" cy="7944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47"/>
          <p:cNvSpPr/>
          <p:nvPr/>
        </p:nvSpPr>
        <p:spPr>
          <a:xfrm>
            <a:off x="4174800" y="2649841"/>
            <a:ext cx="794400" cy="7944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47"/>
          <p:cNvSpPr/>
          <p:nvPr/>
        </p:nvSpPr>
        <p:spPr>
          <a:xfrm>
            <a:off x="6874050" y="2649841"/>
            <a:ext cx="794400" cy="7944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7" name="Google Shape;407;p47"/>
          <p:cNvGrpSpPr/>
          <p:nvPr/>
        </p:nvGrpSpPr>
        <p:grpSpPr>
          <a:xfrm>
            <a:off x="4396463" y="2859679"/>
            <a:ext cx="351075" cy="374725"/>
            <a:chOff x="2769100" y="2234550"/>
            <a:chExt cx="351075" cy="374725"/>
          </a:xfrm>
        </p:grpSpPr>
        <p:sp>
          <p:nvSpPr>
            <p:cNvPr id="408" name="Google Shape;408;p47"/>
            <p:cNvSpPr/>
            <p:nvPr/>
          </p:nvSpPr>
          <p:spPr>
            <a:xfrm>
              <a:off x="2911375" y="2289425"/>
              <a:ext cx="44200" cy="44175"/>
            </a:xfrm>
            <a:custGeom>
              <a:avLst/>
              <a:gdLst/>
              <a:ahLst/>
              <a:cxnLst/>
              <a:rect l="l" t="t" r="r" b="b"/>
              <a:pathLst>
                <a:path w="1768" h="1767" extrusionOk="0">
                  <a:moveTo>
                    <a:pt x="875" y="0"/>
                  </a:moveTo>
                  <a:cubicBezTo>
                    <a:pt x="394" y="0"/>
                    <a:pt x="1" y="393"/>
                    <a:pt x="1" y="893"/>
                  </a:cubicBezTo>
                  <a:cubicBezTo>
                    <a:pt x="1" y="1374"/>
                    <a:pt x="394" y="1767"/>
                    <a:pt x="875" y="1767"/>
                  </a:cubicBezTo>
                  <a:cubicBezTo>
                    <a:pt x="1375" y="1767"/>
                    <a:pt x="1767" y="1374"/>
                    <a:pt x="1767" y="893"/>
                  </a:cubicBezTo>
                  <a:cubicBezTo>
                    <a:pt x="1767" y="393"/>
                    <a:pt x="1375" y="0"/>
                    <a:pt x="87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47"/>
            <p:cNvSpPr/>
            <p:nvPr/>
          </p:nvSpPr>
          <p:spPr>
            <a:xfrm>
              <a:off x="2812800" y="2234550"/>
              <a:ext cx="247600" cy="374725"/>
            </a:xfrm>
            <a:custGeom>
              <a:avLst/>
              <a:gdLst/>
              <a:ahLst/>
              <a:cxnLst/>
              <a:rect l="l" t="t" r="r" b="b"/>
              <a:pathLst>
                <a:path w="9904" h="14989" extrusionOk="0">
                  <a:moveTo>
                    <a:pt x="4818" y="1319"/>
                  </a:moveTo>
                  <a:cubicBezTo>
                    <a:pt x="5796" y="1319"/>
                    <a:pt x="6585" y="2104"/>
                    <a:pt x="6585" y="3088"/>
                  </a:cubicBezTo>
                  <a:cubicBezTo>
                    <a:pt x="6585" y="3890"/>
                    <a:pt x="6014" y="4568"/>
                    <a:pt x="5264" y="4765"/>
                  </a:cubicBezTo>
                  <a:lnTo>
                    <a:pt x="5264" y="5746"/>
                  </a:lnTo>
                  <a:lnTo>
                    <a:pt x="5710" y="5746"/>
                  </a:lnTo>
                  <a:cubicBezTo>
                    <a:pt x="5942" y="5746"/>
                    <a:pt x="6139" y="5942"/>
                    <a:pt x="6139" y="6174"/>
                  </a:cubicBezTo>
                  <a:cubicBezTo>
                    <a:pt x="6139" y="6424"/>
                    <a:pt x="5942" y="6620"/>
                    <a:pt x="5710" y="6620"/>
                  </a:cubicBezTo>
                  <a:lnTo>
                    <a:pt x="5264" y="6620"/>
                  </a:lnTo>
                  <a:lnTo>
                    <a:pt x="5264" y="7066"/>
                  </a:lnTo>
                  <a:cubicBezTo>
                    <a:pt x="5264" y="7298"/>
                    <a:pt x="5068" y="7495"/>
                    <a:pt x="4818" y="7495"/>
                  </a:cubicBezTo>
                  <a:cubicBezTo>
                    <a:pt x="4586" y="7495"/>
                    <a:pt x="4390" y="7298"/>
                    <a:pt x="4390" y="7066"/>
                  </a:cubicBezTo>
                  <a:lnTo>
                    <a:pt x="4390" y="6620"/>
                  </a:lnTo>
                  <a:lnTo>
                    <a:pt x="3944" y="6620"/>
                  </a:lnTo>
                  <a:cubicBezTo>
                    <a:pt x="3712" y="6620"/>
                    <a:pt x="3516" y="6424"/>
                    <a:pt x="3516" y="6174"/>
                  </a:cubicBezTo>
                  <a:cubicBezTo>
                    <a:pt x="3516" y="5942"/>
                    <a:pt x="3712" y="5746"/>
                    <a:pt x="3944" y="5746"/>
                  </a:cubicBezTo>
                  <a:lnTo>
                    <a:pt x="4390" y="5746"/>
                  </a:lnTo>
                  <a:lnTo>
                    <a:pt x="4390" y="4765"/>
                  </a:lnTo>
                  <a:cubicBezTo>
                    <a:pt x="3498" y="4533"/>
                    <a:pt x="2873" y="3641"/>
                    <a:pt x="3123" y="2641"/>
                  </a:cubicBezTo>
                  <a:cubicBezTo>
                    <a:pt x="3284" y="1999"/>
                    <a:pt x="3801" y="1500"/>
                    <a:pt x="4444" y="1357"/>
                  </a:cubicBezTo>
                  <a:cubicBezTo>
                    <a:pt x="4571" y="1331"/>
                    <a:pt x="4696" y="1319"/>
                    <a:pt x="4818" y="1319"/>
                  </a:cubicBezTo>
                  <a:close/>
                  <a:moveTo>
                    <a:pt x="5710" y="8369"/>
                  </a:moveTo>
                  <a:cubicBezTo>
                    <a:pt x="5942" y="8369"/>
                    <a:pt x="6139" y="8565"/>
                    <a:pt x="6139" y="8815"/>
                  </a:cubicBezTo>
                  <a:cubicBezTo>
                    <a:pt x="6139" y="9065"/>
                    <a:pt x="5942" y="9261"/>
                    <a:pt x="5710" y="9261"/>
                  </a:cubicBezTo>
                  <a:lnTo>
                    <a:pt x="2195" y="9261"/>
                  </a:lnTo>
                  <a:cubicBezTo>
                    <a:pt x="1946" y="9261"/>
                    <a:pt x="1749" y="9065"/>
                    <a:pt x="1749" y="8815"/>
                  </a:cubicBezTo>
                  <a:cubicBezTo>
                    <a:pt x="1749" y="8565"/>
                    <a:pt x="1946" y="8369"/>
                    <a:pt x="2195" y="8369"/>
                  </a:cubicBezTo>
                  <a:close/>
                  <a:moveTo>
                    <a:pt x="7459" y="8369"/>
                  </a:moveTo>
                  <a:cubicBezTo>
                    <a:pt x="7709" y="8369"/>
                    <a:pt x="7905" y="8565"/>
                    <a:pt x="7905" y="8815"/>
                  </a:cubicBezTo>
                  <a:cubicBezTo>
                    <a:pt x="7905" y="9065"/>
                    <a:pt x="7709" y="9261"/>
                    <a:pt x="7459" y="9261"/>
                  </a:cubicBezTo>
                  <a:cubicBezTo>
                    <a:pt x="7209" y="9261"/>
                    <a:pt x="7013" y="9065"/>
                    <a:pt x="7013" y="8815"/>
                  </a:cubicBezTo>
                  <a:cubicBezTo>
                    <a:pt x="7013" y="8565"/>
                    <a:pt x="7209" y="8369"/>
                    <a:pt x="7459" y="8369"/>
                  </a:cubicBezTo>
                  <a:close/>
                  <a:moveTo>
                    <a:pt x="5710" y="10135"/>
                  </a:moveTo>
                  <a:cubicBezTo>
                    <a:pt x="5942" y="10135"/>
                    <a:pt x="6139" y="10332"/>
                    <a:pt x="6139" y="10564"/>
                  </a:cubicBezTo>
                  <a:cubicBezTo>
                    <a:pt x="6139" y="10813"/>
                    <a:pt x="5942" y="11010"/>
                    <a:pt x="5710" y="11010"/>
                  </a:cubicBezTo>
                  <a:lnTo>
                    <a:pt x="2195" y="11010"/>
                  </a:lnTo>
                  <a:cubicBezTo>
                    <a:pt x="1946" y="11010"/>
                    <a:pt x="1749" y="10813"/>
                    <a:pt x="1749" y="10564"/>
                  </a:cubicBezTo>
                  <a:cubicBezTo>
                    <a:pt x="1749" y="10332"/>
                    <a:pt x="1946" y="10135"/>
                    <a:pt x="2195" y="10135"/>
                  </a:cubicBezTo>
                  <a:close/>
                  <a:moveTo>
                    <a:pt x="7459" y="10135"/>
                  </a:moveTo>
                  <a:cubicBezTo>
                    <a:pt x="7709" y="10135"/>
                    <a:pt x="7905" y="10332"/>
                    <a:pt x="7905" y="10564"/>
                  </a:cubicBezTo>
                  <a:cubicBezTo>
                    <a:pt x="7905" y="10813"/>
                    <a:pt x="7709" y="11010"/>
                    <a:pt x="7459" y="11010"/>
                  </a:cubicBezTo>
                  <a:cubicBezTo>
                    <a:pt x="7209" y="11010"/>
                    <a:pt x="7013" y="10813"/>
                    <a:pt x="7013" y="10564"/>
                  </a:cubicBezTo>
                  <a:cubicBezTo>
                    <a:pt x="7013" y="10332"/>
                    <a:pt x="7209" y="10135"/>
                    <a:pt x="7459" y="10135"/>
                  </a:cubicBezTo>
                  <a:close/>
                  <a:moveTo>
                    <a:pt x="1321" y="1"/>
                  </a:moveTo>
                  <a:cubicBezTo>
                    <a:pt x="590" y="1"/>
                    <a:pt x="1" y="590"/>
                    <a:pt x="1" y="1321"/>
                  </a:cubicBezTo>
                  <a:lnTo>
                    <a:pt x="1" y="12348"/>
                  </a:lnTo>
                  <a:lnTo>
                    <a:pt x="7459" y="12348"/>
                  </a:lnTo>
                  <a:cubicBezTo>
                    <a:pt x="7709" y="12348"/>
                    <a:pt x="7905" y="12544"/>
                    <a:pt x="7905" y="12794"/>
                  </a:cubicBezTo>
                  <a:lnTo>
                    <a:pt x="7905" y="14114"/>
                  </a:lnTo>
                  <a:cubicBezTo>
                    <a:pt x="7905" y="14596"/>
                    <a:pt x="8298" y="14989"/>
                    <a:pt x="8779" y="14989"/>
                  </a:cubicBezTo>
                  <a:cubicBezTo>
                    <a:pt x="9261" y="14989"/>
                    <a:pt x="9654" y="14596"/>
                    <a:pt x="9654" y="14114"/>
                  </a:cubicBezTo>
                  <a:lnTo>
                    <a:pt x="9654" y="893"/>
                  </a:lnTo>
                  <a:cubicBezTo>
                    <a:pt x="9654" y="572"/>
                    <a:pt x="9743" y="268"/>
                    <a:pt x="99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47"/>
            <p:cNvSpPr/>
            <p:nvPr/>
          </p:nvSpPr>
          <p:spPr>
            <a:xfrm>
              <a:off x="2769100" y="2565550"/>
              <a:ext cx="219025" cy="43725"/>
            </a:xfrm>
            <a:custGeom>
              <a:avLst/>
              <a:gdLst/>
              <a:ahLst/>
              <a:cxnLst/>
              <a:rect l="l" t="t" r="r" b="b"/>
              <a:pathLst>
                <a:path w="8761" h="1749" extrusionOk="0">
                  <a:moveTo>
                    <a:pt x="428" y="0"/>
                  </a:moveTo>
                  <a:cubicBezTo>
                    <a:pt x="196" y="0"/>
                    <a:pt x="0" y="196"/>
                    <a:pt x="0" y="428"/>
                  </a:cubicBezTo>
                  <a:lnTo>
                    <a:pt x="0" y="874"/>
                  </a:lnTo>
                  <a:cubicBezTo>
                    <a:pt x="0" y="1356"/>
                    <a:pt x="393" y="1749"/>
                    <a:pt x="874" y="1749"/>
                  </a:cubicBezTo>
                  <a:lnTo>
                    <a:pt x="8761" y="1749"/>
                  </a:lnTo>
                  <a:lnTo>
                    <a:pt x="876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47"/>
            <p:cNvSpPr/>
            <p:nvPr/>
          </p:nvSpPr>
          <p:spPr>
            <a:xfrm>
              <a:off x="3075975" y="2234550"/>
              <a:ext cx="44200" cy="44200"/>
            </a:xfrm>
            <a:custGeom>
              <a:avLst/>
              <a:gdLst/>
              <a:ahLst/>
              <a:cxnLst/>
              <a:rect l="l" t="t" r="r" b="b"/>
              <a:pathLst>
                <a:path w="1768" h="1768" extrusionOk="0">
                  <a:moveTo>
                    <a:pt x="875" y="1"/>
                  </a:moveTo>
                  <a:cubicBezTo>
                    <a:pt x="393" y="1"/>
                    <a:pt x="1" y="393"/>
                    <a:pt x="1" y="893"/>
                  </a:cubicBezTo>
                  <a:lnTo>
                    <a:pt x="1" y="1767"/>
                  </a:lnTo>
                  <a:lnTo>
                    <a:pt x="1321" y="1767"/>
                  </a:lnTo>
                  <a:cubicBezTo>
                    <a:pt x="1571" y="1767"/>
                    <a:pt x="1767" y="1571"/>
                    <a:pt x="1767" y="1321"/>
                  </a:cubicBezTo>
                  <a:lnTo>
                    <a:pt x="1767" y="893"/>
                  </a:lnTo>
                  <a:cubicBezTo>
                    <a:pt x="1767" y="393"/>
                    <a:pt x="1375" y="1"/>
                    <a:pt x="8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2" name="Google Shape;412;p47"/>
          <p:cNvGrpSpPr/>
          <p:nvPr/>
        </p:nvGrpSpPr>
        <p:grpSpPr>
          <a:xfrm>
            <a:off x="1708138" y="2859904"/>
            <a:ext cx="329225" cy="374275"/>
            <a:chOff x="5072125" y="1661800"/>
            <a:chExt cx="329225" cy="374275"/>
          </a:xfrm>
        </p:grpSpPr>
        <p:sp>
          <p:nvSpPr>
            <p:cNvPr id="413" name="Google Shape;413;p47"/>
            <p:cNvSpPr/>
            <p:nvPr/>
          </p:nvSpPr>
          <p:spPr>
            <a:xfrm>
              <a:off x="5072125" y="1793400"/>
              <a:ext cx="329225" cy="153475"/>
            </a:xfrm>
            <a:custGeom>
              <a:avLst/>
              <a:gdLst/>
              <a:ahLst/>
              <a:cxnLst/>
              <a:rect l="l" t="t" r="r" b="b"/>
              <a:pathLst>
                <a:path w="13169" h="6139" extrusionOk="0">
                  <a:moveTo>
                    <a:pt x="875" y="0"/>
                  </a:moveTo>
                  <a:cubicBezTo>
                    <a:pt x="393" y="0"/>
                    <a:pt x="1" y="393"/>
                    <a:pt x="1" y="875"/>
                  </a:cubicBezTo>
                  <a:lnTo>
                    <a:pt x="1" y="2641"/>
                  </a:lnTo>
                  <a:cubicBezTo>
                    <a:pt x="1" y="2962"/>
                    <a:pt x="179" y="3230"/>
                    <a:pt x="447" y="3373"/>
                  </a:cubicBezTo>
                  <a:lnTo>
                    <a:pt x="447" y="4390"/>
                  </a:lnTo>
                  <a:cubicBezTo>
                    <a:pt x="197" y="4390"/>
                    <a:pt x="1" y="4586"/>
                    <a:pt x="1" y="4836"/>
                  </a:cubicBezTo>
                  <a:lnTo>
                    <a:pt x="1" y="5710"/>
                  </a:lnTo>
                  <a:cubicBezTo>
                    <a:pt x="1" y="5942"/>
                    <a:pt x="197" y="6138"/>
                    <a:pt x="447" y="6138"/>
                  </a:cubicBezTo>
                  <a:lnTo>
                    <a:pt x="12723" y="6138"/>
                  </a:lnTo>
                  <a:cubicBezTo>
                    <a:pt x="12972" y="6138"/>
                    <a:pt x="13169" y="5942"/>
                    <a:pt x="13169" y="5710"/>
                  </a:cubicBezTo>
                  <a:lnTo>
                    <a:pt x="13169" y="4836"/>
                  </a:lnTo>
                  <a:cubicBezTo>
                    <a:pt x="13169" y="4586"/>
                    <a:pt x="12972" y="4390"/>
                    <a:pt x="12723" y="4390"/>
                  </a:cubicBezTo>
                  <a:lnTo>
                    <a:pt x="12259" y="4390"/>
                  </a:lnTo>
                  <a:cubicBezTo>
                    <a:pt x="12098" y="3016"/>
                    <a:pt x="11259" y="1874"/>
                    <a:pt x="10064" y="1285"/>
                  </a:cubicBezTo>
                  <a:cubicBezTo>
                    <a:pt x="9743" y="1464"/>
                    <a:pt x="9386" y="1606"/>
                    <a:pt x="9011" y="1678"/>
                  </a:cubicBezTo>
                  <a:lnTo>
                    <a:pt x="9618" y="2873"/>
                  </a:lnTo>
                  <a:cubicBezTo>
                    <a:pt x="9725" y="3087"/>
                    <a:pt x="9636" y="3355"/>
                    <a:pt x="9422" y="3462"/>
                  </a:cubicBezTo>
                  <a:cubicBezTo>
                    <a:pt x="9355" y="3493"/>
                    <a:pt x="9287" y="3507"/>
                    <a:pt x="9221" y="3507"/>
                  </a:cubicBezTo>
                  <a:cubicBezTo>
                    <a:pt x="9058" y="3507"/>
                    <a:pt x="8909" y="3418"/>
                    <a:pt x="8833" y="3266"/>
                  </a:cubicBezTo>
                  <a:lnTo>
                    <a:pt x="8333" y="2302"/>
                  </a:lnTo>
                  <a:lnTo>
                    <a:pt x="7852" y="3266"/>
                  </a:lnTo>
                  <a:cubicBezTo>
                    <a:pt x="7775" y="3418"/>
                    <a:pt x="7618" y="3507"/>
                    <a:pt x="7456" y="3507"/>
                  </a:cubicBezTo>
                  <a:cubicBezTo>
                    <a:pt x="7390" y="3507"/>
                    <a:pt x="7324" y="3493"/>
                    <a:pt x="7263" y="3462"/>
                  </a:cubicBezTo>
                  <a:cubicBezTo>
                    <a:pt x="7049" y="3355"/>
                    <a:pt x="6959" y="3087"/>
                    <a:pt x="7066" y="2873"/>
                  </a:cubicBezTo>
                  <a:lnTo>
                    <a:pt x="7673" y="1678"/>
                  </a:lnTo>
                  <a:cubicBezTo>
                    <a:pt x="7298" y="1606"/>
                    <a:pt x="6942" y="1464"/>
                    <a:pt x="6620" y="1285"/>
                  </a:cubicBezTo>
                  <a:cubicBezTo>
                    <a:pt x="5425" y="1874"/>
                    <a:pt x="4586" y="3016"/>
                    <a:pt x="4426" y="4390"/>
                  </a:cubicBezTo>
                  <a:lnTo>
                    <a:pt x="1321" y="4390"/>
                  </a:lnTo>
                  <a:lnTo>
                    <a:pt x="1321" y="3373"/>
                  </a:lnTo>
                  <a:cubicBezTo>
                    <a:pt x="1571" y="3230"/>
                    <a:pt x="1767" y="2962"/>
                    <a:pt x="1767" y="2641"/>
                  </a:cubicBezTo>
                  <a:lnTo>
                    <a:pt x="1767" y="875"/>
                  </a:lnTo>
                  <a:cubicBezTo>
                    <a:pt x="1767" y="393"/>
                    <a:pt x="1375" y="0"/>
                    <a:pt x="87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47"/>
            <p:cNvSpPr/>
            <p:nvPr/>
          </p:nvSpPr>
          <p:spPr>
            <a:xfrm>
              <a:off x="5343350" y="1787600"/>
              <a:ext cx="58000" cy="59350"/>
            </a:xfrm>
            <a:custGeom>
              <a:avLst/>
              <a:gdLst/>
              <a:ahLst/>
              <a:cxnLst/>
              <a:rect l="l" t="t" r="r" b="b"/>
              <a:pathLst>
                <a:path w="2320" h="2374" extrusionOk="0">
                  <a:moveTo>
                    <a:pt x="1847" y="0"/>
                  </a:moveTo>
                  <a:cubicBezTo>
                    <a:pt x="1775" y="0"/>
                    <a:pt x="1704" y="18"/>
                    <a:pt x="1642" y="54"/>
                  </a:cubicBezTo>
                  <a:cubicBezTo>
                    <a:pt x="1433" y="169"/>
                    <a:pt x="1219" y="222"/>
                    <a:pt x="1009" y="222"/>
                  </a:cubicBezTo>
                  <a:cubicBezTo>
                    <a:pt x="859" y="222"/>
                    <a:pt x="712" y="195"/>
                    <a:pt x="571" y="143"/>
                  </a:cubicBezTo>
                  <a:cubicBezTo>
                    <a:pt x="410" y="429"/>
                    <a:pt x="214" y="696"/>
                    <a:pt x="0" y="928"/>
                  </a:cubicBezTo>
                  <a:cubicBezTo>
                    <a:pt x="589" y="1303"/>
                    <a:pt x="1106" y="1785"/>
                    <a:pt x="1499" y="2374"/>
                  </a:cubicBezTo>
                  <a:cubicBezTo>
                    <a:pt x="1998" y="1963"/>
                    <a:pt x="2320" y="1357"/>
                    <a:pt x="2320" y="678"/>
                  </a:cubicBezTo>
                  <a:cubicBezTo>
                    <a:pt x="2320" y="589"/>
                    <a:pt x="2302" y="500"/>
                    <a:pt x="2302" y="375"/>
                  </a:cubicBezTo>
                  <a:cubicBezTo>
                    <a:pt x="2266" y="232"/>
                    <a:pt x="2177" y="108"/>
                    <a:pt x="2052" y="54"/>
                  </a:cubicBezTo>
                  <a:cubicBezTo>
                    <a:pt x="1990" y="18"/>
                    <a:pt x="1918" y="0"/>
                    <a:pt x="184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47"/>
            <p:cNvSpPr/>
            <p:nvPr/>
          </p:nvSpPr>
          <p:spPr>
            <a:xfrm>
              <a:off x="5160000" y="1787800"/>
              <a:ext cx="58025" cy="59150"/>
            </a:xfrm>
            <a:custGeom>
              <a:avLst/>
              <a:gdLst/>
              <a:ahLst/>
              <a:cxnLst/>
              <a:rect l="l" t="t" r="r" b="b"/>
              <a:pathLst>
                <a:path w="2321" h="2366" extrusionOk="0">
                  <a:moveTo>
                    <a:pt x="500" y="1"/>
                  </a:moveTo>
                  <a:cubicBezTo>
                    <a:pt x="420" y="1"/>
                    <a:pt x="339" y="24"/>
                    <a:pt x="268" y="64"/>
                  </a:cubicBezTo>
                  <a:cubicBezTo>
                    <a:pt x="126" y="117"/>
                    <a:pt x="36" y="278"/>
                    <a:pt x="19" y="421"/>
                  </a:cubicBezTo>
                  <a:cubicBezTo>
                    <a:pt x="1" y="492"/>
                    <a:pt x="1" y="581"/>
                    <a:pt x="1" y="670"/>
                  </a:cubicBezTo>
                  <a:cubicBezTo>
                    <a:pt x="1" y="1349"/>
                    <a:pt x="322" y="1955"/>
                    <a:pt x="822" y="2366"/>
                  </a:cubicBezTo>
                  <a:cubicBezTo>
                    <a:pt x="1214" y="1777"/>
                    <a:pt x="1732" y="1295"/>
                    <a:pt x="2320" y="920"/>
                  </a:cubicBezTo>
                  <a:cubicBezTo>
                    <a:pt x="2106" y="688"/>
                    <a:pt x="1910" y="421"/>
                    <a:pt x="1749" y="135"/>
                  </a:cubicBezTo>
                  <a:cubicBezTo>
                    <a:pt x="1608" y="187"/>
                    <a:pt x="1461" y="214"/>
                    <a:pt x="1312" y="214"/>
                  </a:cubicBezTo>
                  <a:cubicBezTo>
                    <a:pt x="1102" y="214"/>
                    <a:pt x="887" y="161"/>
                    <a:pt x="679" y="46"/>
                  </a:cubicBezTo>
                  <a:cubicBezTo>
                    <a:pt x="624" y="15"/>
                    <a:pt x="562" y="1"/>
                    <a:pt x="5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47"/>
            <p:cNvSpPr/>
            <p:nvPr/>
          </p:nvSpPr>
          <p:spPr>
            <a:xfrm>
              <a:off x="5097100" y="1968700"/>
              <a:ext cx="279275" cy="67375"/>
            </a:xfrm>
            <a:custGeom>
              <a:avLst/>
              <a:gdLst/>
              <a:ahLst/>
              <a:cxnLst/>
              <a:rect l="l" t="t" r="r" b="b"/>
              <a:pathLst>
                <a:path w="11171" h="2695" extrusionOk="0">
                  <a:moveTo>
                    <a:pt x="1" y="1"/>
                  </a:moveTo>
                  <a:lnTo>
                    <a:pt x="786" y="2409"/>
                  </a:lnTo>
                  <a:cubicBezTo>
                    <a:pt x="840" y="2588"/>
                    <a:pt x="1018" y="2695"/>
                    <a:pt x="1196" y="2695"/>
                  </a:cubicBezTo>
                  <a:lnTo>
                    <a:pt x="9975" y="2695"/>
                  </a:lnTo>
                  <a:cubicBezTo>
                    <a:pt x="10171" y="2695"/>
                    <a:pt x="10332" y="2588"/>
                    <a:pt x="10385" y="2409"/>
                  </a:cubicBezTo>
                  <a:lnTo>
                    <a:pt x="1117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47"/>
            <p:cNvSpPr/>
            <p:nvPr/>
          </p:nvSpPr>
          <p:spPr>
            <a:xfrm>
              <a:off x="5214875" y="1717225"/>
              <a:ext cx="131600" cy="98050"/>
            </a:xfrm>
            <a:custGeom>
              <a:avLst/>
              <a:gdLst/>
              <a:ahLst/>
              <a:cxnLst/>
              <a:rect l="l" t="t" r="r" b="b"/>
              <a:pathLst>
                <a:path w="5264" h="3922" extrusionOk="0">
                  <a:moveTo>
                    <a:pt x="3250" y="1468"/>
                  </a:moveTo>
                  <a:cubicBezTo>
                    <a:pt x="3364" y="1468"/>
                    <a:pt x="3480" y="1513"/>
                    <a:pt x="3569" y="1602"/>
                  </a:cubicBezTo>
                  <a:cubicBezTo>
                    <a:pt x="3730" y="1781"/>
                    <a:pt x="3730" y="2048"/>
                    <a:pt x="3569" y="2227"/>
                  </a:cubicBezTo>
                  <a:cubicBezTo>
                    <a:pt x="3319" y="2476"/>
                    <a:pt x="2980" y="2601"/>
                    <a:pt x="2623" y="2601"/>
                  </a:cubicBezTo>
                  <a:cubicBezTo>
                    <a:pt x="2284" y="2601"/>
                    <a:pt x="1945" y="2476"/>
                    <a:pt x="1695" y="2227"/>
                  </a:cubicBezTo>
                  <a:cubicBezTo>
                    <a:pt x="1535" y="2048"/>
                    <a:pt x="1535" y="1781"/>
                    <a:pt x="1695" y="1602"/>
                  </a:cubicBezTo>
                  <a:cubicBezTo>
                    <a:pt x="1785" y="1513"/>
                    <a:pt x="1896" y="1468"/>
                    <a:pt x="2008" y="1468"/>
                  </a:cubicBezTo>
                  <a:cubicBezTo>
                    <a:pt x="2119" y="1468"/>
                    <a:pt x="2231" y="1513"/>
                    <a:pt x="2320" y="1602"/>
                  </a:cubicBezTo>
                  <a:cubicBezTo>
                    <a:pt x="2400" y="1682"/>
                    <a:pt x="2516" y="1723"/>
                    <a:pt x="2632" y="1723"/>
                  </a:cubicBezTo>
                  <a:cubicBezTo>
                    <a:pt x="2748" y="1723"/>
                    <a:pt x="2864" y="1682"/>
                    <a:pt x="2944" y="1602"/>
                  </a:cubicBezTo>
                  <a:cubicBezTo>
                    <a:pt x="3025" y="1513"/>
                    <a:pt x="3136" y="1468"/>
                    <a:pt x="3250" y="1468"/>
                  </a:cubicBezTo>
                  <a:close/>
                  <a:moveTo>
                    <a:pt x="2632" y="1"/>
                  </a:moveTo>
                  <a:cubicBezTo>
                    <a:pt x="2521" y="1"/>
                    <a:pt x="2409" y="23"/>
                    <a:pt x="2356" y="68"/>
                  </a:cubicBezTo>
                  <a:cubicBezTo>
                    <a:pt x="1695" y="603"/>
                    <a:pt x="1071" y="853"/>
                    <a:pt x="429" y="853"/>
                  </a:cubicBezTo>
                  <a:lnTo>
                    <a:pt x="0" y="853"/>
                  </a:lnTo>
                  <a:lnTo>
                    <a:pt x="0" y="1299"/>
                  </a:lnTo>
                  <a:cubicBezTo>
                    <a:pt x="0" y="2744"/>
                    <a:pt x="1178" y="3922"/>
                    <a:pt x="2623" y="3922"/>
                  </a:cubicBezTo>
                  <a:cubicBezTo>
                    <a:pt x="4086" y="3922"/>
                    <a:pt x="5264" y="2744"/>
                    <a:pt x="5264" y="1299"/>
                  </a:cubicBezTo>
                  <a:lnTo>
                    <a:pt x="5264" y="853"/>
                  </a:lnTo>
                  <a:lnTo>
                    <a:pt x="4836" y="853"/>
                  </a:lnTo>
                  <a:cubicBezTo>
                    <a:pt x="4193" y="853"/>
                    <a:pt x="3569" y="603"/>
                    <a:pt x="2909" y="68"/>
                  </a:cubicBezTo>
                  <a:cubicBezTo>
                    <a:pt x="2855" y="23"/>
                    <a:pt x="2744" y="1"/>
                    <a:pt x="263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47"/>
            <p:cNvSpPr/>
            <p:nvPr/>
          </p:nvSpPr>
          <p:spPr>
            <a:xfrm>
              <a:off x="5215775" y="1661800"/>
              <a:ext cx="129825" cy="54900"/>
            </a:xfrm>
            <a:custGeom>
              <a:avLst/>
              <a:gdLst/>
              <a:ahLst/>
              <a:cxnLst/>
              <a:rect l="l" t="t" r="r" b="b"/>
              <a:pathLst>
                <a:path w="5193" h="2196" extrusionOk="0">
                  <a:moveTo>
                    <a:pt x="2587" y="1"/>
                  </a:moveTo>
                  <a:cubicBezTo>
                    <a:pt x="1285" y="1"/>
                    <a:pt x="214" y="947"/>
                    <a:pt x="0" y="2195"/>
                  </a:cubicBezTo>
                  <a:lnTo>
                    <a:pt x="393" y="2195"/>
                  </a:lnTo>
                  <a:cubicBezTo>
                    <a:pt x="821" y="2195"/>
                    <a:pt x="1285" y="1999"/>
                    <a:pt x="1767" y="1607"/>
                  </a:cubicBezTo>
                  <a:cubicBezTo>
                    <a:pt x="1998" y="1419"/>
                    <a:pt x="2297" y="1326"/>
                    <a:pt x="2596" y="1326"/>
                  </a:cubicBezTo>
                  <a:cubicBezTo>
                    <a:pt x="2895" y="1326"/>
                    <a:pt x="3194" y="1419"/>
                    <a:pt x="3426" y="1607"/>
                  </a:cubicBezTo>
                  <a:cubicBezTo>
                    <a:pt x="3908" y="1999"/>
                    <a:pt x="4372" y="2195"/>
                    <a:pt x="4800" y="2195"/>
                  </a:cubicBezTo>
                  <a:lnTo>
                    <a:pt x="5192" y="2195"/>
                  </a:lnTo>
                  <a:cubicBezTo>
                    <a:pt x="4978" y="947"/>
                    <a:pt x="3908" y="1"/>
                    <a:pt x="258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9" name="Google Shape;419;p47"/>
          <p:cNvGrpSpPr/>
          <p:nvPr/>
        </p:nvGrpSpPr>
        <p:grpSpPr>
          <a:xfrm>
            <a:off x="7128500" y="2859966"/>
            <a:ext cx="285500" cy="374150"/>
            <a:chOff x="1117750" y="1661925"/>
            <a:chExt cx="285500" cy="374150"/>
          </a:xfrm>
        </p:grpSpPr>
        <p:sp>
          <p:nvSpPr>
            <p:cNvPr id="420" name="Google Shape;420;p47"/>
            <p:cNvSpPr/>
            <p:nvPr/>
          </p:nvSpPr>
          <p:spPr>
            <a:xfrm>
              <a:off x="1183775" y="1727825"/>
              <a:ext cx="153475" cy="238225"/>
            </a:xfrm>
            <a:custGeom>
              <a:avLst/>
              <a:gdLst/>
              <a:ahLst/>
              <a:cxnLst/>
              <a:rect l="l" t="t" r="r" b="b"/>
              <a:pathLst>
                <a:path w="6139" h="9529" extrusionOk="0">
                  <a:moveTo>
                    <a:pt x="3069" y="1749"/>
                  </a:moveTo>
                  <a:cubicBezTo>
                    <a:pt x="4033" y="1749"/>
                    <a:pt x="4836" y="2534"/>
                    <a:pt x="4836" y="3516"/>
                  </a:cubicBezTo>
                  <a:cubicBezTo>
                    <a:pt x="4836" y="4336"/>
                    <a:pt x="4265" y="5014"/>
                    <a:pt x="3515" y="5211"/>
                  </a:cubicBezTo>
                  <a:lnTo>
                    <a:pt x="3515" y="6156"/>
                  </a:lnTo>
                  <a:lnTo>
                    <a:pt x="3944" y="6156"/>
                  </a:lnTo>
                  <a:cubicBezTo>
                    <a:pt x="4193" y="6156"/>
                    <a:pt x="4390" y="6353"/>
                    <a:pt x="4390" y="6584"/>
                  </a:cubicBezTo>
                  <a:cubicBezTo>
                    <a:pt x="4390" y="6834"/>
                    <a:pt x="4193" y="7031"/>
                    <a:pt x="3944" y="7031"/>
                  </a:cubicBezTo>
                  <a:lnTo>
                    <a:pt x="3515" y="7031"/>
                  </a:lnTo>
                  <a:lnTo>
                    <a:pt x="3515" y="7459"/>
                  </a:lnTo>
                  <a:cubicBezTo>
                    <a:pt x="3515" y="7709"/>
                    <a:pt x="3319" y="7905"/>
                    <a:pt x="3069" y="7905"/>
                  </a:cubicBezTo>
                  <a:cubicBezTo>
                    <a:pt x="2820" y="7905"/>
                    <a:pt x="2623" y="7709"/>
                    <a:pt x="2623" y="7459"/>
                  </a:cubicBezTo>
                  <a:lnTo>
                    <a:pt x="2623" y="7031"/>
                  </a:lnTo>
                  <a:lnTo>
                    <a:pt x="2195" y="7031"/>
                  </a:lnTo>
                  <a:cubicBezTo>
                    <a:pt x="1945" y="7031"/>
                    <a:pt x="1749" y="6834"/>
                    <a:pt x="1749" y="6584"/>
                  </a:cubicBezTo>
                  <a:cubicBezTo>
                    <a:pt x="1749" y="6353"/>
                    <a:pt x="1945" y="6156"/>
                    <a:pt x="2195" y="6156"/>
                  </a:cubicBezTo>
                  <a:lnTo>
                    <a:pt x="2623" y="6156"/>
                  </a:lnTo>
                  <a:lnTo>
                    <a:pt x="2623" y="5211"/>
                  </a:lnTo>
                  <a:cubicBezTo>
                    <a:pt x="1874" y="5014"/>
                    <a:pt x="1321" y="4336"/>
                    <a:pt x="1321" y="3516"/>
                  </a:cubicBezTo>
                  <a:cubicBezTo>
                    <a:pt x="1321" y="2534"/>
                    <a:pt x="2106" y="1749"/>
                    <a:pt x="3069" y="1749"/>
                  </a:cubicBezTo>
                  <a:close/>
                  <a:moveTo>
                    <a:pt x="3069" y="1"/>
                  </a:moveTo>
                  <a:cubicBezTo>
                    <a:pt x="2552" y="1"/>
                    <a:pt x="2017" y="18"/>
                    <a:pt x="1481" y="90"/>
                  </a:cubicBezTo>
                  <a:cubicBezTo>
                    <a:pt x="1196" y="839"/>
                    <a:pt x="678" y="1481"/>
                    <a:pt x="0" y="1945"/>
                  </a:cubicBezTo>
                  <a:lnTo>
                    <a:pt x="0" y="4586"/>
                  </a:lnTo>
                  <a:cubicBezTo>
                    <a:pt x="0" y="6692"/>
                    <a:pt x="1196" y="8601"/>
                    <a:pt x="3069" y="9529"/>
                  </a:cubicBezTo>
                  <a:cubicBezTo>
                    <a:pt x="4943" y="8601"/>
                    <a:pt x="6138" y="6692"/>
                    <a:pt x="6138" y="4586"/>
                  </a:cubicBezTo>
                  <a:lnTo>
                    <a:pt x="6138" y="1945"/>
                  </a:lnTo>
                  <a:cubicBezTo>
                    <a:pt x="5460" y="1481"/>
                    <a:pt x="4943" y="839"/>
                    <a:pt x="4657" y="90"/>
                  </a:cubicBezTo>
                  <a:cubicBezTo>
                    <a:pt x="4122" y="18"/>
                    <a:pt x="3605" y="1"/>
                    <a:pt x="306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47"/>
            <p:cNvSpPr/>
            <p:nvPr/>
          </p:nvSpPr>
          <p:spPr>
            <a:xfrm>
              <a:off x="1117750" y="1661925"/>
              <a:ext cx="285500" cy="374150"/>
            </a:xfrm>
            <a:custGeom>
              <a:avLst/>
              <a:gdLst/>
              <a:ahLst/>
              <a:cxnLst/>
              <a:rect l="l" t="t" r="r" b="b"/>
              <a:pathLst>
                <a:path w="11420" h="14966" extrusionOk="0">
                  <a:moveTo>
                    <a:pt x="5710" y="1744"/>
                  </a:moveTo>
                  <a:cubicBezTo>
                    <a:pt x="6371" y="1744"/>
                    <a:pt x="7031" y="1798"/>
                    <a:pt x="7673" y="1887"/>
                  </a:cubicBezTo>
                  <a:cubicBezTo>
                    <a:pt x="7851" y="1905"/>
                    <a:pt x="7994" y="2030"/>
                    <a:pt x="8048" y="2190"/>
                  </a:cubicBezTo>
                  <a:cubicBezTo>
                    <a:pt x="8262" y="2940"/>
                    <a:pt x="8761" y="3564"/>
                    <a:pt x="9439" y="3957"/>
                  </a:cubicBezTo>
                  <a:cubicBezTo>
                    <a:pt x="9582" y="4028"/>
                    <a:pt x="9671" y="4171"/>
                    <a:pt x="9671" y="4332"/>
                  </a:cubicBezTo>
                  <a:lnTo>
                    <a:pt x="9671" y="7222"/>
                  </a:lnTo>
                  <a:cubicBezTo>
                    <a:pt x="9671" y="9738"/>
                    <a:pt x="8190" y="12022"/>
                    <a:pt x="5889" y="13057"/>
                  </a:cubicBezTo>
                  <a:cubicBezTo>
                    <a:pt x="5835" y="13074"/>
                    <a:pt x="5764" y="13092"/>
                    <a:pt x="5710" y="13092"/>
                  </a:cubicBezTo>
                  <a:cubicBezTo>
                    <a:pt x="5657" y="13092"/>
                    <a:pt x="5585" y="13074"/>
                    <a:pt x="5532" y="13057"/>
                  </a:cubicBezTo>
                  <a:cubicBezTo>
                    <a:pt x="3230" y="12022"/>
                    <a:pt x="1749" y="9738"/>
                    <a:pt x="1749" y="7222"/>
                  </a:cubicBezTo>
                  <a:lnTo>
                    <a:pt x="1749" y="4332"/>
                  </a:lnTo>
                  <a:cubicBezTo>
                    <a:pt x="1749" y="4171"/>
                    <a:pt x="1838" y="4028"/>
                    <a:pt x="1981" y="3957"/>
                  </a:cubicBezTo>
                  <a:cubicBezTo>
                    <a:pt x="2659" y="3564"/>
                    <a:pt x="3159" y="2940"/>
                    <a:pt x="3373" y="2190"/>
                  </a:cubicBezTo>
                  <a:cubicBezTo>
                    <a:pt x="3426" y="2030"/>
                    <a:pt x="3569" y="1905"/>
                    <a:pt x="3748" y="1887"/>
                  </a:cubicBezTo>
                  <a:cubicBezTo>
                    <a:pt x="4390" y="1798"/>
                    <a:pt x="5050" y="1744"/>
                    <a:pt x="5710" y="1744"/>
                  </a:cubicBezTo>
                  <a:close/>
                  <a:moveTo>
                    <a:pt x="5710" y="0"/>
                  </a:moveTo>
                  <a:cubicBezTo>
                    <a:pt x="4506" y="0"/>
                    <a:pt x="3302" y="130"/>
                    <a:pt x="2106" y="388"/>
                  </a:cubicBezTo>
                  <a:cubicBezTo>
                    <a:pt x="1892" y="424"/>
                    <a:pt x="1749" y="602"/>
                    <a:pt x="1749" y="817"/>
                  </a:cubicBezTo>
                  <a:lnTo>
                    <a:pt x="1749" y="1298"/>
                  </a:lnTo>
                  <a:cubicBezTo>
                    <a:pt x="1749" y="2012"/>
                    <a:pt x="1160" y="2601"/>
                    <a:pt x="447" y="2601"/>
                  </a:cubicBezTo>
                  <a:cubicBezTo>
                    <a:pt x="197" y="2601"/>
                    <a:pt x="1" y="2797"/>
                    <a:pt x="1" y="3047"/>
                  </a:cubicBezTo>
                  <a:lnTo>
                    <a:pt x="1" y="7222"/>
                  </a:lnTo>
                  <a:cubicBezTo>
                    <a:pt x="1" y="10737"/>
                    <a:pt x="2231" y="13842"/>
                    <a:pt x="5568" y="14948"/>
                  </a:cubicBezTo>
                  <a:cubicBezTo>
                    <a:pt x="5621" y="14966"/>
                    <a:pt x="5657" y="14966"/>
                    <a:pt x="5710" y="14966"/>
                  </a:cubicBezTo>
                  <a:cubicBezTo>
                    <a:pt x="5764" y="14966"/>
                    <a:pt x="5800" y="14966"/>
                    <a:pt x="5853" y="14948"/>
                  </a:cubicBezTo>
                  <a:cubicBezTo>
                    <a:pt x="9190" y="13842"/>
                    <a:pt x="11420" y="10737"/>
                    <a:pt x="11420" y="7222"/>
                  </a:cubicBezTo>
                  <a:lnTo>
                    <a:pt x="11420" y="3047"/>
                  </a:lnTo>
                  <a:cubicBezTo>
                    <a:pt x="11420" y="2797"/>
                    <a:pt x="11224" y="2601"/>
                    <a:pt x="10992" y="2601"/>
                  </a:cubicBezTo>
                  <a:cubicBezTo>
                    <a:pt x="10260" y="2601"/>
                    <a:pt x="9671" y="2012"/>
                    <a:pt x="9671" y="1298"/>
                  </a:cubicBezTo>
                  <a:lnTo>
                    <a:pt x="9671" y="817"/>
                  </a:lnTo>
                  <a:cubicBezTo>
                    <a:pt x="9671" y="602"/>
                    <a:pt x="9529" y="424"/>
                    <a:pt x="9315" y="388"/>
                  </a:cubicBezTo>
                  <a:cubicBezTo>
                    <a:pt x="8119" y="130"/>
                    <a:pt x="6915" y="0"/>
                    <a:pt x="57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47"/>
            <p:cNvSpPr/>
            <p:nvPr/>
          </p:nvSpPr>
          <p:spPr>
            <a:xfrm>
              <a:off x="1238650" y="1793850"/>
              <a:ext cx="43725" cy="43725"/>
            </a:xfrm>
            <a:custGeom>
              <a:avLst/>
              <a:gdLst/>
              <a:ahLst/>
              <a:cxnLst/>
              <a:rect l="l" t="t" r="r" b="b"/>
              <a:pathLst>
                <a:path w="1749" h="1749" extrusionOk="0">
                  <a:moveTo>
                    <a:pt x="874" y="0"/>
                  </a:moveTo>
                  <a:cubicBezTo>
                    <a:pt x="393" y="0"/>
                    <a:pt x="0" y="393"/>
                    <a:pt x="0" y="875"/>
                  </a:cubicBezTo>
                  <a:cubicBezTo>
                    <a:pt x="0" y="1356"/>
                    <a:pt x="393" y="1749"/>
                    <a:pt x="874" y="1749"/>
                  </a:cubicBezTo>
                  <a:cubicBezTo>
                    <a:pt x="1356" y="1749"/>
                    <a:pt x="1749" y="1356"/>
                    <a:pt x="1749" y="875"/>
                  </a:cubicBezTo>
                  <a:cubicBezTo>
                    <a:pt x="1749" y="393"/>
                    <a:pt x="1356" y="0"/>
                    <a:pt x="8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23" name="Google Shape;423;p47"/>
          <p:cNvCxnSpPr/>
          <p:nvPr/>
        </p:nvCxnSpPr>
        <p:spPr>
          <a:xfrm>
            <a:off x="720000" y="4863900"/>
            <a:ext cx="7704000" cy="0"/>
          </a:xfrm>
          <a:prstGeom prst="straightConnector1">
            <a:avLst/>
          </a:prstGeom>
          <a:noFill/>
          <a:ln w="28575" cap="flat" cmpd="sng">
            <a:solidFill>
              <a:schemeClr val="dk1"/>
            </a:solidFill>
            <a:prstDash val="solid"/>
            <a:round/>
            <a:headEnd type="none" w="med" len="med"/>
            <a:tailEnd type="none" w="med" len="med"/>
          </a:ln>
        </p:spPr>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grpSp>
        <p:nvGrpSpPr>
          <p:cNvPr id="54" name="Grupo 53">
            <a:extLst>
              <a:ext uri="{FF2B5EF4-FFF2-40B4-BE49-F238E27FC236}">
                <a16:creationId xmlns:a16="http://schemas.microsoft.com/office/drawing/2014/main" id="{9D9D4237-E871-4E7B-9673-DF0550F16F50}"/>
              </a:ext>
            </a:extLst>
          </p:cNvPr>
          <p:cNvGrpSpPr/>
          <p:nvPr/>
        </p:nvGrpSpPr>
        <p:grpSpPr>
          <a:xfrm>
            <a:off x="3175" y="-1588"/>
            <a:ext cx="9137650" cy="3252788"/>
            <a:chOff x="3175" y="-1588"/>
            <a:chExt cx="9137650" cy="3252788"/>
          </a:xfrm>
        </p:grpSpPr>
        <p:sp>
          <p:nvSpPr>
            <p:cNvPr id="55" name="Rectangle 5">
              <a:extLst>
                <a:ext uri="{FF2B5EF4-FFF2-40B4-BE49-F238E27FC236}">
                  <a16:creationId xmlns:a16="http://schemas.microsoft.com/office/drawing/2014/main" id="{A1B8AB90-E1AA-4EBD-BFC6-DCF71195BB29}"/>
                </a:ext>
              </a:extLst>
            </p:cNvPr>
            <p:cNvSpPr>
              <a:spLocks noChangeArrowheads="1"/>
            </p:cNvSpPr>
            <p:nvPr/>
          </p:nvSpPr>
          <p:spPr bwMode="auto">
            <a:xfrm>
              <a:off x="3175" y="-1588"/>
              <a:ext cx="9137650" cy="3252788"/>
            </a:xfrm>
            <a:prstGeom prst="rect">
              <a:avLst/>
            </a:prstGeom>
            <a:solidFill>
              <a:srgbClr val="271C3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 name="Rectangle 6">
              <a:extLst>
                <a:ext uri="{FF2B5EF4-FFF2-40B4-BE49-F238E27FC236}">
                  <a16:creationId xmlns:a16="http://schemas.microsoft.com/office/drawing/2014/main" id="{32A98247-106B-4FBF-8F05-2DFDDC3D7FFD}"/>
                </a:ext>
              </a:extLst>
            </p:cNvPr>
            <p:cNvSpPr>
              <a:spLocks noChangeArrowheads="1"/>
            </p:cNvSpPr>
            <p:nvPr/>
          </p:nvSpPr>
          <p:spPr bwMode="auto">
            <a:xfrm>
              <a:off x="3175" y="2490788"/>
              <a:ext cx="9137650" cy="757238"/>
            </a:xfrm>
            <a:prstGeom prst="rect">
              <a:avLst/>
            </a:prstGeom>
            <a:solidFill>
              <a:srgbClr val="E9408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
        <p:nvSpPr>
          <p:cNvPr id="432" name="Google Shape;432;p48"/>
          <p:cNvSpPr txBox="1">
            <a:spLocks noGrp="1"/>
          </p:cNvSpPr>
          <p:nvPr>
            <p:ph type="title"/>
          </p:nvPr>
        </p:nvSpPr>
        <p:spPr>
          <a:xfrm>
            <a:off x="892050" y="175479"/>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4800" dirty="0">
                <a:solidFill>
                  <a:srgbClr val="E9408F"/>
                </a:solidFill>
              </a:rPr>
              <a:t>RIGHT TO VOTE</a:t>
            </a:r>
            <a:endParaRPr sz="4800" dirty="0">
              <a:solidFill>
                <a:srgbClr val="E9408F"/>
              </a:solidFill>
            </a:endParaRPr>
          </a:p>
        </p:txBody>
      </p:sp>
      <p:sp>
        <p:nvSpPr>
          <p:cNvPr id="433" name="Google Shape;433;p48"/>
          <p:cNvSpPr txBox="1">
            <a:spLocks noGrp="1"/>
          </p:cNvSpPr>
          <p:nvPr>
            <p:ph type="subTitle" idx="6"/>
          </p:nvPr>
        </p:nvSpPr>
        <p:spPr>
          <a:xfrm>
            <a:off x="1595178" y="4310848"/>
            <a:ext cx="1978200" cy="495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Despite being red, Mars is a cold place</a:t>
            </a:r>
            <a:endParaRPr/>
          </a:p>
        </p:txBody>
      </p:sp>
      <p:sp>
        <p:nvSpPr>
          <p:cNvPr id="434" name="Google Shape;434;p48"/>
          <p:cNvSpPr txBox="1">
            <a:spLocks noGrp="1"/>
          </p:cNvSpPr>
          <p:nvPr>
            <p:ph type="title" idx="2"/>
          </p:nvPr>
        </p:nvSpPr>
        <p:spPr>
          <a:xfrm>
            <a:off x="6068648" y="3947848"/>
            <a:ext cx="1978200" cy="363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VENUS</a:t>
            </a:r>
            <a:endParaRPr/>
          </a:p>
        </p:txBody>
      </p:sp>
      <p:sp>
        <p:nvSpPr>
          <p:cNvPr id="435" name="Google Shape;435;p48"/>
          <p:cNvSpPr txBox="1">
            <a:spLocks noGrp="1"/>
          </p:cNvSpPr>
          <p:nvPr>
            <p:ph type="subTitle" idx="1"/>
          </p:nvPr>
        </p:nvSpPr>
        <p:spPr>
          <a:xfrm>
            <a:off x="6068648" y="4310698"/>
            <a:ext cx="1978200" cy="495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Venus is the second planet from the Sun</a:t>
            </a:r>
            <a:endParaRPr/>
          </a:p>
        </p:txBody>
      </p:sp>
      <p:sp>
        <p:nvSpPr>
          <p:cNvPr id="436" name="Google Shape;436;p48"/>
          <p:cNvSpPr txBox="1">
            <a:spLocks noGrp="1"/>
          </p:cNvSpPr>
          <p:nvPr>
            <p:ph type="title" idx="3"/>
          </p:nvPr>
        </p:nvSpPr>
        <p:spPr>
          <a:xfrm>
            <a:off x="3831916" y="3947848"/>
            <a:ext cx="1978200" cy="363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JUPITER</a:t>
            </a:r>
            <a:endParaRPr/>
          </a:p>
        </p:txBody>
      </p:sp>
      <p:sp>
        <p:nvSpPr>
          <p:cNvPr id="437" name="Google Shape;437;p48"/>
          <p:cNvSpPr txBox="1">
            <a:spLocks noGrp="1"/>
          </p:cNvSpPr>
          <p:nvPr>
            <p:ph type="subTitle" idx="4"/>
          </p:nvPr>
        </p:nvSpPr>
        <p:spPr>
          <a:xfrm>
            <a:off x="3831913" y="4310698"/>
            <a:ext cx="1978200" cy="495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It’s the biggest planet in the Solar System</a:t>
            </a:r>
            <a:endParaRPr/>
          </a:p>
        </p:txBody>
      </p:sp>
      <p:sp>
        <p:nvSpPr>
          <p:cNvPr id="438" name="Google Shape;438;p48"/>
          <p:cNvSpPr txBox="1">
            <a:spLocks noGrp="1"/>
          </p:cNvSpPr>
          <p:nvPr>
            <p:ph type="title" idx="5"/>
          </p:nvPr>
        </p:nvSpPr>
        <p:spPr>
          <a:xfrm>
            <a:off x="1595178" y="3947848"/>
            <a:ext cx="1978200" cy="363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MARS</a:t>
            </a:r>
            <a:endParaRPr/>
          </a:p>
        </p:txBody>
      </p:sp>
      <p:sp>
        <p:nvSpPr>
          <p:cNvPr id="441" name="Google Shape;441;p48"/>
          <p:cNvSpPr/>
          <p:nvPr/>
        </p:nvSpPr>
        <p:spPr>
          <a:xfrm>
            <a:off x="2264631" y="3239021"/>
            <a:ext cx="639300" cy="6393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48"/>
          <p:cNvSpPr/>
          <p:nvPr/>
        </p:nvSpPr>
        <p:spPr>
          <a:xfrm>
            <a:off x="6738101" y="3239021"/>
            <a:ext cx="639300" cy="6393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48"/>
          <p:cNvSpPr/>
          <p:nvPr/>
        </p:nvSpPr>
        <p:spPr>
          <a:xfrm>
            <a:off x="4501365" y="3239021"/>
            <a:ext cx="639300" cy="6393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48"/>
          <p:cNvSpPr/>
          <p:nvPr/>
        </p:nvSpPr>
        <p:spPr>
          <a:xfrm>
            <a:off x="6914986" y="3371323"/>
            <a:ext cx="285525" cy="374700"/>
          </a:xfrm>
          <a:custGeom>
            <a:avLst/>
            <a:gdLst/>
            <a:ahLst/>
            <a:cxnLst/>
            <a:rect l="l" t="t" r="r" b="b"/>
            <a:pathLst>
              <a:path w="11421" h="14988" extrusionOk="0">
                <a:moveTo>
                  <a:pt x="5711" y="7940"/>
                </a:moveTo>
                <a:cubicBezTo>
                  <a:pt x="6674" y="7940"/>
                  <a:pt x="7459" y="8725"/>
                  <a:pt x="7459" y="9689"/>
                </a:cubicBezTo>
                <a:cubicBezTo>
                  <a:pt x="7459" y="10509"/>
                  <a:pt x="6906" y="11187"/>
                  <a:pt x="6139" y="11384"/>
                </a:cubicBezTo>
                <a:lnTo>
                  <a:pt x="6139" y="12347"/>
                </a:lnTo>
                <a:lnTo>
                  <a:pt x="6585" y="12347"/>
                </a:lnTo>
                <a:cubicBezTo>
                  <a:pt x="6835" y="12347"/>
                  <a:pt x="7031" y="12543"/>
                  <a:pt x="7031" y="12793"/>
                </a:cubicBezTo>
                <a:cubicBezTo>
                  <a:pt x="7031" y="13025"/>
                  <a:pt x="6835" y="13239"/>
                  <a:pt x="6585" y="13239"/>
                </a:cubicBezTo>
                <a:lnTo>
                  <a:pt x="6139" y="13239"/>
                </a:lnTo>
                <a:lnTo>
                  <a:pt x="6139" y="13667"/>
                </a:lnTo>
                <a:cubicBezTo>
                  <a:pt x="6139" y="13917"/>
                  <a:pt x="5943" y="14114"/>
                  <a:pt x="5711" y="14114"/>
                </a:cubicBezTo>
                <a:cubicBezTo>
                  <a:pt x="5461" y="14114"/>
                  <a:pt x="5265" y="13917"/>
                  <a:pt x="5265" y="13667"/>
                </a:cubicBezTo>
                <a:lnTo>
                  <a:pt x="5265" y="13239"/>
                </a:lnTo>
                <a:lnTo>
                  <a:pt x="4836" y="13239"/>
                </a:lnTo>
                <a:cubicBezTo>
                  <a:pt x="4586" y="13239"/>
                  <a:pt x="4390" y="13025"/>
                  <a:pt x="4390" y="12793"/>
                </a:cubicBezTo>
                <a:cubicBezTo>
                  <a:pt x="4390" y="12543"/>
                  <a:pt x="4586" y="12347"/>
                  <a:pt x="4836" y="12347"/>
                </a:cubicBezTo>
                <a:lnTo>
                  <a:pt x="5265" y="12347"/>
                </a:lnTo>
                <a:lnTo>
                  <a:pt x="5265" y="11384"/>
                </a:lnTo>
                <a:cubicBezTo>
                  <a:pt x="4515" y="11187"/>
                  <a:pt x="3944" y="10509"/>
                  <a:pt x="3944" y="9689"/>
                </a:cubicBezTo>
                <a:cubicBezTo>
                  <a:pt x="3944" y="8725"/>
                  <a:pt x="4747" y="7940"/>
                  <a:pt x="5711" y="7940"/>
                </a:cubicBezTo>
                <a:close/>
                <a:moveTo>
                  <a:pt x="3944" y="0"/>
                </a:moveTo>
                <a:cubicBezTo>
                  <a:pt x="3230" y="0"/>
                  <a:pt x="2642" y="589"/>
                  <a:pt x="2642" y="1320"/>
                </a:cubicBezTo>
                <a:cubicBezTo>
                  <a:pt x="2642" y="1534"/>
                  <a:pt x="2677" y="1713"/>
                  <a:pt x="2767" y="1891"/>
                </a:cubicBezTo>
                <a:lnTo>
                  <a:pt x="1892" y="2766"/>
                </a:lnTo>
                <a:cubicBezTo>
                  <a:pt x="1803" y="2855"/>
                  <a:pt x="1750" y="2962"/>
                  <a:pt x="1750" y="3087"/>
                </a:cubicBezTo>
                <a:lnTo>
                  <a:pt x="1750" y="4389"/>
                </a:lnTo>
                <a:lnTo>
                  <a:pt x="447" y="4389"/>
                </a:lnTo>
                <a:cubicBezTo>
                  <a:pt x="197" y="4389"/>
                  <a:pt x="1" y="4586"/>
                  <a:pt x="1" y="4835"/>
                </a:cubicBezTo>
                <a:cubicBezTo>
                  <a:pt x="1" y="5085"/>
                  <a:pt x="197" y="5281"/>
                  <a:pt x="447" y="5281"/>
                </a:cubicBezTo>
                <a:lnTo>
                  <a:pt x="911" y="5281"/>
                </a:lnTo>
                <a:lnTo>
                  <a:pt x="1000" y="6156"/>
                </a:lnTo>
                <a:lnTo>
                  <a:pt x="3944" y="6156"/>
                </a:lnTo>
                <a:cubicBezTo>
                  <a:pt x="4194" y="6156"/>
                  <a:pt x="4390" y="6352"/>
                  <a:pt x="4390" y="6584"/>
                </a:cubicBezTo>
                <a:cubicBezTo>
                  <a:pt x="4390" y="6834"/>
                  <a:pt x="4194" y="7030"/>
                  <a:pt x="3944" y="7030"/>
                </a:cubicBezTo>
                <a:lnTo>
                  <a:pt x="1071" y="7030"/>
                </a:lnTo>
                <a:lnTo>
                  <a:pt x="1767" y="14595"/>
                </a:lnTo>
                <a:cubicBezTo>
                  <a:pt x="1785" y="14809"/>
                  <a:pt x="1964" y="14988"/>
                  <a:pt x="2196" y="14988"/>
                </a:cubicBezTo>
                <a:lnTo>
                  <a:pt x="9226" y="14988"/>
                </a:lnTo>
                <a:cubicBezTo>
                  <a:pt x="9440" y="14988"/>
                  <a:pt x="9636" y="14809"/>
                  <a:pt x="9654" y="14595"/>
                </a:cubicBezTo>
                <a:lnTo>
                  <a:pt x="10332" y="7030"/>
                </a:lnTo>
                <a:lnTo>
                  <a:pt x="7459" y="7030"/>
                </a:lnTo>
                <a:cubicBezTo>
                  <a:pt x="7227" y="7030"/>
                  <a:pt x="7031" y="6834"/>
                  <a:pt x="7031" y="6584"/>
                </a:cubicBezTo>
                <a:cubicBezTo>
                  <a:pt x="7031" y="6352"/>
                  <a:pt x="7227" y="6156"/>
                  <a:pt x="7459" y="6156"/>
                </a:cubicBezTo>
                <a:lnTo>
                  <a:pt x="10421" y="6156"/>
                </a:lnTo>
                <a:lnTo>
                  <a:pt x="10492" y="5281"/>
                </a:lnTo>
                <a:lnTo>
                  <a:pt x="10974" y="5281"/>
                </a:lnTo>
                <a:cubicBezTo>
                  <a:pt x="11224" y="5281"/>
                  <a:pt x="11420" y="5085"/>
                  <a:pt x="11420" y="4835"/>
                </a:cubicBezTo>
                <a:cubicBezTo>
                  <a:pt x="11420" y="4586"/>
                  <a:pt x="11224" y="4389"/>
                  <a:pt x="10974" y="4389"/>
                </a:cubicBezTo>
                <a:lnTo>
                  <a:pt x="9654" y="4389"/>
                </a:lnTo>
                <a:lnTo>
                  <a:pt x="9654" y="3087"/>
                </a:lnTo>
                <a:cubicBezTo>
                  <a:pt x="9654" y="2962"/>
                  <a:pt x="9618" y="2855"/>
                  <a:pt x="9529" y="2766"/>
                </a:cubicBezTo>
                <a:lnTo>
                  <a:pt x="8655" y="1891"/>
                </a:lnTo>
                <a:cubicBezTo>
                  <a:pt x="8726" y="1713"/>
                  <a:pt x="8780" y="1534"/>
                  <a:pt x="8780" y="1320"/>
                </a:cubicBezTo>
                <a:cubicBezTo>
                  <a:pt x="8780" y="589"/>
                  <a:pt x="8191" y="0"/>
                  <a:pt x="7459" y="0"/>
                </a:cubicBezTo>
                <a:cubicBezTo>
                  <a:pt x="6745" y="0"/>
                  <a:pt x="6139" y="589"/>
                  <a:pt x="6139" y="1320"/>
                </a:cubicBezTo>
                <a:cubicBezTo>
                  <a:pt x="6139" y="2052"/>
                  <a:pt x="6745" y="2641"/>
                  <a:pt x="7459" y="2641"/>
                </a:cubicBezTo>
                <a:cubicBezTo>
                  <a:pt x="7673" y="2641"/>
                  <a:pt x="7852" y="2587"/>
                  <a:pt x="8030" y="2516"/>
                </a:cubicBezTo>
                <a:lnTo>
                  <a:pt x="8780" y="3265"/>
                </a:lnTo>
                <a:lnTo>
                  <a:pt x="8780" y="4389"/>
                </a:lnTo>
                <a:lnTo>
                  <a:pt x="2642" y="4389"/>
                </a:lnTo>
                <a:lnTo>
                  <a:pt x="2642" y="3265"/>
                </a:lnTo>
                <a:lnTo>
                  <a:pt x="3391" y="2516"/>
                </a:lnTo>
                <a:cubicBezTo>
                  <a:pt x="3552" y="2587"/>
                  <a:pt x="3748" y="2641"/>
                  <a:pt x="3944" y="2641"/>
                </a:cubicBezTo>
                <a:cubicBezTo>
                  <a:pt x="4676" y="2641"/>
                  <a:pt x="5265" y="2052"/>
                  <a:pt x="5265" y="1320"/>
                </a:cubicBezTo>
                <a:cubicBezTo>
                  <a:pt x="5265" y="589"/>
                  <a:pt x="4676" y="0"/>
                  <a:pt x="39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6" name="Google Shape;446;p48"/>
          <p:cNvGrpSpPr/>
          <p:nvPr/>
        </p:nvGrpSpPr>
        <p:grpSpPr>
          <a:xfrm>
            <a:off x="4633425" y="3371423"/>
            <a:ext cx="375175" cy="374500"/>
            <a:chOff x="510650" y="2806625"/>
            <a:chExt cx="375175" cy="374500"/>
          </a:xfrm>
        </p:grpSpPr>
        <p:sp>
          <p:nvSpPr>
            <p:cNvPr id="447" name="Google Shape;447;p48"/>
            <p:cNvSpPr/>
            <p:nvPr/>
          </p:nvSpPr>
          <p:spPr>
            <a:xfrm>
              <a:off x="555275" y="3070475"/>
              <a:ext cx="330550" cy="110650"/>
            </a:xfrm>
            <a:custGeom>
              <a:avLst/>
              <a:gdLst/>
              <a:ahLst/>
              <a:cxnLst/>
              <a:rect l="l" t="t" r="r" b="b"/>
              <a:pathLst>
                <a:path w="13222" h="4426" extrusionOk="0">
                  <a:moveTo>
                    <a:pt x="446" y="1"/>
                  </a:moveTo>
                  <a:cubicBezTo>
                    <a:pt x="196" y="1"/>
                    <a:pt x="0" y="197"/>
                    <a:pt x="0" y="447"/>
                  </a:cubicBezTo>
                  <a:lnTo>
                    <a:pt x="0" y="3980"/>
                  </a:lnTo>
                  <a:cubicBezTo>
                    <a:pt x="0" y="4230"/>
                    <a:pt x="196" y="4426"/>
                    <a:pt x="446" y="4426"/>
                  </a:cubicBezTo>
                  <a:lnTo>
                    <a:pt x="12793" y="4426"/>
                  </a:lnTo>
                  <a:cubicBezTo>
                    <a:pt x="13025" y="4426"/>
                    <a:pt x="13222" y="4230"/>
                    <a:pt x="13222" y="3980"/>
                  </a:cubicBezTo>
                  <a:lnTo>
                    <a:pt x="13222" y="447"/>
                  </a:lnTo>
                  <a:cubicBezTo>
                    <a:pt x="13222" y="197"/>
                    <a:pt x="13025" y="1"/>
                    <a:pt x="12793" y="1"/>
                  </a:cubicBezTo>
                  <a:lnTo>
                    <a:pt x="11437" y="1"/>
                  </a:lnTo>
                  <a:lnTo>
                    <a:pt x="11437" y="1767"/>
                  </a:lnTo>
                  <a:lnTo>
                    <a:pt x="11883" y="1767"/>
                  </a:lnTo>
                  <a:cubicBezTo>
                    <a:pt x="12133" y="1767"/>
                    <a:pt x="12329" y="1964"/>
                    <a:pt x="12329" y="2195"/>
                  </a:cubicBezTo>
                  <a:cubicBezTo>
                    <a:pt x="12329" y="2445"/>
                    <a:pt x="12133" y="2642"/>
                    <a:pt x="11883" y="2642"/>
                  </a:cubicBezTo>
                  <a:lnTo>
                    <a:pt x="1320" y="2642"/>
                  </a:lnTo>
                  <a:cubicBezTo>
                    <a:pt x="1089" y="2642"/>
                    <a:pt x="892" y="2445"/>
                    <a:pt x="892" y="2195"/>
                  </a:cubicBezTo>
                  <a:cubicBezTo>
                    <a:pt x="892" y="1964"/>
                    <a:pt x="1089" y="1767"/>
                    <a:pt x="1320" y="1767"/>
                  </a:cubicBezTo>
                  <a:lnTo>
                    <a:pt x="1767" y="1767"/>
                  </a:lnTo>
                  <a:lnTo>
                    <a:pt x="176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48"/>
            <p:cNvSpPr/>
            <p:nvPr/>
          </p:nvSpPr>
          <p:spPr>
            <a:xfrm>
              <a:off x="510650" y="2806625"/>
              <a:ext cx="88800" cy="87700"/>
            </a:xfrm>
            <a:custGeom>
              <a:avLst/>
              <a:gdLst/>
              <a:ahLst/>
              <a:cxnLst/>
              <a:rect l="l" t="t" r="r" b="b"/>
              <a:pathLst>
                <a:path w="3552" h="3508" extrusionOk="0">
                  <a:moveTo>
                    <a:pt x="2231" y="1"/>
                  </a:moveTo>
                  <a:cubicBezTo>
                    <a:pt x="2120" y="1"/>
                    <a:pt x="2008" y="46"/>
                    <a:pt x="1928" y="135"/>
                  </a:cubicBezTo>
                  <a:lnTo>
                    <a:pt x="161" y="1883"/>
                  </a:lnTo>
                  <a:cubicBezTo>
                    <a:pt x="1" y="2062"/>
                    <a:pt x="1" y="2329"/>
                    <a:pt x="161" y="2508"/>
                  </a:cubicBezTo>
                  <a:lnTo>
                    <a:pt x="1161" y="3507"/>
                  </a:lnTo>
                  <a:lnTo>
                    <a:pt x="3552" y="1134"/>
                  </a:lnTo>
                  <a:lnTo>
                    <a:pt x="2535" y="135"/>
                  </a:lnTo>
                  <a:cubicBezTo>
                    <a:pt x="2454" y="46"/>
                    <a:pt x="2343" y="1"/>
                    <a:pt x="223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48"/>
            <p:cNvSpPr/>
            <p:nvPr/>
          </p:nvSpPr>
          <p:spPr>
            <a:xfrm>
              <a:off x="698000" y="2960300"/>
              <a:ext cx="43750" cy="43750"/>
            </a:xfrm>
            <a:custGeom>
              <a:avLst/>
              <a:gdLst/>
              <a:ahLst/>
              <a:cxnLst/>
              <a:rect l="l" t="t" r="r" b="b"/>
              <a:pathLst>
                <a:path w="1750" h="1750" extrusionOk="0">
                  <a:moveTo>
                    <a:pt x="875" y="1"/>
                  </a:moveTo>
                  <a:cubicBezTo>
                    <a:pt x="393" y="1"/>
                    <a:pt x="1" y="393"/>
                    <a:pt x="1" y="875"/>
                  </a:cubicBezTo>
                  <a:cubicBezTo>
                    <a:pt x="1" y="1357"/>
                    <a:pt x="393" y="1749"/>
                    <a:pt x="875" y="1749"/>
                  </a:cubicBezTo>
                  <a:cubicBezTo>
                    <a:pt x="1357" y="1749"/>
                    <a:pt x="1749" y="1357"/>
                    <a:pt x="1749" y="875"/>
                  </a:cubicBezTo>
                  <a:cubicBezTo>
                    <a:pt x="1749" y="393"/>
                    <a:pt x="1357" y="1"/>
                    <a:pt x="8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48"/>
            <p:cNvSpPr/>
            <p:nvPr/>
          </p:nvSpPr>
          <p:spPr>
            <a:xfrm>
              <a:off x="555275" y="2839425"/>
              <a:ext cx="169525" cy="99050"/>
            </a:xfrm>
            <a:custGeom>
              <a:avLst/>
              <a:gdLst/>
              <a:ahLst/>
              <a:cxnLst/>
              <a:rect l="l" t="t" r="r" b="b"/>
              <a:pathLst>
                <a:path w="6781" h="3962" extrusionOk="0">
                  <a:moveTo>
                    <a:pt x="2819" y="0"/>
                  </a:moveTo>
                  <a:lnTo>
                    <a:pt x="0" y="2820"/>
                  </a:lnTo>
                  <a:lnTo>
                    <a:pt x="1142" y="3961"/>
                  </a:lnTo>
                  <a:lnTo>
                    <a:pt x="3515" y="3961"/>
                  </a:lnTo>
                  <a:cubicBezTo>
                    <a:pt x="3997" y="3961"/>
                    <a:pt x="4389" y="3551"/>
                    <a:pt x="4389" y="3069"/>
                  </a:cubicBezTo>
                  <a:cubicBezTo>
                    <a:pt x="4389" y="2588"/>
                    <a:pt x="3997" y="2195"/>
                    <a:pt x="3515" y="2195"/>
                  </a:cubicBezTo>
                  <a:lnTo>
                    <a:pt x="3087" y="2195"/>
                  </a:lnTo>
                  <a:cubicBezTo>
                    <a:pt x="2837" y="2195"/>
                    <a:pt x="2641" y="1999"/>
                    <a:pt x="2641" y="1767"/>
                  </a:cubicBezTo>
                  <a:cubicBezTo>
                    <a:pt x="2641" y="1517"/>
                    <a:pt x="2837" y="1321"/>
                    <a:pt x="3087" y="1321"/>
                  </a:cubicBezTo>
                  <a:lnTo>
                    <a:pt x="6780" y="1321"/>
                  </a:lnTo>
                  <a:lnTo>
                    <a:pt x="5585" y="143"/>
                  </a:lnTo>
                  <a:cubicBezTo>
                    <a:pt x="5496" y="54"/>
                    <a:pt x="5389" y="0"/>
                    <a:pt x="5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48"/>
            <p:cNvSpPr/>
            <p:nvPr/>
          </p:nvSpPr>
          <p:spPr>
            <a:xfrm>
              <a:off x="621275" y="2894300"/>
              <a:ext cx="198075" cy="220375"/>
            </a:xfrm>
            <a:custGeom>
              <a:avLst/>
              <a:gdLst/>
              <a:ahLst/>
              <a:cxnLst/>
              <a:rect l="l" t="t" r="r" b="b"/>
              <a:pathLst>
                <a:path w="7923" h="8815" extrusionOk="0">
                  <a:moveTo>
                    <a:pt x="3944" y="1766"/>
                  </a:moveTo>
                  <a:cubicBezTo>
                    <a:pt x="4925" y="1766"/>
                    <a:pt x="5710" y="2552"/>
                    <a:pt x="5710" y="3515"/>
                  </a:cubicBezTo>
                  <a:cubicBezTo>
                    <a:pt x="5710" y="4336"/>
                    <a:pt x="5140" y="5014"/>
                    <a:pt x="4390" y="5210"/>
                  </a:cubicBezTo>
                  <a:lnTo>
                    <a:pt x="4390" y="6174"/>
                  </a:lnTo>
                  <a:lnTo>
                    <a:pt x="4818" y="6174"/>
                  </a:lnTo>
                  <a:cubicBezTo>
                    <a:pt x="5068" y="6174"/>
                    <a:pt x="5264" y="6370"/>
                    <a:pt x="5264" y="6620"/>
                  </a:cubicBezTo>
                  <a:cubicBezTo>
                    <a:pt x="5264" y="6852"/>
                    <a:pt x="5068" y="7048"/>
                    <a:pt x="4818" y="7048"/>
                  </a:cubicBezTo>
                  <a:lnTo>
                    <a:pt x="4390" y="7048"/>
                  </a:lnTo>
                  <a:lnTo>
                    <a:pt x="4390" y="7494"/>
                  </a:lnTo>
                  <a:cubicBezTo>
                    <a:pt x="4390" y="7726"/>
                    <a:pt x="4194" y="7922"/>
                    <a:pt x="3944" y="7922"/>
                  </a:cubicBezTo>
                  <a:cubicBezTo>
                    <a:pt x="3712" y="7922"/>
                    <a:pt x="3516" y="7726"/>
                    <a:pt x="3516" y="7494"/>
                  </a:cubicBezTo>
                  <a:lnTo>
                    <a:pt x="3516" y="7048"/>
                  </a:lnTo>
                  <a:lnTo>
                    <a:pt x="3070" y="7048"/>
                  </a:lnTo>
                  <a:cubicBezTo>
                    <a:pt x="2820" y="7048"/>
                    <a:pt x="2624" y="6852"/>
                    <a:pt x="2624" y="6620"/>
                  </a:cubicBezTo>
                  <a:cubicBezTo>
                    <a:pt x="2624" y="6370"/>
                    <a:pt x="2820" y="6174"/>
                    <a:pt x="3070" y="6174"/>
                  </a:cubicBezTo>
                  <a:lnTo>
                    <a:pt x="3516" y="6174"/>
                  </a:lnTo>
                  <a:lnTo>
                    <a:pt x="3516" y="5210"/>
                  </a:lnTo>
                  <a:cubicBezTo>
                    <a:pt x="2749" y="5014"/>
                    <a:pt x="2195" y="4336"/>
                    <a:pt x="2195" y="3515"/>
                  </a:cubicBezTo>
                  <a:cubicBezTo>
                    <a:pt x="2195" y="2552"/>
                    <a:pt x="2981" y="1766"/>
                    <a:pt x="3944" y="1766"/>
                  </a:cubicBezTo>
                  <a:close/>
                  <a:moveTo>
                    <a:pt x="2392" y="0"/>
                  </a:moveTo>
                  <a:cubicBezTo>
                    <a:pt x="2552" y="268"/>
                    <a:pt x="2624" y="553"/>
                    <a:pt x="2624" y="874"/>
                  </a:cubicBezTo>
                  <a:cubicBezTo>
                    <a:pt x="2624" y="1856"/>
                    <a:pt x="1839" y="2641"/>
                    <a:pt x="875" y="2641"/>
                  </a:cubicBezTo>
                  <a:lnTo>
                    <a:pt x="1" y="2641"/>
                  </a:lnTo>
                  <a:lnTo>
                    <a:pt x="1" y="8814"/>
                  </a:lnTo>
                  <a:lnTo>
                    <a:pt x="7923" y="8814"/>
                  </a:lnTo>
                  <a:lnTo>
                    <a:pt x="7923" y="446"/>
                  </a:lnTo>
                  <a:cubicBezTo>
                    <a:pt x="7923" y="196"/>
                    <a:pt x="7727" y="0"/>
                    <a:pt x="74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2" name="Google Shape;452;p48"/>
          <p:cNvGrpSpPr/>
          <p:nvPr/>
        </p:nvGrpSpPr>
        <p:grpSpPr>
          <a:xfrm>
            <a:off x="2396491" y="3371311"/>
            <a:ext cx="375600" cy="374725"/>
            <a:chOff x="3332475" y="2234550"/>
            <a:chExt cx="375600" cy="374725"/>
          </a:xfrm>
        </p:grpSpPr>
        <p:sp>
          <p:nvSpPr>
            <p:cNvPr id="453" name="Google Shape;453;p48"/>
            <p:cNvSpPr/>
            <p:nvPr/>
          </p:nvSpPr>
          <p:spPr>
            <a:xfrm>
              <a:off x="3355675" y="2234550"/>
              <a:ext cx="66025" cy="66050"/>
            </a:xfrm>
            <a:custGeom>
              <a:avLst/>
              <a:gdLst/>
              <a:ahLst/>
              <a:cxnLst/>
              <a:rect l="l" t="t" r="r" b="b"/>
              <a:pathLst>
                <a:path w="2641" h="2642" extrusionOk="0">
                  <a:moveTo>
                    <a:pt x="1321" y="1"/>
                  </a:moveTo>
                  <a:cubicBezTo>
                    <a:pt x="607" y="1"/>
                    <a:pt x="0" y="607"/>
                    <a:pt x="0" y="1321"/>
                  </a:cubicBezTo>
                  <a:cubicBezTo>
                    <a:pt x="0" y="2053"/>
                    <a:pt x="607" y="2641"/>
                    <a:pt x="1321" y="2641"/>
                  </a:cubicBezTo>
                  <a:cubicBezTo>
                    <a:pt x="2052" y="2641"/>
                    <a:pt x="2641" y="2053"/>
                    <a:pt x="2641" y="1321"/>
                  </a:cubicBezTo>
                  <a:cubicBezTo>
                    <a:pt x="2641" y="607"/>
                    <a:pt x="2052" y="1"/>
                    <a:pt x="132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48"/>
            <p:cNvSpPr/>
            <p:nvPr/>
          </p:nvSpPr>
          <p:spPr>
            <a:xfrm>
              <a:off x="3487700" y="2234550"/>
              <a:ext cx="65600" cy="66050"/>
            </a:xfrm>
            <a:custGeom>
              <a:avLst/>
              <a:gdLst/>
              <a:ahLst/>
              <a:cxnLst/>
              <a:rect l="l" t="t" r="r" b="b"/>
              <a:pathLst>
                <a:path w="2624" h="2642" extrusionOk="0">
                  <a:moveTo>
                    <a:pt x="1303" y="1"/>
                  </a:moveTo>
                  <a:cubicBezTo>
                    <a:pt x="590" y="1"/>
                    <a:pt x="1" y="607"/>
                    <a:pt x="1" y="1321"/>
                  </a:cubicBezTo>
                  <a:cubicBezTo>
                    <a:pt x="1" y="2053"/>
                    <a:pt x="590" y="2641"/>
                    <a:pt x="1303" y="2641"/>
                  </a:cubicBezTo>
                  <a:cubicBezTo>
                    <a:pt x="2035" y="2641"/>
                    <a:pt x="2624" y="2053"/>
                    <a:pt x="2624" y="1321"/>
                  </a:cubicBezTo>
                  <a:cubicBezTo>
                    <a:pt x="2624" y="607"/>
                    <a:pt x="2035" y="1"/>
                    <a:pt x="13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48"/>
            <p:cNvSpPr/>
            <p:nvPr/>
          </p:nvSpPr>
          <p:spPr>
            <a:xfrm>
              <a:off x="3619300" y="2234550"/>
              <a:ext cx="65600" cy="66050"/>
            </a:xfrm>
            <a:custGeom>
              <a:avLst/>
              <a:gdLst/>
              <a:ahLst/>
              <a:cxnLst/>
              <a:rect l="l" t="t" r="r" b="b"/>
              <a:pathLst>
                <a:path w="2624" h="2642" extrusionOk="0">
                  <a:moveTo>
                    <a:pt x="1303" y="1"/>
                  </a:moveTo>
                  <a:cubicBezTo>
                    <a:pt x="589" y="1"/>
                    <a:pt x="0" y="607"/>
                    <a:pt x="0" y="1321"/>
                  </a:cubicBezTo>
                  <a:cubicBezTo>
                    <a:pt x="0" y="2053"/>
                    <a:pt x="589" y="2641"/>
                    <a:pt x="1303" y="2641"/>
                  </a:cubicBezTo>
                  <a:cubicBezTo>
                    <a:pt x="2034" y="2641"/>
                    <a:pt x="2623" y="2053"/>
                    <a:pt x="2623" y="1321"/>
                  </a:cubicBezTo>
                  <a:cubicBezTo>
                    <a:pt x="2623" y="607"/>
                    <a:pt x="2034" y="1"/>
                    <a:pt x="13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48"/>
            <p:cNvSpPr/>
            <p:nvPr/>
          </p:nvSpPr>
          <p:spPr>
            <a:xfrm>
              <a:off x="3596550" y="2300575"/>
              <a:ext cx="111525" cy="110650"/>
            </a:xfrm>
            <a:custGeom>
              <a:avLst/>
              <a:gdLst/>
              <a:ahLst/>
              <a:cxnLst/>
              <a:rect l="l" t="t" r="r" b="b"/>
              <a:pathLst>
                <a:path w="4461" h="4426" extrusionOk="0">
                  <a:moveTo>
                    <a:pt x="2213" y="0"/>
                  </a:moveTo>
                  <a:cubicBezTo>
                    <a:pt x="1499" y="0"/>
                    <a:pt x="875" y="447"/>
                    <a:pt x="643" y="1125"/>
                  </a:cubicBezTo>
                  <a:lnTo>
                    <a:pt x="54" y="2962"/>
                  </a:lnTo>
                  <a:cubicBezTo>
                    <a:pt x="0" y="3105"/>
                    <a:pt x="36" y="3248"/>
                    <a:pt x="107" y="3355"/>
                  </a:cubicBezTo>
                  <a:cubicBezTo>
                    <a:pt x="197" y="3480"/>
                    <a:pt x="321" y="3533"/>
                    <a:pt x="464" y="3533"/>
                  </a:cubicBezTo>
                  <a:lnTo>
                    <a:pt x="1338" y="3533"/>
                  </a:lnTo>
                  <a:lnTo>
                    <a:pt x="1338" y="4425"/>
                  </a:lnTo>
                  <a:lnTo>
                    <a:pt x="3105" y="4425"/>
                  </a:lnTo>
                  <a:lnTo>
                    <a:pt x="3105" y="3533"/>
                  </a:lnTo>
                  <a:lnTo>
                    <a:pt x="3997" y="3533"/>
                  </a:lnTo>
                  <a:cubicBezTo>
                    <a:pt x="4140" y="3533"/>
                    <a:pt x="4283" y="3480"/>
                    <a:pt x="4354" y="3355"/>
                  </a:cubicBezTo>
                  <a:cubicBezTo>
                    <a:pt x="4443" y="3248"/>
                    <a:pt x="4461" y="3105"/>
                    <a:pt x="4425" y="2962"/>
                  </a:cubicBezTo>
                  <a:lnTo>
                    <a:pt x="3819" y="1125"/>
                  </a:lnTo>
                  <a:cubicBezTo>
                    <a:pt x="3605" y="447"/>
                    <a:pt x="2926" y="0"/>
                    <a:pt x="22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48"/>
            <p:cNvSpPr/>
            <p:nvPr/>
          </p:nvSpPr>
          <p:spPr>
            <a:xfrm>
              <a:off x="3464950" y="2300575"/>
              <a:ext cx="111100" cy="110650"/>
            </a:xfrm>
            <a:custGeom>
              <a:avLst/>
              <a:gdLst/>
              <a:ahLst/>
              <a:cxnLst/>
              <a:rect l="l" t="t" r="r" b="b"/>
              <a:pathLst>
                <a:path w="4444" h="4426" extrusionOk="0">
                  <a:moveTo>
                    <a:pt x="2213" y="0"/>
                  </a:moveTo>
                  <a:cubicBezTo>
                    <a:pt x="1500" y="0"/>
                    <a:pt x="875" y="447"/>
                    <a:pt x="643" y="1125"/>
                  </a:cubicBezTo>
                  <a:lnTo>
                    <a:pt x="54" y="2962"/>
                  </a:lnTo>
                  <a:cubicBezTo>
                    <a:pt x="1" y="3105"/>
                    <a:pt x="19" y="3248"/>
                    <a:pt x="108" y="3355"/>
                  </a:cubicBezTo>
                  <a:cubicBezTo>
                    <a:pt x="197" y="3480"/>
                    <a:pt x="322" y="3533"/>
                    <a:pt x="465" y="3533"/>
                  </a:cubicBezTo>
                  <a:lnTo>
                    <a:pt x="1339" y="3533"/>
                  </a:lnTo>
                  <a:lnTo>
                    <a:pt x="1339" y="4425"/>
                  </a:lnTo>
                  <a:lnTo>
                    <a:pt x="3105" y="4425"/>
                  </a:lnTo>
                  <a:lnTo>
                    <a:pt x="3105" y="3533"/>
                  </a:lnTo>
                  <a:lnTo>
                    <a:pt x="3980" y="3533"/>
                  </a:lnTo>
                  <a:cubicBezTo>
                    <a:pt x="4122" y="3533"/>
                    <a:pt x="4247" y="3480"/>
                    <a:pt x="4336" y="3355"/>
                  </a:cubicBezTo>
                  <a:cubicBezTo>
                    <a:pt x="4408" y="3248"/>
                    <a:pt x="4444" y="3105"/>
                    <a:pt x="4390" y="2962"/>
                  </a:cubicBezTo>
                  <a:lnTo>
                    <a:pt x="3783" y="1125"/>
                  </a:lnTo>
                  <a:cubicBezTo>
                    <a:pt x="3569" y="447"/>
                    <a:pt x="2927" y="0"/>
                    <a:pt x="22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48"/>
            <p:cNvSpPr/>
            <p:nvPr/>
          </p:nvSpPr>
          <p:spPr>
            <a:xfrm>
              <a:off x="3332475" y="2300575"/>
              <a:ext cx="111550" cy="110650"/>
            </a:xfrm>
            <a:custGeom>
              <a:avLst/>
              <a:gdLst/>
              <a:ahLst/>
              <a:cxnLst/>
              <a:rect l="l" t="t" r="r" b="b"/>
              <a:pathLst>
                <a:path w="4462" h="4426" extrusionOk="0">
                  <a:moveTo>
                    <a:pt x="2249" y="0"/>
                  </a:moveTo>
                  <a:cubicBezTo>
                    <a:pt x="1535" y="0"/>
                    <a:pt x="910" y="447"/>
                    <a:pt x="678" y="1125"/>
                  </a:cubicBezTo>
                  <a:lnTo>
                    <a:pt x="54" y="2962"/>
                  </a:lnTo>
                  <a:cubicBezTo>
                    <a:pt x="0" y="3105"/>
                    <a:pt x="36" y="3248"/>
                    <a:pt x="108" y="3355"/>
                  </a:cubicBezTo>
                  <a:cubicBezTo>
                    <a:pt x="197" y="3480"/>
                    <a:pt x="322" y="3533"/>
                    <a:pt x="464" y="3533"/>
                  </a:cubicBezTo>
                  <a:lnTo>
                    <a:pt x="1374" y="3533"/>
                  </a:lnTo>
                  <a:lnTo>
                    <a:pt x="1374" y="4425"/>
                  </a:lnTo>
                  <a:lnTo>
                    <a:pt x="3123" y="4425"/>
                  </a:lnTo>
                  <a:lnTo>
                    <a:pt x="3123" y="3533"/>
                  </a:lnTo>
                  <a:lnTo>
                    <a:pt x="4015" y="3533"/>
                  </a:lnTo>
                  <a:cubicBezTo>
                    <a:pt x="4140" y="3533"/>
                    <a:pt x="4283" y="3480"/>
                    <a:pt x="4372" y="3355"/>
                  </a:cubicBezTo>
                  <a:cubicBezTo>
                    <a:pt x="4443" y="3248"/>
                    <a:pt x="4461" y="3105"/>
                    <a:pt x="4425" y="2962"/>
                  </a:cubicBezTo>
                  <a:lnTo>
                    <a:pt x="3819" y="1125"/>
                  </a:lnTo>
                  <a:cubicBezTo>
                    <a:pt x="3605" y="447"/>
                    <a:pt x="2962" y="0"/>
                    <a:pt x="224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48"/>
            <p:cNvSpPr/>
            <p:nvPr/>
          </p:nvSpPr>
          <p:spPr>
            <a:xfrm>
              <a:off x="3459150" y="2531625"/>
              <a:ext cx="50425" cy="77650"/>
            </a:xfrm>
            <a:custGeom>
              <a:avLst/>
              <a:gdLst/>
              <a:ahLst/>
              <a:cxnLst/>
              <a:rect l="l" t="t" r="r" b="b"/>
              <a:pathLst>
                <a:path w="2017" h="3106" extrusionOk="0">
                  <a:moveTo>
                    <a:pt x="1" y="1"/>
                  </a:moveTo>
                  <a:cubicBezTo>
                    <a:pt x="483" y="1500"/>
                    <a:pt x="1196" y="2784"/>
                    <a:pt x="2017" y="3106"/>
                  </a:cubicBezTo>
                  <a:lnTo>
                    <a:pt x="201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48"/>
            <p:cNvSpPr/>
            <p:nvPr/>
          </p:nvSpPr>
          <p:spPr>
            <a:xfrm>
              <a:off x="3531425" y="2433050"/>
              <a:ext cx="65600" cy="76750"/>
            </a:xfrm>
            <a:custGeom>
              <a:avLst/>
              <a:gdLst/>
              <a:ahLst/>
              <a:cxnLst/>
              <a:rect l="l" t="t" r="r" b="b"/>
              <a:pathLst>
                <a:path w="2624" h="3070" extrusionOk="0">
                  <a:moveTo>
                    <a:pt x="0" y="1"/>
                  </a:moveTo>
                  <a:lnTo>
                    <a:pt x="0" y="3070"/>
                  </a:lnTo>
                  <a:lnTo>
                    <a:pt x="2266" y="3070"/>
                  </a:lnTo>
                  <a:cubicBezTo>
                    <a:pt x="2498" y="2088"/>
                    <a:pt x="2623" y="1018"/>
                    <a:pt x="262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48"/>
            <p:cNvSpPr/>
            <p:nvPr/>
          </p:nvSpPr>
          <p:spPr>
            <a:xfrm>
              <a:off x="3610375" y="2433050"/>
              <a:ext cx="96825" cy="76750"/>
            </a:xfrm>
            <a:custGeom>
              <a:avLst/>
              <a:gdLst/>
              <a:ahLst/>
              <a:cxnLst/>
              <a:rect l="l" t="t" r="r" b="b"/>
              <a:pathLst>
                <a:path w="3873" h="3070" extrusionOk="0">
                  <a:moveTo>
                    <a:pt x="357" y="1"/>
                  </a:moveTo>
                  <a:cubicBezTo>
                    <a:pt x="357" y="1053"/>
                    <a:pt x="232" y="2088"/>
                    <a:pt x="0" y="3070"/>
                  </a:cubicBezTo>
                  <a:lnTo>
                    <a:pt x="2962" y="3070"/>
                  </a:lnTo>
                  <a:cubicBezTo>
                    <a:pt x="3462" y="2142"/>
                    <a:pt x="3801" y="1107"/>
                    <a:pt x="387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48"/>
            <p:cNvSpPr/>
            <p:nvPr/>
          </p:nvSpPr>
          <p:spPr>
            <a:xfrm>
              <a:off x="3531425" y="2531625"/>
              <a:ext cx="50425" cy="77650"/>
            </a:xfrm>
            <a:custGeom>
              <a:avLst/>
              <a:gdLst/>
              <a:ahLst/>
              <a:cxnLst/>
              <a:rect l="l" t="t" r="r" b="b"/>
              <a:pathLst>
                <a:path w="2017" h="3106" extrusionOk="0">
                  <a:moveTo>
                    <a:pt x="0" y="1"/>
                  </a:moveTo>
                  <a:lnTo>
                    <a:pt x="0" y="3106"/>
                  </a:lnTo>
                  <a:cubicBezTo>
                    <a:pt x="821" y="2784"/>
                    <a:pt x="1535" y="1500"/>
                    <a:pt x="201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48"/>
            <p:cNvSpPr/>
            <p:nvPr/>
          </p:nvSpPr>
          <p:spPr>
            <a:xfrm>
              <a:off x="3443550" y="2433050"/>
              <a:ext cx="66025" cy="76750"/>
            </a:xfrm>
            <a:custGeom>
              <a:avLst/>
              <a:gdLst/>
              <a:ahLst/>
              <a:cxnLst/>
              <a:rect l="l" t="t" r="r" b="b"/>
              <a:pathLst>
                <a:path w="2641" h="3070" extrusionOk="0">
                  <a:moveTo>
                    <a:pt x="0" y="1"/>
                  </a:moveTo>
                  <a:cubicBezTo>
                    <a:pt x="0" y="1018"/>
                    <a:pt x="143" y="2088"/>
                    <a:pt x="375" y="3070"/>
                  </a:cubicBezTo>
                  <a:lnTo>
                    <a:pt x="2641" y="3070"/>
                  </a:lnTo>
                  <a:lnTo>
                    <a:pt x="264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48"/>
            <p:cNvSpPr/>
            <p:nvPr/>
          </p:nvSpPr>
          <p:spPr>
            <a:xfrm>
              <a:off x="3369950" y="2531625"/>
              <a:ext cx="100825" cy="73200"/>
            </a:xfrm>
            <a:custGeom>
              <a:avLst/>
              <a:gdLst/>
              <a:ahLst/>
              <a:cxnLst/>
              <a:rect l="l" t="t" r="r" b="b"/>
              <a:pathLst>
                <a:path w="4033" h="2928" extrusionOk="0">
                  <a:moveTo>
                    <a:pt x="0" y="1"/>
                  </a:moveTo>
                  <a:cubicBezTo>
                    <a:pt x="982" y="1339"/>
                    <a:pt x="2391" y="2463"/>
                    <a:pt x="4033" y="2927"/>
                  </a:cubicBezTo>
                  <a:cubicBezTo>
                    <a:pt x="3462" y="2231"/>
                    <a:pt x="2998" y="1125"/>
                    <a:pt x="26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48"/>
            <p:cNvSpPr/>
            <p:nvPr/>
          </p:nvSpPr>
          <p:spPr>
            <a:xfrm>
              <a:off x="3570225" y="2531625"/>
              <a:ext cx="100850" cy="73200"/>
            </a:xfrm>
            <a:custGeom>
              <a:avLst/>
              <a:gdLst/>
              <a:ahLst/>
              <a:cxnLst/>
              <a:rect l="l" t="t" r="r" b="b"/>
              <a:pathLst>
                <a:path w="4034" h="2928" extrusionOk="0">
                  <a:moveTo>
                    <a:pt x="1374" y="1"/>
                  </a:moveTo>
                  <a:cubicBezTo>
                    <a:pt x="1035" y="1125"/>
                    <a:pt x="554" y="2231"/>
                    <a:pt x="1" y="2927"/>
                  </a:cubicBezTo>
                  <a:cubicBezTo>
                    <a:pt x="1642" y="2463"/>
                    <a:pt x="3052" y="1339"/>
                    <a:pt x="40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48"/>
            <p:cNvSpPr/>
            <p:nvPr/>
          </p:nvSpPr>
          <p:spPr>
            <a:xfrm>
              <a:off x="3333800" y="2433050"/>
              <a:ext cx="96375" cy="76750"/>
            </a:xfrm>
            <a:custGeom>
              <a:avLst/>
              <a:gdLst/>
              <a:ahLst/>
              <a:cxnLst/>
              <a:rect l="l" t="t" r="r" b="b"/>
              <a:pathLst>
                <a:path w="3855" h="3070" extrusionOk="0">
                  <a:moveTo>
                    <a:pt x="1" y="1"/>
                  </a:moveTo>
                  <a:cubicBezTo>
                    <a:pt x="55" y="1107"/>
                    <a:pt x="411" y="2142"/>
                    <a:pt x="893" y="3070"/>
                  </a:cubicBezTo>
                  <a:lnTo>
                    <a:pt x="3855" y="3070"/>
                  </a:lnTo>
                  <a:cubicBezTo>
                    <a:pt x="3641" y="2088"/>
                    <a:pt x="3516" y="1053"/>
                    <a:pt x="351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57" name="Google Shape;180;p28">
            <a:extLst>
              <a:ext uri="{FF2B5EF4-FFF2-40B4-BE49-F238E27FC236}">
                <a16:creationId xmlns:a16="http://schemas.microsoft.com/office/drawing/2014/main" id="{35987DF3-AF68-4A1B-9B5A-A14B87C2D57C}"/>
              </a:ext>
            </a:extLst>
          </p:cNvPr>
          <p:cNvCxnSpPr/>
          <p:nvPr/>
        </p:nvCxnSpPr>
        <p:spPr>
          <a:xfrm rot="10800000">
            <a:off x="501200" y="2578821"/>
            <a:ext cx="0" cy="2035200"/>
          </a:xfrm>
          <a:prstGeom prst="straightConnector1">
            <a:avLst/>
          </a:prstGeom>
          <a:noFill/>
          <a:ln w="28575" cap="flat" cmpd="sng">
            <a:solidFill>
              <a:srgbClr val="271C3E"/>
            </a:solidFill>
            <a:prstDash val="solid"/>
            <a:round/>
            <a:headEnd type="none" w="med" len="med"/>
            <a:tailEnd type="none" w="med" len="med"/>
          </a:ln>
        </p:spPr>
      </p:cxnSp>
      <p:cxnSp>
        <p:nvCxnSpPr>
          <p:cNvPr id="58" name="Google Shape;181;p28">
            <a:extLst>
              <a:ext uri="{FF2B5EF4-FFF2-40B4-BE49-F238E27FC236}">
                <a16:creationId xmlns:a16="http://schemas.microsoft.com/office/drawing/2014/main" id="{81B9BBB2-91B7-4DFF-B9E8-DFACEDB1CC1F}"/>
              </a:ext>
            </a:extLst>
          </p:cNvPr>
          <p:cNvCxnSpPr/>
          <p:nvPr/>
        </p:nvCxnSpPr>
        <p:spPr>
          <a:xfrm rot="10800000">
            <a:off x="8627810" y="205784"/>
            <a:ext cx="0" cy="2039100"/>
          </a:xfrm>
          <a:prstGeom prst="straightConnector1">
            <a:avLst/>
          </a:prstGeom>
          <a:noFill/>
          <a:ln w="28575" cap="flat" cmpd="sng">
            <a:solidFill>
              <a:srgbClr val="E9408F"/>
            </a:solidFill>
            <a:prstDash val="solid"/>
            <a:round/>
            <a:headEnd type="none" w="med" len="med"/>
            <a:tailEnd type="none" w="med" len="med"/>
          </a:ln>
        </p:spPr>
      </p:cxnSp>
      <p:pic>
        <p:nvPicPr>
          <p:cNvPr id="7" name="Imagen 6">
            <a:extLst>
              <a:ext uri="{FF2B5EF4-FFF2-40B4-BE49-F238E27FC236}">
                <a16:creationId xmlns:a16="http://schemas.microsoft.com/office/drawing/2014/main" id="{5324E4AA-C5AC-47CC-A008-991399F3CC2C}"/>
              </a:ext>
            </a:extLst>
          </p:cNvPr>
          <p:cNvPicPr>
            <a:picLocks noChangeAspect="1"/>
          </p:cNvPicPr>
          <p:nvPr/>
        </p:nvPicPr>
        <p:blipFill>
          <a:blip r:embed="rId3"/>
          <a:stretch>
            <a:fillRect/>
          </a:stretch>
        </p:blipFill>
        <p:spPr>
          <a:xfrm>
            <a:off x="2180609" y="522323"/>
            <a:ext cx="4905632" cy="265069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479"/>
        <p:cNvGrpSpPr/>
        <p:nvPr/>
      </p:nvGrpSpPr>
      <p:grpSpPr>
        <a:xfrm>
          <a:off x="0" y="0"/>
          <a:ext cx="0" cy="0"/>
          <a:chOff x="0" y="0"/>
          <a:chExt cx="0" cy="0"/>
        </a:xfrm>
      </p:grpSpPr>
      <p:pic>
        <p:nvPicPr>
          <p:cNvPr id="6146" name="Picture 2" descr="Fotos gratis de Mujer">
            <a:extLst>
              <a:ext uri="{FF2B5EF4-FFF2-40B4-BE49-F238E27FC236}">
                <a16:creationId xmlns:a16="http://schemas.microsoft.com/office/drawing/2014/main" id="{5E2218B7-69E0-499E-94DE-654C7852D9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0" y="0"/>
            <a:ext cx="7715250" cy="5143500"/>
          </a:xfrm>
          <a:prstGeom prst="rect">
            <a:avLst/>
          </a:prstGeom>
          <a:noFill/>
          <a:extLst>
            <a:ext uri="{909E8E84-426E-40DD-AFC4-6F175D3DCCD1}">
              <a14:hiddenFill xmlns:a14="http://schemas.microsoft.com/office/drawing/2010/main">
                <a:solidFill>
                  <a:srgbClr val="FFFFFF"/>
                </a:solidFill>
              </a14:hiddenFill>
            </a:ext>
          </a:extLst>
        </p:spPr>
      </p:pic>
      <p:sp>
        <p:nvSpPr>
          <p:cNvPr id="484" name="Google Shape;484;p49"/>
          <p:cNvSpPr txBox="1">
            <a:spLocks noGrp="1"/>
          </p:cNvSpPr>
          <p:nvPr>
            <p:ph type="title"/>
          </p:nvPr>
        </p:nvSpPr>
        <p:spPr>
          <a:xfrm>
            <a:off x="2356608" y="3147689"/>
            <a:ext cx="5402400" cy="1226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rgbClr val="E9408F"/>
                </a:solidFill>
              </a:rPr>
              <a:t>A PICTURE IS WORTH A THOUSAND WORDS</a:t>
            </a:r>
            <a:endParaRPr dirty="0">
              <a:solidFill>
                <a:srgbClr val="E9408F"/>
              </a:solidFill>
            </a:endParaRPr>
          </a:p>
        </p:txBody>
      </p:sp>
      <p:sp>
        <p:nvSpPr>
          <p:cNvPr id="9" name="Rectangle 5">
            <a:extLst>
              <a:ext uri="{FF2B5EF4-FFF2-40B4-BE49-F238E27FC236}">
                <a16:creationId xmlns:a16="http://schemas.microsoft.com/office/drawing/2014/main" id="{A1A65A9A-7290-4995-8A73-91BE8AB4BA45}"/>
              </a:ext>
            </a:extLst>
          </p:cNvPr>
          <p:cNvSpPr>
            <a:spLocks noChangeArrowheads="1"/>
          </p:cNvSpPr>
          <p:nvPr/>
        </p:nvSpPr>
        <p:spPr bwMode="auto">
          <a:xfrm rot="5400000">
            <a:off x="-1857375" y="1857376"/>
            <a:ext cx="5143500" cy="1428750"/>
          </a:xfrm>
          <a:prstGeom prst="rect">
            <a:avLst/>
          </a:prstGeom>
          <a:solidFill>
            <a:srgbClr val="271C3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Rectangle 6">
            <a:extLst>
              <a:ext uri="{FF2B5EF4-FFF2-40B4-BE49-F238E27FC236}">
                <a16:creationId xmlns:a16="http://schemas.microsoft.com/office/drawing/2014/main" id="{24BE545C-C4FD-4BAD-AFD1-3E0B641E4267}"/>
              </a:ext>
            </a:extLst>
          </p:cNvPr>
          <p:cNvSpPr>
            <a:spLocks noChangeArrowheads="1"/>
          </p:cNvSpPr>
          <p:nvPr/>
        </p:nvSpPr>
        <p:spPr bwMode="auto">
          <a:xfrm rot="5400000">
            <a:off x="-1393446" y="2256661"/>
            <a:ext cx="5143500" cy="630178"/>
          </a:xfrm>
          <a:prstGeom prst="rect">
            <a:avLst/>
          </a:prstGeom>
          <a:solidFill>
            <a:srgbClr val="E9408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32" name="Freeform 13">
            <a:extLst>
              <a:ext uri="{FF2B5EF4-FFF2-40B4-BE49-F238E27FC236}">
                <a16:creationId xmlns:a16="http://schemas.microsoft.com/office/drawing/2014/main" id="{95AE72F5-4228-4832-A631-C3BF0275137A}"/>
              </a:ext>
            </a:extLst>
          </p:cNvPr>
          <p:cNvSpPr>
            <a:spLocks/>
          </p:cNvSpPr>
          <p:nvPr/>
        </p:nvSpPr>
        <p:spPr bwMode="auto">
          <a:xfrm>
            <a:off x="5480051" y="596901"/>
            <a:ext cx="2379663" cy="4459288"/>
          </a:xfrm>
          <a:custGeom>
            <a:avLst/>
            <a:gdLst>
              <a:gd name="T0" fmla="*/ 301 w 812"/>
              <a:gd name="T1" fmla="*/ 184 h 1525"/>
              <a:gd name="T2" fmla="*/ 402 w 812"/>
              <a:gd name="T3" fmla="*/ 3 h 1525"/>
              <a:gd name="T4" fmla="*/ 505 w 812"/>
              <a:gd name="T5" fmla="*/ 219 h 1525"/>
              <a:gd name="T6" fmla="*/ 646 w 812"/>
              <a:gd name="T7" fmla="*/ 289 h 1525"/>
              <a:gd name="T8" fmla="*/ 739 w 812"/>
              <a:gd name="T9" fmla="*/ 298 h 1525"/>
              <a:gd name="T10" fmla="*/ 733 w 812"/>
              <a:gd name="T11" fmla="*/ 116 h 1525"/>
              <a:gd name="T12" fmla="*/ 749 w 812"/>
              <a:gd name="T13" fmla="*/ 65 h 1525"/>
              <a:gd name="T14" fmla="*/ 796 w 812"/>
              <a:gd name="T15" fmla="*/ 112 h 1525"/>
              <a:gd name="T16" fmla="*/ 805 w 812"/>
              <a:gd name="T17" fmla="*/ 362 h 1525"/>
              <a:gd name="T18" fmla="*/ 622 w 812"/>
              <a:gd name="T19" fmla="*/ 370 h 1525"/>
              <a:gd name="T20" fmla="*/ 554 w 812"/>
              <a:gd name="T21" fmla="*/ 421 h 1525"/>
              <a:gd name="T22" fmla="*/ 553 w 812"/>
              <a:gd name="T23" fmla="*/ 576 h 1525"/>
              <a:gd name="T24" fmla="*/ 614 w 812"/>
              <a:gd name="T25" fmla="*/ 730 h 1525"/>
              <a:gd name="T26" fmla="*/ 562 w 812"/>
              <a:gd name="T27" fmla="*/ 766 h 1525"/>
              <a:gd name="T28" fmla="*/ 501 w 812"/>
              <a:gd name="T29" fmla="*/ 1086 h 1525"/>
              <a:gd name="T30" fmla="*/ 504 w 812"/>
              <a:gd name="T31" fmla="*/ 1265 h 1525"/>
              <a:gd name="T32" fmla="*/ 492 w 812"/>
              <a:gd name="T33" fmla="*/ 1372 h 1525"/>
              <a:gd name="T34" fmla="*/ 486 w 812"/>
              <a:gd name="T35" fmla="*/ 1465 h 1525"/>
              <a:gd name="T36" fmla="*/ 443 w 812"/>
              <a:gd name="T37" fmla="*/ 1525 h 1525"/>
              <a:gd name="T38" fmla="*/ 419 w 812"/>
              <a:gd name="T39" fmla="*/ 1418 h 1525"/>
              <a:gd name="T40" fmla="*/ 423 w 812"/>
              <a:gd name="T41" fmla="*/ 1343 h 1525"/>
              <a:gd name="T42" fmla="*/ 417 w 812"/>
              <a:gd name="T43" fmla="*/ 1142 h 1525"/>
              <a:gd name="T44" fmla="*/ 409 w 812"/>
              <a:gd name="T45" fmla="*/ 1107 h 1525"/>
              <a:gd name="T46" fmla="*/ 405 w 812"/>
              <a:gd name="T47" fmla="*/ 915 h 1525"/>
              <a:gd name="T48" fmla="*/ 395 w 812"/>
              <a:gd name="T49" fmla="*/ 1105 h 1525"/>
              <a:gd name="T50" fmla="*/ 374 w 812"/>
              <a:gd name="T51" fmla="*/ 1177 h 1525"/>
              <a:gd name="T52" fmla="*/ 369 w 812"/>
              <a:gd name="T53" fmla="*/ 1443 h 1525"/>
              <a:gd name="T54" fmla="*/ 363 w 812"/>
              <a:gd name="T55" fmla="*/ 1521 h 1525"/>
              <a:gd name="T56" fmla="*/ 304 w 812"/>
              <a:gd name="T57" fmla="*/ 1483 h 1525"/>
              <a:gd name="T58" fmla="*/ 305 w 812"/>
              <a:gd name="T59" fmla="*/ 1413 h 1525"/>
              <a:gd name="T60" fmla="*/ 304 w 812"/>
              <a:gd name="T61" fmla="*/ 1348 h 1525"/>
              <a:gd name="T62" fmla="*/ 293 w 812"/>
              <a:gd name="T63" fmla="*/ 1107 h 1525"/>
              <a:gd name="T64" fmla="*/ 252 w 812"/>
              <a:gd name="T65" fmla="*/ 840 h 1525"/>
              <a:gd name="T66" fmla="*/ 217 w 812"/>
              <a:gd name="T67" fmla="*/ 747 h 1525"/>
              <a:gd name="T68" fmla="*/ 269 w 812"/>
              <a:gd name="T69" fmla="*/ 577 h 1525"/>
              <a:gd name="T70" fmla="*/ 247 w 812"/>
              <a:gd name="T71" fmla="*/ 420 h 1525"/>
              <a:gd name="T72" fmla="*/ 149 w 812"/>
              <a:gd name="T73" fmla="*/ 391 h 1525"/>
              <a:gd name="T74" fmla="*/ 10 w 812"/>
              <a:gd name="T75" fmla="*/ 367 h 1525"/>
              <a:gd name="T76" fmla="*/ 30 w 812"/>
              <a:gd name="T77" fmla="*/ 95 h 1525"/>
              <a:gd name="T78" fmla="*/ 66 w 812"/>
              <a:gd name="T79" fmla="*/ 76 h 1525"/>
              <a:gd name="T80" fmla="*/ 96 w 812"/>
              <a:gd name="T81" fmla="*/ 111 h 1525"/>
              <a:gd name="T82" fmla="*/ 68 w 812"/>
              <a:gd name="T83" fmla="*/ 282 h 1525"/>
              <a:gd name="T84" fmla="*/ 117 w 812"/>
              <a:gd name="T85" fmla="*/ 314 h 1525"/>
              <a:gd name="T86" fmla="*/ 324 w 812"/>
              <a:gd name="T87" fmla="*/ 269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12" h="1525">
                <a:moveTo>
                  <a:pt x="324" y="269"/>
                </a:moveTo>
                <a:cubicBezTo>
                  <a:pt x="308" y="240"/>
                  <a:pt x="301" y="213"/>
                  <a:pt x="301" y="184"/>
                </a:cubicBezTo>
                <a:cubicBezTo>
                  <a:pt x="301" y="132"/>
                  <a:pt x="316" y="85"/>
                  <a:pt x="342" y="41"/>
                </a:cubicBezTo>
                <a:cubicBezTo>
                  <a:pt x="355" y="20"/>
                  <a:pt x="377" y="5"/>
                  <a:pt x="402" y="3"/>
                </a:cubicBezTo>
                <a:cubicBezTo>
                  <a:pt x="446" y="0"/>
                  <a:pt x="478" y="28"/>
                  <a:pt x="489" y="72"/>
                </a:cubicBezTo>
                <a:cubicBezTo>
                  <a:pt x="502" y="120"/>
                  <a:pt x="509" y="169"/>
                  <a:pt x="505" y="219"/>
                </a:cubicBezTo>
                <a:cubicBezTo>
                  <a:pt x="504" y="238"/>
                  <a:pt x="506" y="249"/>
                  <a:pt x="530" y="251"/>
                </a:cubicBezTo>
                <a:cubicBezTo>
                  <a:pt x="571" y="255"/>
                  <a:pt x="609" y="271"/>
                  <a:pt x="646" y="289"/>
                </a:cubicBezTo>
                <a:cubicBezTo>
                  <a:pt x="671" y="301"/>
                  <a:pt x="700" y="300"/>
                  <a:pt x="727" y="306"/>
                </a:cubicBezTo>
                <a:cubicBezTo>
                  <a:pt x="736" y="309"/>
                  <a:pt x="737" y="303"/>
                  <a:pt x="739" y="298"/>
                </a:cubicBezTo>
                <a:cubicBezTo>
                  <a:pt x="754" y="257"/>
                  <a:pt x="760" y="215"/>
                  <a:pt x="761" y="173"/>
                </a:cubicBezTo>
                <a:cubicBezTo>
                  <a:pt x="762" y="149"/>
                  <a:pt x="748" y="132"/>
                  <a:pt x="733" y="116"/>
                </a:cubicBezTo>
                <a:cubicBezTo>
                  <a:pt x="723" y="105"/>
                  <a:pt x="723" y="92"/>
                  <a:pt x="722" y="79"/>
                </a:cubicBezTo>
                <a:cubicBezTo>
                  <a:pt x="721" y="69"/>
                  <a:pt x="739" y="60"/>
                  <a:pt x="749" y="65"/>
                </a:cubicBezTo>
                <a:cubicBezTo>
                  <a:pt x="752" y="67"/>
                  <a:pt x="756" y="70"/>
                  <a:pt x="760" y="69"/>
                </a:cubicBezTo>
                <a:cubicBezTo>
                  <a:pt x="795" y="63"/>
                  <a:pt x="796" y="94"/>
                  <a:pt x="796" y="112"/>
                </a:cubicBezTo>
                <a:cubicBezTo>
                  <a:pt x="795" y="178"/>
                  <a:pt x="812" y="242"/>
                  <a:pt x="809" y="308"/>
                </a:cubicBezTo>
                <a:cubicBezTo>
                  <a:pt x="808" y="326"/>
                  <a:pt x="806" y="344"/>
                  <a:pt x="805" y="362"/>
                </a:cubicBezTo>
                <a:cubicBezTo>
                  <a:pt x="804" y="371"/>
                  <a:pt x="799" y="377"/>
                  <a:pt x="790" y="378"/>
                </a:cubicBezTo>
                <a:cubicBezTo>
                  <a:pt x="733" y="387"/>
                  <a:pt x="677" y="384"/>
                  <a:pt x="622" y="370"/>
                </a:cubicBezTo>
                <a:cubicBezTo>
                  <a:pt x="592" y="363"/>
                  <a:pt x="572" y="372"/>
                  <a:pt x="563" y="401"/>
                </a:cubicBezTo>
                <a:cubicBezTo>
                  <a:pt x="560" y="408"/>
                  <a:pt x="559" y="416"/>
                  <a:pt x="554" y="421"/>
                </a:cubicBezTo>
                <a:cubicBezTo>
                  <a:pt x="526" y="454"/>
                  <a:pt x="535" y="494"/>
                  <a:pt x="531" y="531"/>
                </a:cubicBezTo>
                <a:cubicBezTo>
                  <a:pt x="530" y="545"/>
                  <a:pt x="546" y="561"/>
                  <a:pt x="553" y="576"/>
                </a:cubicBezTo>
                <a:cubicBezTo>
                  <a:pt x="575" y="622"/>
                  <a:pt x="597" y="668"/>
                  <a:pt x="619" y="713"/>
                </a:cubicBezTo>
                <a:cubicBezTo>
                  <a:pt x="624" y="722"/>
                  <a:pt x="622" y="727"/>
                  <a:pt x="614" y="730"/>
                </a:cubicBezTo>
                <a:cubicBezTo>
                  <a:pt x="603" y="736"/>
                  <a:pt x="592" y="741"/>
                  <a:pt x="580" y="746"/>
                </a:cubicBezTo>
                <a:cubicBezTo>
                  <a:pt x="570" y="750"/>
                  <a:pt x="560" y="757"/>
                  <a:pt x="562" y="766"/>
                </a:cubicBezTo>
                <a:cubicBezTo>
                  <a:pt x="575" y="837"/>
                  <a:pt x="549" y="900"/>
                  <a:pt x="525" y="964"/>
                </a:cubicBezTo>
                <a:cubicBezTo>
                  <a:pt x="510" y="1004"/>
                  <a:pt x="509" y="1045"/>
                  <a:pt x="501" y="1086"/>
                </a:cubicBezTo>
                <a:cubicBezTo>
                  <a:pt x="500" y="1094"/>
                  <a:pt x="506" y="1100"/>
                  <a:pt x="506" y="1107"/>
                </a:cubicBezTo>
                <a:cubicBezTo>
                  <a:pt x="511" y="1160"/>
                  <a:pt x="509" y="1212"/>
                  <a:pt x="504" y="1265"/>
                </a:cubicBezTo>
                <a:cubicBezTo>
                  <a:pt x="502" y="1293"/>
                  <a:pt x="500" y="1320"/>
                  <a:pt x="489" y="1346"/>
                </a:cubicBezTo>
                <a:cubicBezTo>
                  <a:pt x="485" y="1355"/>
                  <a:pt x="489" y="1363"/>
                  <a:pt x="492" y="1372"/>
                </a:cubicBezTo>
                <a:cubicBezTo>
                  <a:pt x="496" y="1390"/>
                  <a:pt x="495" y="1409"/>
                  <a:pt x="485" y="1425"/>
                </a:cubicBezTo>
                <a:cubicBezTo>
                  <a:pt x="476" y="1440"/>
                  <a:pt x="480" y="1453"/>
                  <a:pt x="486" y="1465"/>
                </a:cubicBezTo>
                <a:cubicBezTo>
                  <a:pt x="492" y="1480"/>
                  <a:pt x="504" y="1494"/>
                  <a:pt x="492" y="1509"/>
                </a:cubicBezTo>
                <a:cubicBezTo>
                  <a:pt x="480" y="1524"/>
                  <a:pt x="460" y="1525"/>
                  <a:pt x="443" y="1525"/>
                </a:cubicBezTo>
                <a:cubicBezTo>
                  <a:pt x="414" y="1525"/>
                  <a:pt x="410" y="1517"/>
                  <a:pt x="416" y="1488"/>
                </a:cubicBezTo>
                <a:cubicBezTo>
                  <a:pt x="421" y="1465"/>
                  <a:pt x="431" y="1443"/>
                  <a:pt x="419" y="1418"/>
                </a:cubicBezTo>
                <a:cubicBezTo>
                  <a:pt x="417" y="1412"/>
                  <a:pt x="419" y="1402"/>
                  <a:pt x="423" y="1396"/>
                </a:cubicBezTo>
                <a:cubicBezTo>
                  <a:pt x="433" y="1378"/>
                  <a:pt x="426" y="1361"/>
                  <a:pt x="423" y="1343"/>
                </a:cubicBezTo>
                <a:cubicBezTo>
                  <a:pt x="418" y="1316"/>
                  <a:pt x="425" y="1289"/>
                  <a:pt x="422" y="1262"/>
                </a:cubicBezTo>
                <a:cubicBezTo>
                  <a:pt x="418" y="1222"/>
                  <a:pt x="418" y="1182"/>
                  <a:pt x="417" y="1142"/>
                </a:cubicBezTo>
                <a:cubicBezTo>
                  <a:pt x="417" y="1136"/>
                  <a:pt x="418" y="1131"/>
                  <a:pt x="411" y="1127"/>
                </a:cubicBezTo>
                <a:cubicBezTo>
                  <a:pt x="399" y="1122"/>
                  <a:pt x="411" y="1113"/>
                  <a:pt x="409" y="1107"/>
                </a:cubicBezTo>
                <a:cubicBezTo>
                  <a:pt x="393" y="1059"/>
                  <a:pt x="409" y="1012"/>
                  <a:pt x="408" y="964"/>
                </a:cubicBezTo>
                <a:cubicBezTo>
                  <a:pt x="407" y="948"/>
                  <a:pt x="408" y="932"/>
                  <a:pt x="405" y="915"/>
                </a:cubicBezTo>
                <a:cubicBezTo>
                  <a:pt x="397" y="936"/>
                  <a:pt x="396" y="957"/>
                  <a:pt x="398" y="978"/>
                </a:cubicBezTo>
                <a:cubicBezTo>
                  <a:pt x="400" y="1020"/>
                  <a:pt x="393" y="1062"/>
                  <a:pt x="395" y="1105"/>
                </a:cubicBezTo>
                <a:cubicBezTo>
                  <a:pt x="395" y="1109"/>
                  <a:pt x="393" y="1115"/>
                  <a:pt x="390" y="1119"/>
                </a:cubicBezTo>
                <a:cubicBezTo>
                  <a:pt x="378" y="1137"/>
                  <a:pt x="373" y="1157"/>
                  <a:pt x="374" y="1177"/>
                </a:cubicBezTo>
                <a:cubicBezTo>
                  <a:pt x="376" y="1230"/>
                  <a:pt x="362" y="1282"/>
                  <a:pt x="369" y="1334"/>
                </a:cubicBezTo>
                <a:cubicBezTo>
                  <a:pt x="373" y="1371"/>
                  <a:pt x="367" y="1407"/>
                  <a:pt x="369" y="1443"/>
                </a:cubicBezTo>
                <a:cubicBezTo>
                  <a:pt x="371" y="1463"/>
                  <a:pt x="381" y="1481"/>
                  <a:pt x="383" y="1501"/>
                </a:cubicBezTo>
                <a:cubicBezTo>
                  <a:pt x="383" y="1516"/>
                  <a:pt x="377" y="1522"/>
                  <a:pt x="363" y="1521"/>
                </a:cubicBezTo>
                <a:cubicBezTo>
                  <a:pt x="350" y="1521"/>
                  <a:pt x="337" y="1519"/>
                  <a:pt x="324" y="1518"/>
                </a:cubicBezTo>
                <a:cubicBezTo>
                  <a:pt x="302" y="1515"/>
                  <a:pt x="296" y="1505"/>
                  <a:pt x="304" y="1483"/>
                </a:cubicBezTo>
                <a:cubicBezTo>
                  <a:pt x="307" y="1474"/>
                  <a:pt x="312" y="1466"/>
                  <a:pt x="314" y="1457"/>
                </a:cubicBezTo>
                <a:cubicBezTo>
                  <a:pt x="319" y="1441"/>
                  <a:pt x="311" y="1427"/>
                  <a:pt x="305" y="1413"/>
                </a:cubicBezTo>
                <a:cubicBezTo>
                  <a:pt x="299" y="1398"/>
                  <a:pt x="297" y="1383"/>
                  <a:pt x="303" y="1367"/>
                </a:cubicBezTo>
                <a:cubicBezTo>
                  <a:pt x="305" y="1361"/>
                  <a:pt x="307" y="1354"/>
                  <a:pt x="304" y="1348"/>
                </a:cubicBezTo>
                <a:cubicBezTo>
                  <a:pt x="288" y="1311"/>
                  <a:pt x="293" y="1271"/>
                  <a:pt x="286" y="1233"/>
                </a:cubicBezTo>
                <a:cubicBezTo>
                  <a:pt x="278" y="1190"/>
                  <a:pt x="290" y="1149"/>
                  <a:pt x="293" y="1107"/>
                </a:cubicBezTo>
                <a:cubicBezTo>
                  <a:pt x="296" y="1057"/>
                  <a:pt x="292" y="1007"/>
                  <a:pt x="279" y="958"/>
                </a:cubicBezTo>
                <a:cubicBezTo>
                  <a:pt x="269" y="919"/>
                  <a:pt x="257" y="881"/>
                  <a:pt x="252" y="840"/>
                </a:cubicBezTo>
                <a:cubicBezTo>
                  <a:pt x="250" y="822"/>
                  <a:pt x="250" y="804"/>
                  <a:pt x="250" y="787"/>
                </a:cubicBezTo>
                <a:cubicBezTo>
                  <a:pt x="250" y="754"/>
                  <a:pt x="250" y="750"/>
                  <a:pt x="217" y="747"/>
                </a:cubicBezTo>
                <a:cubicBezTo>
                  <a:pt x="198" y="745"/>
                  <a:pt x="200" y="740"/>
                  <a:pt x="206" y="727"/>
                </a:cubicBezTo>
                <a:cubicBezTo>
                  <a:pt x="227" y="677"/>
                  <a:pt x="243" y="624"/>
                  <a:pt x="269" y="577"/>
                </a:cubicBezTo>
                <a:cubicBezTo>
                  <a:pt x="294" y="533"/>
                  <a:pt x="277" y="497"/>
                  <a:pt x="264" y="458"/>
                </a:cubicBezTo>
                <a:cubicBezTo>
                  <a:pt x="260" y="445"/>
                  <a:pt x="253" y="432"/>
                  <a:pt x="247" y="420"/>
                </a:cubicBezTo>
                <a:cubicBezTo>
                  <a:pt x="242" y="409"/>
                  <a:pt x="234" y="397"/>
                  <a:pt x="222" y="396"/>
                </a:cubicBezTo>
                <a:cubicBezTo>
                  <a:pt x="198" y="394"/>
                  <a:pt x="175" y="385"/>
                  <a:pt x="149" y="391"/>
                </a:cubicBezTo>
                <a:cubicBezTo>
                  <a:pt x="111" y="400"/>
                  <a:pt x="71" y="402"/>
                  <a:pt x="31" y="393"/>
                </a:cubicBezTo>
                <a:cubicBezTo>
                  <a:pt x="15" y="389"/>
                  <a:pt x="12" y="381"/>
                  <a:pt x="10" y="367"/>
                </a:cubicBezTo>
                <a:cubicBezTo>
                  <a:pt x="0" y="310"/>
                  <a:pt x="14" y="255"/>
                  <a:pt x="23" y="199"/>
                </a:cubicBezTo>
                <a:cubicBezTo>
                  <a:pt x="28" y="165"/>
                  <a:pt x="37" y="130"/>
                  <a:pt x="30" y="95"/>
                </a:cubicBezTo>
                <a:cubicBezTo>
                  <a:pt x="27" y="82"/>
                  <a:pt x="32" y="76"/>
                  <a:pt x="46" y="78"/>
                </a:cubicBezTo>
                <a:cubicBezTo>
                  <a:pt x="53" y="79"/>
                  <a:pt x="59" y="78"/>
                  <a:pt x="66" y="76"/>
                </a:cubicBezTo>
                <a:cubicBezTo>
                  <a:pt x="73" y="74"/>
                  <a:pt x="100" y="90"/>
                  <a:pt x="102" y="97"/>
                </a:cubicBezTo>
                <a:cubicBezTo>
                  <a:pt x="103" y="103"/>
                  <a:pt x="98" y="107"/>
                  <a:pt x="96" y="111"/>
                </a:cubicBezTo>
                <a:cubicBezTo>
                  <a:pt x="75" y="142"/>
                  <a:pt x="54" y="171"/>
                  <a:pt x="59" y="211"/>
                </a:cubicBezTo>
                <a:cubicBezTo>
                  <a:pt x="62" y="234"/>
                  <a:pt x="64" y="258"/>
                  <a:pt x="68" y="282"/>
                </a:cubicBezTo>
                <a:cubicBezTo>
                  <a:pt x="70" y="296"/>
                  <a:pt x="67" y="315"/>
                  <a:pt x="77" y="323"/>
                </a:cubicBezTo>
                <a:cubicBezTo>
                  <a:pt x="89" y="332"/>
                  <a:pt x="103" y="315"/>
                  <a:pt x="117" y="314"/>
                </a:cubicBezTo>
                <a:cubicBezTo>
                  <a:pt x="160" y="309"/>
                  <a:pt x="197" y="286"/>
                  <a:pt x="238" y="276"/>
                </a:cubicBezTo>
                <a:cubicBezTo>
                  <a:pt x="265" y="269"/>
                  <a:pt x="292" y="263"/>
                  <a:pt x="324" y="269"/>
                </a:cubicBezTo>
                <a:close/>
              </a:path>
            </a:pathLst>
          </a:custGeom>
          <a:solidFill>
            <a:srgbClr val="382A5B"/>
          </a:solidFill>
          <a:ln>
            <a:noFill/>
          </a:ln>
        </p:spPr>
        <p:txBody>
          <a:bodyPr vert="horz" wrap="square" lIns="91440" tIns="45720" rIns="91440" bIns="45720" numCol="1" anchor="t" anchorCtr="0" compatLnSpc="1">
            <a:prstTxWarp prst="textNoShape">
              <a:avLst/>
            </a:prstTxWarp>
          </a:bodyPr>
          <a:lstStyle/>
          <a:p>
            <a:endParaRPr lang="es-PE"/>
          </a:p>
        </p:txBody>
      </p:sp>
      <p:grpSp>
        <p:nvGrpSpPr>
          <p:cNvPr id="22" name="Grupo 21">
            <a:extLst>
              <a:ext uri="{FF2B5EF4-FFF2-40B4-BE49-F238E27FC236}">
                <a16:creationId xmlns:a16="http://schemas.microsoft.com/office/drawing/2014/main" id="{EAC805EA-A41C-4D85-B0D7-AA6981D12721}"/>
              </a:ext>
            </a:extLst>
          </p:cNvPr>
          <p:cNvGrpSpPr/>
          <p:nvPr/>
        </p:nvGrpSpPr>
        <p:grpSpPr>
          <a:xfrm>
            <a:off x="1588" y="1542733"/>
            <a:ext cx="9144000" cy="3601518"/>
            <a:chOff x="1588" y="795858"/>
            <a:chExt cx="9144000" cy="3601518"/>
          </a:xfrm>
        </p:grpSpPr>
        <p:sp>
          <p:nvSpPr>
            <p:cNvPr id="23" name="Rectangle 5">
              <a:extLst>
                <a:ext uri="{FF2B5EF4-FFF2-40B4-BE49-F238E27FC236}">
                  <a16:creationId xmlns:a16="http://schemas.microsoft.com/office/drawing/2014/main" id="{CCE06EDD-A0EB-46FF-898B-CC3EA3B530C8}"/>
                </a:ext>
              </a:extLst>
            </p:cNvPr>
            <p:cNvSpPr>
              <a:spLocks noChangeArrowheads="1"/>
            </p:cNvSpPr>
            <p:nvPr/>
          </p:nvSpPr>
          <p:spPr bwMode="auto">
            <a:xfrm>
              <a:off x="1588" y="1143001"/>
              <a:ext cx="9144000" cy="3254375"/>
            </a:xfrm>
            <a:prstGeom prst="rect">
              <a:avLst/>
            </a:prstGeom>
            <a:solidFill>
              <a:srgbClr val="E9408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 name="Rectangle 6">
              <a:extLst>
                <a:ext uri="{FF2B5EF4-FFF2-40B4-BE49-F238E27FC236}">
                  <a16:creationId xmlns:a16="http://schemas.microsoft.com/office/drawing/2014/main" id="{1C26ACDB-D1FF-4E70-A177-9398ED99C600}"/>
                </a:ext>
              </a:extLst>
            </p:cNvPr>
            <p:cNvSpPr>
              <a:spLocks noChangeArrowheads="1"/>
            </p:cNvSpPr>
            <p:nvPr/>
          </p:nvSpPr>
          <p:spPr bwMode="auto">
            <a:xfrm>
              <a:off x="1588" y="795858"/>
              <a:ext cx="9144000" cy="344488"/>
            </a:xfrm>
            <a:prstGeom prst="rect">
              <a:avLst/>
            </a:prstGeom>
            <a:solidFill>
              <a:srgbClr val="382A5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
        <p:nvSpPr>
          <p:cNvPr id="492" name="Google Shape;492;p50"/>
          <p:cNvSpPr/>
          <p:nvPr/>
        </p:nvSpPr>
        <p:spPr>
          <a:xfrm flipH="1">
            <a:off x="804450" y="1275413"/>
            <a:ext cx="1005000" cy="1005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50"/>
          <p:cNvSpPr txBox="1">
            <a:spLocks noGrp="1"/>
          </p:cNvSpPr>
          <p:nvPr>
            <p:ph type="title"/>
          </p:nvPr>
        </p:nvSpPr>
        <p:spPr>
          <a:xfrm>
            <a:off x="713100" y="2411050"/>
            <a:ext cx="3744000" cy="841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solidFill>
                  <a:schemeClr val="accent6"/>
                </a:solidFill>
              </a:rPr>
              <a:t>ANALYSIS</a:t>
            </a:r>
            <a:endParaRPr dirty="0">
              <a:solidFill>
                <a:schemeClr val="accent6"/>
              </a:solidFill>
            </a:endParaRPr>
          </a:p>
        </p:txBody>
      </p:sp>
      <p:sp>
        <p:nvSpPr>
          <p:cNvPr id="494" name="Google Shape;494;p50"/>
          <p:cNvSpPr txBox="1">
            <a:spLocks noGrp="1"/>
          </p:cNvSpPr>
          <p:nvPr>
            <p:ph type="title" idx="2"/>
          </p:nvPr>
        </p:nvSpPr>
        <p:spPr>
          <a:xfrm>
            <a:off x="720000" y="1357013"/>
            <a:ext cx="11739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03</a:t>
            </a:r>
            <a:endParaRPr/>
          </a:p>
        </p:txBody>
      </p:sp>
      <p:sp>
        <p:nvSpPr>
          <p:cNvPr id="495" name="Google Shape;495;p50"/>
          <p:cNvSpPr txBox="1">
            <a:spLocks noGrp="1"/>
          </p:cNvSpPr>
          <p:nvPr>
            <p:ph type="subTitle" idx="1"/>
          </p:nvPr>
        </p:nvSpPr>
        <p:spPr>
          <a:xfrm>
            <a:off x="713100" y="3252850"/>
            <a:ext cx="3744000" cy="438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accent6"/>
                </a:solidFill>
              </a:rPr>
              <a:t>You can enter a subtitle here if you need it</a:t>
            </a:r>
            <a:endParaRPr>
              <a:solidFill>
                <a:schemeClr val="accent6"/>
              </a:solidFill>
            </a:endParaRPr>
          </a:p>
        </p:txBody>
      </p:sp>
      <p:grpSp>
        <p:nvGrpSpPr>
          <p:cNvPr id="497" name="Google Shape;497;p50"/>
          <p:cNvGrpSpPr/>
          <p:nvPr/>
        </p:nvGrpSpPr>
        <p:grpSpPr>
          <a:xfrm>
            <a:off x="555587" y="4366876"/>
            <a:ext cx="315034" cy="515452"/>
            <a:chOff x="1438948" y="2405669"/>
            <a:chExt cx="1140600" cy="1866228"/>
          </a:xfrm>
        </p:grpSpPr>
        <p:grpSp>
          <p:nvGrpSpPr>
            <p:cNvPr id="498" name="Google Shape;498;p50"/>
            <p:cNvGrpSpPr/>
            <p:nvPr/>
          </p:nvGrpSpPr>
          <p:grpSpPr>
            <a:xfrm>
              <a:off x="1620147" y="3493697"/>
              <a:ext cx="778200" cy="778200"/>
              <a:chOff x="1620147" y="3306634"/>
              <a:chExt cx="778200" cy="778200"/>
            </a:xfrm>
          </p:grpSpPr>
          <p:cxnSp>
            <p:nvCxnSpPr>
              <p:cNvPr id="499" name="Google Shape;499;p50"/>
              <p:cNvCxnSpPr/>
              <p:nvPr/>
            </p:nvCxnSpPr>
            <p:spPr>
              <a:xfrm>
                <a:off x="2009259" y="3306634"/>
                <a:ext cx="0" cy="778200"/>
              </a:xfrm>
              <a:prstGeom prst="straightConnector1">
                <a:avLst/>
              </a:prstGeom>
              <a:noFill/>
              <a:ln w="38100" cap="flat" cmpd="sng">
                <a:solidFill>
                  <a:schemeClr val="accent6"/>
                </a:solidFill>
                <a:prstDash val="solid"/>
                <a:round/>
                <a:headEnd type="none" w="med" len="med"/>
                <a:tailEnd type="none" w="med" len="med"/>
              </a:ln>
            </p:spPr>
          </p:cxnSp>
          <p:cxnSp>
            <p:nvCxnSpPr>
              <p:cNvPr id="500" name="Google Shape;500;p50"/>
              <p:cNvCxnSpPr/>
              <p:nvPr/>
            </p:nvCxnSpPr>
            <p:spPr>
              <a:xfrm>
                <a:off x="2009247" y="3306622"/>
                <a:ext cx="0" cy="778200"/>
              </a:xfrm>
              <a:prstGeom prst="straightConnector1">
                <a:avLst/>
              </a:prstGeom>
              <a:noFill/>
              <a:ln w="38100" cap="flat" cmpd="sng">
                <a:solidFill>
                  <a:schemeClr val="accent6"/>
                </a:solidFill>
                <a:prstDash val="solid"/>
                <a:round/>
                <a:headEnd type="none" w="med" len="med"/>
                <a:tailEnd type="none" w="med" len="med"/>
              </a:ln>
            </p:spPr>
          </p:cxnSp>
        </p:grpSp>
        <p:sp>
          <p:nvSpPr>
            <p:cNvPr id="501" name="Google Shape;501;p50"/>
            <p:cNvSpPr/>
            <p:nvPr/>
          </p:nvSpPr>
          <p:spPr>
            <a:xfrm>
              <a:off x="1438948" y="2405669"/>
              <a:ext cx="1140600" cy="1140600"/>
            </a:xfrm>
            <a:prstGeom prst="ellipse">
              <a:avLst/>
            </a:prstGeom>
            <a:noFill/>
            <a:ln w="381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502" name="Google Shape;502;p50"/>
          <p:cNvCxnSpPr/>
          <p:nvPr/>
        </p:nvCxnSpPr>
        <p:spPr>
          <a:xfrm>
            <a:off x="720000" y="279575"/>
            <a:ext cx="7704000" cy="0"/>
          </a:xfrm>
          <a:prstGeom prst="straightConnector1">
            <a:avLst/>
          </a:prstGeom>
          <a:noFill/>
          <a:ln w="28575" cap="flat" cmpd="sng">
            <a:solidFill>
              <a:schemeClr val="dk1"/>
            </a:solidFill>
            <a:prstDash val="solid"/>
            <a:round/>
            <a:headEnd type="none" w="med" len="med"/>
            <a:tailEnd type="none" w="med" len="med"/>
          </a:ln>
        </p:spPr>
      </p:cxnSp>
      <p:sp>
        <p:nvSpPr>
          <p:cNvPr id="12" name="Freeform 13">
            <a:extLst>
              <a:ext uri="{FF2B5EF4-FFF2-40B4-BE49-F238E27FC236}">
                <a16:creationId xmlns:a16="http://schemas.microsoft.com/office/drawing/2014/main" id="{14BECF47-BF14-47F4-A767-6C04702376AB}"/>
              </a:ext>
            </a:extLst>
          </p:cNvPr>
          <p:cNvSpPr>
            <a:spLocks/>
          </p:cNvSpPr>
          <p:nvPr/>
        </p:nvSpPr>
        <p:spPr bwMode="auto">
          <a:xfrm>
            <a:off x="5480051" y="596901"/>
            <a:ext cx="2379663" cy="4459288"/>
          </a:xfrm>
          <a:custGeom>
            <a:avLst/>
            <a:gdLst>
              <a:gd name="T0" fmla="*/ 301 w 812"/>
              <a:gd name="T1" fmla="*/ 184 h 1525"/>
              <a:gd name="T2" fmla="*/ 402 w 812"/>
              <a:gd name="T3" fmla="*/ 3 h 1525"/>
              <a:gd name="T4" fmla="*/ 505 w 812"/>
              <a:gd name="T5" fmla="*/ 219 h 1525"/>
              <a:gd name="T6" fmla="*/ 646 w 812"/>
              <a:gd name="T7" fmla="*/ 289 h 1525"/>
              <a:gd name="T8" fmla="*/ 739 w 812"/>
              <a:gd name="T9" fmla="*/ 298 h 1525"/>
              <a:gd name="T10" fmla="*/ 733 w 812"/>
              <a:gd name="T11" fmla="*/ 116 h 1525"/>
              <a:gd name="T12" fmla="*/ 749 w 812"/>
              <a:gd name="T13" fmla="*/ 65 h 1525"/>
              <a:gd name="T14" fmla="*/ 796 w 812"/>
              <a:gd name="T15" fmla="*/ 112 h 1525"/>
              <a:gd name="T16" fmla="*/ 805 w 812"/>
              <a:gd name="T17" fmla="*/ 362 h 1525"/>
              <a:gd name="T18" fmla="*/ 622 w 812"/>
              <a:gd name="T19" fmla="*/ 370 h 1525"/>
              <a:gd name="T20" fmla="*/ 554 w 812"/>
              <a:gd name="T21" fmla="*/ 421 h 1525"/>
              <a:gd name="T22" fmla="*/ 553 w 812"/>
              <a:gd name="T23" fmla="*/ 576 h 1525"/>
              <a:gd name="T24" fmla="*/ 614 w 812"/>
              <a:gd name="T25" fmla="*/ 730 h 1525"/>
              <a:gd name="T26" fmla="*/ 562 w 812"/>
              <a:gd name="T27" fmla="*/ 766 h 1525"/>
              <a:gd name="T28" fmla="*/ 501 w 812"/>
              <a:gd name="T29" fmla="*/ 1086 h 1525"/>
              <a:gd name="T30" fmla="*/ 504 w 812"/>
              <a:gd name="T31" fmla="*/ 1265 h 1525"/>
              <a:gd name="T32" fmla="*/ 492 w 812"/>
              <a:gd name="T33" fmla="*/ 1372 h 1525"/>
              <a:gd name="T34" fmla="*/ 486 w 812"/>
              <a:gd name="T35" fmla="*/ 1465 h 1525"/>
              <a:gd name="T36" fmla="*/ 443 w 812"/>
              <a:gd name="T37" fmla="*/ 1525 h 1525"/>
              <a:gd name="T38" fmla="*/ 419 w 812"/>
              <a:gd name="T39" fmla="*/ 1418 h 1525"/>
              <a:gd name="T40" fmla="*/ 423 w 812"/>
              <a:gd name="T41" fmla="*/ 1343 h 1525"/>
              <a:gd name="T42" fmla="*/ 417 w 812"/>
              <a:gd name="T43" fmla="*/ 1142 h 1525"/>
              <a:gd name="T44" fmla="*/ 409 w 812"/>
              <a:gd name="T45" fmla="*/ 1107 h 1525"/>
              <a:gd name="T46" fmla="*/ 405 w 812"/>
              <a:gd name="T47" fmla="*/ 915 h 1525"/>
              <a:gd name="T48" fmla="*/ 395 w 812"/>
              <a:gd name="T49" fmla="*/ 1105 h 1525"/>
              <a:gd name="T50" fmla="*/ 374 w 812"/>
              <a:gd name="T51" fmla="*/ 1177 h 1525"/>
              <a:gd name="T52" fmla="*/ 369 w 812"/>
              <a:gd name="T53" fmla="*/ 1443 h 1525"/>
              <a:gd name="T54" fmla="*/ 363 w 812"/>
              <a:gd name="T55" fmla="*/ 1521 h 1525"/>
              <a:gd name="T56" fmla="*/ 304 w 812"/>
              <a:gd name="T57" fmla="*/ 1483 h 1525"/>
              <a:gd name="T58" fmla="*/ 305 w 812"/>
              <a:gd name="T59" fmla="*/ 1413 h 1525"/>
              <a:gd name="T60" fmla="*/ 304 w 812"/>
              <a:gd name="T61" fmla="*/ 1348 h 1525"/>
              <a:gd name="T62" fmla="*/ 293 w 812"/>
              <a:gd name="T63" fmla="*/ 1107 h 1525"/>
              <a:gd name="T64" fmla="*/ 252 w 812"/>
              <a:gd name="T65" fmla="*/ 840 h 1525"/>
              <a:gd name="T66" fmla="*/ 217 w 812"/>
              <a:gd name="T67" fmla="*/ 747 h 1525"/>
              <a:gd name="T68" fmla="*/ 269 w 812"/>
              <a:gd name="T69" fmla="*/ 577 h 1525"/>
              <a:gd name="T70" fmla="*/ 247 w 812"/>
              <a:gd name="T71" fmla="*/ 420 h 1525"/>
              <a:gd name="T72" fmla="*/ 149 w 812"/>
              <a:gd name="T73" fmla="*/ 391 h 1525"/>
              <a:gd name="T74" fmla="*/ 10 w 812"/>
              <a:gd name="T75" fmla="*/ 367 h 1525"/>
              <a:gd name="T76" fmla="*/ 30 w 812"/>
              <a:gd name="T77" fmla="*/ 95 h 1525"/>
              <a:gd name="T78" fmla="*/ 66 w 812"/>
              <a:gd name="T79" fmla="*/ 76 h 1525"/>
              <a:gd name="T80" fmla="*/ 96 w 812"/>
              <a:gd name="T81" fmla="*/ 111 h 1525"/>
              <a:gd name="T82" fmla="*/ 68 w 812"/>
              <a:gd name="T83" fmla="*/ 282 h 1525"/>
              <a:gd name="T84" fmla="*/ 117 w 812"/>
              <a:gd name="T85" fmla="*/ 314 h 1525"/>
              <a:gd name="T86" fmla="*/ 324 w 812"/>
              <a:gd name="T87" fmla="*/ 269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12" h="1525">
                <a:moveTo>
                  <a:pt x="324" y="269"/>
                </a:moveTo>
                <a:cubicBezTo>
                  <a:pt x="308" y="240"/>
                  <a:pt x="301" y="213"/>
                  <a:pt x="301" y="184"/>
                </a:cubicBezTo>
                <a:cubicBezTo>
                  <a:pt x="301" y="132"/>
                  <a:pt x="316" y="85"/>
                  <a:pt x="342" y="41"/>
                </a:cubicBezTo>
                <a:cubicBezTo>
                  <a:pt x="355" y="20"/>
                  <a:pt x="377" y="5"/>
                  <a:pt x="402" y="3"/>
                </a:cubicBezTo>
                <a:cubicBezTo>
                  <a:pt x="446" y="0"/>
                  <a:pt x="478" y="28"/>
                  <a:pt x="489" y="72"/>
                </a:cubicBezTo>
                <a:cubicBezTo>
                  <a:pt x="502" y="120"/>
                  <a:pt x="509" y="169"/>
                  <a:pt x="505" y="219"/>
                </a:cubicBezTo>
                <a:cubicBezTo>
                  <a:pt x="504" y="238"/>
                  <a:pt x="506" y="249"/>
                  <a:pt x="530" y="251"/>
                </a:cubicBezTo>
                <a:cubicBezTo>
                  <a:pt x="571" y="255"/>
                  <a:pt x="609" y="271"/>
                  <a:pt x="646" y="289"/>
                </a:cubicBezTo>
                <a:cubicBezTo>
                  <a:pt x="671" y="301"/>
                  <a:pt x="700" y="300"/>
                  <a:pt x="727" y="306"/>
                </a:cubicBezTo>
                <a:cubicBezTo>
                  <a:pt x="736" y="309"/>
                  <a:pt x="737" y="303"/>
                  <a:pt x="739" y="298"/>
                </a:cubicBezTo>
                <a:cubicBezTo>
                  <a:pt x="754" y="257"/>
                  <a:pt x="760" y="215"/>
                  <a:pt x="761" y="173"/>
                </a:cubicBezTo>
                <a:cubicBezTo>
                  <a:pt x="762" y="149"/>
                  <a:pt x="748" y="132"/>
                  <a:pt x="733" y="116"/>
                </a:cubicBezTo>
                <a:cubicBezTo>
                  <a:pt x="723" y="105"/>
                  <a:pt x="723" y="92"/>
                  <a:pt x="722" y="79"/>
                </a:cubicBezTo>
                <a:cubicBezTo>
                  <a:pt x="721" y="69"/>
                  <a:pt x="739" y="60"/>
                  <a:pt x="749" y="65"/>
                </a:cubicBezTo>
                <a:cubicBezTo>
                  <a:pt x="752" y="67"/>
                  <a:pt x="756" y="70"/>
                  <a:pt x="760" y="69"/>
                </a:cubicBezTo>
                <a:cubicBezTo>
                  <a:pt x="795" y="63"/>
                  <a:pt x="796" y="94"/>
                  <a:pt x="796" y="112"/>
                </a:cubicBezTo>
                <a:cubicBezTo>
                  <a:pt x="795" y="178"/>
                  <a:pt x="812" y="242"/>
                  <a:pt x="809" y="308"/>
                </a:cubicBezTo>
                <a:cubicBezTo>
                  <a:pt x="808" y="326"/>
                  <a:pt x="806" y="344"/>
                  <a:pt x="805" y="362"/>
                </a:cubicBezTo>
                <a:cubicBezTo>
                  <a:pt x="804" y="371"/>
                  <a:pt x="799" y="377"/>
                  <a:pt x="790" y="378"/>
                </a:cubicBezTo>
                <a:cubicBezTo>
                  <a:pt x="733" y="387"/>
                  <a:pt x="677" y="384"/>
                  <a:pt x="622" y="370"/>
                </a:cubicBezTo>
                <a:cubicBezTo>
                  <a:pt x="592" y="363"/>
                  <a:pt x="572" y="372"/>
                  <a:pt x="563" y="401"/>
                </a:cubicBezTo>
                <a:cubicBezTo>
                  <a:pt x="560" y="408"/>
                  <a:pt x="559" y="416"/>
                  <a:pt x="554" y="421"/>
                </a:cubicBezTo>
                <a:cubicBezTo>
                  <a:pt x="526" y="454"/>
                  <a:pt x="535" y="494"/>
                  <a:pt x="531" y="531"/>
                </a:cubicBezTo>
                <a:cubicBezTo>
                  <a:pt x="530" y="545"/>
                  <a:pt x="546" y="561"/>
                  <a:pt x="553" y="576"/>
                </a:cubicBezTo>
                <a:cubicBezTo>
                  <a:pt x="575" y="622"/>
                  <a:pt x="597" y="668"/>
                  <a:pt x="619" y="713"/>
                </a:cubicBezTo>
                <a:cubicBezTo>
                  <a:pt x="624" y="722"/>
                  <a:pt x="622" y="727"/>
                  <a:pt x="614" y="730"/>
                </a:cubicBezTo>
                <a:cubicBezTo>
                  <a:pt x="603" y="736"/>
                  <a:pt x="592" y="741"/>
                  <a:pt x="580" y="746"/>
                </a:cubicBezTo>
                <a:cubicBezTo>
                  <a:pt x="570" y="750"/>
                  <a:pt x="560" y="757"/>
                  <a:pt x="562" y="766"/>
                </a:cubicBezTo>
                <a:cubicBezTo>
                  <a:pt x="575" y="837"/>
                  <a:pt x="549" y="900"/>
                  <a:pt x="525" y="964"/>
                </a:cubicBezTo>
                <a:cubicBezTo>
                  <a:pt x="510" y="1004"/>
                  <a:pt x="509" y="1045"/>
                  <a:pt x="501" y="1086"/>
                </a:cubicBezTo>
                <a:cubicBezTo>
                  <a:pt x="500" y="1094"/>
                  <a:pt x="506" y="1100"/>
                  <a:pt x="506" y="1107"/>
                </a:cubicBezTo>
                <a:cubicBezTo>
                  <a:pt x="511" y="1160"/>
                  <a:pt x="509" y="1212"/>
                  <a:pt x="504" y="1265"/>
                </a:cubicBezTo>
                <a:cubicBezTo>
                  <a:pt x="502" y="1293"/>
                  <a:pt x="500" y="1320"/>
                  <a:pt x="489" y="1346"/>
                </a:cubicBezTo>
                <a:cubicBezTo>
                  <a:pt x="485" y="1355"/>
                  <a:pt x="489" y="1363"/>
                  <a:pt x="492" y="1372"/>
                </a:cubicBezTo>
                <a:cubicBezTo>
                  <a:pt x="496" y="1390"/>
                  <a:pt x="495" y="1409"/>
                  <a:pt x="485" y="1425"/>
                </a:cubicBezTo>
                <a:cubicBezTo>
                  <a:pt x="476" y="1440"/>
                  <a:pt x="480" y="1453"/>
                  <a:pt x="486" y="1465"/>
                </a:cubicBezTo>
                <a:cubicBezTo>
                  <a:pt x="492" y="1480"/>
                  <a:pt x="504" y="1494"/>
                  <a:pt x="492" y="1509"/>
                </a:cubicBezTo>
                <a:cubicBezTo>
                  <a:pt x="480" y="1524"/>
                  <a:pt x="460" y="1525"/>
                  <a:pt x="443" y="1525"/>
                </a:cubicBezTo>
                <a:cubicBezTo>
                  <a:pt x="414" y="1525"/>
                  <a:pt x="410" y="1517"/>
                  <a:pt x="416" y="1488"/>
                </a:cubicBezTo>
                <a:cubicBezTo>
                  <a:pt x="421" y="1465"/>
                  <a:pt x="431" y="1443"/>
                  <a:pt x="419" y="1418"/>
                </a:cubicBezTo>
                <a:cubicBezTo>
                  <a:pt x="417" y="1412"/>
                  <a:pt x="419" y="1402"/>
                  <a:pt x="423" y="1396"/>
                </a:cubicBezTo>
                <a:cubicBezTo>
                  <a:pt x="433" y="1378"/>
                  <a:pt x="426" y="1361"/>
                  <a:pt x="423" y="1343"/>
                </a:cubicBezTo>
                <a:cubicBezTo>
                  <a:pt x="418" y="1316"/>
                  <a:pt x="425" y="1289"/>
                  <a:pt x="422" y="1262"/>
                </a:cubicBezTo>
                <a:cubicBezTo>
                  <a:pt x="418" y="1222"/>
                  <a:pt x="418" y="1182"/>
                  <a:pt x="417" y="1142"/>
                </a:cubicBezTo>
                <a:cubicBezTo>
                  <a:pt x="417" y="1136"/>
                  <a:pt x="418" y="1131"/>
                  <a:pt x="411" y="1127"/>
                </a:cubicBezTo>
                <a:cubicBezTo>
                  <a:pt x="399" y="1122"/>
                  <a:pt x="411" y="1113"/>
                  <a:pt x="409" y="1107"/>
                </a:cubicBezTo>
                <a:cubicBezTo>
                  <a:pt x="393" y="1059"/>
                  <a:pt x="409" y="1012"/>
                  <a:pt x="408" y="964"/>
                </a:cubicBezTo>
                <a:cubicBezTo>
                  <a:pt x="407" y="948"/>
                  <a:pt x="408" y="932"/>
                  <a:pt x="405" y="915"/>
                </a:cubicBezTo>
                <a:cubicBezTo>
                  <a:pt x="397" y="936"/>
                  <a:pt x="396" y="957"/>
                  <a:pt x="398" y="978"/>
                </a:cubicBezTo>
                <a:cubicBezTo>
                  <a:pt x="400" y="1020"/>
                  <a:pt x="393" y="1062"/>
                  <a:pt x="395" y="1105"/>
                </a:cubicBezTo>
                <a:cubicBezTo>
                  <a:pt x="395" y="1109"/>
                  <a:pt x="393" y="1115"/>
                  <a:pt x="390" y="1119"/>
                </a:cubicBezTo>
                <a:cubicBezTo>
                  <a:pt x="378" y="1137"/>
                  <a:pt x="373" y="1157"/>
                  <a:pt x="374" y="1177"/>
                </a:cubicBezTo>
                <a:cubicBezTo>
                  <a:pt x="376" y="1230"/>
                  <a:pt x="362" y="1282"/>
                  <a:pt x="369" y="1334"/>
                </a:cubicBezTo>
                <a:cubicBezTo>
                  <a:pt x="373" y="1371"/>
                  <a:pt x="367" y="1407"/>
                  <a:pt x="369" y="1443"/>
                </a:cubicBezTo>
                <a:cubicBezTo>
                  <a:pt x="371" y="1463"/>
                  <a:pt x="381" y="1481"/>
                  <a:pt x="383" y="1501"/>
                </a:cubicBezTo>
                <a:cubicBezTo>
                  <a:pt x="383" y="1516"/>
                  <a:pt x="377" y="1522"/>
                  <a:pt x="363" y="1521"/>
                </a:cubicBezTo>
                <a:cubicBezTo>
                  <a:pt x="350" y="1521"/>
                  <a:pt x="337" y="1519"/>
                  <a:pt x="324" y="1518"/>
                </a:cubicBezTo>
                <a:cubicBezTo>
                  <a:pt x="302" y="1515"/>
                  <a:pt x="296" y="1505"/>
                  <a:pt x="304" y="1483"/>
                </a:cubicBezTo>
                <a:cubicBezTo>
                  <a:pt x="307" y="1474"/>
                  <a:pt x="312" y="1466"/>
                  <a:pt x="314" y="1457"/>
                </a:cubicBezTo>
                <a:cubicBezTo>
                  <a:pt x="319" y="1441"/>
                  <a:pt x="311" y="1427"/>
                  <a:pt x="305" y="1413"/>
                </a:cubicBezTo>
                <a:cubicBezTo>
                  <a:pt x="299" y="1398"/>
                  <a:pt x="297" y="1383"/>
                  <a:pt x="303" y="1367"/>
                </a:cubicBezTo>
                <a:cubicBezTo>
                  <a:pt x="305" y="1361"/>
                  <a:pt x="307" y="1354"/>
                  <a:pt x="304" y="1348"/>
                </a:cubicBezTo>
                <a:cubicBezTo>
                  <a:pt x="288" y="1311"/>
                  <a:pt x="293" y="1271"/>
                  <a:pt x="286" y="1233"/>
                </a:cubicBezTo>
                <a:cubicBezTo>
                  <a:pt x="278" y="1190"/>
                  <a:pt x="290" y="1149"/>
                  <a:pt x="293" y="1107"/>
                </a:cubicBezTo>
                <a:cubicBezTo>
                  <a:pt x="296" y="1057"/>
                  <a:pt x="292" y="1007"/>
                  <a:pt x="279" y="958"/>
                </a:cubicBezTo>
                <a:cubicBezTo>
                  <a:pt x="269" y="919"/>
                  <a:pt x="257" y="881"/>
                  <a:pt x="252" y="840"/>
                </a:cubicBezTo>
                <a:cubicBezTo>
                  <a:pt x="250" y="822"/>
                  <a:pt x="250" y="804"/>
                  <a:pt x="250" y="787"/>
                </a:cubicBezTo>
                <a:cubicBezTo>
                  <a:pt x="250" y="754"/>
                  <a:pt x="250" y="750"/>
                  <a:pt x="217" y="747"/>
                </a:cubicBezTo>
                <a:cubicBezTo>
                  <a:pt x="198" y="745"/>
                  <a:pt x="200" y="740"/>
                  <a:pt x="206" y="727"/>
                </a:cubicBezTo>
                <a:cubicBezTo>
                  <a:pt x="227" y="677"/>
                  <a:pt x="243" y="624"/>
                  <a:pt x="269" y="577"/>
                </a:cubicBezTo>
                <a:cubicBezTo>
                  <a:pt x="294" y="533"/>
                  <a:pt x="277" y="497"/>
                  <a:pt x="264" y="458"/>
                </a:cubicBezTo>
                <a:cubicBezTo>
                  <a:pt x="260" y="445"/>
                  <a:pt x="253" y="432"/>
                  <a:pt x="247" y="420"/>
                </a:cubicBezTo>
                <a:cubicBezTo>
                  <a:pt x="242" y="409"/>
                  <a:pt x="234" y="397"/>
                  <a:pt x="222" y="396"/>
                </a:cubicBezTo>
                <a:cubicBezTo>
                  <a:pt x="198" y="394"/>
                  <a:pt x="175" y="385"/>
                  <a:pt x="149" y="391"/>
                </a:cubicBezTo>
                <a:cubicBezTo>
                  <a:pt x="111" y="400"/>
                  <a:pt x="71" y="402"/>
                  <a:pt x="31" y="393"/>
                </a:cubicBezTo>
                <a:cubicBezTo>
                  <a:pt x="15" y="389"/>
                  <a:pt x="12" y="381"/>
                  <a:pt x="10" y="367"/>
                </a:cubicBezTo>
                <a:cubicBezTo>
                  <a:pt x="0" y="310"/>
                  <a:pt x="14" y="255"/>
                  <a:pt x="23" y="199"/>
                </a:cubicBezTo>
                <a:cubicBezTo>
                  <a:pt x="28" y="165"/>
                  <a:pt x="37" y="130"/>
                  <a:pt x="30" y="95"/>
                </a:cubicBezTo>
                <a:cubicBezTo>
                  <a:pt x="27" y="82"/>
                  <a:pt x="32" y="76"/>
                  <a:pt x="46" y="78"/>
                </a:cubicBezTo>
                <a:cubicBezTo>
                  <a:pt x="53" y="79"/>
                  <a:pt x="59" y="78"/>
                  <a:pt x="66" y="76"/>
                </a:cubicBezTo>
                <a:cubicBezTo>
                  <a:pt x="73" y="74"/>
                  <a:pt x="100" y="90"/>
                  <a:pt x="102" y="97"/>
                </a:cubicBezTo>
                <a:cubicBezTo>
                  <a:pt x="103" y="103"/>
                  <a:pt x="98" y="107"/>
                  <a:pt x="96" y="111"/>
                </a:cubicBezTo>
                <a:cubicBezTo>
                  <a:pt x="75" y="142"/>
                  <a:pt x="54" y="171"/>
                  <a:pt x="59" y="211"/>
                </a:cubicBezTo>
                <a:cubicBezTo>
                  <a:pt x="62" y="234"/>
                  <a:pt x="64" y="258"/>
                  <a:pt x="68" y="282"/>
                </a:cubicBezTo>
                <a:cubicBezTo>
                  <a:pt x="70" y="296"/>
                  <a:pt x="67" y="315"/>
                  <a:pt x="77" y="323"/>
                </a:cubicBezTo>
                <a:cubicBezTo>
                  <a:pt x="89" y="332"/>
                  <a:pt x="103" y="315"/>
                  <a:pt x="117" y="314"/>
                </a:cubicBezTo>
                <a:cubicBezTo>
                  <a:pt x="160" y="309"/>
                  <a:pt x="197" y="286"/>
                  <a:pt x="238" y="276"/>
                </a:cubicBezTo>
                <a:cubicBezTo>
                  <a:pt x="265" y="269"/>
                  <a:pt x="292" y="263"/>
                  <a:pt x="324" y="269"/>
                </a:cubicBezTo>
                <a:close/>
              </a:path>
            </a:pathLst>
          </a:custGeom>
          <a:solidFill>
            <a:srgbClr val="271C3E"/>
          </a:solidFill>
          <a:ln>
            <a:noFill/>
          </a:ln>
        </p:spPr>
        <p:txBody>
          <a:bodyPr vert="horz" wrap="square" lIns="91440" tIns="45720" rIns="91440" bIns="45720" numCol="1" anchor="t" anchorCtr="0" compatLnSpc="1">
            <a:prstTxWarp prst="textNoShape">
              <a:avLst/>
            </a:prstTxWarp>
          </a:bodyPr>
          <a:lstStyle/>
          <a:p>
            <a:endParaRPr lang="es-PE"/>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grpSp>
        <p:nvGrpSpPr>
          <p:cNvPr id="508" name="Google Shape;508;p51"/>
          <p:cNvGrpSpPr/>
          <p:nvPr/>
        </p:nvGrpSpPr>
        <p:grpSpPr>
          <a:xfrm>
            <a:off x="3523118" y="1432592"/>
            <a:ext cx="2097862" cy="2720568"/>
            <a:chOff x="698450" y="871613"/>
            <a:chExt cx="2622000" cy="3400284"/>
          </a:xfrm>
          <a:solidFill>
            <a:srgbClr val="271C3E"/>
          </a:solidFill>
        </p:grpSpPr>
        <p:grpSp>
          <p:nvGrpSpPr>
            <p:cNvPr id="509" name="Google Shape;509;p51"/>
            <p:cNvGrpSpPr/>
            <p:nvPr/>
          </p:nvGrpSpPr>
          <p:grpSpPr>
            <a:xfrm>
              <a:off x="1620147" y="3493697"/>
              <a:ext cx="778200" cy="778200"/>
              <a:chOff x="1620147" y="3306634"/>
              <a:chExt cx="778200" cy="778200"/>
            </a:xfrm>
            <a:grpFill/>
          </p:grpSpPr>
          <p:cxnSp>
            <p:nvCxnSpPr>
              <p:cNvPr id="510" name="Google Shape;510;p51"/>
              <p:cNvCxnSpPr/>
              <p:nvPr/>
            </p:nvCxnSpPr>
            <p:spPr>
              <a:xfrm>
                <a:off x="2009259" y="3306634"/>
                <a:ext cx="0" cy="778200"/>
              </a:xfrm>
              <a:prstGeom prst="straightConnector1">
                <a:avLst/>
              </a:prstGeom>
              <a:grpFill/>
              <a:ln w="152400" cap="flat" cmpd="sng">
                <a:solidFill>
                  <a:srgbClr val="271C3E"/>
                </a:solidFill>
                <a:prstDash val="solid"/>
                <a:round/>
                <a:headEnd type="none" w="med" len="med"/>
                <a:tailEnd type="none" w="med" len="med"/>
              </a:ln>
            </p:spPr>
          </p:cxnSp>
          <p:cxnSp>
            <p:nvCxnSpPr>
              <p:cNvPr id="511" name="Google Shape;511;p51"/>
              <p:cNvCxnSpPr/>
              <p:nvPr/>
            </p:nvCxnSpPr>
            <p:spPr>
              <a:xfrm>
                <a:off x="2009247" y="3306622"/>
                <a:ext cx="0" cy="778200"/>
              </a:xfrm>
              <a:prstGeom prst="straightConnector1">
                <a:avLst/>
              </a:prstGeom>
              <a:grpFill/>
              <a:ln w="152400" cap="flat" cmpd="sng">
                <a:solidFill>
                  <a:srgbClr val="271C3E"/>
                </a:solidFill>
                <a:prstDash val="solid"/>
                <a:round/>
                <a:headEnd type="none" w="med" len="med"/>
                <a:tailEnd type="none" w="med" len="med"/>
              </a:ln>
            </p:spPr>
          </p:cxnSp>
        </p:grpSp>
        <p:sp>
          <p:nvSpPr>
            <p:cNvPr id="512" name="Google Shape;512;p51"/>
            <p:cNvSpPr/>
            <p:nvPr/>
          </p:nvSpPr>
          <p:spPr>
            <a:xfrm>
              <a:off x="698450" y="871613"/>
              <a:ext cx="2622000" cy="2622000"/>
            </a:xfrm>
            <a:prstGeom prst="ellipse">
              <a:avLst/>
            </a:prstGeom>
            <a:grpFill/>
            <a:ln w="152400" cap="flat" cmpd="sng">
              <a:solidFill>
                <a:srgbClr val="271C3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3" name="Google Shape;513;p51"/>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STATUS OF WOMEN IN THE U.S.</a:t>
            </a:r>
            <a:endParaRPr/>
          </a:p>
        </p:txBody>
      </p:sp>
      <p:pic>
        <p:nvPicPr>
          <p:cNvPr id="514" name="Google Shape;514;p51" title="Points scored">
            <a:hlinkClick r:id="rId3"/>
          </p:cNvPr>
          <p:cNvPicPr preferRelativeResize="0"/>
          <p:nvPr/>
        </p:nvPicPr>
        <p:blipFill rotWithShape="1">
          <a:blip r:embed="rId4">
            <a:alphaModFix/>
          </a:blip>
          <a:srcRect l="21388" r="21451"/>
          <a:stretch/>
        </p:blipFill>
        <p:spPr>
          <a:xfrm>
            <a:off x="3548700" y="1383900"/>
            <a:ext cx="2046600" cy="2214000"/>
          </a:xfrm>
          <a:prstGeom prst="rect">
            <a:avLst/>
          </a:prstGeom>
          <a:noFill/>
          <a:ln>
            <a:noFill/>
          </a:ln>
        </p:spPr>
      </p:pic>
      <p:sp>
        <p:nvSpPr>
          <p:cNvPr id="515" name="Google Shape;515;p51"/>
          <p:cNvSpPr txBox="1">
            <a:spLocks noGrp="1"/>
          </p:cNvSpPr>
          <p:nvPr>
            <p:ph type="subTitle" idx="4294967295"/>
          </p:nvPr>
        </p:nvSpPr>
        <p:spPr>
          <a:xfrm>
            <a:off x="714225" y="4376925"/>
            <a:ext cx="7715400" cy="227100"/>
          </a:xfrm>
          <a:prstGeom prst="rect">
            <a:avLst/>
          </a:prstGeom>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1200" dirty="0"/>
              <a:t>Follow the link in the graph to modify its data and then paste the new one here. </a:t>
            </a:r>
            <a:r>
              <a:rPr lang="en" sz="1200" b="1" dirty="0">
                <a:uFill>
                  <a:noFill/>
                </a:uFill>
              </a:rPr>
              <a:t>For more info, click here</a:t>
            </a:r>
            <a:endParaRPr sz="1200" b="1" dirty="0"/>
          </a:p>
        </p:txBody>
      </p:sp>
      <p:sp>
        <p:nvSpPr>
          <p:cNvPr id="516" name="Google Shape;516;p51"/>
          <p:cNvSpPr txBox="1"/>
          <p:nvPr/>
        </p:nvSpPr>
        <p:spPr>
          <a:xfrm>
            <a:off x="713100" y="3731500"/>
            <a:ext cx="1702200" cy="495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dk1"/>
                </a:solidFill>
                <a:latin typeface="Catamaran"/>
                <a:ea typeface="Catamaran"/>
                <a:cs typeface="Catamaran"/>
                <a:sym typeface="Catamaran"/>
              </a:rPr>
              <a:t>Despite being red, Mars is a cold place</a:t>
            </a:r>
            <a:endParaRPr>
              <a:solidFill>
                <a:schemeClr val="dk1"/>
              </a:solidFill>
              <a:latin typeface="Catamaran"/>
              <a:ea typeface="Catamaran"/>
              <a:cs typeface="Catamaran"/>
              <a:sym typeface="Catamaran"/>
            </a:endParaRPr>
          </a:p>
        </p:txBody>
      </p:sp>
      <p:sp>
        <p:nvSpPr>
          <p:cNvPr id="517" name="Google Shape;517;p51"/>
          <p:cNvSpPr txBox="1"/>
          <p:nvPr/>
        </p:nvSpPr>
        <p:spPr>
          <a:xfrm>
            <a:off x="713100" y="1637000"/>
            <a:ext cx="1702200" cy="363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a:solidFill>
                  <a:schemeClr val="dk1"/>
                </a:solidFill>
                <a:latin typeface="Montserrat ExtraBold"/>
                <a:ea typeface="Montserrat ExtraBold"/>
                <a:cs typeface="Montserrat ExtraBold"/>
                <a:sym typeface="Montserrat ExtraBold"/>
              </a:rPr>
              <a:t>VENUS</a:t>
            </a:r>
            <a:endParaRPr sz="2000">
              <a:solidFill>
                <a:schemeClr val="dk1"/>
              </a:solidFill>
              <a:latin typeface="Montserrat ExtraBold"/>
              <a:ea typeface="Montserrat ExtraBold"/>
              <a:cs typeface="Montserrat ExtraBold"/>
              <a:sym typeface="Montserrat ExtraBold"/>
            </a:endParaRPr>
          </a:p>
        </p:txBody>
      </p:sp>
      <p:sp>
        <p:nvSpPr>
          <p:cNvPr id="518" name="Google Shape;518;p51"/>
          <p:cNvSpPr txBox="1"/>
          <p:nvPr/>
        </p:nvSpPr>
        <p:spPr>
          <a:xfrm>
            <a:off x="713100" y="1999850"/>
            <a:ext cx="1702200" cy="495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dk1"/>
                </a:solidFill>
                <a:latin typeface="Catamaran"/>
                <a:ea typeface="Catamaran"/>
                <a:cs typeface="Catamaran"/>
                <a:sym typeface="Catamaran"/>
              </a:rPr>
              <a:t>Venus is the second planet from the Sun</a:t>
            </a:r>
            <a:endParaRPr>
              <a:solidFill>
                <a:schemeClr val="dk1"/>
              </a:solidFill>
              <a:latin typeface="Catamaran"/>
              <a:ea typeface="Catamaran"/>
              <a:cs typeface="Catamaran"/>
              <a:sym typeface="Catamaran"/>
            </a:endParaRPr>
          </a:p>
        </p:txBody>
      </p:sp>
      <p:sp>
        <p:nvSpPr>
          <p:cNvPr id="519" name="Google Shape;519;p51"/>
          <p:cNvSpPr txBox="1"/>
          <p:nvPr/>
        </p:nvSpPr>
        <p:spPr>
          <a:xfrm>
            <a:off x="6728803" y="1637000"/>
            <a:ext cx="1702200" cy="3630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000">
                <a:solidFill>
                  <a:schemeClr val="dk1"/>
                </a:solidFill>
                <a:latin typeface="Montserrat ExtraBold"/>
                <a:ea typeface="Montserrat ExtraBold"/>
                <a:cs typeface="Montserrat ExtraBold"/>
                <a:sym typeface="Montserrat ExtraBold"/>
              </a:rPr>
              <a:t>MERCURY</a:t>
            </a:r>
            <a:endParaRPr sz="2000">
              <a:solidFill>
                <a:schemeClr val="dk1"/>
              </a:solidFill>
              <a:latin typeface="Montserrat ExtraBold"/>
              <a:ea typeface="Montserrat ExtraBold"/>
              <a:cs typeface="Montserrat ExtraBold"/>
              <a:sym typeface="Montserrat ExtraBold"/>
            </a:endParaRPr>
          </a:p>
        </p:txBody>
      </p:sp>
      <p:sp>
        <p:nvSpPr>
          <p:cNvPr id="520" name="Google Shape;520;p51"/>
          <p:cNvSpPr txBox="1"/>
          <p:nvPr/>
        </p:nvSpPr>
        <p:spPr>
          <a:xfrm>
            <a:off x="6728801" y="1999850"/>
            <a:ext cx="1702200" cy="495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a:solidFill>
                  <a:schemeClr val="dk1"/>
                </a:solidFill>
                <a:latin typeface="Catamaran"/>
                <a:ea typeface="Catamaran"/>
                <a:cs typeface="Catamaran"/>
                <a:sym typeface="Catamaran"/>
              </a:rPr>
              <a:t>Mercury is the smallest planet</a:t>
            </a:r>
            <a:endParaRPr>
              <a:solidFill>
                <a:schemeClr val="dk1"/>
              </a:solidFill>
              <a:latin typeface="Catamaran"/>
              <a:ea typeface="Catamaran"/>
              <a:cs typeface="Catamaran"/>
              <a:sym typeface="Catamaran"/>
            </a:endParaRPr>
          </a:p>
        </p:txBody>
      </p:sp>
      <p:sp>
        <p:nvSpPr>
          <p:cNvPr id="521" name="Google Shape;521;p51"/>
          <p:cNvSpPr txBox="1"/>
          <p:nvPr/>
        </p:nvSpPr>
        <p:spPr>
          <a:xfrm>
            <a:off x="713100" y="3368500"/>
            <a:ext cx="1702200" cy="363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a:solidFill>
                  <a:schemeClr val="dk1"/>
                </a:solidFill>
                <a:latin typeface="Montserrat ExtraBold"/>
                <a:ea typeface="Montserrat ExtraBold"/>
                <a:cs typeface="Montserrat ExtraBold"/>
                <a:sym typeface="Montserrat ExtraBold"/>
              </a:rPr>
              <a:t>MARS</a:t>
            </a:r>
            <a:endParaRPr sz="2000">
              <a:solidFill>
                <a:schemeClr val="dk1"/>
              </a:solidFill>
              <a:latin typeface="Montserrat ExtraBold"/>
              <a:ea typeface="Montserrat ExtraBold"/>
              <a:cs typeface="Montserrat ExtraBold"/>
              <a:sym typeface="Montserrat ExtraBold"/>
            </a:endParaRPr>
          </a:p>
        </p:txBody>
      </p:sp>
      <p:sp>
        <p:nvSpPr>
          <p:cNvPr id="522" name="Google Shape;522;p51"/>
          <p:cNvSpPr txBox="1"/>
          <p:nvPr/>
        </p:nvSpPr>
        <p:spPr>
          <a:xfrm>
            <a:off x="6728803" y="3368500"/>
            <a:ext cx="1702200" cy="3630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000">
                <a:solidFill>
                  <a:schemeClr val="dk1"/>
                </a:solidFill>
                <a:latin typeface="Montserrat ExtraBold"/>
                <a:ea typeface="Montserrat ExtraBold"/>
                <a:cs typeface="Montserrat ExtraBold"/>
                <a:sym typeface="Montserrat ExtraBold"/>
              </a:rPr>
              <a:t>SATURN</a:t>
            </a:r>
            <a:endParaRPr sz="2000">
              <a:solidFill>
                <a:schemeClr val="dk1"/>
              </a:solidFill>
              <a:latin typeface="Montserrat ExtraBold"/>
              <a:ea typeface="Montserrat ExtraBold"/>
              <a:cs typeface="Montserrat ExtraBold"/>
              <a:sym typeface="Montserrat ExtraBold"/>
            </a:endParaRPr>
          </a:p>
        </p:txBody>
      </p:sp>
      <p:sp>
        <p:nvSpPr>
          <p:cNvPr id="523" name="Google Shape;523;p51"/>
          <p:cNvSpPr txBox="1"/>
          <p:nvPr/>
        </p:nvSpPr>
        <p:spPr>
          <a:xfrm>
            <a:off x="6728800" y="3731500"/>
            <a:ext cx="1702200" cy="4953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a:solidFill>
                  <a:schemeClr val="dk1"/>
                </a:solidFill>
                <a:latin typeface="Catamaran"/>
                <a:ea typeface="Catamaran"/>
                <a:cs typeface="Catamaran"/>
                <a:sym typeface="Catamaran"/>
              </a:rPr>
              <a:t>It’s a gas giant and has several rings</a:t>
            </a:r>
            <a:endParaRPr>
              <a:solidFill>
                <a:schemeClr val="dk1"/>
              </a:solidFill>
              <a:latin typeface="Catamaran"/>
              <a:ea typeface="Catamaran"/>
              <a:cs typeface="Catamaran"/>
              <a:sym typeface="Catamaran"/>
            </a:endParaRPr>
          </a:p>
        </p:txBody>
      </p:sp>
      <p:sp>
        <p:nvSpPr>
          <p:cNvPr id="524" name="Google Shape;524;p51"/>
          <p:cNvSpPr txBox="1"/>
          <p:nvPr/>
        </p:nvSpPr>
        <p:spPr>
          <a:xfrm>
            <a:off x="713100" y="3005500"/>
            <a:ext cx="1702200" cy="363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a:solidFill>
                  <a:schemeClr val="dk1"/>
                </a:solidFill>
                <a:latin typeface="Montserrat ExtraBold"/>
                <a:ea typeface="Montserrat ExtraBold"/>
                <a:cs typeface="Montserrat ExtraBold"/>
                <a:sym typeface="Montserrat ExtraBold"/>
              </a:rPr>
              <a:t>10%</a:t>
            </a:r>
            <a:endParaRPr sz="2000">
              <a:solidFill>
                <a:schemeClr val="dk1"/>
              </a:solidFill>
              <a:latin typeface="Montserrat ExtraBold"/>
              <a:ea typeface="Montserrat ExtraBold"/>
              <a:cs typeface="Montserrat ExtraBold"/>
              <a:sym typeface="Montserrat ExtraBold"/>
            </a:endParaRPr>
          </a:p>
        </p:txBody>
      </p:sp>
      <p:sp>
        <p:nvSpPr>
          <p:cNvPr id="525" name="Google Shape;525;p51"/>
          <p:cNvSpPr txBox="1"/>
          <p:nvPr/>
        </p:nvSpPr>
        <p:spPr>
          <a:xfrm>
            <a:off x="6728803" y="3005500"/>
            <a:ext cx="1702200" cy="3630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000">
                <a:solidFill>
                  <a:schemeClr val="dk1"/>
                </a:solidFill>
                <a:latin typeface="Montserrat ExtraBold"/>
                <a:ea typeface="Montserrat ExtraBold"/>
                <a:cs typeface="Montserrat ExtraBold"/>
                <a:sym typeface="Montserrat ExtraBold"/>
              </a:rPr>
              <a:t>30%</a:t>
            </a:r>
            <a:endParaRPr sz="2000">
              <a:solidFill>
                <a:schemeClr val="dk1"/>
              </a:solidFill>
              <a:latin typeface="Montserrat ExtraBold"/>
              <a:ea typeface="Montserrat ExtraBold"/>
              <a:cs typeface="Montserrat ExtraBold"/>
              <a:sym typeface="Montserrat ExtraBold"/>
            </a:endParaRPr>
          </a:p>
        </p:txBody>
      </p:sp>
      <p:sp>
        <p:nvSpPr>
          <p:cNvPr id="526" name="Google Shape;526;p51"/>
          <p:cNvSpPr txBox="1"/>
          <p:nvPr/>
        </p:nvSpPr>
        <p:spPr>
          <a:xfrm>
            <a:off x="713100" y="1274000"/>
            <a:ext cx="1702200" cy="363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a:solidFill>
                  <a:schemeClr val="dk1"/>
                </a:solidFill>
                <a:latin typeface="Montserrat ExtraBold"/>
                <a:ea typeface="Montserrat ExtraBold"/>
                <a:cs typeface="Montserrat ExtraBold"/>
                <a:sym typeface="Montserrat ExtraBold"/>
              </a:rPr>
              <a:t>35%</a:t>
            </a:r>
            <a:endParaRPr sz="2000">
              <a:solidFill>
                <a:schemeClr val="dk1"/>
              </a:solidFill>
              <a:latin typeface="Montserrat ExtraBold"/>
              <a:ea typeface="Montserrat ExtraBold"/>
              <a:cs typeface="Montserrat ExtraBold"/>
              <a:sym typeface="Montserrat ExtraBold"/>
            </a:endParaRPr>
          </a:p>
        </p:txBody>
      </p:sp>
      <p:sp>
        <p:nvSpPr>
          <p:cNvPr id="527" name="Google Shape;527;p51"/>
          <p:cNvSpPr txBox="1"/>
          <p:nvPr/>
        </p:nvSpPr>
        <p:spPr>
          <a:xfrm>
            <a:off x="6728803" y="1274000"/>
            <a:ext cx="1702200" cy="3630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000">
                <a:solidFill>
                  <a:schemeClr val="dk1"/>
                </a:solidFill>
                <a:latin typeface="Montserrat ExtraBold"/>
                <a:ea typeface="Montserrat ExtraBold"/>
                <a:cs typeface="Montserrat ExtraBold"/>
                <a:sym typeface="Montserrat ExtraBold"/>
              </a:rPr>
              <a:t>25%</a:t>
            </a:r>
            <a:endParaRPr sz="2000">
              <a:solidFill>
                <a:schemeClr val="dk1"/>
              </a:solidFill>
              <a:latin typeface="Montserrat ExtraBold"/>
              <a:ea typeface="Montserrat ExtraBold"/>
              <a:cs typeface="Montserrat ExtraBold"/>
              <a:sym typeface="Montserrat ExtraBold"/>
            </a:endParaRPr>
          </a:p>
        </p:txBody>
      </p:sp>
      <p:sp>
        <p:nvSpPr>
          <p:cNvPr id="528" name="Google Shape;528;p51"/>
          <p:cNvSpPr/>
          <p:nvPr/>
        </p:nvSpPr>
        <p:spPr>
          <a:xfrm>
            <a:off x="2571700" y="1612725"/>
            <a:ext cx="557100" cy="5571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51"/>
          <p:cNvSpPr/>
          <p:nvPr/>
        </p:nvSpPr>
        <p:spPr>
          <a:xfrm>
            <a:off x="2571700" y="3350500"/>
            <a:ext cx="557100" cy="5571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51"/>
          <p:cNvSpPr/>
          <p:nvPr/>
        </p:nvSpPr>
        <p:spPr>
          <a:xfrm>
            <a:off x="6015300" y="1612725"/>
            <a:ext cx="557100" cy="5571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51"/>
          <p:cNvSpPr/>
          <p:nvPr/>
        </p:nvSpPr>
        <p:spPr>
          <a:xfrm>
            <a:off x="6015300" y="3350500"/>
            <a:ext cx="557100" cy="5571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32" name="Google Shape;532;p51"/>
          <p:cNvGrpSpPr/>
          <p:nvPr/>
        </p:nvGrpSpPr>
        <p:grpSpPr>
          <a:xfrm>
            <a:off x="2729080" y="1738069"/>
            <a:ext cx="242351" cy="306232"/>
            <a:chOff x="1677125" y="1661800"/>
            <a:chExt cx="296200" cy="374275"/>
          </a:xfrm>
        </p:grpSpPr>
        <p:sp>
          <p:nvSpPr>
            <p:cNvPr id="533" name="Google Shape;533;p51"/>
            <p:cNvSpPr/>
            <p:nvPr/>
          </p:nvSpPr>
          <p:spPr>
            <a:xfrm>
              <a:off x="1680250" y="1661800"/>
              <a:ext cx="285500" cy="285075"/>
            </a:xfrm>
            <a:custGeom>
              <a:avLst/>
              <a:gdLst/>
              <a:ahLst/>
              <a:cxnLst/>
              <a:rect l="l" t="t" r="r" b="b"/>
              <a:pathLst>
                <a:path w="11420" h="11403" extrusionOk="0">
                  <a:moveTo>
                    <a:pt x="5710" y="2624"/>
                  </a:moveTo>
                  <a:cubicBezTo>
                    <a:pt x="6673" y="2624"/>
                    <a:pt x="7459" y="3409"/>
                    <a:pt x="7459" y="4390"/>
                  </a:cubicBezTo>
                  <a:cubicBezTo>
                    <a:pt x="7459" y="5193"/>
                    <a:pt x="6905" y="5889"/>
                    <a:pt x="6156" y="6085"/>
                  </a:cubicBezTo>
                  <a:lnTo>
                    <a:pt x="6156" y="7013"/>
                  </a:lnTo>
                  <a:lnTo>
                    <a:pt x="6584" y="7013"/>
                  </a:lnTo>
                  <a:cubicBezTo>
                    <a:pt x="6834" y="7013"/>
                    <a:pt x="7030" y="7209"/>
                    <a:pt x="7030" y="7459"/>
                  </a:cubicBezTo>
                  <a:cubicBezTo>
                    <a:pt x="7030" y="7691"/>
                    <a:pt x="6834" y="7887"/>
                    <a:pt x="6584" y="7887"/>
                  </a:cubicBezTo>
                  <a:lnTo>
                    <a:pt x="6156" y="7887"/>
                  </a:lnTo>
                  <a:lnTo>
                    <a:pt x="6156" y="8333"/>
                  </a:lnTo>
                  <a:cubicBezTo>
                    <a:pt x="6156" y="8583"/>
                    <a:pt x="5960" y="8779"/>
                    <a:pt x="5710" y="8779"/>
                  </a:cubicBezTo>
                  <a:cubicBezTo>
                    <a:pt x="5460" y="8779"/>
                    <a:pt x="5264" y="8583"/>
                    <a:pt x="5264" y="8333"/>
                  </a:cubicBezTo>
                  <a:lnTo>
                    <a:pt x="5264" y="7887"/>
                  </a:lnTo>
                  <a:lnTo>
                    <a:pt x="4836" y="7887"/>
                  </a:lnTo>
                  <a:cubicBezTo>
                    <a:pt x="4586" y="7887"/>
                    <a:pt x="4390" y="7691"/>
                    <a:pt x="4390" y="7459"/>
                  </a:cubicBezTo>
                  <a:cubicBezTo>
                    <a:pt x="4390" y="7209"/>
                    <a:pt x="4586" y="7013"/>
                    <a:pt x="4836" y="7013"/>
                  </a:cubicBezTo>
                  <a:lnTo>
                    <a:pt x="5264" y="7013"/>
                  </a:lnTo>
                  <a:lnTo>
                    <a:pt x="5264" y="6085"/>
                  </a:lnTo>
                  <a:cubicBezTo>
                    <a:pt x="4514" y="5889"/>
                    <a:pt x="3961" y="5193"/>
                    <a:pt x="3961" y="4390"/>
                  </a:cubicBezTo>
                  <a:cubicBezTo>
                    <a:pt x="3961" y="3409"/>
                    <a:pt x="4746" y="2624"/>
                    <a:pt x="5710" y="2624"/>
                  </a:cubicBezTo>
                  <a:close/>
                  <a:moveTo>
                    <a:pt x="5710" y="1"/>
                  </a:moveTo>
                  <a:cubicBezTo>
                    <a:pt x="2570" y="1"/>
                    <a:pt x="0" y="2552"/>
                    <a:pt x="0" y="5693"/>
                  </a:cubicBezTo>
                  <a:cubicBezTo>
                    <a:pt x="0" y="7156"/>
                    <a:pt x="553" y="8547"/>
                    <a:pt x="1553" y="9618"/>
                  </a:cubicBezTo>
                  <a:cubicBezTo>
                    <a:pt x="2463" y="10564"/>
                    <a:pt x="3676" y="11188"/>
                    <a:pt x="4978" y="11349"/>
                  </a:cubicBezTo>
                  <a:cubicBezTo>
                    <a:pt x="5210" y="11384"/>
                    <a:pt x="5460" y="11402"/>
                    <a:pt x="5710" y="11402"/>
                  </a:cubicBezTo>
                  <a:cubicBezTo>
                    <a:pt x="5995" y="11402"/>
                    <a:pt x="6299" y="11384"/>
                    <a:pt x="6584" y="11331"/>
                  </a:cubicBezTo>
                  <a:cubicBezTo>
                    <a:pt x="7887" y="11135"/>
                    <a:pt x="9082" y="10474"/>
                    <a:pt x="9956" y="9493"/>
                  </a:cubicBezTo>
                  <a:lnTo>
                    <a:pt x="9974" y="9493"/>
                  </a:lnTo>
                  <a:cubicBezTo>
                    <a:pt x="10902" y="8440"/>
                    <a:pt x="11420" y="7102"/>
                    <a:pt x="11420" y="5693"/>
                  </a:cubicBezTo>
                  <a:cubicBezTo>
                    <a:pt x="11420" y="2552"/>
                    <a:pt x="8850" y="1"/>
                    <a:pt x="57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51"/>
            <p:cNvSpPr/>
            <p:nvPr/>
          </p:nvSpPr>
          <p:spPr>
            <a:xfrm>
              <a:off x="1801125" y="1749250"/>
              <a:ext cx="43750" cy="44175"/>
            </a:xfrm>
            <a:custGeom>
              <a:avLst/>
              <a:gdLst/>
              <a:ahLst/>
              <a:cxnLst/>
              <a:rect l="l" t="t" r="r" b="b"/>
              <a:pathLst>
                <a:path w="1750" h="1767" extrusionOk="0">
                  <a:moveTo>
                    <a:pt x="875" y="0"/>
                  </a:moveTo>
                  <a:cubicBezTo>
                    <a:pt x="393" y="0"/>
                    <a:pt x="1" y="410"/>
                    <a:pt x="1" y="892"/>
                  </a:cubicBezTo>
                  <a:cubicBezTo>
                    <a:pt x="1" y="1374"/>
                    <a:pt x="393" y="1766"/>
                    <a:pt x="875" y="1766"/>
                  </a:cubicBezTo>
                  <a:cubicBezTo>
                    <a:pt x="1357" y="1766"/>
                    <a:pt x="1749" y="1374"/>
                    <a:pt x="1749" y="892"/>
                  </a:cubicBezTo>
                  <a:cubicBezTo>
                    <a:pt x="1749" y="410"/>
                    <a:pt x="1357" y="0"/>
                    <a:pt x="87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51"/>
            <p:cNvSpPr/>
            <p:nvPr/>
          </p:nvSpPr>
          <p:spPr>
            <a:xfrm>
              <a:off x="1677125" y="1920075"/>
              <a:ext cx="128050" cy="116000"/>
            </a:xfrm>
            <a:custGeom>
              <a:avLst/>
              <a:gdLst/>
              <a:ahLst/>
              <a:cxnLst/>
              <a:rect l="l" t="t" r="r" b="b"/>
              <a:pathLst>
                <a:path w="5122" h="4640" extrusionOk="0">
                  <a:moveTo>
                    <a:pt x="1160" y="1"/>
                  </a:moveTo>
                  <a:lnTo>
                    <a:pt x="72" y="2856"/>
                  </a:lnTo>
                  <a:cubicBezTo>
                    <a:pt x="0" y="3016"/>
                    <a:pt x="54" y="3212"/>
                    <a:pt x="179" y="3319"/>
                  </a:cubicBezTo>
                  <a:cubicBezTo>
                    <a:pt x="273" y="3401"/>
                    <a:pt x="382" y="3445"/>
                    <a:pt x="491" y="3445"/>
                  </a:cubicBezTo>
                  <a:cubicBezTo>
                    <a:pt x="548" y="3445"/>
                    <a:pt x="605" y="3433"/>
                    <a:pt x="661" y="3409"/>
                  </a:cubicBezTo>
                  <a:lnTo>
                    <a:pt x="2516" y="2534"/>
                  </a:lnTo>
                  <a:lnTo>
                    <a:pt x="3390" y="4390"/>
                  </a:lnTo>
                  <a:cubicBezTo>
                    <a:pt x="3462" y="4551"/>
                    <a:pt x="3605" y="4640"/>
                    <a:pt x="3783" y="4640"/>
                  </a:cubicBezTo>
                  <a:lnTo>
                    <a:pt x="3801" y="4640"/>
                  </a:lnTo>
                  <a:cubicBezTo>
                    <a:pt x="3979" y="4640"/>
                    <a:pt x="4122" y="4533"/>
                    <a:pt x="4193" y="4372"/>
                  </a:cubicBezTo>
                  <a:lnTo>
                    <a:pt x="5121" y="1910"/>
                  </a:lnTo>
                  <a:cubicBezTo>
                    <a:pt x="5086" y="1910"/>
                    <a:pt x="5032" y="1892"/>
                    <a:pt x="4978" y="1892"/>
                  </a:cubicBezTo>
                  <a:cubicBezTo>
                    <a:pt x="3533" y="1714"/>
                    <a:pt x="2195" y="1036"/>
                    <a:pt x="11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51"/>
            <p:cNvSpPr/>
            <p:nvPr/>
          </p:nvSpPr>
          <p:spPr>
            <a:xfrm>
              <a:off x="1843950" y="1917400"/>
              <a:ext cx="129375" cy="118675"/>
            </a:xfrm>
            <a:custGeom>
              <a:avLst/>
              <a:gdLst/>
              <a:ahLst/>
              <a:cxnLst/>
              <a:rect l="l" t="t" r="r" b="b"/>
              <a:pathLst>
                <a:path w="5175" h="4747" extrusionOk="0">
                  <a:moveTo>
                    <a:pt x="3926" y="1"/>
                  </a:moveTo>
                  <a:cubicBezTo>
                    <a:pt x="2927" y="1053"/>
                    <a:pt x="1606" y="1749"/>
                    <a:pt x="179" y="1981"/>
                  </a:cubicBezTo>
                  <a:cubicBezTo>
                    <a:pt x="108" y="1981"/>
                    <a:pt x="54" y="1999"/>
                    <a:pt x="1" y="1999"/>
                  </a:cubicBezTo>
                  <a:lnTo>
                    <a:pt x="1000" y="4479"/>
                  </a:lnTo>
                  <a:cubicBezTo>
                    <a:pt x="1071" y="4640"/>
                    <a:pt x="1214" y="4747"/>
                    <a:pt x="1392" y="4747"/>
                  </a:cubicBezTo>
                  <a:lnTo>
                    <a:pt x="1410" y="4747"/>
                  </a:lnTo>
                  <a:cubicBezTo>
                    <a:pt x="1571" y="4747"/>
                    <a:pt x="1731" y="4658"/>
                    <a:pt x="1803" y="4497"/>
                  </a:cubicBezTo>
                  <a:lnTo>
                    <a:pt x="2677" y="2641"/>
                  </a:lnTo>
                  <a:lnTo>
                    <a:pt x="4515" y="3516"/>
                  </a:lnTo>
                  <a:cubicBezTo>
                    <a:pt x="4570" y="3540"/>
                    <a:pt x="4629" y="3552"/>
                    <a:pt x="4689" y="3552"/>
                  </a:cubicBezTo>
                  <a:cubicBezTo>
                    <a:pt x="4804" y="3552"/>
                    <a:pt x="4921" y="3508"/>
                    <a:pt x="5014" y="3426"/>
                  </a:cubicBezTo>
                  <a:cubicBezTo>
                    <a:pt x="5139" y="3302"/>
                    <a:pt x="5175" y="3123"/>
                    <a:pt x="5104" y="2945"/>
                  </a:cubicBezTo>
                  <a:lnTo>
                    <a:pt x="392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7" name="Google Shape;537;p51"/>
          <p:cNvGrpSpPr/>
          <p:nvPr/>
        </p:nvGrpSpPr>
        <p:grpSpPr>
          <a:xfrm>
            <a:off x="6172675" y="1704138"/>
            <a:ext cx="241350" cy="374275"/>
            <a:chOff x="6823825" y="1661800"/>
            <a:chExt cx="241350" cy="374275"/>
          </a:xfrm>
        </p:grpSpPr>
        <p:sp>
          <p:nvSpPr>
            <p:cNvPr id="538" name="Google Shape;538;p51"/>
            <p:cNvSpPr/>
            <p:nvPr/>
          </p:nvSpPr>
          <p:spPr>
            <a:xfrm>
              <a:off x="6889850" y="1728725"/>
              <a:ext cx="43750" cy="67825"/>
            </a:xfrm>
            <a:custGeom>
              <a:avLst/>
              <a:gdLst/>
              <a:ahLst/>
              <a:cxnLst/>
              <a:rect l="l" t="t" r="r" b="b"/>
              <a:pathLst>
                <a:path w="1750" h="2713" extrusionOk="0">
                  <a:moveTo>
                    <a:pt x="1749" y="0"/>
                  </a:moveTo>
                  <a:cubicBezTo>
                    <a:pt x="750" y="197"/>
                    <a:pt x="1" y="1089"/>
                    <a:pt x="1" y="2141"/>
                  </a:cubicBezTo>
                  <a:cubicBezTo>
                    <a:pt x="1" y="2338"/>
                    <a:pt x="36" y="2534"/>
                    <a:pt x="90" y="2712"/>
                  </a:cubicBezTo>
                  <a:lnTo>
                    <a:pt x="1749" y="1874"/>
                  </a:lnTo>
                  <a:lnTo>
                    <a:pt x="174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51"/>
            <p:cNvSpPr/>
            <p:nvPr/>
          </p:nvSpPr>
          <p:spPr>
            <a:xfrm>
              <a:off x="6901900" y="1800100"/>
              <a:ext cx="31700" cy="36150"/>
            </a:xfrm>
            <a:custGeom>
              <a:avLst/>
              <a:gdLst/>
              <a:ahLst/>
              <a:cxnLst/>
              <a:rect l="l" t="t" r="r" b="b"/>
              <a:pathLst>
                <a:path w="1268" h="1446" extrusionOk="0">
                  <a:moveTo>
                    <a:pt x="1267" y="0"/>
                  </a:moveTo>
                  <a:lnTo>
                    <a:pt x="0" y="642"/>
                  </a:lnTo>
                  <a:cubicBezTo>
                    <a:pt x="304" y="1035"/>
                    <a:pt x="750" y="1338"/>
                    <a:pt x="1267" y="1445"/>
                  </a:cubicBezTo>
                  <a:lnTo>
                    <a:pt x="126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51"/>
            <p:cNvSpPr/>
            <p:nvPr/>
          </p:nvSpPr>
          <p:spPr>
            <a:xfrm>
              <a:off x="6955875" y="1728725"/>
              <a:ext cx="43725" cy="67825"/>
            </a:xfrm>
            <a:custGeom>
              <a:avLst/>
              <a:gdLst/>
              <a:ahLst/>
              <a:cxnLst/>
              <a:rect l="l" t="t" r="r" b="b"/>
              <a:pathLst>
                <a:path w="1749" h="2713" extrusionOk="0">
                  <a:moveTo>
                    <a:pt x="0" y="0"/>
                  </a:moveTo>
                  <a:lnTo>
                    <a:pt x="0" y="1874"/>
                  </a:lnTo>
                  <a:lnTo>
                    <a:pt x="1660" y="2712"/>
                  </a:lnTo>
                  <a:cubicBezTo>
                    <a:pt x="1713" y="2534"/>
                    <a:pt x="1749" y="2338"/>
                    <a:pt x="1749" y="2141"/>
                  </a:cubicBezTo>
                  <a:cubicBezTo>
                    <a:pt x="1749" y="1089"/>
                    <a:pt x="999" y="197"/>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51"/>
            <p:cNvSpPr/>
            <p:nvPr/>
          </p:nvSpPr>
          <p:spPr>
            <a:xfrm>
              <a:off x="6955875" y="1800100"/>
              <a:ext cx="31700" cy="36150"/>
            </a:xfrm>
            <a:custGeom>
              <a:avLst/>
              <a:gdLst/>
              <a:ahLst/>
              <a:cxnLst/>
              <a:rect l="l" t="t" r="r" b="b"/>
              <a:pathLst>
                <a:path w="1268" h="1446" extrusionOk="0">
                  <a:moveTo>
                    <a:pt x="0" y="0"/>
                  </a:moveTo>
                  <a:lnTo>
                    <a:pt x="0" y="1445"/>
                  </a:lnTo>
                  <a:cubicBezTo>
                    <a:pt x="518" y="1338"/>
                    <a:pt x="964" y="1035"/>
                    <a:pt x="1267" y="642"/>
                  </a:cubicBezTo>
                  <a:lnTo>
                    <a:pt x="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51"/>
            <p:cNvSpPr/>
            <p:nvPr/>
          </p:nvSpPr>
          <p:spPr>
            <a:xfrm>
              <a:off x="6823825" y="1661800"/>
              <a:ext cx="241350" cy="374275"/>
            </a:xfrm>
            <a:custGeom>
              <a:avLst/>
              <a:gdLst/>
              <a:ahLst/>
              <a:cxnLst/>
              <a:rect l="l" t="t" r="r" b="b"/>
              <a:pathLst>
                <a:path w="9654" h="14971" extrusionOk="0">
                  <a:moveTo>
                    <a:pt x="4836" y="1749"/>
                  </a:moveTo>
                  <a:cubicBezTo>
                    <a:pt x="6531" y="1749"/>
                    <a:pt x="7905" y="3123"/>
                    <a:pt x="7905" y="4818"/>
                  </a:cubicBezTo>
                  <a:cubicBezTo>
                    <a:pt x="7905" y="6424"/>
                    <a:pt x="6585" y="7905"/>
                    <a:pt x="4836" y="7905"/>
                  </a:cubicBezTo>
                  <a:cubicBezTo>
                    <a:pt x="3088" y="7905"/>
                    <a:pt x="1767" y="6424"/>
                    <a:pt x="1767" y="4818"/>
                  </a:cubicBezTo>
                  <a:cubicBezTo>
                    <a:pt x="1767" y="3123"/>
                    <a:pt x="3141" y="1749"/>
                    <a:pt x="4836" y="1749"/>
                  </a:cubicBezTo>
                  <a:close/>
                  <a:moveTo>
                    <a:pt x="4836" y="1"/>
                  </a:moveTo>
                  <a:cubicBezTo>
                    <a:pt x="2178" y="1"/>
                    <a:pt x="1" y="2160"/>
                    <a:pt x="1" y="4818"/>
                  </a:cubicBezTo>
                  <a:cubicBezTo>
                    <a:pt x="1" y="7191"/>
                    <a:pt x="1714" y="9154"/>
                    <a:pt x="3962" y="9564"/>
                  </a:cubicBezTo>
                  <a:lnTo>
                    <a:pt x="3962" y="10992"/>
                  </a:lnTo>
                  <a:lnTo>
                    <a:pt x="2196" y="10992"/>
                  </a:lnTo>
                  <a:cubicBezTo>
                    <a:pt x="1964" y="10992"/>
                    <a:pt x="1767" y="11188"/>
                    <a:pt x="1767" y="11438"/>
                  </a:cubicBezTo>
                  <a:lnTo>
                    <a:pt x="1767" y="12312"/>
                  </a:lnTo>
                  <a:cubicBezTo>
                    <a:pt x="1767" y="12562"/>
                    <a:pt x="1964" y="12758"/>
                    <a:pt x="2196" y="12758"/>
                  </a:cubicBezTo>
                  <a:lnTo>
                    <a:pt x="3962" y="12758"/>
                  </a:lnTo>
                  <a:lnTo>
                    <a:pt x="3962" y="14543"/>
                  </a:lnTo>
                  <a:cubicBezTo>
                    <a:pt x="3962" y="14775"/>
                    <a:pt x="4158" y="14971"/>
                    <a:pt x="4390" y="14971"/>
                  </a:cubicBezTo>
                  <a:lnTo>
                    <a:pt x="5282" y="14971"/>
                  </a:lnTo>
                  <a:cubicBezTo>
                    <a:pt x="5514" y="14971"/>
                    <a:pt x="5711" y="14775"/>
                    <a:pt x="5711" y="14543"/>
                  </a:cubicBezTo>
                  <a:lnTo>
                    <a:pt x="5711" y="12758"/>
                  </a:lnTo>
                  <a:lnTo>
                    <a:pt x="7477" y="12758"/>
                  </a:lnTo>
                  <a:cubicBezTo>
                    <a:pt x="7709" y="12758"/>
                    <a:pt x="7905" y="12562"/>
                    <a:pt x="7905" y="12312"/>
                  </a:cubicBezTo>
                  <a:lnTo>
                    <a:pt x="7905" y="11438"/>
                  </a:lnTo>
                  <a:cubicBezTo>
                    <a:pt x="7905" y="11188"/>
                    <a:pt x="7709" y="10992"/>
                    <a:pt x="7477" y="10992"/>
                  </a:cubicBezTo>
                  <a:lnTo>
                    <a:pt x="5711" y="10992"/>
                  </a:lnTo>
                  <a:lnTo>
                    <a:pt x="5711" y="9564"/>
                  </a:lnTo>
                  <a:cubicBezTo>
                    <a:pt x="7959" y="9154"/>
                    <a:pt x="9654" y="7191"/>
                    <a:pt x="9654" y="4818"/>
                  </a:cubicBezTo>
                  <a:cubicBezTo>
                    <a:pt x="9654" y="2160"/>
                    <a:pt x="7495" y="1"/>
                    <a:pt x="48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43" name="Google Shape;543;p51"/>
          <p:cNvSpPr/>
          <p:nvPr/>
        </p:nvSpPr>
        <p:spPr>
          <a:xfrm>
            <a:off x="2737775" y="3454600"/>
            <a:ext cx="224939" cy="348899"/>
          </a:xfrm>
          <a:custGeom>
            <a:avLst/>
            <a:gdLst/>
            <a:ahLst/>
            <a:cxnLst/>
            <a:rect l="l" t="t" r="r" b="b"/>
            <a:pathLst>
              <a:path w="9653" h="14971" extrusionOk="0">
                <a:moveTo>
                  <a:pt x="4835" y="7049"/>
                </a:moveTo>
                <a:cubicBezTo>
                  <a:pt x="5799" y="7049"/>
                  <a:pt x="6584" y="7834"/>
                  <a:pt x="6584" y="8797"/>
                </a:cubicBezTo>
                <a:cubicBezTo>
                  <a:pt x="6584" y="9618"/>
                  <a:pt x="6031" y="10296"/>
                  <a:pt x="5264" y="10492"/>
                </a:cubicBezTo>
                <a:lnTo>
                  <a:pt x="5264" y="11438"/>
                </a:lnTo>
                <a:lnTo>
                  <a:pt x="5710" y="11438"/>
                </a:lnTo>
                <a:cubicBezTo>
                  <a:pt x="5942" y="11438"/>
                  <a:pt x="6138" y="11634"/>
                  <a:pt x="6138" y="11884"/>
                </a:cubicBezTo>
                <a:cubicBezTo>
                  <a:pt x="6138" y="12116"/>
                  <a:pt x="5942" y="12312"/>
                  <a:pt x="5710" y="12312"/>
                </a:cubicBezTo>
                <a:lnTo>
                  <a:pt x="5264" y="12312"/>
                </a:lnTo>
                <a:lnTo>
                  <a:pt x="5264" y="12758"/>
                </a:lnTo>
                <a:cubicBezTo>
                  <a:pt x="5264" y="12990"/>
                  <a:pt x="5067" y="13187"/>
                  <a:pt x="4835" y="13187"/>
                </a:cubicBezTo>
                <a:cubicBezTo>
                  <a:pt x="4586" y="13187"/>
                  <a:pt x="4389" y="12990"/>
                  <a:pt x="4389" y="12758"/>
                </a:cubicBezTo>
                <a:lnTo>
                  <a:pt x="4389" y="12312"/>
                </a:lnTo>
                <a:lnTo>
                  <a:pt x="3943" y="12312"/>
                </a:lnTo>
                <a:cubicBezTo>
                  <a:pt x="3711" y="12312"/>
                  <a:pt x="3515" y="12116"/>
                  <a:pt x="3515" y="11884"/>
                </a:cubicBezTo>
                <a:cubicBezTo>
                  <a:pt x="3515" y="11634"/>
                  <a:pt x="3711" y="11438"/>
                  <a:pt x="3943" y="11438"/>
                </a:cubicBezTo>
                <a:lnTo>
                  <a:pt x="4389" y="11438"/>
                </a:lnTo>
                <a:lnTo>
                  <a:pt x="4389" y="10492"/>
                </a:lnTo>
                <a:cubicBezTo>
                  <a:pt x="3640" y="10296"/>
                  <a:pt x="3069" y="9618"/>
                  <a:pt x="3069" y="8797"/>
                </a:cubicBezTo>
                <a:cubicBezTo>
                  <a:pt x="3069" y="7834"/>
                  <a:pt x="3854" y="7049"/>
                  <a:pt x="4835" y="7049"/>
                </a:cubicBezTo>
                <a:close/>
                <a:moveTo>
                  <a:pt x="446" y="1"/>
                </a:moveTo>
                <a:cubicBezTo>
                  <a:pt x="196" y="1"/>
                  <a:pt x="0" y="197"/>
                  <a:pt x="0" y="429"/>
                </a:cubicBezTo>
                <a:lnTo>
                  <a:pt x="0" y="4122"/>
                </a:lnTo>
                <a:cubicBezTo>
                  <a:pt x="0" y="5425"/>
                  <a:pt x="393" y="6674"/>
                  <a:pt x="1106" y="7745"/>
                </a:cubicBezTo>
                <a:cubicBezTo>
                  <a:pt x="1410" y="8173"/>
                  <a:pt x="1463" y="8708"/>
                  <a:pt x="1231" y="9136"/>
                </a:cubicBezTo>
                <a:cubicBezTo>
                  <a:pt x="428" y="10689"/>
                  <a:pt x="0" y="12455"/>
                  <a:pt x="0" y="14186"/>
                </a:cubicBezTo>
                <a:lnTo>
                  <a:pt x="0" y="14543"/>
                </a:lnTo>
                <a:cubicBezTo>
                  <a:pt x="0" y="14775"/>
                  <a:pt x="196" y="14971"/>
                  <a:pt x="446" y="14971"/>
                </a:cubicBezTo>
                <a:lnTo>
                  <a:pt x="9225" y="14971"/>
                </a:lnTo>
                <a:cubicBezTo>
                  <a:pt x="9457" y="14971"/>
                  <a:pt x="9653" y="14775"/>
                  <a:pt x="9653" y="14543"/>
                </a:cubicBezTo>
                <a:lnTo>
                  <a:pt x="9653" y="14186"/>
                </a:lnTo>
                <a:cubicBezTo>
                  <a:pt x="9653" y="12455"/>
                  <a:pt x="9225" y="10689"/>
                  <a:pt x="8422" y="9136"/>
                </a:cubicBezTo>
                <a:cubicBezTo>
                  <a:pt x="8208" y="8708"/>
                  <a:pt x="8243" y="8173"/>
                  <a:pt x="8547" y="7745"/>
                </a:cubicBezTo>
                <a:cubicBezTo>
                  <a:pt x="9278" y="6674"/>
                  <a:pt x="9653" y="5425"/>
                  <a:pt x="9653" y="4122"/>
                </a:cubicBezTo>
                <a:lnTo>
                  <a:pt x="9653" y="429"/>
                </a:lnTo>
                <a:cubicBezTo>
                  <a:pt x="9653" y="197"/>
                  <a:pt x="9457" y="1"/>
                  <a:pt x="9225" y="1"/>
                </a:cubicBezTo>
                <a:cubicBezTo>
                  <a:pt x="8975" y="1"/>
                  <a:pt x="8779" y="197"/>
                  <a:pt x="8779" y="429"/>
                </a:cubicBezTo>
                <a:lnTo>
                  <a:pt x="8779" y="3534"/>
                </a:lnTo>
                <a:lnTo>
                  <a:pt x="7672" y="3534"/>
                </a:lnTo>
                <a:cubicBezTo>
                  <a:pt x="6548" y="3534"/>
                  <a:pt x="5513" y="4051"/>
                  <a:pt x="4835" y="4908"/>
                </a:cubicBezTo>
                <a:cubicBezTo>
                  <a:pt x="4157" y="4051"/>
                  <a:pt x="3123" y="3534"/>
                  <a:pt x="1981" y="3534"/>
                </a:cubicBezTo>
                <a:lnTo>
                  <a:pt x="874" y="3534"/>
                </a:lnTo>
                <a:lnTo>
                  <a:pt x="874" y="429"/>
                </a:lnTo>
                <a:cubicBezTo>
                  <a:pt x="874" y="197"/>
                  <a:pt x="678" y="1"/>
                  <a:pt x="4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44" name="Google Shape;544;p51"/>
          <p:cNvGrpSpPr/>
          <p:nvPr/>
        </p:nvGrpSpPr>
        <p:grpSpPr>
          <a:xfrm>
            <a:off x="6181380" y="3470023"/>
            <a:ext cx="242361" cy="318062"/>
            <a:chOff x="3388675" y="2806450"/>
            <a:chExt cx="285500" cy="374675"/>
          </a:xfrm>
        </p:grpSpPr>
        <p:sp>
          <p:nvSpPr>
            <p:cNvPr id="545" name="Google Shape;545;p51"/>
            <p:cNvSpPr/>
            <p:nvPr/>
          </p:nvSpPr>
          <p:spPr>
            <a:xfrm>
              <a:off x="3509550" y="2883575"/>
              <a:ext cx="43750" cy="43750"/>
            </a:xfrm>
            <a:custGeom>
              <a:avLst/>
              <a:gdLst/>
              <a:ahLst/>
              <a:cxnLst/>
              <a:rect l="l" t="t" r="r" b="b"/>
              <a:pathLst>
                <a:path w="1750" h="1750" extrusionOk="0">
                  <a:moveTo>
                    <a:pt x="875" y="1"/>
                  </a:moveTo>
                  <a:cubicBezTo>
                    <a:pt x="394" y="1"/>
                    <a:pt x="1" y="393"/>
                    <a:pt x="1" y="875"/>
                  </a:cubicBezTo>
                  <a:cubicBezTo>
                    <a:pt x="1" y="1357"/>
                    <a:pt x="394" y="1749"/>
                    <a:pt x="875" y="1749"/>
                  </a:cubicBezTo>
                  <a:cubicBezTo>
                    <a:pt x="1357" y="1749"/>
                    <a:pt x="1750" y="1357"/>
                    <a:pt x="1750" y="875"/>
                  </a:cubicBezTo>
                  <a:cubicBezTo>
                    <a:pt x="1750" y="393"/>
                    <a:pt x="1357" y="1"/>
                    <a:pt x="8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51"/>
            <p:cNvSpPr/>
            <p:nvPr/>
          </p:nvSpPr>
          <p:spPr>
            <a:xfrm>
              <a:off x="3388675" y="2806450"/>
              <a:ext cx="285500" cy="374675"/>
            </a:xfrm>
            <a:custGeom>
              <a:avLst/>
              <a:gdLst/>
              <a:ahLst/>
              <a:cxnLst/>
              <a:rect l="l" t="t" r="r" b="b"/>
              <a:pathLst>
                <a:path w="11420" h="14987" extrusionOk="0">
                  <a:moveTo>
                    <a:pt x="5710" y="2194"/>
                  </a:moveTo>
                  <a:cubicBezTo>
                    <a:pt x="6674" y="2194"/>
                    <a:pt x="7459" y="2979"/>
                    <a:pt x="7459" y="3960"/>
                  </a:cubicBezTo>
                  <a:cubicBezTo>
                    <a:pt x="7459" y="4763"/>
                    <a:pt x="6906" y="5459"/>
                    <a:pt x="6156" y="5655"/>
                  </a:cubicBezTo>
                  <a:lnTo>
                    <a:pt x="6156" y="6583"/>
                  </a:lnTo>
                  <a:lnTo>
                    <a:pt x="6585" y="6583"/>
                  </a:lnTo>
                  <a:cubicBezTo>
                    <a:pt x="6834" y="6583"/>
                    <a:pt x="7031" y="6779"/>
                    <a:pt x="7031" y="7029"/>
                  </a:cubicBezTo>
                  <a:cubicBezTo>
                    <a:pt x="7031" y="7261"/>
                    <a:pt x="6834" y="7457"/>
                    <a:pt x="6585" y="7457"/>
                  </a:cubicBezTo>
                  <a:lnTo>
                    <a:pt x="6156" y="7457"/>
                  </a:lnTo>
                  <a:lnTo>
                    <a:pt x="6156" y="7903"/>
                  </a:lnTo>
                  <a:cubicBezTo>
                    <a:pt x="6156" y="8153"/>
                    <a:pt x="5960" y="8349"/>
                    <a:pt x="5710" y="8349"/>
                  </a:cubicBezTo>
                  <a:cubicBezTo>
                    <a:pt x="5460" y="8349"/>
                    <a:pt x="5264" y="8153"/>
                    <a:pt x="5264" y="7903"/>
                  </a:cubicBezTo>
                  <a:lnTo>
                    <a:pt x="5264" y="7457"/>
                  </a:lnTo>
                  <a:lnTo>
                    <a:pt x="4836" y="7457"/>
                  </a:lnTo>
                  <a:cubicBezTo>
                    <a:pt x="4586" y="7457"/>
                    <a:pt x="4390" y="7261"/>
                    <a:pt x="4390" y="7029"/>
                  </a:cubicBezTo>
                  <a:cubicBezTo>
                    <a:pt x="4390" y="6779"/>
                    <a:pt x="4586" y="6583"/>
                    <a:pt x="4836" y="6583"/>
                  </a:cubicBezTo>
                  <a:lnTo>
                    <a:pt x="5264" y="6583"/>
                  </a:lnTo>
                  <a:lnTo>
                    <a:pt x="5264" y="5655"/>
                  </a:lnTo>
                  <a:cubicBezTo>
                    <a:pt x="4515" y="5459"/>
                    <a:pt x="3962" y="4763"/>
                    <a:pt x="3962" y="3960"/>
                  </a:cubicBezTo>
                  <a:cubicBezTo>
                    <a:pt x="3962" y="2979"/>
                    <a:pt x="4747" y="2194"/>
                    <a:pt x="5710" y="2194"/>
                  </a:cubicBezTo>
                  <a:close/>
                  <a:moveTo>
                    <a:pt x="4041" y="1"/>
                  </a:moveTo>
                  <a:cubicBezTo>
                    <a:pt x="3887" y="1"/>
                    <a:pt x="3729" y="6"/>
                    <a:pt x="3569" y="17"/>
                  </a:cubicBezTo>
                  <a:cubicBezTo>
                    <a:pt x="2570" y="88"/>
                    <a:pt x="1892" y="374"/>
                    <a:pt x="286" y="909"/>
                  </a:cubicBezTo>
                  <a:cubicBezTo>
                    <a:pt x="54" y="998"/>
                    <a:pt x="36" y="1194"/>
                    <a:pt x="1" y="1319"/>
                  </a:cubicBezTo>
                  <a:lnTo>
                    <a:pt x="1" y="14541"/>
                  </a:lnTo>
                  <a:cubicBezTo>
                    <a:pt x="1" y="14791"/>
                    <a:pt x="197" y="14987"/>
                    <a:pt x="447" y="14987"/>
                  </a:cubicBezTo>
                  <a:cubicBezTo>
                    <a:pt x="679" y="14987"/>
                    <a:pt x="875" y="14791"/>
                    <a:pt x="875" y="14541"/>
                  </a:cubicBezTo>
                  <a:lnTo>
                    <a:pt x="875" y="10419"/>
                  </a:lnTo>
                  <a:cubicBezTo>
                    <a:pt x="1910" y="10098"/>
                    <a:pt x="2659" y="9741"/>
                    <a:pt x="3623" y="9670"/>
                  </a:cubicBezTo>
                  <a:cubicBezTo>
                    <a:pt x="3767" y="9661"/>
                    <a:pt x="3908" y="9656"/>
                    <a:pt x="4044" y="9656"/>
                  </a:cubicBezTo>
                  <a:cubicBezTo>
                    <a:pt x="5006" y="9656"/>
                    <a:pt x="5784" y="9877"/>
                    <a:pt x="6424" y="10330"/>
                  </a:cubicBezTo>
                  <a:cubicBezTo>
                    <a:pt x="7209" y="10883"/>
                    <a:pt x="8083" y="11151"/>
                    <a:pt x="8958" y="11151"/>
                  </a:cubicBezTo>
                  <a:cubicBezTo>
                    <a:pt x="9743" y="11151"/>
                    <a:pt x="10528" y="10919"/>
                    <a:pt x="11224" y="10455"/>
                  </a:cubicBezTo>
                  <a:cubicBezTo>
                    <a:pt x="11349" y="10383"/>
                    <a:pt x="11420" y="10241"/>
                    <a:pt x="11420" y="10098"/>
                  </a:cubicBezTo>
                  <a:lnTo>
                    <a:pt x="11420" y="1319"/>
                  </a:lnTo>
                  <a:cubicBezTo>
                    <a:pt x="11420" y="1159"/>
                    <a:pt x="11313" y="1016"/>
                    <a:pt x="11170" y="945"/>
                  </a:cubicBezTo>
                  <a:cubicBezTo>
                    <a:pt x="11106" y="904"/>
                    <a:pt x="11034" y="886"/>
                    <a:pt x="10962" y="886"/>
                  </a:cubicBezTo>
                  <a:cubicBezTo>
                    <a:pt x="10874" y="886"/>
                    <a:pt x="10785" y="914"/>
                    <a:pt x="10706" y="963"/>
                  </a:cubicBezTo>
                  <a:cubicBezTo>
                    <a:pt x="10185" y="1316"/>
                    <a:pt x="9575" y="1491"/>
                    <a:pt x="8956" y="1491"/>
                  </a:cubicBezTo>
                  <a:cubicBezTo>
                    <a:pt x="8262" y="1491"/>
                    <a:pt x="7554" y="1271"/>
                    <a:pt x="6941" y="838"/>
                  </a:cubicBezTo>
                  <a:cubicBezTo>
                    <a:pt x="6140" y="288"/>
                    <a:pt x="5173" y="1"/>
                    <a:pt x="40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547" name="Google Shape;547;p51"/>
          <p:cNvCxnSpPr>
            <a:stCxn id="528" idx="6"/>
          </p:cNvCxnSpPr>
          <p:nvPr/>
        </p:nvCxnSpPr>
        <p:spPr>
          <a:xfrm>
            <a:off x="3128800" y="1891275"/>
            <a:ext cx="251100" cy="193800"/>
          </a:xfrm>
          <a:prstGeom prst="bentConnector3">
            <a:avLst>
              <a:gd name="adj1" fmla="val 50000"/>
            </a:avLst>
          </a:prstGeom>
          <a:noFill/>
          <a:ln w="19050" cap="flat" cmpd="sng">
            <a:solidFill>
              <a:schemeClr val="lt2"/>
            </a:solidFill>
            <a:prstDash val="solid"/>
            <a:round/>
            <a:headEnd type="none" w="med" len="med"/>
            <a:tailEnd type="oval" w="med" len="med"/>
          </a:ln>
        </p:spPr>
      </p:cxnSp>
      <p:cxnSp>
        <p:nvCxnSpPr>
          <p:cNvPr id="548" name="Google Shape;548;p51"/>
          <p:cNvCxnSpPr/>
          <p:nvPr/>
        </p:nvCxnSpPr>
        <p:spPr>
          <a:xfrm rot="10800000" flipH="1">
            <a:off x="3128800" y="3344950"/>
            <a:ext cx="589800" cy="284100"/>
          </a:xfrm>
          <a:prstGeom prst="bentConnector3">
            <a:avLst>
              <a:gd name="adj1" fmla="val 50000"/>
            </a:avLst>
          </a:prstGeom>
          <a:noFill/>
          <a:ln w="19050" cap="flat" cmpd="sng">
            <a:solidFill>
              <a:schemeClr val="lt2"/>
            </a:solidFill>
            <a:prstDash val="solid"/>
            <a:round/>
            <a:headEnd type="none" w="med" len="med"/>
            <a:tailEnd type="oval" w="med" len="med"/>
          </a:ln>
        </p:spPr>
      </p:cxnSp>
      <p:cxnSp>
        <p:nvCxnSpPr>
          <p:cNvPr id="549" name="Google Shape;549;p51"/>
          <p:cNvCxnSpPr>
            <a:stCxn id="530" idx="2"/>
          </p:cNvCxnSpPr>
          <p:nvPr/>
        </p:nvCxnSpPr>
        <p:spPr>
          <a:xfrm flipH="1">
            <a:off x="5708100" y="1891275"/>
            <a:ext cx="307200" cy="124500"/>
          </a:xfrm>
          <a:prstGeom prst="bentConnector3">
            <a:avLst>
              <a:gd name="adj1" fmla="val 50000"/>
            </a:avLst>
          </a:prstGeom>
          <a:noFill/>
          <a:ln w="19050" cap="flat" cmpd="sng">
            <a:solidFill>
              <a:schemeClr val="lt2"/>
            </a:solidFill>
            <a:prstDash val="solid"/>
            <a:round/>
            <a:headEnd type="none" w="med" len="med"/>
            <a:tailEnd type="oval" w="med" len="med"/>
          </a:ln>
        </p:spPr>
      </p:cxnSp>
      <p:cxnSp>
        <p:nvCxnSpPr>
          <p:cNvPr id="550" name="Google Shape;550;p51"/>
          <p:cNvCxnSpPr>
            <a:stCxn id="531" idx="2"/>
          </p:cNvCxnSpPr>
          <p:nvPr/>
        </p:nvCxnSpPr>
        <p:spPr>
          <a:xfrm rot="10800000">
            <a:off x="5421600" y="3336250"/>
            <a:ext cx="593700" cy="292800"/>
          </a:xfrm>
          <a:prstGeom prst="bentConnector3">
            <a:avLst>
              <a:gd name="adj1" fmla="val 50000"/>
            </a:avLst>
          </a:prstGeom>
          <a:noFill/>
          <a:ln w="19050" cap="flat" cmpd="sng">
            <a:solidFill>
              <a:schemeClr val="lt2"/>
            </a:solidFill>
            <a:prstDash val="solid"/>
            <a:round/>
            <a:headEnd type="none" w="med" len="med"/>
            <a:tailEnd type="oval" w="med" len="med"/>
          </a:ln>
        </p:spPr>
      </p:cxnSp>
      <p:grpSp>
        <p:nvGrpSpPr>
          <p:cNvPr id="46" name="Grupo 45">
            <a:extLst>
              <a:ext uri="{FF2B5EF4-FFF2-40B4-BE49-F238E27FC236}">
                <a16:creationId xmlns:a16="http://schemas.microsoft.com/office/drawing/2014/main" id="{356C6D55-887D-4741-BDEC-BC962A226737}"/>
              </a:ext>
            </a:extLst>
          </p:cNvPr>
          <p:cNvGrpSpPr/>
          <p:nvPr/>
        </p:nvGrpSpPr>
        <p:grpSpPr>
          <a:xfrm>
            <a:off x="1588" y="4628375"/>
            <a:ext cx="9144000" cy="503518"/>
            <a:chOff x="1588" y="795858"/>
            <a:chExt cx="9144000" cy="3601518"/>
          </a:xfrm>
        </p:grpSpPr>
        <p:sp>
          <p:nvSpPr>
            <p:cNvPr id="47" name="Rectangle 5">
              <a:extLst>
                <a:ext uri="{FF2B5EF4-FFF2-40B4-BE49-F238E27FC236}">
                  <a16:creationId xmlns:a16="http://schemas.microsoft.com/office/drawing/2014/main" id="{2ABE2283-87EB-4C42-B34A-C641D98D0CFB}"/>
                </a:ext>
              </a:extLst>
            </p:cNvPr>
            <p:cNvSpPr>
              <a:spLocks noChangeArrowheads="1"/>
            </p:cNvSpPr>
            <p:nvPr/>
          </p:nvSpPr>
          <p:spPr bwMode="auto">
            <a:xfrm>
              <a:off x="1588" y="1143001"/>
              <a:ext cx="9144000" cy="3254375"/>
            </a:xfrm>
            <a:prstGeom prst="rect">
              <a:avLst/>
            </a:prstGeom>
            <a:solidFill>
              <a:srgbClr val="271C3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 name="Rectangle 6">
              <a:extLst>
                <a:ext uri="{FF2B5EF4-FFF2-40B4-BE49-F238E27FC236}">
                  <a16:creationId xmlns:a16="http://schemas.microsoft.com/office/drawing/2014/main" id="{44F3A722-168A-4072-BEB5-C86FCACC020B}"/>
                </a:ext>
              </a:extLst>
            </p:cNvPr>
            <p:cNvSpPr>
              <a:spLocks noChangeArrowheads="1"/>
            </p:cNvSpPr>
            <p:nvPr/>
          </p:nvSpPr>
          <p:spPr bwMode="auto">
            <a:xfrm>
              <a:off x="1588" y="795858"/>
              <a:ext cx="9144000" cy="344488"/>
            </a:xfrm>
            <a:prstGeom prst="rect">
              <a:avLst/>
            </a:prstGeom>
            <a:solidFill>
              <a:srgbClr val="E9408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sp>
        <p:nvSpPr>
          <p:cNvPr id="6" name="Rectangle 5">
            <a:extLst>
              <a:ext uri="{FF2B5EF4-FFF2-40B4-BE49-F238E27FC236}">
                <a16:creationId xmlns:a16="http://schemas.microsoft.com/office/drawing/2014/main" id="{D08C94A3-F09D-4857-8BFC-32E5D5B2EA73}"/>
              </a:ext>
            </a:extLst>
          </p:cNvPr>
          <p:cNvSpPr>
            <a:spLocks noChangeArrowheads="1"/>
          </p:cNvSpPr>
          <p:nvPr/>
        </p:nvSpPr>
        <p:spPr bwMode="auto">
          <a:xfrm>
            <a:off x="30163" y="-1588"/>
            <a:ext cx="9086850" cy="5145088"/>
          </a:xfrm>
          <a:prstGeom prst="rect">
            <a:avLst/>
          </a:prstGeom>
          <a:solidFill>
            <a:srgbClr val="271C3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56" name="Google Shape;556;p52"/>
          <p:cNvSpPr txBox="1">
            <a:spLocks noGrp="1"/>
          </p:cNvSpPr>
          <p:nvPr>
            <p:ph type="title"/>
          </p:nvPr>
        </p:nvSpPr>
        <p:spPr>
          <a:xfrm>
            <a:off x="713100" y="205961"/>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accent6"/>
                </a:solidFill>
              </a:rPr>
              <a:t>CONSTITUTIONAL RIGHT TO VOTE</a:t>
            </a:r>
            <a:endParaRPr dirty="0">
              <a:solidFill>
                <a:schemeClr val="accent6"/>
              </a:solidFill>
            </a:endParaRPr>
          </a:p>
        </p:txBody>
      </p:sp>
      <p:pic>
        <p:nvPicPr>
          <p:cNvPr id="557" name="Google Shape;557;p52"/>
          <p:cNvPicPr preferRelativeResize="0"/>
          <p:nvPr/>
        </p:nvPicPr>
        <p:blipFill rotWithShape="1">
          <a:blip r:embed="rId3">
            <a:alphaModFix/>
          </a:blip>
          <a:srcRect t="14327" b="14320"/>
          <a:stretch/>
        </p:blipFill>
        <p:spPr>
          <a:xfrm>
            <a:off x="713100" y="1712150"/>
            <a:ext cx="2501400" cy="2498400"/>
          </a:xfrm>
          <a:prstGeom prst="ellipse">
            <a:avLst/>
          </a:prstGeom>
          <a:noFill/>
          <a:ln>
            <a:noFill/>
          </a:ln>
        </p:spPr>
      </p:pic>
      <p:sp>
        <p:nvSpPr>
          <p:cNvPr id="558" name="Google Shape;558;p52"/>
          <p:cNvSpPr txBox="1"/>
          <p:nvPr/>
        </p:nvSpPr>
        <p:spPr>
          <a:xfrm>
            <a:off x="4669500" y="1389605"/>
            <a:ext cx="3761400" cy="35777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a:solidFill>
                  <a:schemeClr val="accent6"/>
                </a:solidFill>
                <a:latin typeface="Montserrat ExtraBold"/>
                <a:ea typeface="Montserrat ExtraBold"/>
                <a:cs typeface="Montserrat ExtraBold"/>
                <a:sym typeface="Montserrat ExtraBold"/>
              </a:rPr>
              <a:t>VENUS</a:t>
            </a:r>
            <a:endParaRPr sz="2000">
              <a:solidFill>
                <a:schemeClr val="accent6"/>
              </a:solidFill>
              <a:latin typeface="Montserrat ExtraBold"/>
              <a:ea typeface="Montserrat ExtraBold"/>
              <a:cs typeface="Montserrat ExtraBold"/>
              <a:sym typeface="Montserrat ExtraBold"/>
            </a:endParaRPr>
          </a:p>
        </p:txBody>
      </p:sp>
      <p:sp>
        <p:nvSpPr>
          <p:cNvPr id="559" name="Google Shape;559;p52"/>
          <p:cNvSpPr txBox="1"/>
          <p:nvPr/>
        </p:nvSpPr>
        <p:spPr>
          <a:xfrm>
            <a:off x="4669500" y="1752455"/>
            <a:ext cx="3761400" cy="35777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accent6"/>
                </a:solidFill>
                <a:latin typeface="Catamaran"/>
                <a:ea typeface="Catamaran"/>
                <a:cs typeface="Catamaran"/>
                <a:sym typeface="Catamaran"/>
              </a:rPr>
              <a:t>Venus is the second planet from the Sun</a:t>
            </a:r>
            <a:endParaRPr>
              <a:solidFill>
                <a:schemeClr val="accent6"/>
              </a:solidFill>
              <a:latin typeface="Catamaran"/>
              <a:ea typeface="Catamaran"/>
              <a:cs typeface="Catamaran"/>
              <a:sym typeface="Catamaran"/>
            </a:endParaRPr>
          </a:p>
        </p:txBody>
      </p:sp>
      <p:sp>
        <p:nvSpPr>
          <p:cNvPr id="560" name="Google Shape;560;p52"/>
          <p:cNvSpPr txBox="1"/>
          <p:nvPr/>
        </p:nvSpPr>
        <p:spPr>
          <a:xfrm>
            <a:off x="4669500" y="2195305"/>
            <a:ext cx="3761400" cy="35777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a:solidFill>
                  <a:schemeClr val="accent6"/>
                </a:solidFill>
                <a:latin typeface="Montserrat ExtraBold"/>
                <a:ea typeface="Montserrat ExtraBold"/>
                <a:cs typeface="Montserrat ExtraBold"/>
                <a:sym typeface="Montserrat ExtraBold"/>
              </a:rPr>
              <a:t>MARS</a:t>
            </a:r>
            <a:endParaRPr sz="2000">
              <a:solidFill>
                <a:schemeClr val="accent6"/>
              </a:solidFill>
              <a:latin typeface="Montserrat ExtraBold"/>
              <a:ea typeface="Montserrat ExtraBold"/>
              <a:cs typeface="Montserrat ExtraBold"/>
              <a:sym typeface="Montserrat ExtraBold"/>
            </a:endParaRPr>
          </a:p>
        </p:txBody>
      </p:sp>
      <p:sp>
        <p:nvSpPr>
          <p:cNvPr id="561" name="Google Shape;561;p52"/>
          <p:cNvSpPr txBox="1"/>
          <p:nvPr/>
        </p:nvSpPr>
        <p:spPr>
          <a:xfrm>
            <a:off x="4669500" y="2558155"/>
            <a:ext cx="3761400" cy="35777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accent6"/>
                </a:solidFill>
                <a:latin typeface="Catamaran"/>
                <a:ea typeface="Catamaran"/>
                <a:cs typeface="Catamaran"/>
                <a:sym typeface="Catamaran"/>
              </a:rPr>
              <a:t>Despite being red, Mars is a cold place</a:t>
            </a:r>
            <a:endParaRPr>
              <a:solidFill>
                <a:schemeClr val="accent6"/>
              </a:solidFill>
              <a:latin typeface="Catamaran"/>
              <a:ea typeface="Catamaran"/>
              <a:cs typeface="Catamaran"/>
              <a:sym typeface="Catamaran"/>
            </a:endParaRPr>
          </a:p>
        </p:txBody>
      </p:sp>
      <p:sp>
        <p:nvSpPr>
          <p:cNvPr id="562" name="Google Shape;562;p52"/>
          <p:cNvSpPr txBox="1"/>
          <p:nvPr/>
        </p:nvSpPr>
        <p:spPr>
          <a:xfrm>
            <a:off x="4669500" y="3001005"/>
            <a:ext cx="3761400" cy="35777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a:solidFill>
                  <a:schemeClr val="accent6"/>
                </a:solidFill>
                <a:latin typeface="Montserrat ExtraBold"/>
                <a:ea typeface="Montserrat ExtraBold"/>
                <a:cs typeface="Montserrat ExtraBold"/>
                <a:sym typeface="Montserrat ExtraBold"/>
              </a:rPr>
              <a:t>MERCURY</a:t>
            </a:r>
            <a:endParaRPr sz="2000">
              <a:solidFill>
                <a:schemeClr val="accent6"/>
              </a:solidFill>
              <a:latin typeface="Montserrat ExtraBold"/>
              <a:ea typeface="Montserrat ExtraBold"/>
              <a:cs typeface="Montserrat ExtraBold"/>
              <a:sym typeface="Montserrat ExtraBold"/>
            </a:endParaRPr>
          </a:p>
        </p:txBody>
      </p:sp>
      <p:sp>
        <p:nvSpPr>
          <p:cNvPr id="563" name="Google Shape;563;p52"/>
          <p:cNvSpPr txBox="1"/>
          <p:nvPr/>
        </p:nvSpPr>
        <p:spPr>
          <a:xfrm>
            <a:off x="4669500" y="3363855"/>
            <a:ext cx="3761400" cy="35777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accent6"/>
                </a:solidFill>
                <a:latin typeface="Catamaran"/>
                <a:ea typeface="Catamaran"/>
                <a:cs typeface="Catamaran"/>
                <a:sym typeface="Catamaran"/>
              </a:rPr>
              <a:t>Mercury is the closest planet to the Sun</a:t>
            </a:r>
            <a:endParaRPr>
              <a:solidFill>
                <a:schemeClr val="accent6"/>
              </a:solidFill>
              <a:latin typeface="Catamaran"/>
              <a:ea typeface="Catamaran"/>
              <a:cs typeface="Catamaran"/>
              <a:sym typeface="Catamaran"/>
            </a:endParaRPr>
          </a:p>
        </p:txBody>
      </p:sp>
      <p:sp>
        <p:nvSpPr>
          <p:cNvPr id="564" name="Google Shape;564;p52"/>
          <p:cNvSpPr txBox="1"/>
          <p:nvPr/>
        </p:nvSpPr>
        <p:spPr>
          <a:xfrm>
            <a:off x="4669500" y="3806705"/>
            <a:ext cx="3761400" cy="35777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a:solidFill>
                  <a:schemeClr val="accent6"/>
                </a:solidFill>
                <a:latin typeface="Montserrat ExtraBold"/>
                <a:ea typeface="Montserrat ExtraBold"/>
                <a:cs typeface="Montserrat ExtraBold"/>
                <a:sym typeface="Montserrat ExtraBold"/>
              </a:rPr>
              <a:t>JUPITER</a:t>
            </a:r>
            <a:endParaRPr sz="2000">
              <a:solidFill>
                <a:schemeClr val="accent6"/>
              </a:solidFill>
              <a:latin typeface="Montserrat ExtraBold"/>
              <a:ea typeface="Montserrat ExtraBold"/>
              <a:cs typeface="Montserrat ExtraBold"/>
              <a:sym typeface="Montserrat ExtraBold"/>
            </a:endParaRPr>
          </a:p>
        </p:txBody>
      </p:sp>
      <p:sp>
        <p:nvSpPr>
          <p:cNvPr id="565" name="Google Shape;565;p52"/>
          <p:cNvSpPr txBox="1"/>
          <p:nvPr/>
        </p:nvSpPr>
        <p:spPr>
          <a:xfrm>
            <a:off x="4669500" y="4169555"/>
            <a:ext cx="3761400" cy="35777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accent6"/>
                </a:solidFill>
                <a:latin typeface="Catamaran"/>
                <a:ea typeface="Catamaran"/>
                <a:cs typeface="Catamaran"/>
                <a:sym typeface="Catamaran"/>
              </a:rPr>
              <a:t>Jupiter is a gas giant and the biggest planet</a:t>
            </a:r>
            <a:endParaRPr>
              <a:solidFill>
                <a:schemeClr val="accent6"/>
              </a:solidFill>
              <a:latin typeface="Catamaran"/>
              <a:ea typeface="Catamaran"/>
              <a:cs typeface="Catamaran"/>
              <a:sym typeface="Catamaran"/>
            </a:endParaRPr>
          </a:p>
        </p:txBody>
      </p:sp>
      <p:grpSp>
        <p:nvGrpSpPr>
          <p:cNvPr id="566" name="Google Shape;566;p52"/>
          <p:cNvGrpSpPr/>
          <p:nvPr/>
        </p:nvGrpSpPr>
        <p:grpSpPr>
          <a:xfrm>
            <a:off x="482400" y="1474250"/>
            <a:ext cx="4186950" cy="2974200"/>
            <a:chOff x="482400" y="1474250"/>
            <a:chExt cx="4186950" cy="2974200"/>
          </a:xfrm>
        </p:grpSpPr>
        <p:sp>
          <p:nvSpPr>
            <p:cNvPr id="567" name="Google Shape;567;p52"/>
            <p:cNvSpPr/>
            <p:nvPr/>
          </p:nvSpPr>
          <p:spPr>
            <a:xfrm>
              <a:off x="482400" y="1479950"/>
              <a:ext cx="2962800" cy="2962800"/>
            </a:xfrm>
            <a:prstGeom prst="arc">
              <a:avLst>
                <a:gd name="adj1" fmla="val 16200000"/>
                <a:gd name="adj2" fmla="val 5427105"/>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68" name="Google Shape;568;p52"/>
            <p:cNvCxnSpPr>
              <a:endCxn id="569" idx="6"/>
            </p:cNvCxnSpPr>
            <p:nvPr/>
          </p:nvCxnSpPr>
          <p:spPr>
            <a:xfrm rot="10800000">
              <a:off x="4220550" y="2558500"/>
              <a:ext cx="448800" cy="0"/>
            </a:xfrm>
            <a:prstGeom prst="straightConnector1">
              <a:avLst/>
            </a:prstGeom>
            <a:noFill/>
            <a:ln w="19050" cap="flat" cmpd="sng">
              <a:solidFill>
                <a:schemeClr val="lt2"/>
              </a:solidFill>
              <a:prstDash val="solid"/>
              <a:round/>
              <a:headEnd type="none" w="med" len="med"/>
              <a:tailEnd type="none" w="med" len="med"/>
            </a:ln>
          </p:spPr>
        </p:cxnSp>
        <p:sp>
          <p:nvSpPr>
            <p:cNvPr id="569" name="Google Shape;569;p52"/>
            <p:cNvSpPr/>
            <p:nvPr/>
          </p:nvSpPr>
          <p:spPr>
            <a:xfrm>
              <a:off x="3663450" y="2279950"/>
              <a:ext cx="557100" cy="5571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70" name="Google Shape;570;p52"/>
            <p:cNvCxnSpPr>
              <a:endCxn id="571" idx="6"/>
            </p:cNvCxnSpPr>
            <p:nvPr/>
          </p:nvCxnSpPr>
          <p:spPr>
            <a:xfrm rot="10800000">
              <a:off x="4220550" y="3364200"/>
              <a:ext cx="448800" cy="0"/>
            </a:xfrm>
            <a:prstGeom prst="straightConnector1">
              <a:avLst/>
            </a:prstGeom>
            <a:noFill/>
            <a:ln w="19050" cap="flat" cmpd="sng">
              <a:solidFill>
                <a:schemeClr val="lt2"/>
              </a:solidFill>
              <a:prstDash val="solid"/>
              <a:round/>
              <a:headEnd type="none" w="med" len="med"/>
              <a:tailEnd type="none" w="med" len="med"/>
            </a:ln>
          </p:spPr>
        </p:cxnSp>
        <p:sp>
          <p:nvSpPr>
            <p:cNvPr id="571" name="Google Shape;571;p52"/>
            <p:cNvSpPr/>
            <p:nvPr/>
          </p:nvSpPr>
          <p:spPr>
            <a:xfrm>
              <a:off x="3663450" y="3085650"/>
              <a:ext cx="557100" cy="5571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72" name="Google Shape;572;p52"/>
            <p:cNvCxnSpPr>
              <a:endCxn id="573" idx="6"/>
            </p:cNvCxnSpPr>
            <p:nvPr/>
          </p:nvCxnSpPr>
          <p:spPr>
            <a:xfrm rot="10800000">
              <a:off x="4220550" y="4169900"/>
              <a:ext cx="448800" cy="0"/>
            </a:xfrm>
            <a:prstGeom prst="straightConnector1">
              <a:avLst/>
            </a:prstGeom>
            <a:noFill/>
            <a:ln w="19050" cap="flat" cmpd="sng">
              <a:solidFill>
                <a:schemeClr val="lt2"/>
              </a:solidFill>
              <a:prstDash val="solid"/>
              <a:round/>
              <a:headEnd type="none" w="med" len="med"/>
              <a:tailEnd type="none" w="med" len="med"/>
            </a:ln>
          </p:spPr>
        </p:cxnSp>
        <p:sp>
          <p:nvSpPr>
            <p:cNvPr id="573" name="Google Shape;573;p52"/>
            <p:cNvSpPr/>
            <p:nvPr/>
          </p:nvSpPr>
          <p:spPr>
            <a:xfrm>
              <a:off x="3663450" y="3891350"/>
              <a:ext cx="557100" cy="5571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74" name="Google Shape;574;p52"/>
            <p:cNvCxnSpPr>
              <a:endCxn id="575" idx="6"/>
            </p:cNvCxnSpPr>
            <p:nvPr/>
          </p:nvCxnSpPr>
          <p:spPr>
            <a:xfrm rot="10800000">
              <a:off x="4220550" y="1752800"/>
              <a:ext cx="448800" cy="0"/>
            </a:xfrm>
            <a:prstGeom prst="straightConnector1">
              <a:avLst/>
            </a:prstGeom>
            <a:noFill/>
            <a:ln w="19050" cap="flat" cmpd="sng">
              <a:solidFill>
                <a:schemeClr val="lt2"/>
              </a:solidFill>
              <a:prstDash val="solid"/>
              <a:round/>
              <a:headEnd type="none" w="med" len="med"/>
              <a:tailEnd type="none" w="med" len="med"/>
            </a:ln>
          </p:spPr>
        </p:cxnSp>
        <p:sp>
          <p:nvSpPr>
            <p:cNvPr id="575" name="Google Shape;575;p52"/>
            <p:cNvSpPr/>
            <p:nvPr/>
          </p:nvSpPr>
          <p:spPr>
            <a:xfrm>
              <a:off x="3663450" y="1474250"/>
              <a:ext cx="557100" cy="5571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76" name="Google Shape;576;p52"/>
            <p:cNvCxnSpPr>
              <a:stCxn id="575" idx="2"/>
            </p:cNvCxnSpPr>
            <p:nvPr/>
          </p:nvCxnSpPr>
          <p:spPr>
            <a:xfrm rot="10800000">
              <a:off x="2780250" y="1752800"/>
              <a:ext cx="883200" cy="0"/>
            </a:xfrm>
            <a:prstGeom prst="straightConnector1">
              <a:avLst/>
            </a:prstGeom>
            <a:noFill/>
            <a:ln w="19050" cap="flat" cmpd="sng">
              <a:solidFill>
                <a:schemeClr val="lt2"/>
              </a:solidFill>
              <a:prstDash val="solid"/>
              <a:round/>
              <a:headEnd type="none" w="med" len="med"/>
              <a:tailEnd type="oval" w="med" len="med"/>
            </a:ln>
          </p:spPr>
        </p:cxnSp>
        <p:cxnSp>
          <p:nvCxnSpPr>
            <p:cNvPr id="577" name="Google Shape;577;p52"/>
            <p:cNvCxnSpPr>
              <a:stCxn id="569" idx="2"/>
            </p:cNvCxnSpPr>
            <p:nvPr/>
          </p:nvCxnSpPr>
          <p:spPr>
            <a:xfrm rot="10800000">
              <a:off x="3347550" y="2558500"/>
              <a:ext cx="315900" cy="0"/>
            </a:xfrm>
            <a:prstGeom prst="straightConnector1">
              <a:avLst/>
            </a:prstGeom>
            <a:noFill/>
            <a:ln w="19050" cap="flat" cmpd="sng">
              <a:solidFill>
                <a:schemeClr val="lt2"/>
              </a:solidFill>
              <a:prstDash val="solid"/>
              <a:round/>
              <a:headEnd type="none" w="med" len="med"/>
              <a:tailEnd type="oval" w="med" len="med"/>
            </a:ln>
          </p:spPr>
        </p:cxnSp>
        <p:cxnSp>
          <p:nvCxnSpPr>
            <p:cNvPr id="578" name="Google Shape;578;p52"/>
            <p:cNvCxnSpPr>
              <a:stCxn id="571" idx="2"/>
            </p:cNvCxnSpPr>
            <p:nvPr/>
          </p:nvCxnSpPr>
          <p:spPr>
            <a:xfrm rot="10800000">
              <a:off x="3347550" y="3364200"/>
              <a:ext cx="315900" cy="0"/>
            </a:xfrm>
            <a:prstGeom prst="straightConnector1">
              <a:avLst/>
            </a:prstGeom>
            <a:noFill/>
            <a:ln w="19050" cap="flat" cmpd="sng">
              <a:solidFill>
                <a:schemeClr val="lt2"/>
              </a:solidFill>
              <a:prstDash val="solid"/>
              <a:round/>
              <a:headEnd type="none" w="med" len="med"/>
              <a:tailEnd type="oval" w="med" len="med"/>
            </a:ln>
          </p:spPr>
        </p:cxnSp>
        <p:cxnSp>
          <p:nvCxnSpPr>
            <p:cNvPr id="579" name="Google Shape;579;p52"/>
            <p:cNvCxnSpPr>
              <a:stCxn id="573" idx="2"/>
            </p:cNvCxnSpPr>
            <p:nvPr/>
          </p:nvCxnSpPr>
          <p:spPr>
            <a:xfrm rot="10800000">
              <a:off x="2779050" y="4169900"/>
              <a:ext cx="884400" cy="0"/>
            </a:xfrm>
            <a:prstGeom prst="straightConnector1">
              <a:avLst/>
            </a:prstGeom>
            <a:noFill/>
            <a:ln w="19050" cap="flat" cmpd="sng">
              <a:solidFill>
                <a:schemeClr val="lt2"/>
              </a:solidFill>
              <a:prstDash val="solid"/>
              <a:round/>
              <a:headEnd type="none" w="med" len="med"/>
              <a:tailEnd type="oval" w="med" len="med"/>
            </a:ln>
          </p:spPr>
        </p:cxnSp>
      </p:grpSp>
      <p:sp>
        <p:nvSpPr>
          <p:cNvPr id="580" name="Google Shape;580;p52"/>
          <p:cNvSpPr/>
          <p:nvPr/>
        </p:nvSpPr>
        <p:spPr>
          <a:xfrm>
            <a:off x="3848250" y="3960388"/>
            <a:ext cx="187517" cy="419022"/>
          </a:xfrm>
          <a:custGeom>
            <a:avLst/>
            <a:gdLst/>
            <a:ahLst/>
            <a:cxnLst/>
            <a:rect l="l" t="t" r="r" b="b"/>
            <a:pathLst>
              <a:path w="19149" h="42801" extrusionOk="0">
                <a:moveTo>
                  <a:pt x="16943" y="5808"/>
                </a:moveTo>
                <a:lnTo>
                  <a:pt x="16943" y="5808"/>
                </a:lnTo>
                <a:cubicBezTo>
                  <a:pt x="17043" y="6059"/>
                  <a:pt x="17119" y="6334"/>
                  <a:pt x="17169" y="6610"/>
                </a:cubicBezTo>
                <a:cubicBezTo>
                  <a:pt x="17119" y="6510"/>
                  <a:pt x="17043" y="6435"/>
                  <a:pt x="16993" y="6385"/>
                </a:cubicBezTo>
                <a:cubicBezTo>
                  <a:pt x="16993" y="6184"/>
                  <a:pt x="16968" y="6009"/>
                  <a:pt x="16943" y="5808"/>
                </a:cubicBezTo>
                <a:close/>
                <a:moveTo>
                  <a:pt x="7953" y="1"/>
                </a:moveTo>
                <a:cubicBezTo>
                  <a:pt x="6867" y="1"/>
                  <a:pt x="5809" y="523"/>
                  <a:pt x="5038" y="1272"/>
                </a:cubicBezTo>
                <a:cubicBezTo>
                  <a:pt x="4161" y="2124"/>
                  <a:pt x="3560" y="3202"/>
                  <a:pt x="3058" y="4279"/>
                </a:cubicBezTo>
                <a:cubicBezTo>
                  <a:pt x="1530" y="7563"/>
                  <a:pt x="652" y="11121"/>
                  <a:pt x="477" y="14730"/>
                </a:cubicBezTo>
                <a:cubicBezTo>
                  <a:pt x="427" y="16009"/>
                  <a:pt x="527" y="17437"/>
                  <a:pt x="1504" y="18264"/>
                </a:cubicBezTo>
                <a:lnTo>
                  <a:pt x="1555" y="18039"/>
                </a:lnTo>
                <a:cubicBezTo>
                  <a:pt x="1931" y="18340"/>
                  <a:pt x="2306" y="18640"/>
                  <a:pt x="2682" y="18966"/>
                </a:cubicBezTo>
                <a:cubicBezTo>
                  <a:pt x="2682" y="18841"/>
                  <a:pt x="2682" y="18741"/>
                  <a:pt x="2682" y="18640"/>
                </a:cubicBezTo>
                <a:cubicBezTo>
                  <a:pt x="2958" y="19016"/>
                  <a:pt x="3359" y="19267"/>
                  <a:pt x="3810" y="19467"/>
                </a:cubicBezTo>
                <a:cubicBezTo>
                  <a:pt x="3008" y="19543"/>
                  <a:pt x="2231" y="19793"/>
                  <a:pt x="1479" y="20019"/>
                </a:cubicBezTo>
                <a:cubicBezTo>
                  <a:pt x="1003" y="20194"/>
                  <a:pt x="502" y="20345"/>
                  <a:pt x="1" y="20520"/>
                </a:cubicBezTo>
                <a:lnTo>
                  <a:pt x="276" y="20520"/>
                </a:lnTo>
                <a:cubicBezTo>
                  <a:pt x="201" y="20520"/>
                  <a:pt x="126" y="20545"/>
                  <a:pt x="26" y="20545"/>
                </a:cubicBezTo>
                <a:cubicBezTo>
                  <a:pt x="51" y="20570"/>
                  <a:pt x="101" y="20670"/>
                  <a:pt x="126" y="20695"/>
                </a:cubicBezTo>
                <a:lnTo>
                  <a:pt x="1154" y="22350"/>
                </a:lnTo>
                <a:cubicBezTo>
                  <a:pt x="1429" y="22776"/>
                  <a:pt x="1705" y="23227"/>
                  <a:pt x="1730" y="23703"/>
                </a:cubicBezTo>
                <a:cubicBezTo>
                  <a:pt x="1730" y="24104"/>
                  <a:pt x="1605" y="24480"/>
                  <a:pt x="1479" y="24856"/>
                </a:cubicBezTo>
                <a:cubicBezTo>
                  <a:pt x="1078" y="26134"/>
                  <a:pt x="878" y="27437"/>
                  <a:pt x="652" y="28766"/>
                </a:cubicBezTo>
                <a:cubicBezTo>
                  <a:pt x="552" y="29442"/>
                  <a:pt x="452" y="30144"/>
                  <a:pt x="402" y="30821"/>
                </a:cubicBezTo>
                <a:cubicBezTo>
                  <a:pt x="326" y="31999"/>
                  <a:pt x="427" y="33152"/>
                  <a:pt x="552" y="34330"/>
                </a:cubicBezTo>
                <a:cubicBezTo>
                  <a:pt x="803" y="36936"/>
                  <a:pt x="778" y="40119"/>
                  <a:pt x="677" y="42751"/>
                </a:cubicBezTo>
                <a:lnTo>
                  <a:pt x="3560" y="42751"/>
                </a:lnTo>
                <a:cubicBezTo>
                  <a:pt x="3560" y="42776"/>
                  <a:pt x="3560" y="42801"/>
                  <a:pt x="3585" y="42801"/>
                </a:cubicBezTo>
                <a:lnTo>
                  <a:pt x="9349" y="42751"/>
                </a:lnTo>
                <a:lnTo>
                  <a:pt x="18973" y="42751"/>
                </a:lnTo>
                <a:cubicBezTo>
                  <a:pt x="18522" y="41147"/>
                  <a:pt x="18297" y="39467"/>
                  <a:pt x="18071" y="37813"/>
                </a:cubicBezTo>
                <a:cubicBezTo>
                  <a:pt x="17921" y="36861"/>
                  <a:pt x="17795" y="35883"/>
                  <a:pt x="17770" y="34931"/>
                </a:cubicBezTo>
                <a:cubicBezTo>
                  <a:pt x="17770" y="34179"/>
                  <a:pt x="17820" y="33427"/>
                  <a:pt x="17695" y="32700"/>
                </a:cubicBezTo>
                <a:cubicBezTo>
                  <a:pt x="17444" y="31297"/>
                  <a:pt x="16567" y="30094"/>
                  <a:pt x="15715" y="28966"/>
                </a:cubicBezTo>
                <a:cubicBezTo>
                  <a:pt x="14612" y="27512"/>
                  <a:pt x="13585" y="26059"/>
                  <a:pt x="12507" y="24605"/>
                </a:cubicBezTo>
                <a:cubicBezTo>
                  <a:pt x="12432" y="24004"/>
                  <a:pt x="12332" y="23427"/>
                  <a:pt x="12181" y="22851"/>
                </a:cubicBezTo>
                <a:cubicBezTo>
                  <a:pt x="12156" y="22751"/>
                  <a:pt x="12131" y="22675"/>
                  <a:pt x="12081" y="22600"/>
                </a:cubicBezTo>
                <a:cubicBezTo>
                  <a:pt x="12056" y="22575"/>
                  <a:pt x="12031" y="22575"/>
                  <a:pt x="12006" y="22550"/>
                </a:cubicBezTo>
                <a:cubicBezTo>
                  <a:pt x="11855" y="22124"/>
                  <a:pt x="11630" y="21723"/>
                  <a:pt x="11329" y="21372"/>
                </a:cubicBezTo>
                <a:cubicBezTo>
                  <a:pt x="11254" y="21272"/>
                  <a:pt x="11129" y="21172"/>
                  <a:pt x="11028" y="21071"/>
                </a:cubicBezTo>
                <a:lnTo>
                  <a:pt x="11028" y="21071"/>
                </a:lnTo>
                <a:cubicBezTo>
                  <a:pt x="11172" y="21075"/>
                  <a:pt x="11315" y="21077"/>
                  <a:pt x="11459" y="21077"/>
                </a:cubicBezTo>
                <a:cubicBezTo>
                  <a:pt x="12243" y="21077"/>
                  <a:pt x="13026" y="21015"/>
                  <a:pt x="13810" y="20846"/>
                </a:cubicBezTo>
                <a:cubicBezTo>
                  <a:pt x="14537" y="20670"/>
                  <a:pt x="15088" y="20219"/>
                  <a:pt x="15364" y="19543"/>
                </a:cubicBezTo>
                <a:cubicBezTo>
                  <a:pt x="15665" y="18866"/>
                  <a:pt x="15690" y="18114"/>
                  <a:pt x="15690" y="17362"/>
                </a:cubicBezTo>
                <a:cubicBezTo>
                  <a:pt x="15916" y="17989"/>
                  <a:pt x="16041" y="18665"/>
                  <a:pt x="15916" y="19292"/>
                </a:cubicBezTo>
                <a:cubicBezTo>
                  <a:pt x="15790" y="19944"/>
                  <a:pt x="15314" y="20545"/>
                  <a:pt x="14687" y="20695"/>
                </a:cubicBezTo>
                <a:cubicBezTo>
                  <a:pt x="14791" y="20726"/>
                  <a:pt x="14894" y="20741"/>
                  <a:pt x="14996" y="20741"/>
                </a:cubicBezTo>
                <a:cubicBezTo>
                  <a:pt x="15636" y="20741"/>
                  <a:pt x="16226" y="20170"/>
                  <a:pt x="16442" y="19543"/>
                </a:cubicBezTo>
                <a:cubicBezTo>
                  <a:pt x="16492" y="19342"/>
                  <a:pt x="16542" y="19116"/>
                  <a:pt x="16542" y="18916"/>
                </a:cubicBezTo>
                <a:cubicBezTo>
                  <a:pt x="16793" y="18515"/>
                  <a:pt x="16843" y="18014"/>
                  <a:pt x="16718" y="17563"/>
                </a:cubicBezTo>
                <a:cubicBezTo>
                  <a:pt x="16642" y="17387"/>
                  <a:pt x="16567" y="17237"/>
                  <a:pt x="16542" y="17036"/>
                </a:cubicBezTo>
                <a:cubicBezTo>
                  <a:pt x="16542" y="16811"/>
                  <a:pt x="16642" y="16585"/>
                  <a:pt x="16843" y="16460"/>
                </a:cubicBezTo>
                <a:cubicBezTo>
                  <a:pt x="16943" y="16385"/>
                  <a:pt x="17068" y="16334"/>
                  <a:pt x="17144" y="16234"/>
                </a:cubicBezTo>
                <a:cubicBezTo>
                  <a:pt x="17269" y="16034"/>
                  <a:pt x="17144" y="15783"/>
                  <a:pt x="17018" y="15583"/>
                </a:cubicBezTo>
                <a:cubicBezTo>
                  <a:pt x="16993" y="15558"/>
                  <a:pt x="16968" y="15532"/>
                  <a:pt x="16968" y="15507"/>
                </a:cubicBezTo>
                <a:cubicBezTo>
                  <a:pt x="16943" y="15407"/>
                  <a:pt x="17068" y="15357"/>
                  <a:pt x="17169" y="15332"/>
                </a:cubicBezTo>
                <a:cubicBezTo>
                  <a:pt x="17319" y="15257"/>
                  <a:pt x="17495" y="15131"/>
                  <a:pt x="17520" y="14956"/>
                </a:cubicBezTo>
                <a:cubicBezTo>
                  <a:pt x="17570" y="14705"/>
                  <a:pt x="17344" y="14480"/>
                  <a:pt x="17294" y="14229"/>
                </a:cubicBezTo>
                <a:cubicBezTo>
                  <a:pt x="17269" y="14054"/>
                  <a:pt x="17344" y="13878"/>
                  <a:pt x="17469" y="13728"/>
                </a:cubicBezTo>
                <a:cubicBezTo>
                  <a:pt x="17595" y="13603"/>
                  <a:pt x="17745" y="13502"/>
                  <a:pt x="17921" y="13427"/>
                </a:cubicBezTo>
                <a:cubicBezTo>
                  <a:pt x="18071" y="13352"/>
                  <a:pt x="18221" y="13302"/>
                  <a:pt x="18322" y="13177"/>
                </a:cubicBezTo>
                <a:cubicBezTo>
                  <a:pt x="18447" y="13026"/>
                  <a:pt x="18472" y="12801"/>
                  <a:pt x="18422" y="12625"/>
                </a:cubicBezTo>
                <a:cubicBezTo>
                  <a:pt x="18372" y="12450"/>
                  <a:pt x="18271" y="12274"/>
                  <a:pt x="18196" y="12099"/>
                </a:cubicBezTo>
                <a:cubicBezTo>
                  <a:pt x="17946" y="11673"/>
                  <a:pt x="17720" y="11247"/>
                  <a:pt x="17570" y="10771"/>
                </a:cubicBezTo>
                <a:cubicBezTo>
                  <a:pt x="17444" y="10370"/>
                  <a:pt x="17394" y="9943"/>
                  <a:pt x="17444" y="9542"/>
                </a:cubicBezTo>
                <a:cubicBezTo>
                  <a:pt x="17570" y="9417"/>
                  <a:pt x="17695" y="9267"/>
                  <a:pt x="17820" y="9116"/>
                </a:cubicBezTo>
                <a:cubicBezTo>
                  <a:pt x="18146" y="8615"/>
                  <a:pt x="18297" y="8014"/>
                  <a:pt x="18271" y="7412"/>
                </a:cubicBezTo>
                <a:lnTo>
                  <a:pt x="18271" y="7412"/>
                </a:lnTo>
                <a:cubicBezTo>
                  <a:pt x="18447" y="8314"/>
                  <a:pt x="18372" y="9217"/>
                  <a:pt x="18121" y="10119"/>
                </a:cubicBezTo>
                <a:cubicBezTo>
                  <a:pt x="19149" y="8014"/>
                  <a:pt x="18898" y="5332"/>
                  <a:pt x="17444" y="3477"/>
                </a:cubicBezTo>
                <a:cubicBezTo>
                  <a:pt x="16266" y="1974"/>
                  <a:pt x="14462" y="1071"/>
                  <a:pt x="12607" y="595"/>
                </a:cubicBezTo>
                <a:cubicBezTo>
                  <a:pt x="12231" y="495"/>
                  <a:pt x="11830" y="420"/>
                  <a:pt x="11429" y="369"/>
                </a:cubicBezTo>
                <a:cubicBezTo>
                  <a:pt x="11028" y="344"/>
                  <a:pt x="10602" y="344"/>
                  <a:pt x="10201" y="294"/>
                </a:cubicBezTo>
                <a:cubicBezTo>
                  <a:pt x="9525" y="244"/>
                  <a:pt x="8973" y="69"/>
                  <a:pt x="8296" y="19"/>
                </a:cubicBezTo>
                <a:cubicBezTo>
                  <a:pt x="8182" y="7"/>
                  <a:pt x="8067" y="1"/>
                  <a:pt x="795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52"/>
          <p:cNvSpPr/>
          <p:nvPr/>
        </p:nvSpPr>
        <p:spPr>
          <a:xfrm>
            <a:off x="3827951" y="3153875"/>
            <a:ext cx="228126" cy="420700"/>
          </a:xfrm>
          <a:custGeom>
            <a:avLst/>
            <a:gdLst/>
            <a:ahLst/>
            <a:cxnLst/>
            <a:rect l="l" t="t" r="r" b="b"/>
            <a:pathLst>
              <a:path w="22933" h="42292" extrusionOk="0">
                <a:moveTo>
                  <a:pt x="22276" y="1"/>
                </a:moveTo>
                <a:cubicBezTo>
                  <a:pt x="22238" y="1"/>
                  <a:pt x="22199" y="4"/>
                  <a:pt x="22156" y="10"/>
                </a:cubicBezTo>
                <a:cubicBezTo>
                  <a:pt x="20201" y="261"/>
                  <a:pt x="18547" y="1314"/>
                  <a:pt x="16792" y="2868"/>
                </a:cubicBezTo>
                <a:cubicBezTo>
                  <a:pt x="16361" y="3072"/>
                  <a:pt x="15847" y="3379"/>
                  <a:pt x="15382" y="3379"/>
                </a:cubicBezTo>
                <a:cubicBezTo>
                  <a:pt x="15333" y="3379"/>
                  <a:pt x="15286" y="3376"/>
                  <a:pt x="15239" y="3369"/>
                </a:cubicBezTo>
                <a:cubicBezTo>
                  <a:pt x="15138" y="3369"/>
                  <a:pt x="15063" y="3344"/>
                  <a:pt x="14988" y="3319"/>
                </a:cubicBezTo>
                <a:cubicBezTo>
                  <a:pt x="14587" y="3244"/>
                  <a:pt x="14111" y="3068"/>
                  <a:pt x="13785" y="2918"/>
                </a:cubicBezTo>
                <a:cubicBezTo>
                  <a:pt x="13685" y="2868"/>
                  <a:pt x="13584" y="2818"/>
                  <a:pt x="13459" y="2767"/>
                </a:cubicBezTo>
                <a:cubicBezTo>
                  <a:pt x="12381" y="2291"/>
                  <a:pt x="11228" y="1940"/>
                  <a:pt x="10076" y="1640"/>
                </a:cubicBezTo>
                <a:cubicBezTo>
                  <a:pt x="9574" y="1489"/>
                  <a:pt x="9048" y="1364"/>
                  <a:pt x="8547" y="1364"/>
                </a:cubicBezTo>
                <a:cubicBezTo>
                  <a:pt x="7294" y="1389"/>
                  <a:pt x="6241" y="2266"/>
                  <a:pt x="5364" y="3168"/>
                </a:cubicBezTo>
                <a:cubicBezTo>
                  <a:pt x="4186" y="4422"/>
                  <a:pt x="3133" y="5775"/>
                  <a:pt x="2231" y="7254"/>
                </a:cubicBezTo>
                <a:cubicBezTo>
                  <a:pt x="1955" y="7705"/>
                  <a:pt x="1705" y="8256"/>
                  <a:pt x="1629" y="8782"/>
                </a:cubicBezTo>
                <a:cubicBezTo>
                  <a:pt x="1504" y="9885"/>
                  <a:pt x="2030" y="10988"/>
                  <a:pt x="2607" y="11965"/>
                </a:cubicBezTo>
                <a:cubicBezTo>
                  <a:pt x="3108" y="12818"/>
                  <a:pt x="3685" y="13620"/>
                  <a:pt x="4286" y="14397"/>
                </a:cubicBezTo>
                <a:cubicBezTo>
                  <a:pt x="4587" y="14772"/>
                  <a:pt x="4888" y="15148"/>
                  <a:pt x="5213" y="15524"/>
                </a:cubicBezTo>
                <a:lnTo>
                  <a:pt x="5238" y="15524"/>
                </a:lnTo>
                <a:cubicBezTo>
                  <a:pt x="4637" y="17655"/>
                  <a:pt x="3108" y="19585"/>
                  <a:pt x="1629" y="21214"/>
                </a:cubicBezTo>
                <a:cubicBezTo>
                  <a:pt x="1479" y="21389"/>
                  <a:pt x="1329" y="21564"/>
                  <a:pt x="1153" y="21715"/>
                </a:cubicBezTo>
                <a:cubicBezTo>
                  <a:pt x="953" y="21890"/>
                  <a:pt x="1279" y="22066"/>
                  <a:pt x="1529" y="22091"/>
                </a:cubicBezTo>
                <a:cubicBezTo>
                  <a:pt x="1658" y="22095"/>
                  <a:pt x="1786" y="22097"/>
                  <a:pt x="1914" y="22097"/>
                </a:cubicBezTo>
                <a:cubicBezTo>
                  <a:pt x="2530" y="22097"/>
                  <a:pt x="3133" y="22049"/>
                  <a:pt x="3735" y="21965"/>
                </a:cubicBezTo>
                <a:lnTo>
                  <a:pt x="3735" y="21965"/>
                </a:lnTo>
                <a:cubicBezTo>
                  <a:pt x="3685" y="22392"/>
                  <a:pt x="3935" y="22843"/>
                  <a:pt x="4311" y="23143"/>
                </a:cubicBezTo>
                <a:cubicBezTo>
                  <a:pt x="4254" y="23139"/>
                  <a:pt x="4197" y="23137"/>
                  <a:pt x="4140" y="23137"/>
                </a:cubicBezTo>
                <a:cubicBezTo>
                  <a:pt x="3847" y="23137"/>
                  <a:pt x="3557" y="23193"/>
                  <a:pt x="3284" y="23319"/>
                </a:cubicBezTo>
                <a:cubicBezTo>
                  <a:pt x="2682" y="23569"/>
                  <a:pt x="2181" y="24021"/>
                  <a:pt x="1755" y="24522"/>
                </a:cubicBezTo>
                <a:cubicBezTo>
                  <a:pt x="677" y="25875"/>
                  <a:pt x="276" y="27655"/>
                  <a:pt x="126" y="29459"/>
                </a:cubicBezTo>
                <a:cubicBezTo>
                  <a:pt x="126" y="29509"/>
                  <a:pt x="101" y="29534"/>
                  <a:pt x="101" y="29585"/>
                </a:cubicBezTo>
                <a:cubicBezTo>
                  <a:pt x="0" y="29835"/>
                  <a:pt x="50" y="30111"/>
                  <a:pt x="50" y="30387"/>
                </a:cubicBezTo>
                <a:cubicBezTo>
                  <a:pt x="50" y="30437"/>
                  <a:pt x="25" y="30487"/>
                  <a:pt x="76" y="30537"/>
                </a:cubicBezTo>
                <a:cubicBezTo>
                  <a:pt x="76" y="30838"/>
                  <a:pt x="76" y="31138"/>
                  <a:pt x="76" y="31439"/>
                </a:cubicBezTo>
                <a:cubicBezTo>
                  <a:pt x="76" y="31539"/>
                  <a:pt x="76" y="31615"/>
                  <a:pt x="76" y="31715"/>
                </a:cubicBezTo>
                <a:cubicBezTo>
                  <a:pt x="126" y="34146"/>
                  <a:pt x="552" y="36326"/>
                  <a:pt x="802" y="38758"/>
                </a:cubicBezTo>
                <a:cubicBezTo>
                  <a:pt x="953" y="40086"/>
                  <a:pt x="1028" y="40813"/>
                  <a:pt x="1279" y="42291"/>
                </a:cubicBezTo>
                <a:lnTo>
                  <a:pt x="20552" y="42291"/>
                </a:lnTo>
                <a:cubicBezTo>
                  <a:pt x="20201" y="40512"/>
                  <a:pt x="20251" y="38808"/>
                  <a:pt x="20376" y="37003"/>
                </a:cubicBezTo>
                <a:cubicBezTo>
                  <a:pt x="20452" y="35800"/>
                  <a:pt x="20552" y="34572"/>
                  <a:pt x="20452" y="33344"/>
                </a:cubicBezTo>
                <a:cubicBezTo>
                  <a:pt x="20652" y="33068"/>
                  <a:pt x="20777" y="32742"/>
                  <a:pt x="20828" y="32417"/>
                </a:cubicBezTo>
                <a:cubicBezTo>
                  <a:pt x="20978" y="32742"/>
                  <a:pt x="21229" y="32918"/>
                  <a:pt x="21429" y="33194"/>
                </a:cubicBezTo>
                <a:cubicBezTo>
                  <a:pt x="21404" y="32742"/>
                  <a:pt x="21454" y="32291"/>
                  <a:pt x="21454" y="31840"/>
                </a:cubicBezTo>
                <a:cubicBezTo>
                  <a:pt x="21479" y="30712"/>
                  <a:pt x="21279" y="29610"/>
                  <a:pt x="20777" y="28607"/>
                </a:cubicBezTo>
                <a:cubicBezTo>
                  <a:pt x="20527" y="28106"/>
                  <a:pt x="20201" y="27630"/>
                  <a:pt x="19875" y="27179"/>
                </a:cubicBezTo>
                <a:cubicBezTo>
                  <a:pt x="19324" y="26326"/>
                  <a:pt x="18747" y="25474"/>
                  <a:pt x="18396" y="24522"/>
                </a:cubicBezTo>
                <a:cubicBezTo>
                  <a:pt x="18046" y="23494"/>
                  <a:pt x="17945" y="22417"/>
                  <a:pt x="17720" y="21364"/>
                </a:cubicBezTo>
                <a:cubicBezTo>
                  <a:pt x="17519" y="20462"/>
                  <a:pt x="17193" y="19585"/>
                  <a:pt x="16767" y="18757"/>
                </a:cubicBezTo>
                <a:lnTo>
                  <a:pt x="17344" y="18757"/>
                </a:lnTo>
                <a:cubicBezTo>
                  <a:pt x="17344" y="18757"/>
                  <a:pt x="17745" y="18757"/>
                  <a:pt x="18071" y="18632"/>
                </a:cubicBezTo>
                <a:cubicBezTo>
                  <a:pt x="18146" y="18607"/>
                  <a:pt x="18221" y="18557"/>
                  <a:pt x="18271" y="18507"/>
                </a:cubicBezTo>
                <a:cubicBezTo>
                  <a:pt x="18321" y="18482"/>
                  <a:pt x="18346" y="18457"/>
                  <a:pt x="18396" y="18432"/>
                </a:cubicBezTo>
                <a:cubicBezTo>
                  <a:pt x="18497" y="18331"/>
                  <a:pt x="18597" y="18231"/>
                  <a:pt x="18672" y="18081"/>
                </a:cubicBezTo>
                <a:cubicBezTo>
                  <a:pt x="18747" y="17980"/>
                  <a:pt x="18797" y="17880"/>
                  <a:pt x="18822" y="17755"/>
                </a:cubicBezTo>
                <a:cubicBezTo>
                  <a:pt x="18873" y="17554"/>
                  <a:pt x="18848" y="17354"/>
                  <a:pt x="18772" y="17153"/>
                </a:cubicBezTo>
                <a:cubicBezTo>
                  <a:pt x="18722" y="17028"/>
                  <a:pt x="18697" y="16903"/>
                  <a:pt x="18697" y="16777"/>
                </a:cubicBezTo>
                <a:cubicBezTo>
                  <a:pt x="18672" y="16602"/>
                  <a:pt x="18722" y="16452"/>
                  <a:pt x="18822" y="16326"/>
                </a:cubicBezTo>
                <a:cubicBezTo>
                  <a:pt x="18898" y="16226"/>
                  <a:pt x="19023" y="16151"/>
                  <a:pt x="19073" y="16026"/>
                </a:cubicBezTo>
                <a:cubicBezTo>
                  <a:pt x="19198" y="15875"/>
                  <a:pt x="19223" y="15650"/>
                  <a:pt x="19148" y="15449"/>
                </a:cubicBezTo>
                <a:cubicBezTo>
                  <a:pt x="19073" y="15274"/>
                  <a:pt x="18898" y="15098"/>
                  <a:pt x="18697" y="15073"/>
                </a:cubicBezTo>
                <a:cubicBezTo>
                  <a:pt x="18848" y="14998"/>
                  <a:pt x="18973" y="14873"/>
                  <a:pt x="19023" y="14722"/>
                </a:cubicBezTo>
                <a:cubicBezTo>
                  <a:pt x="19098" y="14572"/>
                  <a:pt x="19173" y="14321"/>
                  <a:pt x="19073" y="14196"/>
                </a:cubicBezTo>
                <a:cubicBezTo>
                  <a:pt x="18973" y="14071"/>
                  <a:pt x="18848" y="13920"/>
                  <a:pt x="18797" y="13770"/>
                </a:cubicBezTo>
                <a:cubicBezTo>
                  <a:pt x="18747" y="13620"/>
                  <a:pt x="18797" y="13419"/>
                  <a:pt x="18923" y="13294"/>
                </a:cubicBezTo>
                <a:cubicBezTo>
                  <a:pt x="19048" y="13168"/>
                  <a:pt x="19223" y="13143"/>
                  <a:pt x="19374" y="13068"/>
                </a:cubicBezTo>
                <a:cubicBezTo>
                  <a:pt x="19549" y="12968"/>
                  <a:pt x="19675" y="12792"/>
                  <a:pt x="19725" y="12592"/>
                </a:cubicBezTo>
                <a:cubicBezTo>
                  <a:pt x="19750" y="12341"/>
                  <a:pt x="19650" y="12091"/>
                  <a:pt x="19499" y="11915"/>
                </a:cubicBezTo>
                <a:cubicBezTo>
                  <a:pt x="19349" y="11715"/>
                  <a:pt x="19173" y="11539"/>
                  <a:pt x="18998" y="11364"/>
                </a:cubicBezTo>
                <a:cubicBezTo>
                  <a:pt x="18797" y="11163"/>
                  <a:pt x="18622" y="10938"/>
                  <a:pt x="18472" y="10712"/>
                </a:cubicBezTo>
                <a:cubicBezTo>
                  <a:pt x="20126" y="8106"/>
                  <a:pt x="21755" y="5474"/>
                  <a:pt x="22657" y="2517"/>
                </a:cubicBezTo>
                <a:cubicBezTo>
                  <a:pt x="22807" y="2041"/>
                  <a:pt x="22933" y="1514"/>
                  <a:pt x="22933" y="1013"/>
                </a:cubicBezTo>
                <a:cubicBezTo>
                  <a:pt x="22908" y="762"/>
                  <a:pt x="22883" y="537"/>
                  <a:pt x="22757" y="311"/>
                </a:cubicBezTo>
                <a:cubicBezTo>
                  <a:pt x="22649" y="137"/>
                  <a:pt x="22521" y="1"/>
                  <a:pt x="222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52"/>
          <p:cNvSpPr/>
          <p:nvPr/>
        </p:nvSpPr>
        <p:spPr>
          <a:xfrm>
            <a:off x="3829502" y="2351849"/>
            <a:ext cx="224991" cy="413306"/>
          </a:xfrm>
          <a:custGeom>
            <a:avLst/>
            <a:gdLst/>
            <a:ahLst/>
            <a:cxnLst/>
            <a:rect l="l" t="t" r="r" b="b"/>
            <a:pathLst>
              <a:path w="20477" h="37616" extrusionOk="0">
                <a:moveTo>
                  <a:pt x="7494" y="20121"/>
                </a:moveTo>
                <a:cubicBezTo>
                  <a:pt x="7645" y="20197"/>
                  <a:pt x="7770" y="20272"/>
                  <a:pt x="7920" y="20347"/>
                </a:cubicBezTo>
                <a:cubicBezTo>
                  <a:pt x="8296" y="20572"/>
                  <a:pt x="8672" y="20848"/>
                  <a:pt x="9023" y="21099"/>
                </a:cubicBezTo>
                <a:cubicBezTo>
                  <a:pt x="8898" y="21024"/>
                  <a:pt x="8773" y="20948"/>
                  <a:pt x="8647" y="20873"/>
                </a:cubicBezTo>
                <a:cubicBezTo>
                  <a:pt x="8271" y="20623"/>
                  <a:pt x="7895" y="20347"/>
                  <a:pt x="7494" y="20121"/>
                </a:cubicBezTo>
                <a:close/>
                <a:moveTo>
                  <a:pt x="10958" y="1"/>
                </a:moveTo>
                <a:cubicBezTo>
                  <a:pt x="10241" y="1"/>
                  <a:pt x="9535" y="100"/>
                  <a:pt x="8873" y="347"/>
                </a:cubicBezTo>
                <a:cubicBezTo>
                  <a:pt x="8146" y="622"/>
                  <a:pt x="7620" y="948"/>
                  <a:pt x="7043" y="1475"/>
                </a:cubicBezTo>
                <a:cubicBezTo>
                  <a:pt x="6592" y="1901"/>
                  <a:pt x="6116" y="2352"/>
                  <a:pt x="5715" y="2853"/>
                </a:cubicBezTo>
                <a:cubicBezTo>
                  <a:pt x="4687" y="4131"/>
                  <a:pt x="4011" y="5685"/>
                  <a:pt x="3384" y="7214"/>
                </a:cubicBezTo>
                <a:lnTo>
                  <a:pt x="2331" y="9720"/>
                </a:lnTo>
                <a:cubicBezTo>
                  <a:pt x="2156" y="10096"/>
                  <a:pt x="2006" y="10472"/>
                  <a:pt x="1930" y="10873"/>
                </a:cubicBezTo>
                <a:cubicBezTo>
                  <a:pt x="1880" y="11249"/>
                  <a:pt x="1905" y="11600"/>
                  <a:pt x="1981" y="11951"/>
                </a:cubicBezTo>
                <a:cubicBezTo>
                  <a:pt x="2056" y="12227"/>
                  <a:pt x="2156" y="12502"/>
                  <a:pt x="2106" y="12778"/>
                </a:cubicBezTo>
                <a:cubicBezTo>
                  <a:pt x="2067" y="12993"/>
                  <a:pt x="1845" y="13177"/>
                  <a:pt x="1643" y="13177"/>
                </a:cubicBezTo>
                <a:cubicBezTo>
                  <a:pt x="1585" y="13177"/>
                  <a:pt x="1529" y="13162"/>
                  <a:pt x="1479" y="13129"/>
                </a:cubicBezTo>
                <a:lnTo>
                  <a:pt x="1479" y="13129"/>
                </a:lnTo>
                <a:cubicBezTo>
                  <a:pt x="1655" y="13555"/>
                  <a:pt x="1956" y="13956"/>
                  <a:pt x="2432" y="14006"/>
                </a:cubicBezTo>
                <a:cubicBezTo>
                  <a:pt x="2532" y="14031"/>
                  <a:pt x="2682" y="14056"/>
                  <a:pt x="2682" y="14181"/>
                </a:cubicBezTo>
                <a:cubicBezTo>
                  <a:pt x="2657" y="14232"/>
                  <a:pt x="2632" y="14257"/>
                  <a:pt x="2582" y="14282"/>
                </a:cubicBezTo>
                <a:cubicBezTo>
                  <a:pt x="2432" y="14382"/>
                  <a:pt x="2281" y="14432"/>
                  <a:pt x="2106" y="14457"/>
                </a:cubicBezTo>
                <a:cubicBezTo>
                  <a:pt x="2281" y="15159"/>
                  <a:pt x="2908" y="15735"/>
                  <a:pt x="3635" y="15836"/>
                </a:cubicBezTo>
                <a:cubicBezTo>
                  <a:pt x="3534" y="15911"/>
                  <a:pt x="3459" y="15961"/>
                  <a:pt x="3359" y="16011"/>
                </a:cubicBezTo>
                <a:cubicBezTo>
                  <a:pt x="3717" y="16426"/>
                  <a:pt x="4275" y="16586"/>
                  <a:pt x="4838" y="16586"/>
                </a:cubicBezTo>
                <a:cubicBezTo>
                  <a:pt x="5024" y="16586"/>
                  <a:pt x="5209" y="16568"/>
                  <a:pt x="5389" y="16537"/>
                </a:cubicBezTo>
                <a:cubicBezTo>
                  <a:pt x="5442" y="16520"/>
                  <a:pt x="5495" y="16502"/>
                  <a:pt x="5549" y="16502"/>
                </a:cubicBezTo>
                <a:cubicBezTo>
                  <a:pt x="5571" y="16502"/>
                  <a:pt x="5593" y="16505"/>
                  <a:pt x="5615" y="16512"/>
                </a:cubicBezTo>
                <a:cubicBezTo>
                  <a:pt x="5690" y="16537"/>
                  <a:pt x="5765" y="16587"/>
                  <a:pt x="5840" y="16638"/>
                </a:cubicBezTo>
                <a:cubicBezTo>
                  <a:pt x="6066" y="16838"/>
                  <a:pt x="6316" y="16988"/>
                  <a:pt x="6592" y="17114"/>
                </a:cubicBezTo>
                <a:cubicBezTo>
                  <a:pt x="6517" y="17540"/>
                  <a:pt x="6367" y="17941"/>
                  <a:pt x="6141" y="18317"/>
                </a:cubicBezTo>
                <a:cubicBezTo>
                  <a:pt x="5890" y="18743"/>
                  <a:pt x="5565" y="19144"/>
                  <a:pt x="5239" y="19545"/>
                </a:cubicBezTo>
                <a:cubicBezTo>
                  <a:pt x="3610" y="19846"/>
                  <a:pt x="2407" y="20723"/>
                  <a:pt x="1580" y="22176"/>
                </a:cubicBezTo>
                <a:cubicBezTo>
                  <a:pt x="1153" y="22928"/>
                  <a:pt x="928" y="23806"/>
                  <a:pt x="752" y="24658"/>
                </a:cubicBezTo>
                <a:cubicBezTo>
                  <a:pt x="377" y="26512"/>
                  <a:pt x="301" y="28417"/>
                  <a:pt x="251" y="30322"/>
                </a:cubicBezTo>
                <a:cubicBezTo>
                  <a:pt x="151" y="32878"/>
                  <a:pt x="101" y="35059"/>
                  <a:pt x="1" y="37615"/>
                </a:cubicBezTo>
                <a:lnTo>
                  <a:pt x="17545" y="37615"/>
                </a:lnTo>
                <a:cubicBezTo>
                  <a:pt x="17294" y="35685"/>
                  <a:pt x="17169" y="33680"/>
                  <a:pt x="17018" y="31750"/>
                </a:cubicBezTo>
                <a:cubicBezTo>
                  <a:pt x="16893" y="29720"/>
                  <a:pt x="16617" y="27715"/>
                  <a:pt x="16041" y="25760"/>
                </a:cubicBezTo>
                <a:cubicBezTo>
                  <a:pt x="15489" y="23881"/>
                  <a:pt x="14662" y="22051"/>
                  <a:pt x="13459" y="20497"/>
                </a:cubicBezTo>
                <a:cubicBezTo>
                  <a:pt x="13735" y="19821"/>
                  <a:pt x="14036" y="19119"/>
                  <a:pt x="14086" y="18392"/>
                </a:cubicBezTo>
                <a:cubicBezTo>
                  <a:pt x="14186" y="18442"/>
                  <a:pt x="14261" y="18492"/>
                  <a:pt x="14362" y="18517"/>
                </a:cubicBezTo>
                <a:cubicBezTo>
                  <a:pt x="14524" y="18579"/>
                  <a:pt x="14691" y="18602"/>
                  <a:pt x="14862" y="18602"/>
                </a:cubicBezTo>
                <a:cubicBezTo>
                  <a:pt x="15352" y="18602"/>
                  <a:pt x="15869" y="18413"/>
                  <a:pt x="16374" y="18413"/>
                </a:cubicBezTo>
                <a:cubicBezTo>
                  <a:pt x="16481" y="18413"/>
                  <a:pt x="16587" y="18422"/>
                  <a:pt x="16692" y="18442"/>
                </a:cubicBezTo>
                <a:cubicBezTo>
                  <a:pt x="16918" y="18492"/>
                  <a:pt x="17118" y="18593"/>
                  <a:pt x="17344" y="18618"/>
                </a:cubicBezTo>
                <a:cubicBezTo>
                  <a:pt x="17423" y="18635"/>
                  <a:pt x="17504" y="18646"/>
                  <a:pt x="17584" y="18646"/>
                </a:cubicBezTo>
                <a:cubicBezTo>
                  <a:pt x="17732" y="18646"/>
                  <a:pt x="17873" y="18607"/>
                  <a:pt x="17971" y="18492"/>
                </a:cubicBezTo>
                <a:cubicBezTo>
                  <a:pt x="17745" y="18417"/>
                  <a:pt x="17620" y="18141"/>
                  <a:pt x="17570" y="17891"/>
                </a:cubicBezTo>
                <a:cubicBezTo>
                  <a:pt x="17595" y="17891"/>
                  <a:pt x="17595" y="17916"/>
                  <a:pt x="17620" y="17941"/>
                </a:cubicBezTo>
                <a:cubicBezTo>
                  <a:pt x="18046" y="17916"/>
                  <a:pt x="18497" y="17640"/>
                  <a:pt x="18547" y="17214"/>
                </a:cubicBezTo>
                <a:cubicBezTo>
                  <a:pt x="18597" y="16963"/>
                  <a:pt x="18447" y="16663"/>
                  <a:pt x="18622" y="16437"/>
                </a:cubicBezTo>
                <a:cubicBezTo>
                  <a:pt x="18748" y="16237"/>
                  <a:pt x="19048" y="16212"/>
                  <a:pt x="19149" y="15986"/>
                </a:cubicBezTo>
                <a:cubicBezTo>
                  <a:pt x="19249" y="15735"/>
                  <a:pt x="18948" y="15410"/>
                  <a:pt x="19098" y="15184"/>
                </a:cubicBezTo>
                <a:cubicBezTo>
                  <a:pt x="19149" y="15084"/>
                  <a:pt x="19274" y="15059"/>
                  <a:pt x="19324" y="14958"/>
                </a:cubicBezTo>
                <a:cubicBezTo>
                  <a:pt x="19474" y="14808"/>
                  <a:pt x="19399" y="14557"/>
                  <a:pt x="19324" y="14357"/>
                </a:cubicBezTo>
                <a:cubicBezTo>
                  <a:pt x="19224" y="14181"/>
                  <a:pt x="19174" y="13981"/>
                  <a:pt x="19174" y="13755"/>
                </a:cubicBezTo>
                <a:cubicBezTo>
                  <a:pt x="19499" y="13680"/>
                  <a:pt x="19875" y="13555"/>
                  <a:pt x="19976" y="13254"/>
                </a:cubicBezTo>
                <a:cubicBezTo>
                  <a:pt x="20026" y="12978"/>
                  <a:pt x="19875" y="12703"/>
                  <a:pt x="19725" y="12477"/>
                </a:cubicBezTo>
                <a:cubicBezTo>
                  <a:pt x="19474" y="12051"/>
                  <a:pt x="19274" y="11625"/>
                  <a:pt x="19149" y="11149"/>
                </a:cubicBezTo>
                <a:cubicBezTo>
                  <a:pt x="19048" y="10798"/>
                  <a:pt x="18973" y="10397"/>
                  <a:pt x="19023" y="10021"/>
                </a:cubicBezTo>
                <a:cubicBezTo>
                  <a:pt x="19048" y="9795"/>
                  <a:pt x="19098" y="9595"/>
                  <a:pt x="19149" y="9394"/>
                </a:cubicBezTo>
                <a:cubicBezTo>
                  <a:pt x="19249" y="9069"/>
                  <a:pt x="19324" y="8768"/>
                  <a:pt x="19399" y="8467"/>
                </a:cubicBezTo>
                <a:cubicBezTo>
                  <a:pt x="19700" y="8442"/>
                  <a:pt x="19976" y="8417"/>
                  <a:pt x="20251" y="8367"/>
                </a:cubicBezTo>
                <a:cubicBezTo>
                  <a:pt x="20477" y="6587"/>
                  <a:pt x="20026" y="4683"/>
                  <a:pt x="18873" y="3304"/>
                </a:cubicBezTo>
                <a:cubicBezTo>
                  <a:pt x="17745" y="1901"/>
                  <a:pt x="15966" y="998"/>
                  <a:pt x="14236" y="522"/>
                </a:cubicBezTo>
                <a:cubicBezTo>
                  <a:pt x="13189" y="234"/>
                  <a:pt x="12059" y="1"/>
                  <a:pt x="1095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52"/>
          <p:cNvSpPr/>
          <p:nvPr/>
        </p:nvSpPr>
        <p:spPr>
          <a:xfrm>
            <a:off x="3828123" y="1548941"/>
            <a:ext cx="227749" cy="407713"/>
          </a:xfrm>
          <a:custGeom>
            <a:avLst/>
            <a:gdLst/>
            <a:ahLst/>
            <a:cxnLst/>
            <a:rect l="l" t="t" r="r" b="b"/>
            <a:pathLst>
              <a:path w="20728" h="37107" extrusionOk="0">
                <a:moveTo>
                  <a:pt x="10448" y="1"/>
                </a:moveTo>
                <a:cubicBezTo>
                  <a:pt x="10376" y="1"/>
                  <a:pt x="10301" y="13"/>
                  <a:pt x="10226" y="38"/>
                </a:cubicBezTo>
                <a:cubicBezTo>
                  <a:pt x="10025" y="89"/>
                  <a:pt x="9825" y="214"/>
                  <a:pt x="9675" y="339"/>
                </a:cubicBezTo>
                <a:cubicBezTo>
                  <a:pt x="9649" y="264"/>
                  <a:pt x="9524" y="214"/>
                  <a:pt x="9424" y="214"/>
                </a:cubicBezTo>
                <a:cubicBezTo>
                  <a:pt x="9324" y="214"/>
                  <a:pt x="9248" y="289"/>
                  <a:pt x="9173" y="339"/>
                </a:cubicBezTo>
                <a:cubicBezTo>
                  <a:pt x="9148" y="364"/>
                  <a:pt x="9123" y="389"/>
                  <a:pt x="9073" y="414"/>
                </a:cubicBezTo>
                <a:cubicBezTo>
                  <a:pt x="9048" y="414"/>
                  <a:pt x="8998" y="389"/>
                  <a:pt x="8973" y="364"/>
                </a:cubicBezTo>
                <a:cubicBezTo>
                  <a:pt x="8866" y="296"/>
                  <a:pt x="8736" y="262"/>
                  <a:pt x="8604" y="262"/>
                </a:cubicBezTo>
                <a:cubicBezTo>
                  <a:pt x="8396" y="262"/>
                  <a:pt x="8183" y="346"/>
                  <a:pt x="8045" y="515"/>
                </a:cubicBezTo>
                <a:cubicBezTo>
                  <a:pt x="8020" y="540"/>
                  <a:pt x="7995" y="590"/>
                  <a:pt x="7945" y="615"/>
                </a:cubicBezTo>
                <a:cubicBezTo>
                  <a:pt x="7929" y="623"/>
                  <a:pt x="7912" y="626"/>
                  <a:pt x="7895" y="626"/>
                </a:cubicBezTo>
                <a:cubicBezTo>
                  <a:pt x="7862" y="626"/>
                  <a:pt x="7828" y="615"/>
                  <a:pt x="7795" y="615"/>
                </a:cubicBezTo>
                <a:cubicBezTo>
                  <a:pt x="7778" y="613"/>
                  <a:pt x="7760" y="612"/>
                  <a:pt x="7743" y="612"/>
                </a:cubicBezTo>
                <a:cubicBezTo>
                  <a:pt x="7565" y="612"/>
                  <a:pt x="7412" y="728"/>
                  <a:pt x="7344" y="866"/>
                </a:cubicBezTo>
                <a:cubicBezTo>
                  <a:pt x="7248" y="818"/>
                  <a:pt x="7138" y="792"/>
                  <a:pt x="7031" y="792"/>
                </a:cubicBezTo>
                <a:cubicBezTo>
                  <a:pt x="6855" y="792"/>
                  <a:pt x="6685" y="861"/>
                  <a:pt x="6592" y="1016"/>
                </a:cubicBezTo>
                <a:cubicBezTo>
                  <a:pt x="6510" y="981"/>
                  <a:pt x="6424" y="962"/>
                  <a:pt x="6336" y="962"/>
                </a:cubicBezTo>
                <a:cubicBezTo>
                  <a:pt x="6236" y="962"/>
                  <a:pt x="6134" y="987"/>
                  <a:pt x="6040" y="1041"/>
                </a:cubicBezTo>
                <a:cubicBezTo>
                  <a:pt x="5865" y="1116"/>
                  <a:pt x="5740" y="1292"/>
                  <a:pt x="5690" y="1467"/>
                </a:cubicBezTo>
                <a:cubicBezTo>
                  <a:pt x="5464" y="1492"/>
                  <a:pt x="5238" y="1617"/>
                  <a:pt x="5063" y="1793"/>
                </a:cubicBezTo>
                <a:cubicBezTo>
                  <a:pt x="4913" y="1993"/>
                  <a:pt x="4862" y="2244"/>
                  <a:pt x="4888" y="2495"/>
                </a:cubicBezTo>
                <a:cubicBezTo>
                  <a:pt x="4857" y="2491"/>
                  <a:pt x="4826" y="2490"/>
                  <a:pt x="4795" y="2490"/>
                </a:cubicBezTo>
                <a:cubicBezTo>
                  <a:pt x="4376" y="2490"/>
                  <a:pt x="3978" y="2799"/>
                  <a:pt x="3885" y="3196"/>
                </a:cubicBezTo>
                <a:cubicBezTo>
                  <a:pt x="3584" y="3246"/>
                  <a:pt x="3384" y="3522"/>
                  <a:pt x="3409" y="3848"/>
                </a:cubicBezTo>
                <a:cubicBezTo>
                  <a:pt x="3058" y="3848"/>
                  <a:pt x="2732" y="4149"/>
                  <a:pt x="2682" y="4500"/>
                </a:cubicBezTo>
                <a:cubicBezTo>
                  <a:pt x="2682" y="4525"/>
                  <a:pt x="2682" y="4575"/>
                  <a:pt x="2657" y="4625"/>
                </a:cubicBezTo>
                <a:cubicBezTo>
                  <a:pt x="2632" y="4675"/>
                  <a:pt x="2557" y="4725"/>
                  <a:pt x="2507" y="4775"/>
                </a:cubicBezTo>
                <a:cubicBezTo>
                  <a:pt x="2331" y="4901"/>
                  <a:pt x="2306" y="5151"/>
                  <a:pt x="2331" y="5352"/>
                </a:cubicBezTo>
                <a:cubicBezTo>
                  <a:pt x="2331" y="5402"/>
                  <a:pt x="2331" y="5452"/>
                  <a:pt x="2331" y="5477"/>
                </a:cubicBezTo>
                <a:cubicBezTo>
                  <a:pt x="2331" y="5502"/>
                  <a:pt x="2306" y="5527"/>
                  <a:pt x="2281" y="5552"/>
                </a:cubicBezTo>
                <a:cubicBezTo>
                  <a:pt x="2256" y="5653"/>
                  <a:pt x="2331" y="5778"/>
                  <a:pt x="2406" y="5828"/>
                </a:cubicBezTo>
                <a:cubicBezTo>
                  <a:pt x="2380" y="5823"/>
                  <a:pt x="2354" y="5821"/>
                  <a:pt x="2328" y="5821"/>
                </a:cubicBezTo>
                <a:cubicBezTo>
                  <a:pt x="2081" y="5821"/>
                  <a:pt x="1853" y="6029"/>
                  <a:pt x="1830" y="6279"/>
                </a:cubicBezTo>
                <a:cubicBezTo>
                  <a:pt x="1805" y="6304"/>
                  <a:pt x="1805" y="6354"/>
                  <a:pt x="1805" y="6379"/>
                </a:cubicBezTo>
                <a:cubicBezTo>
                  <a:pt x="1780" y="6429"/>
                  <a:pt x="1730" y="6455"/>
                  <a:pt x="1705" y="6505"/>
                </a:cubicBezTo>
                <a:cubicBezTo>
                  <a:pt x="1479" y="6680"/>
                  <a:pt x="1429" y="7031"/>
                  <a:pt x="1604" y="7282"/>
                </a:cubicBezTo>
                <a:cubicBezTo>
                  <a:pt x="1629" y="7307"/>
                  <a:pt x="1654" y="7357"/>
                  <a:pt x="1680" y="7407"/>
                </a:cubicBezTo>
                <a:cubicBezTo>
                  <a:pt x="1680" y="7482"/>
                  <a:pt x="1654" y="7557"/>
                  <a:pt x="1629" y="7632"/>
                </a:cubicBezTo>
                <a:cubicBezTo>
                  <a:pt x="1479" y="8008"/>
                  <a:pt x="1705" y="8485"/>
                  <a:pt x="2106" y="8585"/>
                </a:cubicBezTo>
                <a:cubicBezTo>
                  <a:pt x="2055" y="8660"/>
                  <a:pt x="2081" y="8785"/>
                  <a:pt x="2081" y="8861"/>
                </a:cubicBezTo>
                <a:cubicBezTo>
                  <a:pt x="1955" y="8986"/>
                  <a:pt x="1955" y="9211"/>
                  <a:pt x="2055" y="9337"/>
                </a:cubicBezTo>
                <a:cubicBezTo>
                  <a:pt x="1880" y="9487"/>
                  <a:pt x="1780" y="9713"/>
                  <a:pt x="1805" y="9963"/>
                </a:cubicBezTo>
                <a:cubicBezTo>
                  <a:pt x="1830" y="10189"/>
                  <a:pt x="2005" y="10389"/>
                  <a:pt x="2206" y="10490"/>
                </a:cubicBezTo>
                <a:cubicBezTo>
                  <a:pt x="2106" y="10640"/>
                  <a:pt x="2055" y="10841"/>
                  <a:pt x="2131" y="10991"/>
                </a:cubicBezTo>
                <a:cubicBezTo>
                  <a:pt x="2181" y="11166"/>
                  <a:pt x="2331" y="11292"/>
                  <a:pt x="2507" y="11342"/>
                </a:cubicBezTo>
                <a:cubicBezTo>
                  <a:pt x="2331" y="11542"/>
                  <a:pt x="2206" y="11818"/>
                  <a:pt x="2231" y="12094"/>
                </a:cubicBezTo>
                <a:cubicBezTo>
                  <a:pt x="2255" y="12357"/>
                  <a:pt x="2484" y="12597"/>
                  <a:pt x="2722" y="12597"/>
                </a:cubicBezTo>
                <a:cubicBezTo>
                  <a:pt x="2734" y="12597"/>
                  <a:pt x="2746" y="12596"/>
                  <a:pt x="2757" y="12595"/>
                </a:cubicBezTo>
                <a:lnTo>
                  <a:pt x="2757" y="12595"/>
                </a:lnTo>
                <a:cubicBezTo>
                  <a:pt x="2732" y="12670"/>
                  <a:pt x="2832" y="12770"/>
                  <a:pt x="2908" y="12820"/>
                </a:cubicBezTo>
                <a:cubicBezTo>
                  <a:pt x="2832" y="12946"/>
                  <a:pt x="2832" y="13096"/>
                  <a:pt x="2908" y="13221"/>
                </a:cubicBezTo>
                <a:cubicBezTo>
                  <a:pt x="2933" y="13272"/>
                  <a:pt x="2958" y="13297"/>
                  <a:pt x="2958" y="13347"/>
                </a:cubicBezTo>
                <a:cubicBezTo>
                  <a:pt x="2958" y="13397"/>
                  <a:pt x="2908" y="13447"/>
                  <a:pt x="2883" y="13472"/>
                </a:cubicBezTo>
                <a:cubicBezTo>
                  <a:pt x="2757" y="13622"/>
                  <a:pt x="2757" y="13823"/>
                  <a:pt x="2857" y="13948"/>
                </a:cubicBezTo>
                <a:cubicBezTo>
                  <a:pt x="2914" y="14061"/>
                  <a:pt x="3041" y="14117"/>
                  <a:pt x="3164" y="14117"/>
                </a:cubicBezTo>
                <a:cubicBezTo>
                  <a:pt x="3205" y="14117"/>
                  <a:pt x="3246" y="14111"/>
                  <a:pt x="3284" y="14099"/>
                </a:cubicBezTo>
                <a:lnTo>
                  <a:pt x="3284" y="14099"/>
                </a:lnTo>
                <a:cubicBezTo>
                  <a:pt x="3158" y="14224"/>
                  <a:pt x="3183" y="14475"/>
                  <a:pt x="3309" y="14600"/>
                </a:cubicBezTo>
                <a:cubicBezTo>
                  <a:pt x="3371" y="14663"/>
                  <a:pt x="3459" y="14694"/>
                  <a:pt x="3550" y="14694"/>
                </a:cubicBezTo>
                <a:cubicBezTo>
                  <a:pt x="3641" y="14694"/>
                  <a:pt x="3735" y="14663"/>
                  <a:pt x="3810" y="14600"/>
                </a:cubicBezTo>
                <a:cubicBezTo>
                  <a:pt x="3835" y="14775"/>
                  <a:pt x="3935" y="14926"/>
                  <a:pt x="4060" y="15051"/>
                </a:cubicBezTo>
                <a:cubicBezTo>
                  <a:pt x="3885" y="15151"/>
                  <a:pt x="3810" y="15377"/>
                  <a:pt x="3860" y="15552"/>
                </a:cubicBezTo>
                <a:cubicBezTo>
                  <a:pt x="3930" y="15715"/>
                  <a:pt x="4150" y="15856"/>
                  <a:pt x="4341" y="15856"/>
                </a:cubicBezTo>
                <a:cubicBezTo>
                  <a:pt x="4356" y="15856"/>
                  <a:pt x="4372" y="15855"/>
                  <a:pt x="4386" y="15853"/>
                </a:cubicBezTo>
                <a:lnTo>
                  <a:pt x="4386" y="15853"/>
                </a:lnTo>
                <a:cubicBezTo>
                  <a:pt x="4361" y="16054"/>
                  <a:pt x="4386" y="16279"/>
                  <a:pt x="4512" y="16455"/>
                </a:cubicBezTo>
                <a:cubicBezTo>
                  <a:pt x="4589" y="16548"/>
                  <a:pt x="4724" y="16612"/>
                  <a:pt x="4851" y="16612"/>
                </a:cubicBezTo>
                <a:cubicBezTo>
                  <a:pt x="4930" y="16612"/>
                  <a:pt x="5006" y="16587"/>
                  <a:pt x="5063" y="16530"/>
                </a:cubicBezTo>
                <a:cubicBezTo>
                  <a:pt x="5113" y="16480"/>
                  <a:pt x="5163" y="16430"/>
                  <a:pt x="5213" y="16404"/>
                </a:cubicBezTo>
                <a:cubicBezTo>
                  <a:pt x="5263" y="16404"/>
                  <a:pt x="5339" y="16430"/>
                  <a:pt x="5389" y="16430"/>
                </a:cubicBezTo>
                <a:cubicBezTo>
                  <a:pt x="5424" y="16443"/>
                  <a:pt x="5461" y="16449"/>
                  <a:pt x="5499" y="16449"/>
                </a:cubicBezTo>
                <a:cubicBezTo>
                  <a:pt x="5672" y="16449"/>
                  <a:pt x="5849" y="16314"/>
                  <a:pt x="5890" y="16129"/>
                </a:cubicBezTo>
                <a:cubicBezTo>
                  <a:pt x="5925" y="16215"/>
                  <a:pt x="5995" y="16242"/>
                  <a:pt x="6077" y="16242"/>
                </a:cubicBezTo>
                <a:cubicBezTo>
                  <a:pt x="6113" y="16242"/>
                  <a:pt x="6152" y="16237"/>
                  <a:pt x="6191" y="16229"/>
                </a:cubicBezTo>
                <a:lnTo>
                  <a:pt x="6191" y="16229"/>
                </a:lnTo>
                <a:cubicBezTo>
                  <a:pt x="6366" y="17332"/>
                  <a:pt x="5915" y="18435"/>
                  <a:pt x="5439" y="19462"/>
                </a:cubicBezTo>
                <a:cubicBezTo>
                  <a:pt x="5414" y="19462"/>
                  <a:pt x="5389" y="19437"/>
                  <a:pt x="5364" y="19437"/>
                </a:cubicBezTo>
                <a:lnTo>
                  <a:pt x="5439" y="19487"/>
                </a:lnTo>
                <a:cubicBezTo>
                  <a:pt x="5414" y="19512"/>
                  <a:pt x="5414" y="19562"/>
                  <a:pt x="5389" y="19587"/>
                </a:cubicBezTo>
                <a:cubicBezTo>
                  <a:pt x="4812" y="20841"/>
                  <a:pt x="3309" y="22019"/>
                  <a:pt x="2707" y="23272"/>
                </a:cubicBezTo>
                <a:cubicBezTo>
                  <a:pt x="1680" y="25402"/>
                  <a:pt x="1304" y="27608"/>
                  <a:pt x="978" y="29963"/>
                </a:cubicBezTo>
                <a:cubicBezTo>
                  <a:pt x="652" y="32319"/>
                  <a:pt x="476" y="34675"/>
                  <a:pt x="0" y="37006"/>
                </a:cubicBezTo>
                <a:lnTo>
                  <a:pt x="7494" y="37031"/>
                </a:lnTo>
                <a:cubicBezTo>
                  <a:pt x="7494" y="37056"/>
                  <a:pt x="7494" y="37056"/>
                  <a:pt x="7494" y="37056"/>
                </a:cubicBezTo>
                <a:lnTo>
                  <a:pt x="16416" y="37106"/>
                </a:lnTo>
                <a:cubicBezTo>
                  <a:pt x="16467" y="35778"/>
                  <a:pt x="16091" y="32971"/>
                  <a:pt x="15364" y="31868"/>
                </a:cubicBezTo>
                <a:cubicBezTo>
                  <a:pt x="15289" y="31743"/>
                  <a:pt x="15188" y="31618"/>
                  <a:pt x="15063" y="31618"/>
                </a:cubicBezTo>
                <a:cubicBezTo>
                  <a:pt x="15043" y="31611"/>
                  <a:pt x="15023" y="31608"/>
                  <a:pt x="15003" y="31608"/>
                </a:cubicBezTo>
                <a:cubicBezTo>
                  <a:pt x="14948" y="31608"/>
                  <a:pt x="14893" y="31631"/>
                  <a:pt x="14837" y="31668"/>
                </a:cubicBezTo>
                <a:cubicBezTo>
                  <a:pt x="14587" y="30891"/>
                  <a:pt x="14236" y="30139"/>
                  <a:pt x="13835" y="29437"/>
                </a:cubicBezTo>
                <a:cubicBezTo>
                  <a:pt x="13835" y="29362"/>
                  <a:pt x="13785" y="29287"/>
                  <a:pt x="13735" y="29237"/>
                </a:cubicBezTo>
                <a:cubicBezTo>
                  <a:pt x="13735" y="29212"/>
                  <a:pt x="13710" y="29186"/>
                  <a:pt x="13685" y="29161"/>
                </a:cubicBezTo>
                <a:cubicBezTo>
                  <a:pt x="13685" y="29136"/>
                  <a:pt x="13685" y="29136"/>
                  <a:pt x="13660" y="29111"/>
                </a:cubicBezTo>
                <a:cubicBezTo>
                  <a:pt x="13509" y="28710"/>
                  <a:pt x="13233" y="28359"/>
                  <a:pt x="13083" y="27933"/>
                </a:cubicBezTo>
                <a:cubicBezTo>
                  <a:pt x="12933" y="27457"/>
                  <a:pt x="12908" y="26931"/>
                  <a:pt x="12807" y="26455"/>
                </a:cubicBezTo>
                <a:cubicBezTo>
                  <a:pt x="12807" y="26430"/>
                  <a:pt x="12807" y="26430"/>
                  <a:pt x="12807" y="26405"/>
                </a:cubicBezTo>
                <a:cubicBezTo>
                  <a:pt x="12782" y="26354"/>
                  <a:pt x="12782" y="26279"/>
                  <a:pt x="12782" y="26229"/>
                </a:cubicBezTo>
                <a:cubicBezTo>
                  <a:pt x="12707" y="25678"/>
                  <a:pt x="12582" y="24976"/>
                  <a:pt x="12106" y="24700"/>
                </a:cubicBezTo>
                <a:lnTo>
                  <a:pt x="11955" y="24600"/>
                </a:lnTo>
                <a:cubicBezTo>
                  <a:pt x="11955" y="24550"/>
                  <a:pt x="11955" y="24525"/>
                  <a:pt x="11930" y="24500"/>
                </a:cubicBezTo>
                <a:cubicBezTo>
                  <a:pt x="11830" y="23873"/>
                  <a:pt x="12181" y="23272"/>
                  <a:pt x="12507" y="22745"/>
                </a:cubicBezTo>
                <a:cubicBezTo>
                  <a:pt x="12858" y="22169"/>
                  <a:pt x="13208" y="21618"/>
                  <a:pt x="13559" y="21041"/>
                </a:cubicBezTo>
                <a:cubicBezTo>
                  <a:pt x="13710" y="20815"/>
                  <a:pt x="13860" y="20565"/>
                  <a:pt x="14035" y="20314"/>
                </a:cubicBezTo>
                <a:cubicBezTo>
                  <a:pt x="14261" y="20064"/>
                  <a:pt x="14487" y="19788"/>
                  <a:pt x="14662" y="19512"/>
                </a:cubicBezTo>
                <a:cubicBezTo>
                  <a:pt x="14863" y="19186"/>
                  <a:pt x="14988" y="18810"/>
                  <a:pt x="15238" y="18535"/>
                </a:cubicBezTo>
                <a:cubicBezTo>
                  <a:pt x="15543" y="18212"/>
                  <a:pt x="15976" y="18105"/>
                  <a:pt x="16420" y="18105"/>
                </a:cubicBezTo>
                <a:cubicBezTo>
                  <a:pt x="16561" y="18105"/>
                  <a:pt x="16703" y="18116"/>
                  <a:pt x="16843" y="18134"/>
                </a:cubicBezTo>
                <a:cubicBezTo>
                  <a:pt x="17319" y="18184"/>
                  <a:pt x="17795" y="18284"/>
                  <a:pt x="18271" y="18284"/>
                </a:cubicBezTo>
                <a:cubicBezTo>
                  <a:pt x="18342" y="18288"/>
                  <a:pt x="18412" y="18290"/>
                  <a:pt x="18483" y="18290"/>
                </a:cubicBezTo>
                <a:cubicBezTo>
                  <a:pt x="18887" y="18290"/>
                  <a:pt x="19283" y="18222"/>
                  <a:pt x="19624" y="18008"/>
                </a:cubicBezTo>
                <a:cubicBezTo>
                  <a:pt x="20051" y="17758"/>
                  <a:pt x="20326" y="17282"/>
                  <a:pt x="20276" y="16805"/>
                </a:cubicBezTo>
                <a:cubicBezTo>
                  <a:pt x="20251" y="16480"/>
                  <a:pt x="20025" y="16129"/>
                  <a:pt x="20126" y="15803"/>
                </a:cubicBezTo>
                <a:cubicBezTo>
                  <a:pt x="20151" y="15753"/>
                  <a:pt x="20151" y="15728"/>
                  <a:pt x="20201" y="15703"/>
                </a:cubicBezTo>
                <a:cubicBezTo>
                  <a:pt x="20251" y="15653"/>
                  <a:pt x="20326" y="15653"/>
                  <a:pt x="20376" y="15653"/>
                </a:cubicBezTo>
                <a:cubicBezTo>
                  <a:pt x="20602" y="15602"/>
                  <a:pt x="20727" y="15377"/>
                  <a:pt x="20702" y="15151"/>
                </a:cubicBezTo>
                <a:cubicBezTo>
                  <a:pt x="20677" y="14951"/>
                  <a:pt x="20577" y="14725"/>
                  <a:pt x="20452" y="14575"/>
                </a:cubicBezTo>
                <a:cubicBezTo>
                  <a:pt x="20602" y="14424"/>
                  <a:pt x="20652" y="14199"/>
                  <a:pt x="20627" y="13998"/>
                </a:cubicBezTo>
                <a:cubicBezTo>
                  <a:pt x="20627" y="13848"/>
                  <a:pt x="20602" y="13698"/>
                  <a:pt x="20527" y="13572"/>
                </a:cubicBezTo>
                <a:cubicBezTo>
                  <a:pt x="20351" y="13272"/>
                  <a:pt x="19875" y="13272"/>
                  <a:pt x="19725" y="12946"/>
                </a:cubicBezTo>
                <a:cubicBezTo>
                  <a:pt x="19925" y="12795"/>
                  <a:pt x="20126" y="12645"/>
                  <a:pt x="20251" y="12419"/>
                </a:cubicBezTo>
                <a:cubicBezTo>
                  <a:pt x="20376" y="12219"/>
                  <a:pt x="20452" y="11968"/>
                  <a:pt x="20376" y="11718"/>
                </a:cubicBezTo>
                <a:cubicBezTo>
                  <a:pt x="20326" y="11542"/>
                  <a:pt x="20176" y="11392"/>
                  <a:pt x="20025" y="11242"/>
                </a:cubicBezTo>
                <a:cubicBezTo>
                  <a:pt x="19725" y="10966"/>
                  <a:pt x="19349" y="10765"/>
                  <a:pt x="19048" y="10490"/>
                </a:cubicBezTo>
                <a:cubicBezTo>
                  <a:pt x="18747" y="10189"/>
                  <a:pt x="18522" y="9813"/>
                  <a:pt x="18572" y="9387"/>
                </a:cubicBezTo>
                <a:cubicBezTo>
                  <a:pt x="18597" y="9086"/>
                  <a:pt x="18797" y="8810"/>
                  <a:pt x="18873" y="8510"/>
                </a:cubicBezTo>
                <a:cubicBezTo>
                  <a:pt x="18973" y="8134"/>
                  <a:pt x="18873" y="7733"/>
                  <a:pt x="18772" y="7357"/>
                </a:cubicBezTo>
                <a:cubicBezTo>
                  <a:pt x="18597" y="6705"/>
                  <a:pt x="18421" y="6028"/>
                  <a:pt x="18096" y="5427"/>
                </a:cubicBezTo>
                <a:cubicBezTo>
                  <a:pt x="17770" y="4825"/>
                  <a:pt x="17294" y="4274"/>
                  <a:pt x="16667" y="4023"/>
                </a:cubicBezTo>
                <a:cubicBezTo>
                  <a:pt x="16642" y="4023"/>
                  <a:pt x="16592" y="3998"/>
                  <a:pt x="16567" y="3998"/>
                </a:cubicBezTo>
                <a:cubicBezTo>
                  <a:pt x="16592" y="3998"/>
                  <a:pt x="16617" y="3973"/>
                  <a:pt x="16642" y="3948"/>
                </a:cubicBezTo>
                <a:cubicBezTo>
                  <a:pt x="16742" y="3948"/>
                  <a:pt x="16817" y="3848"/>
                  <a:pt x="16817" y="3748"/>
                </a:cubicBezTo>
                <a:cubicBezTo>
                  <a:pt x="16817" y="3647"/>
                  <a:pt x="16742" y="3572"/>
                  <a:pt x="16642" y="3547"/>
                </a:cubicBezTo>
                <a:cubicBezTo>
                  <a:pt x="16742" y="3472"/>
                  <a:pt x="16767" y="3347"/>
                  <a:pt x="16742" y="3246"/>
                </a:cubicBezTo>
                <a:cubicBezTo>
                  <a:pt x="16717" y="3121"/>
                  <a:pt x="16617" y="3021"/>
                  <a:pt x="16517" y="2996"/>
                </a:cubicBezTo>
                <a:cubicBezTo>
                  <a:pt x="16592" y="2871"/>
                  <a:pt x="16692" y="2745"/>
                  <a:pt x="16692" y="2595"/>
                </a:cubicBezTo>
                <a:cubicBezTo>
                  <a:pt x="16692" y="2472"/>
                  <a:pt x="16575" y="2349"/>
                  <a:pt x="16464" y="2349"/>
                </a:cubicBezTo>
                <a:cubicBezTo>
                  <a:pt x="16439" y="2349"/>
                  <a:pt x="16414" y="2355"/>
                  <a:pt x="16391" y="2369"/>
                </a:cubicBezTo>
                <a:cubicBezTo>
                  <a:pt x="16391" y="2144"/>
                  <a:pt x="16391" y="1893"/>
                  <a:pt x="16241" y="1718"/>
                </a:cubicBezTo>
                <a:cubicBezTo>
                  <a:pt x="16144" y="1581"/>
                  <a:pt x="15925" y="1460"/>
                  <a:pt x="15750" y="1460"/>
                </a:cubicBezTo>
                <a:cubicBezTo>
                  <a:pt x="15700" y="1460"/>
                  <a:pt x="15653" y="1470"/>
                  <a:pt x="15614" y="1492"/>
                </a:cubicBezTo>
                <a:cubicBezTo>
                  <a:pt x="15639" y="1392"/>
                  <a:pt x="15589" y="1267"/>
                  <a:pt x="15514" y="1216"/>
                </a:cubicBezTo>
                <a:cubicBezTo>
                  <a:pt x="15473" y="1175"/>
                  <a:pt x="15416" y="1156"/>
                  <a:pt x="15357" y="1156"/>
                </a:cubicBezTo>
                <a:cubicBezTo>
                  <a:pt x="15309" y="1156"/>
                  <a:pt x="15258" y="1169"/>
                  <a:pt x="15213" y="1191"/>
                </a:cubicBezTo>
                <a:cubicBezTo>
                  <a:pt x="15238" y="1066"/>
                  <a:pt x="15188" y="916"/>
                  <a:pt x="15063" y="840"/>
                </a:cubicBezTo>
                <a:cubicBezTo>
                  <a:pt x="15025" y="812"/>
                  <a:pt x="14977" y="798"/>
                  <a:pt x="14928" y="798"/>
                </a:cubicBezTo>
                <a:cubicBezTo>
                  <a:pt x="14845" y="798"/>
                  <a:pt x="14759" y="837"/>
                  <a:pt x="14712" y="916"/>
                </a:cubicBezTo>
                <a:cubicBezTo>
                  <a:pt x="14735" y="664"/>
                  <a:pt x="14528" y="433"/>
                  <a:pt x="14282" y="433"/>
                </a:cubicBezTo>
                <a:cubicBezTo>
                  <a:pt x="14259" y="433"/>
                  <a:pt x="14235" y="435"/>
                  <a:pt x="14211" y="439"/>
                </a:cubicBezTo>
                <a:cubicBezTo>
                  <a:pt x="14194" y="439"/>
                  <a:pt x="14166" y="451"/>
                  <a:pt x="14135" y="451"/>
                </a:cubicBezTo>
                <a:cubicBezTo>
                  <a:pt x="14119" y="451"/>
                  <a:pt x="14102" y="448"/>
                  <a:pt x="14086" y="439"/>
                </a:cubicBezTo>
                <a:cubicBezTo>
                  <a:pt x="14061" y="414"/>
                  <a:pt x="14035" y="389"/>
                  <a:pt x="14010" y="364"/>
                </a:cubicBezTo>
                <a:cubicBezTo>
                  <a:pt x="13956" y="310"/>
                  <a:pt x="13879" y="284"/>
                  <a:pt x="13800" y="284"/>
                </a:cubicBezTo>
                <a:cubicBezTo>
                  <a:pt x="13697" y="284"/>
                  <a:pt x="13591" y="329"/>
                  <a:pt x="13534" y="414"/>
                </a:cubicBezTo>
                <a:cubicBezTo>
                  <a:pt x="13464" y="182"/>
                  <a:pt x="13222" y="36"/>
                  <a:pt x="12988" y="36"/>
                </a:cubicBezTo>
                <a:cubicBezTo>
                  <a:pt x="12969" y="36"/>
                  <a:pt x="12951" y="37"/>
                  <a:pt x="12933" y="38"/>
                </a:cubicBezTo>
                <a:cubicBezTo>
                  <a:pt x="12657" y="64"/>
                  <a:pt x="12431" y="214"/>
                  <a:pt x="12256" y="389"/>
                </a:cubicBezTo>
                <a:cubicBezTo>
                  <a:pt x="12172" y="250"/>
                  <a:pt x="12019" y="180"/>
                  <a:pt x="11865" y="180"/>
                </a:cubicBezTo>
                <a:cubicBezTo>
                  <a:pt x="11742" y="180"/>
                  <a:pt x="11618" y="225"/>
                  <a:pt x="11529" y="314"/>
                </a:cubicBezTo>
                <a:cubicBezTo>
                  <a:pt x="11449" y="257"/>
                  <a:pt x="11337" y="226"/>
                  <a:pt x="11225" y="226"/>
                </a:cubicBezTo>
                <a:cubicBezTo>
                  <a:pt x="11092" y="226"/>
                  <a:pt x="10959" y="269"/>
                  <a:pt x="10878" y="364"/>
                </a:cubicBezTo>
                <a:cubicBezTo>
                  <a:pt x="10903" y="239"/>
                  <a:pt x="10802" y="89"/>
                  <a:pt x="10652" y="38"/>
                </a:cubicBezTo>
                <a:cubicBezTo>
                  <a:pt x="10589" y="13"/>
                  <a:pt x="10520" y="1"/>
                  <a:pt x="1044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 name="Grupo 11">
            <a:extLst>
              <a:ext uri="{FF2B5EF4-FFF2-40B4-BE49-F238E27FC236}">
                <a16:creationId xmlns:a16="http://schemas.microsoft.com/office/drawing/2014/main" id="{A35B9603-BCDE-40B2-A5A1-EBE0B31B9023}"/>
              </a:ext>
            </a:extLst>
          </p:cNvPr>
          <p:cNvGrpSpPr/>
          <p:nvPr/>
        </p:nvGrpSpPr>
        <p:grpSpPr>
          <a:xfrm>
            <a:off x="617538" y="2281238"/>
            <a:ext cx="717550" cy="2668587"/>
            <a:chOff x="617538" y="2281238"/>
            <a:chExt cx="717550" cy="2668587"/>
          </a:xfrm>
        </p:grpSpPr>
        <p:sp>
          <p:nvSpPr>
            <p:cNvPr id="8" name="Freeform 7">
              <a:extLst>
                <a:ext uri="{FF2B5EF4-FFF2-40B4-BE49-F238E27FC236}">
                  <a16:creationId xmlns:a16="http://schemas.microsoft.com/office/drawing/2014/main" id="{B6D32DAC-CEBC-47D8-A0FB-245C5B86FDAB}"/>
                </a:ext>
              </a:extLst>
            </p:cNvPr>
            <p:cNvSpPr>
              <a:spLocks/>
            </p:cNvSpPr>
            <p:nvPr/>
          </p:nvSpPr>
          <p:spPr bwMode="auto">
            <a:xfrm>
              <a:off x="617538" y="2281238"/>
              <a:ext cx="717550" cy="449263"/>
            </a:xfrm>
            <a:custGeom>
              <a:avLst/>
              <a:gdLst>
                <a:gd name="T0" fmla="*/ 0 w 452"/>
                <a:gd name="T1" fmla="*/ 216 h 283"/>
                <a:gd name="T2" fmla="*/ 0 w 452"/>
                <a:gd name="T3" fmla="*/ 0 h 283"/>
                <a:gd name="T4" fmla="*/ 452 w 452"/>
                <a:gd name="T5" fmla="*/ 67 h 283"/>
                <a:gd name="T6" fmla="*/ 452 w 452"/>
                <a:gd name="T7" fmla="*/ 283 h 283"/>
                <a:gd name="T8" fmla="*/ 0 w 452"/>
                <a:gd name="T9" fmla="*/ 216 h 283"/>
              </a:gdLst>
              <a:ahLst/>
              <a:cxnLst>
                <a:cxn ang="0">
                  <a:pos x="T0" y="T1"/>
                </a:cxn>
                <a:cxn ang="0">
                  <a:pos x="T2" y="T3"/>
                </a:cxn>
                <a:cxn ang="0">
                  <a:pos x="T4" y="T5"/>
                </a:cxn>
                <a:cxn ang="0">
                  <a:pos x="T6" y="T7"/>
                </a:cxn>
                <a:cxn ang="0">
                  <a:pos x="T8" y="T9"/>
                </a:cxn>
              </a:cxnLst>
              <a:rect l="0" t="0" r="r" b="b"/>
              <a:pathLst>
                <a:path w="452" h="283">
                  <a:moveTo>
                    <a:pt x="0" y="216"/>
                  </a:moveTo>
                  <a:lnTo>
                    <a:pt x="0" y="0"/>
                  </a:lnTo>
                  <a:lnTo>
                    <a:pt x="452" y="67"/>
                  </a:lnTo>
                  <a:lnTo>
                    <a:pt x="452" y="283"/>
                  </a:lnTo>
                  <a:lnTo>
                    <a:pt x="0" y="216"/>
                  </a:lnTo>
                  <a:close/>
                </a:path>
              </a:pathLst>
            </a:custGeom>
            <a:solidFill>
              <a:srgbClr val="E940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8">
              <a:extLst>
                <a:ext uri="{FF2B5EF4-FFF2-40B4-BE49-F238E27FC236}">
                  <a16:creationId xmlns:a16="http://schemas.microsoft.com/office/drawing/2014/main" id="{655FEAB4-1C60-4F25-B8F4-14FDE77139BC}"/>
                </a:ext>
              </a:extLst>
            </p:cNvPr>
            <p:cNvSpPr>
              <a:spLocks/>
            </p:cNvSpPr>
            <p:nvPr/>
          </p:nvSpPr>
          <p:spPr bwMode="auto">
            <a:xfrm>
              <a:off x="617538" y="2765425"/>
              <a:ext cx="717550" cy="450850"/>
            </a:xfrm>
            <a:custGeom>
              <a:avLst/>
              <a:gdLst>
                <a:gd name="T0" fmla="*/ 0 w 452"/>
                <a:gd name="T1" fmla="*/ 217 h 284"/>
                <a:gd name="T2" fmla="*/ 0 w 452"/>
                <a:gd name="T3" fmla="*/ 0 h 284"/>
                <a:gd name="T4" fmla="*/ 452 w 452"/>
                <a:gd name="T5" fmla="*/ 68 h 284"/>
                <a:gd name="T6" fmla="*/ 452 w 452"/>
                <a:gd name="T7" fmla="*/ 284 h 284"/>
                <a:gd name="T8" fmla="*/ 0 w 452"/>
                <a:gd name="T9" fmla="*/ 217 h 284"/>
              </a:gdLst>
              <a:ahLst/>
              <a:cxnLst>
                <a:cxn ang="0">
                  <a:pos x="T0" y="T1"/>
                </a:cxn>
                <a:cxn ang="0">
                  <a:pos x="T2" y="T3"/>
                </a:cxn>
                <a:cxn ang="0">
                  <a:pos x="T4" y="T5"/>
                </a:cxn>
                <a:cxn ang="0">
                  <a:pos x="T6" y="T7"/>
                </a:cxn>
                <a:cxn ang="0">
                  <a:pos x="T8" y="T9"/>
                </a:cxn>
              </a:cxnLst>
              <a:rect l="0" t="0" r="r" b="b"/>
              <a:pathLst>
                <a:path w="452" h="284">
                  <a:moveTo>
                    <a:pt x="0" y="217"/>
                  </a:moveTo>
                  <a:lnTo>
                    <a:pt x="0" y="0"/>
                  </a:lnTo>
                  <a:lnTo>
                    <a:pt x="452" y="68"/>
                  </a:lnTo>
                  <a:lnTo>
                    <a:pt x="452" y="284"/>
                  </a:lnTo>
                  <a:lnTo>
                    <a:pt x="0" y="217"/>
                  </a:lnTo>
                  <a:close/>
                </a:path>
              </a:pathLst>
            </a:custGeom>
            <a:solidFill>
              <a:srgbClr val="E940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9">
              <a:extLst>
                <a:ext uri="{FF2B5EF4-FFF2-40B4-BE49-F238E27FC236}">
                  <a16:creationId xmlns:a16="http://schemas.microsoft.com/office/drawing/2014/main" id="{935FD822-E90B-43D0-A7D0-221F46FF8CBF}"/>
                </a:ext>
              </a:extLst>
            </p:cNvPr>
            <p:cNvSpPr>
              <a:spLocks/>
            </p:cNvSpPr>
            <p:nvPr/>
          </p:nvSpPr>
          <p:spPr bwMode="auto">
            <a:xfrm>
              <a:off x="617538" y="3216275"/>
              <a:ext cx="717550" cy="1733550"/>
            </a:xfrm>
            <a:custGeom>
              <a:avLst/>
              <a:gdLst>
                <a:gd name="T0" fmla="*/ 0 w 452"/>
                <a:gd name="T1" fmla="*/ 0 h 1092"/>
                <a:gd name="T2" fmla="*/ 0 w 452"/>
                <a:gd name="T3" fmla="*/ 0 h 1092"/>
                <a:gd name="T4" fmla="*/ 0 w 452"/>
                <a:gd name="T5" fmla="*/ 215 h 1092"/>
                <a:gd name="T6" fmla="*/ 0 w 452"/>
                <a:gd name="T7" fmla="*/ 1092 h 1092"/>
                <a:gd name="T8" fmla="*/ 452 w 452"/>
                <a:gd name="T9" fmla="*/ 1092 h 1092"/>
                <a:gd name="T10" fmla="*/ 452 w 452"/>
                <a:gd name="T11" fmla="*/ 282 h 1092"/>
                <a:gd name="T12" fmla="*/ 452 w 452"/>
                <a:gd name="T13" fmla="*/ 258 h 1092"/>
                <a:gd name="T14" fmla="*/ 452 w 452"/>
                <a:gd name="T15" fmla="*/ 65 h 1092"/>
                <a:gd name="T16" fmla="*/ 0 w 452"/>
                <a:gd name="T17" fmla="*/ 0 h 10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2" h="1092">
                  <a:moveTo>
                    <a:pt x="0" y="0"/>
                  </a:moveTo>
                  <a:lnTo>
                    <a:pt x="0" y="0"/>
                  </a:lnTo>
                  <a:lnTo>
                    <a:pt x="0" y="215"/>
                  </a:lnTo>
                  <a:lnTo>
                    <a:pt x="0" y="1092"/>
                  </a:lnTo>
                  <a:lnTo>
                    <a:pt x="452" y="1092"/>
                  </a:lnTo>
                  <a:lnTo>
                    <a:pt x="452" y="282"/>
                  </a:lnTo>
                  <a:lnTo>
                    <a:pt x="452" y="258"/>
                  </a:lnTo>
                  <a:lnTo>
                    <a:pt x="452" y="65"/>
                  </a:lnTo>
                  <a:lnTo>
                    <a:pt x="0" y="0"/>
                  </a:lnTo>
                  <a:close/>
                </a:path>
              </a:pathLst>
            </a:custGeom>
            <a:solidFill>
              <a:srgbClr val="E940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87"/>
        <p:cNvGrpSpPr/>
        <p:nvPr/>
      </p:nvGrpSpPr>
      <p:grpSpPr>
        <a:xfrm>
          <a:off x="0" y="0"/>
          <a:ext cx="0" cy="0"/>
          <a:chOff x="0" y="0"/>
          <a:chExt cx="0" cy="0"/>
        </a:xfrm>
      </p:grpSpPr>
      <p:sp>
        <p:nvSpPr>
          <p:cNvPr id="589" name="Google Shape;589;p53"/>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rgbClr val="271C3E"/>
                </a:solidFill>
              </a:rPr>
              <a:t>WOMEN'S RIGHTS TIMELINE</a:t>
            </a:r>
            <a:endParaRPr dirty="0">
              <a:solidFill>
                <a:srgbClr val="271C3E"/>
              </a:solidFill>
            </a:endParaRPr>
          </a:p>
        </p:txBody>
      </p:sp>
      <p:sp>
        <p:nvSpPr>
          <p:cNvPr id="590" name="Google Shape;590;p53"/>
          <p:cNvSpPr txBox="1"/>
          <p:nvPr/>
        </p:nvSpPr>
        <p:spPr>
          <a:xfrm>
            <a:off x="749500" y="3624325"/>
            <a:ext cx="1702200" cy="363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chemeClr val="dk1"/>
                </a:solidFill>
                <a:latin typeface="Montserrat ExtraBold"/>
                <a:ea typeface="Montserrat ExtraBold"/>
                <a:cs typeface="Montserrat ExtraBold"/>
                <a:sym typeface="Montserrat ExtraBold"/>
              </a:rPr>
              <a:t>VENUS</a:t>
            </a:r>
            <a:endParaRPr sz="2000">
              <a:solidFill>
                <a:schemeClr val="dk1"/>
              </a:solidFill>
              <a:latin typeface="Montserrat ExtraBold"/>
              <a:ea typeface="Montserrat ExtraBold"/>
              <a:cs typeface="Montserrat ExtraBold"/>
              <a:sym typeface="Montserrat ExtraBold"/>
            </a:endParaRPr>
          </a:p>
        </p:txBody>
      </p:sp>
      <p:sp>
        <p:nvSpPr>
          <p:cNvPr id="591" name="Google Shape;591;p53"/>
          <p:cNvSpPr txBox="1"/>
          <p:nvPr/>
        </p:nvSpPr>
        <p:spPr>
          <a:xfrm>
            <a:off x="749500" y="3987175"/>
            <a:ext cx="1702200" cy="495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latin typeface="Catamaran"/>
                <a:ea typeface="Catamaran"/>
                <a:cs typeface="Catamaran"/>
                <a:sym typeface="Catamaran"/>
              </a:rPr>
              <a:t>Venus is the second planet from the Sun</a:t>
            </a:r>
            <a:endParaRPr>
              <a:solidFill>
                <a:schemeClr val="dk1"/>
              </a:solidFill>
              <a:latin typeface="Catamaran"/>
              <a:ea typeface="Catamaran"/>
              <a:cs typeface="Catamaran"/>
              <a:sym typeface="Catamaran"/>
            </a:endParaRPr>
          </a:p>
        </p:txBody>
      </p:sp>
      <p:sp>
        <p:nvSpPr>
          <p:cNvPr id="592" name="Google Shape;592;p53"/>
          <p:cNvSpPr txBox="1"/>
          <p:nvPr/>
        </p:nvSpPr>
        <p:spPr>
          <a:xfrm>
            <a:off x="3720900" y="3624325"/>
            <a:ext cx="1702200" cy="363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chemeClr val="dk1"/>
                </a:solidFill>
                <a:latin typeface="Montserrat ExtraBold"/>
                <a:ea typeface="Montserrat ExtraBold"/>
                <a:cs typeface="Montserrat ExtraBold"/>
                <a:sym typeface="Montserrat ExtraBold"/>
              </a:rPr>
              <a:t>MARS</a:t>
            </a:r>
            <a:endParaRPr sz="2000">
              <a:solidFill>
                <a:schemeClr val="dk1"/>
              </a:solidFill>
              <a:latin typeface="Montserrat ExtraBold"/>
              <a:ea typeface="Montserrat ExtraBold"/>
              <a:cs typeface="Montserrat ExtraBold"/>
              <a:sym typeface="Montserrat ExtraBold"/>
            </a:endParaRPr>
          </a:p>
        </p:txBody>
      </p:sp>
      <p:sp>
        <p:nvSpPr>
          <p:cNvPr id="593" name="Google Shape;593;p53"/>
          <p:cNvSpPr txBox="1"/>
          <p:nvPr/>
        </p:nvSpPr>
        <p:spPr>
          <a:xfrm>
            <a:off x="3720900" y="3987175"/>
            <a:ext cx="1702200" cy="495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latin typeface="Catamaran"/>
                <a:ea typeface="Catamaran"/>
                <a:cs typeface="Catamaran"/>
                <a:sym typeface="Catamaran"/>
              </a:rPr>
              <a:t>Despite being red, Mars is a cold place</a:t>
            </a:r>
            <a:endParaRPr>
              <a:solidFill>
                <a:schemeClr val="dk1"/>
              </a:solidFill>
              <a:latin typeface="Catamaran"/>
              <a:ea typeface="Catamaran"/>
              <a:cs typeface="Catamaran"/>
              <a:sym typeface="Catamaran"/>
            </a:endParaRPr>
          </a:p>
        </p:txBody>
      </p:sp>
      <p:sp>
        <p:nvSpPr>
          <p:cNvPr id="594" name="Google Shape;594;p53"/>
          <p:cNvSpPr txBox="1"/>
          <p:nvPr/>
        </p:nvSpPr>
        <p:spPr>
          <a:xfrm>
            <a:off x="6692300" y="3624325"/>
            <a:ext cx="1702200" cy="363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chemeClr val="dk1"/>
                </a:solidFill>
                <a:latin typeface="Montserrat ExtraBold"/>
                <a:ea typeface="Montserrat ExtraBold"/>
                <a:cs typeface="Montserrat ExtraBold"/>
                <a:sym typeface="Montserrat ExtraBold"/>
              </a:rPr>
              <a:t>SATURN</a:t>
            </a:r>
            <a:endParaRPr sz="2000">
              <a:solidFill>
                <a:schemeClr val="dk1"/>
              </a:solidFill>
              <a:latin typeface="Montserrat ExtraBold"/>
              <a:ea typeface="Montserrat ExtraBold"/>
              <a:cs typeface="Montserrat ExtraBold"/>
              <a:sym typeface="Montserrat ExtraBold"/>
            </a:endParaRPr>
          </a:p>
        </p:txBody>
      </p:sp>
      <p:sp>
        <p:nvSpPr>
          <p:cNvPr id="595" name="Google Shape;595;p53"/>
          <p:cNvSpPr txBox="1"/>
          <p:nvPr/>
        </p:nvSpPr>
        <p:spPr>
          <a:xfrm>
            <a:off x="6692300" y="3987175"/>
            <a:ext cx="1702200" cy="495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latin typeface="Catamaran"/>
                <a:ea typeface="Catamaran"/>
                <a:cs typeface="Catamaran"/>
                <a:sym typeface="Catamaran"/>
              </a:rPr>
              <a:t>It’s a gas giant and has several rings</a:t>
            </a:r>
            <a:endParaRPr>
              <a:solidFill>
                <a:schemeClr val="dk1"/>
              </a:solidFill>
              <a:latin typeface="Catamaran"/>
              <a:ea typeface="Catamaran"/>
              <a:cs typeface="Catamaran"/>
              <a:sym typeface="Catamaran"/>
            </a:endParaRPr>
          </a:p>
        </p:txBody>
      </p:sp>
      <p:sp>
        <p:nvSpPr>
          <p:cNvPr id="596" name="Google Shape;596;p53"/>
          <p:cNvSpPr txBox="1"/>
          <p:nvPr/>
        </p:nvSpPr>
        <p:spPr>
          <a:xfrm>
            <a:off x="2235200" y="1302225"/>
            <a:ext cx="1702200" cy="363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chemeClr val="dk1"/>
                </a:solidFill>
                <a:latin typeface="Montserrat ExtraBold"/>
                <a:ea typeface="Montserrat ExtraBold"/>
                <a:cs typeface="Montserrat ExtraBold"/>
                <a:sym typeface="Montserrat ExtraBold"/>
              </a:rPr>
              <a:t>MERCURY</a:t>
            </a:r>
            <a:endParaRPr sz="2000">
              <a:solidFill>
                <a:schemeClr val="dk1"/>
              </a:solidFill>
              <a:latin typeface="Montserrat ExtraBold"/>
              <a:ea typeface="Montserrat ExtraBold"/>
              <a:cs typeface="Montserrat ExtraBold"/>
              <a:sym typeface="Montserrat ExtraBold"/>
            </a:endParaRPr>
          </a:p>
        </p:txBody>
      </p:sp>
      <p:sp>
        <p:nvSpPr>
          <p:cNvPr id="597" name="Google Shape;597;p53"/>
          <p:cNvSpPr txBox="1"/>
          <p:nvPr/>
        </p:nvSpPr>
        <p:spPr>
          <a:xfrm>
            <a:off x="2235200" y="1665075"/>
            <a:ext cx="1702200" cy="495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latin typeface="Catamaran"/>
                <a:ea typeface="Catamaran"/>
                <a:cs typeface="Catamaran"/>
                <a:sym typeface="Catamaran"/>
              </a:rPr>
              <a:t>Mercury is the smallest planet</a:t>
            </a:r>
            <a:endParaRPr>
              <a:solidFill>
                <a:schemeClr val="dk1"/>
              </a:solidFill>
              <a:latin typeface="Catamaran"/>
              <a:ea typeface="Catamaran"/>
              <a:cs typeface="Catamaran"/>
              <a:sym typeface="Catamaran"/>
            </a:endParaRPr>
          </a:p>
        </p:txBody>
      </p:sp>
      <p:sp>
        <p:nvSpPr>
          <p:cNvPr id="598" name="Google Shape;598;p53"/>
          <p:cNvSpPr txBox="1"/>
          <p:nvPr/>
        </p:nvSpPr>
        <p:spPr>
          <a:xfrm>
            <a:off x="5206600" y="1302225"/>
            <a:ext cx="1702200" cy="363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chemeClr val="dk1"/>
                </a:solidFill>
                <a:latin typeface="Montserrat ExtraBold"/>
                <a:ea typeface="Montserrat ExtraBold"/>
                <a:cs typeface="Montserrat ExtraBold"/>
                <a:sym typeface="Montserrat ExtraBold"/>
              </a:rPr>
              <a:t>JUPITER</a:t>
            </a:r>
            <a:endParaRPr sz="2000">
              <a:solidFill>
                <a:schemeClr val="dk1"/>
              </a:solidFill>
              <a:latin typeface="Montserrat ExtraBold"/>
              <a:ea typeface="Montserrat ExtraBold"/>
              <a:cs typeface="Montserrat ExtraBold"/>
              <a:sym typeface="Montserrat ExtraBold"/>
            </a:endParaRPr>
          </a:p>
        </p:txBody>
      </p:sp>
      <p:sp>
        <p:nvSpPr>
          <p:cNvPr id="599" name="Google Shape;599;p53"/>
          <p:cNvSpPr txBox="1"/>
          <p:nvPr/>
        </p:nvSpPr>
        <p:spPr>
          <a:xfrm>
            <a:off x="5206600" y="1665075"/>
            <a:ext cx="1702200" cy="495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latin typeface="Catamaran"/>
                <a:ea typeface="Catamaran"/>
                <a:cs typeface="Catamaran"/>
                <a:sym typeface="Catamaran"/>
              </a:rPr>
              <a:t>It’s a gas giant and the biggest planet</a:t>
            </a:r>
            <a:endParaRPr>
              <a:solidFill>
                <a:schemeClr val="dk1"/>
              </a:solidFill>
              <a:latin typeface="Catamaran"/>
              <a:ea typeface="Catamaran"/>
              <a:cs typeface="Catamaran"/>
              <a:sym typeface="Catamaran"/>
            </a:endParaRPr>
          </a:p>
        </p:txBody>
      </p:sp>
      <p:grpSp>
        <p:nvGrpSpPr>
          <p:cNvPr id="600" name="Google Shape;600;p53"/>
          <p:cNvGrpSpPr/>
          <p:nvPr/>
        </p:nvGrpSpPr>
        <p:grpSpPr>
          <a:xfrm>
            <a:off x="1096600" y="2160375"/>
            <a:ext cx="6950800" cy="1464000"/>
            <a:chOff x="1112100" y="2282000"/>
            <a:chExt cx="6950800" cy="1464000"/>
          </a:xfrm>
          <a:solidFill>
            <a:srgbClr val="E9408F"/>
          </a:solidFill>
        </p:grpSpPr>
        <p:sp>
          <p:nvSpPr>
            <p:cNvPr id="601" name="Google Shape;601;p53"/>
            <p:cNvSpPr/>
            <p:nvPr/>
          </p:nvSpPr>
          <p:spPr>
            <a:xfrm>
              <a:off x="1112100" y="2838800"/>
              <a:ext cx="1008000" cy="382200"/>
            </a:xfrm>
            <a:prstGeom prst="roundRect">
              <a:avLst>
                <a:gd name="adj" fmla="val 16667"/>
              </a:avLst>
            </a:prstGeom>
            <a:grp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chemeClr val="dk1"/>
                  </a:solidFill>
                  <a:latin typeface="Montserrat ExtraBold"/>
                  <a:ea typeface="Montserrat ExtraBold"/>
                  <a:cs typeface="Montserrat ExtraBold"/>
                  <a:sym typeface="Montserrat ExtraBold"/>
                </a:rPr>
                <a:t>1848</a:t>
              </a:r>
              <a:endParaRPr/>
            </a:p>
          </p:txBody>
        </p:sp>
        <p:sp>
          <p:nvSpPr>
            <p:cNvPr id="602" name="Google Shape;602;p53"/>
            <p:cNvSpPr/>
            <p:nvPr/>
          </p:nvSpPr>
          <p:spPr>
            <a:xfrm>
              <a:off x="2597800" y="2838800"/>
              <a:ext cx="1008000" cy="382200"/>
            </a:xfrm>
            <a:prstGeom prst="roundRect">
              <a:avLst>
                <a:gd name="adj" fmla="val 16667"/>
              </a:avLst>
            </a:prstGeom>
            <a:grp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chemeClr val="dk1"/>
                  </a:solidFill>
                  <a:latin typeface="Montserrat ExtraBold"/>
                  <a:ea typeface="Montserrat ExtraBold"/>
                  <a:cs typeface="Montserrat ExtraBold"/>
                  <a:sym typeface="Montserrat ExtraBold"/>
                </a:rPr>
                <a:t>1920</a:t>
              </a:r>
              <a:endParaRPr/>
            </a:p>
          </p:txBody>
        </p:sp>
        <p:sp>
          <p:nvSpPr>
            <p:cNvPr id="603" name="Google Shape;603;p53"/>
            <p:cNvSpPr/>
            <p:nvPr/>
          </p:nvSpPr>
          <p:spPr>
            <a:xfrm>
              <a:off x="4083500" y="2838800"/>
              <a:ext cx="1008000" cy="382200"/>
            </a:xfrm>
            <a:prstGeom prst="roundRect">
              <a:avLst>
                <a:gd name="adj" fmla="val 16667"/>
              </a:avLst>
            </a:prstGeom>
            <a:grp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chemeClr val="dk1"/>
                  </a:solidFill>
                  <a:latin typeface="Montserrat ExtraBold"/>
                  <a:ea typeface="Montserrat ExtraBold"/>
                  <a:cs typeface="Montserrat ExtraBold"/>
                  <a:sym typeface="Montserrat ExtraBold"/>
                </a:rPr>
                <a:t>1948</a:t>
              </a:r>
              <a:endParaRPr/>
            </a:p>
          </p:txBody>
        </p:sp>
        <p:sp>
          <p:nvSpPr>
            <p:cNvPr id="604" name="Google Shape;604;p53"/>
            <p:cNvSpPr/>
            <p:nvPr/>
          </p:nvSpPr>
          <p:spPr>
            <a:xfrm>
              <a:off x="5569200" y="2838800"/>
              <a:ext cx="1008000" cy="382200"/>
            </a:xfrm>
            <a:prstGeom prst="roundRect">
              <a:avLst>
                <a:gd name="adj" fmla="val 16667"/>
              </a:avLst>
            </a:prstGeom>
            <a:grp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chemeClr val="dk1"/>
                  </a:solidFill>
                  <a:latin typeface="Montserrat ExtraBold"/>
                  <a:ea typeface="Montserrat ExtraBold"/>
                  <a:cs typeface="Montserrat ExtraBold"/>
                  <a:sym typeface="Montserrat ExtraBold"/>
                </a:rPr>
                <a:t>1972</a:t>
              </a:r>
              <a:endParaRPr/>
            </a:p>
          </p:txBody>
        </p:sp>
        <p:sp>
          <p:nvSpPr>
            <p:cNvPr id="605" name="Google Shape;605;p53"/>
            <p:cNvSpPr/>
            <p:nvPr/>
          </p:nvSpPr>
          <p:spPr>
            <a:xfrm>
              <a:off x="7054900" y="2838800"/>
              <a:ext cx="1008000" cy="382200"/>
            </a:xfrm>
            <a:prstGeom prst="roundRect">
              <a:avLst>
                <a:gd name="adj" fmla="val 16667"/>
              </a:avLst>
            </a:prstGeom>
            <a:grp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chemeClr val="dk1"/>
                  </a:solidFill>
                  <a:latin typeface="Montserrat ExtraBold"/>
                  <a:ea typeface="Montserrat ExtraBold"/>
                  <a:cs typeface="Montserrat ExtraBold"/>
                  <a:sym typeface="Montserrat ExtraBold"/>
                </a:rPr>
                <a:t>1996</a:t>
              </a:r>
              <a:endParaRPr/>
            </a:p>
          </p:txBody>
        </p:sp>
        <p:cxnSp>
          <p:nvCxnSpPr>
            <p:cNvPr id="606" name="Google Shape;606;p53"/>
            <p:cNvCxnSpPr>
              <a:stCxn id="597" idx="2"/>
              <a:endCxn id="602" idx="0"/>
            </p:cNvCxnSpPr>
            <p:nvPr/>
          </p:nvCxnSpPr>
          <p:spPr>
            <a:xfrm>
              <a:off x="3101800" y="2282000"/>
              <a:ext cx="0" cy="556800"/>
            </a:xfrm>
            <a:prstGeom prst="straightConnector1">
              <a:avLst/>
            </a:prstGeom>
            <a:grpFill/>
            <a:ln w="19050" cap="flat" cmpd="sng">
              <a:solidFill>
                <a:schemeClr val="lt2"/>
              </a:solidFill>
              <a:prstDash val="solid"/>
              <a:round/>
              <a:headEnd type="none" w="med" len="med"/>
              <a:tailEnd type="none" w="med" len="med"/>
            </a:ln>
          </p:spPr>
        </p:cxnSp>
        <p:cxnSp>
          <p:nvCxnSpPr>
            <p:cNvPr id="607" name="Google Shape;607;p53"/>
            <p:cNvCxnSpPr>
              <a:stCxn id="601" idx="2"/>
              <a:endCxn id="590" idx="0"/>
            </p:cNvCxnSpPr>
            <p:nvPr/>
          </p:nvCxnSpPr>
          <p:spPr>
            <a:xfrm>
              <a:off x="1616100" y="3221000"/>
              <a:ext cx="0" cy="525000"/>
            </a:xfrm>
            <a:prstGeom prst="straightConnector1">
              <a:avLst/>
            </a:prstGeom>
            <a:grpFill/>
            <a:ln w="19050" cap="flat" cmpd="sng">
              <a:solidFill>
                <a:schemeClr val="lt2"/>
              </a:solidFill>
              <a:prstDash val="solid"/>
              <a:round/>
              <a:headEnd type="none" w="med" len="med"/>
              <a:tailEnd type="none" w="med" len="med"/>
            </a:ln>
          </p:spPr>
        </p:cxnSp>
        <p:cxnSp>
          <p:nvCxnSpPr>
            <p:cNvPr id="608" name="Google Shape;608;p53"/>
            <p:cNvCxnSpPr>
              <a:stCxn id="603" idx="2"/>
              <a:endCxn id="592" idx="0"/>
            </p:cNvCxnSpPr>
            <p:nvPr/>
          </p:nvCxnSpPr>
          <p:spPr>
            <a:xfrm>
              <a:off x="4587500" y="3221000"/>
              <a:ext cx="0" cy="525000"/>
            </a:xfrm>
            <a:prstGeom prst="straightConnector1">
              <a:avLst/>
            </a:prstGeom>
            <a:grpFill/>
            <a:ln w="19050" cap="flat" cmpd="sng">
              <a:solidFill>
                <a:schemeClr val="lt2"/>
              </a:solidFill>
              <a:prstDash val="solid"/>
              <a:round/>
              <a:headEnd type="none" w="med" len="med"/>
              <a:tailEnd type="none" w="med" len="med"/>
            </a:ln>
          </p:spPr>
        </p:cxnSp>
        <p:cxnSp>
          <p:nvCxnSpPr>
            <p:cNvPr id="609" name="Google Shape;609;p53"/>
            <p:cNvCxnSpPr>
              <a:stCxn id="605" idx="2"/>
              <a:endCxn id="594" idx="0"/>
            </p:cNvCxnSpPr>
            <p:nvPr/>
          </p:nvCxnSpPr>
          <p:spPr>
            <a:xfrm>
              <a:off x="7558900" y="3221000"/>
              <a:ext cx="0" cy="525000"/>
            </a:xfrm>
            <a:prstGeom prst="straightConnector1">
              <a:avLst/>
            </a:prstGeom>
            <a:grpFill/>
            <a:ln w="19050" cap="flat" cmpd="sng">
              <a:solidFill>
                <a:schemeClr val="lt2"/>
              </a:solidFill>
              <a:prstDash val="solid"/>
              <a:round/>
              <a:headEnd type="none" w="med" len="med"/>
              <a:tailEnd type="none" w="med" len="med"/>
            </a:ln>
          </p:spPr>
        </p:cxnSp>
        <p:cxnSp>
          <p:nvCxnSpPr>
            <p:cNvPr id="610" name="Google Shape;610;p53"/>
            <p:cNvCxnSpPr>
              <a:stCxn id="604" idx="0"/>
              <a:endCxn id="599" idx="2"/>
            </p:cNvCxnSpPr>
            <p:nvPr/>
          </p:nvCxnSpPr>
          <p:spPr>
            <a:xfrm rot="10800000">
              <a:off x="6073200" y="2282000"/>
              <a:ext cx="0" cy="556800"/>
            </a:xfrm>
            <a:prstGeom prst="straightConnector1">
              <a:avLst/>
            </a:prstGeom>
            <a:grpFill/>
            <a:ln w="19050" cap="flat" cmpd="sng">
              <a:solidFill>
                <a:schemeClr val="lt2"/>
              </a:solidFill>
              <a:prstDash val="solid"/>
              <a:round/>
              <a:headEnd type="none" w="med" len="med"/>
              <a:tailEnd type="none" w="med" len="med"/>
            </a:ln>
          </p:spPr>
        </p:cxnSp>
        <p:cxnSp>
          <p:nvCxnSpPr>
            <p:cNvPr id="611" name="Google Shape;611;p53"/>
            <p:cNvCxnSpPr>
              <a:stCxn id="601" idx="3"/>
              <a:endCxn id="602" idx="1"/>
            </p:cNvCxnSpPr>
            <p:nvPr/>
          </p:nvCxnSpPr>
          <p:spPr>
            <a:xfrm>
              <a:off x="2120100" y="3029900"/>
              <a:ext cx="477600" cy="0"/>
            </a:xfrm>
            <a:prstGeom prst="straightConnector1">
              <a:avLst/>
            </a:prstGeom>
            <a:grpFill/>
            <a:ln w="19050" cap="flat" cmpd="sng">
              <a:solidFill>
                <a:schemeClr val="lt2"/>
              </a:solidFill>
              <a:prstDash val="solid"/>
              <a:round/>
              <a:headEnd type="none" w="med" len="med"/>
              <a:tailEnd type="none" w="med" len="med"/>
            </a:ln>
          </p:spPr>
        </p:cxnSp>
        <p:cxnSp>
          <p:nvCxnSpPr>
            <p:cNvPr id="612" name="Google Shape;612;p53"/>
            <p:cNvCxnSpPr>
              <a:stCxn id="602" idx="3"/>
              <a:endCxn id="603" idx="1"/>
            </p:cNvCxnSpPr>
            <p:nvPr/>
          </p:nvCxnSpPr>
          <p:spPr>
            <a:xfrm>
              <a:off x="3605800" y="3029900"/>
              <a:ext cx="477600" cy="0"/>
            </a:xfrm>
            <a:prstGeom prst="straightConnector1">
              <a:avLst/>
            </a:prstGeom>
            <a:grpFill/>
            <a:ln w="19050" cap="flat" cmpd="sng">
              <a:solidFill>
                <a:schemeClr val="lt2"/>
              </a:solidFill>
              <a:prstDash val="solid"/>
              <a:round/>
              <a:headEnd type="none" w="med" len="med"/>
              <a:tailEnd type="none" w="med" len="med"/>
            </a:ln>
          </p:spPr>
        </p:cxnSp>
        <p:cxnSp>
          <p:nvCxnSpPr>
            <p:cNvPr id="613" name="Google Shape;613;p53"/>
            <p:cNvCxnSpPr>
              <a:stCxn id="603" idx="3"/>
              <a:endCxn id="604" idx="1"/>
            </p:cNvCxnSpPr>
            <p:nvPr/>
          </p:nvCxnSpPr>
          <p:spPr>
            <a:xfrm>
              <a:off x="5091500" y="3029900"/>
              <a:ext cx="477600" cy="0"/>
            </a:xfrm>
            <a:prstGeom prst="straightConnector1">
              <a:avLst/>
            </a:prstGeom>
            <a:grpFill/>
            <a:ln w="19050" cap="flat" cmpd="sng">
              <a:solidFill>
                <a:schemeClr val="lt2"/>
              </a:solidFill>
              <a:prstDash val="solid"/>
              <a:round/>
              <a:headEnd type="none" w="med" len="med"/>
              <a:tailEnd type="none" w="med" len="med"/>
            </a:ln>
          </p:spPr>
        </p:cxnSp>
        <p:cxnSp>
          <p:nvCxnSpPr>
            <p:cNvPr id="614" name="Google Shape;614;p53"/>
            <p:cNvCxnSpPr>
              <a:stCxn id="604" idx="3"/>
              <a:endCxn id="605" idx="1"/>
            </p:cNvCxnSpPr>
            <p:nvPr/>
          </p:nvCxnSpPr>
          <p:spPr>
            <a:xfrm>
              <a:off x="6577200" y="3029900"/>
              <a:ext cx="477600" cy="0"/>
            </a:xfrm>
            <a:prstGeom prst="straightConnector1">
              <a:avLst/>
            </a:prstGeom>
            <a:grpFill/>
            <a:ln w="19050" cap="flat" cmpd="sng">
              <a:solidFill>
                <a:schemeClr val="lt2"/>
              </a:solidFill>
              <a:prstDash val="solid"/>
              <a:round/>
              <a:headEnd type="none" w="med" len="med"/>
              <a:tailEnd type="none" w="med" len="med"/>
            </a:ln>
          </p:spPr>
        </p:cxnSp>
      </p:grpSp>
      <p:cxnSp>
        <p:nvCxnSpPr>
          <p:cNvPr id="616" name="Google Shape;616;p53"/>
          <p:cNvCxnSpPr/>
          <p:nvPr/>
        </p:nvCxnSpPr>
        <p:spPr>
          <a:xfrm>
            <a:off x="720000" y="279575"/>
            <a:ext cx="7704000" cy="0"/>
          </a:xfrm>
          <a:prstGeom prst="straightConnector1">
            <a:avLst/>
          </a:prstGeom>
          <a:noFill/>
          <a:ln w="28575" cap="flat" cmpd="sng">
            <a:solidFill>
              <a:schemeClr val="dk1"/>
            </a:solidFill>
            <a:prstDash val="solid"/>
            <a:round/>
            <a:headEnd type="none" w="med" len="med"/>
            <a:tailEnd type="none" w="med" len="med"/>
          </a:ln>
        </p:spPr>
      </p:cxnSp>
      <p:grpSp>
        <p:nvGrpSpPr>
          <p:cNvPr id="31" name="Grupo 30">
            <a:extLst>
              <a:ext uri="{FF2B5EF4-FFF2-40B4-BE49-F238E27FC236}">
                <a16:creationId xmlns:a16="http://schemas.microsoft.com/office/drawing/2014/main" id="{97BB904C-DBEC-4AEC-B35D-C4C7C86B5D46}"/>
              </a:ext>
            </a:extLst>
          </p:cNvPr>
          <p:cNvGrpSpPr/>
          <p:nvPr/>
        </p:nvGrpSpPr>
        <p:grpSpPr>
          <a:xfrm>
            <a:off x="1588" y="4559192"/>
            <a:ext cx="9144000" cy="572701"/>
            <a:chOff x="1588" y="795858"/>
            <a:chExt cx="9144000" cy="3601518"/>
          </a:xfrm>
        </p:grpSpPr>
        <p:sp>
          <p:nvSpPr>
            <p:cNvPr id="32" name="Rectangle 5">
              <a:extLst>
                <a:ext uri="{FF2B5EF4-FFF2-40B4-BE49-F238E27FC236}">
                  <a16:creationId xmlns:a16="http://schemas.microsoft.com/office/drawing/2014/main" id="{630C4079-9DAF-4866-8D11-418FAE4CE266}"/>
                </a:ext>
              </a:extLst>
            </p:cNvPr>
            <p:cNvSpPr>
              <a:spLocks noChangeArrowheads="1"/>
            </p:cNvSpPr>
            <p:nvPr/>
          </p:nvSpPr>
          <p:spPr bwMode="auto">
            <a:xfrm>
              <a:off x="1588" y="1143001"/>
              <a:ext cx="9144000" cy="3254375"/>
            </a:xfrm>
            <a:prstGeom prst="rect">
              <a:avLst/>
            </a:prstGeom>
            <a:solidFill>
              <a:srgbClr val="271C3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 name="Rectangle 6">
              <a:extLst>
                <a:ext uri="{FF2B5EF4-FFF2-40B4-BE49-F238E27FC236}">
                  <a16:creationId xmlns:a16="http://schemas.microsoft.com/office/drawing/2014/main" id="{F2A1DF48-BEB5-4154-9182-1863618B49C3}"/>
                </a:ext>
              </a:extLst>
            </p:cNvPr>
            <p:cNvSpPr>
              <a:spLocks noChangeArrowheads="1"/>
            </p:cNvSpPr>
            <p:nvPr/>
          </p:nvSpPr>
          <p:spPr bwMode="auto">
            <a:xfrm>
              <a:off x="1588" y="795858"/>
              <a:ext cx="9144000" cy="344488"/>
            </a:xfrm>
            <a:prstGeom prst="rect">
              <a:avLst/>
            </a:prstGeom>
            <a:solidFill>
              <a:srgbClr val="E9408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20"/>
        <p:cNvGrpSpPr/>
        <p:nvPr/>
      </p:nvGrpSpPr>
      <p:grpSpPr>
        <a:xfrm>
          <a:off x="0" y="0"/>
          <a:ext cx="0" cy="0"/>
          <a:chOff x="0" y="0"/>
          <a:chExt cx="0" cy="0"/>
        </a:xfrm>
      </p:grpSpPr>
      <p:grpSp>
        <p:nvGrpSpPr>
          <p:cNvPr id="16" name="Grupo 15">
            <a:extLst>
              <a:ext uri="{FF2B5EF4-FFF2-40B4-BE49-F238E27FC236}">
                <a16:creationId xmlns:a16="http://schemas.microsoft.com/office/drawing/2014/main" id="{F1D765EA-B88D-4EBF-B336-DA9D70849E8C}"/>
              </a:ext>
            </a:extLst>
          </p:cNvPr>
          <p:cNvGrpSpPr/>
          <p:nvPr/>
        </p:nvGrpSpPr>
        <p:grpSpPr>
          <a:xfrm>
            <a:off x="1588" y="1530376"/>
            <a:ext cx="9144000" cy="3601518"/>
            <a:chOff x="1588" y="795858"/>
            <a:chExt cx="9144000" cy="3601518"/>
          </a:xfrm>
        </p:grpSpPr>
        <p:sp>
          <p:nvSpPr>
            <p:cNvPr id="17" name="Rectangle 5">
              <a:extLst>
                <a:ext uri="{FF2B5EF4-FFF2-40B4-BE49-F238E27FC236}">
                  <a16:creationId xmlns:a16="http://schemas.microsoft.com/office/drawing/2014/main" id="{4C4BAB0E-3AE4-4C29-96FC-122AE1BFE516}"/>
                </a:ext>
              </a:extLst>
            </p:cNvPr>
            <p:cNvSpPr>
              <a:spLocks noChangeArrowheads="1"/>
            </p:cNvSpPr>
            <p:nvPr/>
          </p:nvSpPr>
          <p:spPr bwMode="auto">
            <a:xfrm>
              <a:off x="1588" y="1143001"/>
              <a:ext cx="9144000" cy="3254375"/>
            </a:xfrm>
            <a:prstGeom prst="rect">
              <a:avLst/>
            </a:prstGeom>
            <a:solidFill>
              <a:srgbClr val="271C3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Rectangle 6">
              <a:extLst>
                <a:ext uri="{FF2B5EF4-FFF2-40B4-BE49-F238E27FC236}">
                  <a16:creationId xmlns:a16="http://schemas.microsoft.com/office/drawing/2014/main" id="{12739C69-BD3A-43A0-B6F5-86F02E09B49B}"/>
                </a:ext>
              </a:extLst>
            </p:cNvPr>
            <p:cNvSpPr>
              <a:spLocks noChangeArrowheads="1"/>
            </p:cNvSpPr>
            <p:nvPr/>
          </p:nvSpPr>
          <p:spPr bwMode="auto">
            <a:xfrm>
              <a:off x="1588" y="795858"/>
              <a:ext cx="9144000" cy="344488"/>
            </a:xfrm>
            <a:prstGeom prst="rect">
              <a:avLst/>
            </a:prstGeom>
            <a:solidFill>
              <a:srgbClr val="E9408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
        <p:nvSpPr>
          <p:cNvPr id="623" name="Google Shape;623;p54"/>
          <p:cNvSpPr/>
          <p:nvPr/>
        </p:nvSpPr>
        <p:spPr>
          <a:xfrm flipH="1">
            <a:off x="6056400" y="1275413"/>
            <a:ext cx="1005000" cy="1005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54"/>
          <p:cNvSpPr txBox="1">
            <a:spLocks noGrp="1"/>
          </p:cNvSpPr>
          <p:nvPr>
            <p:ph type="title"/>
          </p:nvPr>
        </p:nvSpPr>
        <p:spPr>
          <a:xfrm>
            <a:off x="4686900" y="2411050"/>
            <a:ext cx="37440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accent6"/>
                </a:solidFill>
              </a:rPr>
              <a:t>EQUALITY</a:t>
            </a:r>
            <a:endParaRPr dirty="0">
              <a:solidFill>
                <a:schemeClr val="accent6"/>
              </a:solidFill>
            </a:endParaRPr>
          </a:p>
        </p:txBody>
      </p:sp>
      <p:sp>
        <p:nvSpPr>
          <p:cNvPr id="625" name="Google Shape;625;p54"/>
          <p:cNvSpPr txBox="1">
            <a:spLocks noGrp="1"/>
          </p:cNvSpPr>
          <p:nvPr>
            <p:ph type="title" idx="2"/>
          </p:nvPr>
        </p:nvSpPr>
        <p:spPr>
          <a:xfrm>
            <a:off x="5971950" y="1357013"/>
            <a:ext cx="11739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04</a:t>
            </a:r>
            <a:endParaRPr/>
          </a:p>
        </p:txBody>
      </p:sp>
      <p:sp>
        <p:nvSpPr>
          <p:cNvPr id="626" name="Google Shape;626;p54"/>
          <p:cNvSpPr txBox="1">
            <a:spLocks noGrp="1"/>
          </p:cNvSpPr>
          <p:nvPr>
            <p:ph type="subTitle" idx="1"/>
          </p:nvPr>
        </p:nvSpPr>
        <p:spPr>
          <a:xfrm>
            <a:off x="4686900" y="3252850"/>
            <a:ext cx="3744000" cy="438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accent6"/>
                </a:solidFill>
              </a:rPr>
              <a:t>You can enter a subtitle here if you need it</a:t>
            </a:r>
            <a:endParaRPr>
              <a:solidFill>
                <a:schemeClr val="accent6"/>
              </a:solidFill>
            </a:endParaRPr>
          </a:p>
        </p:txBody>
      </p:sp>
      <p:cxnSp>
        <p:nvCxnSpPr>
          <p:cNvPr id="629" name="Google Shape;629;p54"/>
          <p:cNvCxnSpPr/>
          <p:nvPr/>
        </p:nvCxnSpPr>
        <p:spPr>
          <a:xfrm>
            <a:off x="706375" y="279575"/>
            <a:ext cx="7731300" cy="0"/>
          </a:xfrm>
          <a:prstGeom prst="straightConnector1">
            <a:avLst/>
          </a:prstGeom>
          <a:noFill/>
          <a:ln w="28575" cap="flat" cmpd="sng">
            <a:solidFill>
              <a:schemeClr val="dk1"/>
            </a:solidFill>
            <a:prstDash val="solid"/>
            <a:round/>
            <a:headEnd type="none" w="med" len="med"/>
            <a:tailEnd type="none" w="med" len="med"/>
          </a:ln>
        </p:spPr>
      </p:cxnSp>
      <p:grpSp>
        <p:nvGrpSpPr>
          <p:cNvPr id="630" name="Google Shape;630;p54"/>
          <p:cNvGrpSpPr/>
          <p:nvPr/>
        </p:nvGrpSpPr>
        <p:grpSpPr>
          <a:xfrm>
            <a:off x="8273325" y="4366876"/>
            <a:ext cx="315034" cy="515452"/>
            <a:chOff x="1438948" y="2405669"/>
            <a:chExt cx="1140600" cy="1866228"/>
          </a:xfrm>
        </p:grpSpPr>
        <p:grpSp>
          <p:nvGrpSpPr>
            <p:cNvPr id="631" name="Google Shape;631;p54"/>
            <p:cNvGrpSpPr/>
            <p:nvPr/>
          </p:nvGrpSpPr>
          <p:grpSpPr>
            <a:xfrm>
              <a:off x="1620147" y="3493697"/>
              <a:ext cx="778200" cy="778200"/>
              <a:chOff x="1620147" y="3306634"/>
              <a:chExt cx="778200" cy="778200"/>
            </a:xfrm>
          </p:grpSpPr>
          <p:cxnSp>
            <p:nvCxnSpPr>
              <p:cNvPr id="632" name="Google Shape;632;p54"/>
              <p:cNvCxnSpPr/>
              <p:nvPr/>
            </p:nvCxnSpPr>
            <p:spPr>
              <a:xfrm>
                <a:off x="2009259" y="3306634"/>
                <a:ext cx="0" cy="778200"/>
              </a:xfrm>
              <a:prstGeom prst="straightConnector1">
                <a:avLst/>
              </a:prstGeom>
              <a:noFill/>
              <a:ln w="38100" cap="flat" cmpd="sng">
                <a:solidFill>
                  <a:schemeClr val="accent6"/>
                </a:solidFill>
                <a:prstDash val="solid"/>
                <a:round/>
                <a:headEnd type="none" w="med" len="med"/>
                <a:tailEnd type="none" w="med" len="med"/>
              </a:ln>
            </p:spPr>
          </p:cxnSp>
          <p:cxnSp>
            <p:nvCxnSpPr>
              <p:cNvPr id="633" name="Google Shape;633;p54"/>
              <p:cNvCxnSpPr/>
              <p:nvPr/>
            </p:nvCxnSpPr>
            <p:spPr>
              <a:xfrm>
                <a:off x="2009247" y="3306622"/>
                <a:ext cx="0" cy="778200"/>
              </a:xfrm>
              <a:prstGeom prst="straightConnector1">
                <a:avLst/>
              </a:prstGeom>
              <a:noFill/>
              <a:ln w="38100" cap="flat" cmpd="sng">
                <a:solidFill>
                  <a:schemeClr val="accent6"/>
                </a:solidFill>
                <a:prstDash val="solid"/>
                <a:round/>
                <a:headEnd type="none" w="med" len="med"/>
                <a:tailEnd type="none" w="med" len="med"/>
              </a:ln>
            </p:spPr>
          </p:cxnSp>
        </p:grpSp>
        <p:sp>
          <p:nvSpPr>
            <p:cNvPr id="634" name="Google Shape;634;p54"/>
            <p:cNvSpPr/>
            <p:nvPr/>
          </p:nvSpPr>
          <p:spPr>
            <a:xfrm>
              <a:off x="1438948" y="2405669"/>
              <a:ext cx="1140600" cy="1140600"/>
            </a:xfrm>
            <a:prstGeom prst="ellipse">
              <a:avLst/>
            </a:prstGeom>
            <a:noFill/>
            <a:ln w="381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Rectángulo 1">
            <a:extLst>
              <a:ext uri="{FF2B5EF4-FFF2-40B4-BE49-F238E27FC236}">
                <a16:creationId xmlns:a16="http://schemas.microsoft.com/office/drawing/2014/main" id="{C27C5D14-5FCA-451F-9224-F6015335C4BC}"/>
              </a:ext>
            </a:extLst>
          </p:cNvPr>
          <p:cNvSpPr/>
          <p:nvPr/>
        </p:nvSpPr>
        <p:spPr>
          <a:xfrm>
            <a:off x="6056400" y="-1334125"/>
            <a:ext cx="1005000" cy="570726"/>
          </a:xfrm>
          <a:prstGeom prst="rect">
            <a:avLst/>
          </a:prstGeom>
          <a:solidFill>
            <a:srgbClr val="271C3E"/>
          </a:solidFill>
          <a:ln>
            <a:solidFill>
              <a:srgbClr val="E940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4" name="Imagen 3">
            <a:extLst>
              <a:ext uri="{FF2B5EF4-FFF2-40B4-BE49-F238E27FC236}">
                <a16:creationId xmlns:a16="http://schemas.microsoft.com/office/drawing/2014/main" id="{D7B04106-FAEB-4000-8F41-611CFBC139AD}"/>
              </a:ext>
            </a:extLst>
          </p:cNvPr>
          <p:cNvPicPr>
            <a:picLocks noChangeAspect="1"/>
          </p:cNvPicPr>
          <p:nvPr/>
        </p:nvPicPr>
        <p:blipFill>
          <a:blip r:embed="rId3"/>
          <a:stretch>
            <a:fillRect/>
          </a:stretch>
        </p:blipFill>
        <p:spPr>
          <a:xfrm>
            <a:off x="982622" y="494020"/>
            <a:ext cx="3589378" cy="3572786"/>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47"/>
        <p:cNvGrpSpPr/>
        <p:nvPr/>
      </p:nvGrpSpPr>
      <p:grpSpPr>
        <a:xfrm>
          <a:off x="0" y="0"/>
          <a:ext cx="0" cy="0"/>
          <a:chOff x="0" y="0"/>
          <a:chExt cx="0" cy="0"/>
        </a:xfrm>
      </p:grpSpPr>
      <p:sp>
        <p:nvSpPr>
          <p:cNvPr id="648" name="Google Shape;648;p56"/>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rgbClr val="E9408F"/>
                </a:solidFill>
              </a:rPr>
              <a:t>THE ERA</a:t>
            </a:r>
            <a:endParaRPr dirty="0">
              <a:solidFill>
                <a:srgbClr val="E9408F"/>
              </a:solidFill>
            </a:endParaRPr>
          </a:p>
        </p:txBody>
      </p:sp>
      <p:grpSp>
        <p:nvGrpSpPr>
          <p:cNvPr id="649" name="Google Shape;649;p56"/>
          <p:cNvGrpSpPr/>
          <p:nvPr/>
        </p:nvGrpSpPr>
        <p:grpSpPr>
          <a:xfrm>
            <a:off x="5234660" y="1436180"/>
            <a:ext cx="3196299" cy="2014984"/>
            <a:chOff x="715625" y="1541475"/>
            <a:chExt cx="3563321" cy="2246610"/>
          </a:xfrm>
        </p:grpSpPr>
        <p:sp>
          <p:nvSpPr>
            <p:cNvPr id="650" name="Google Shape;650;p56"/>
            <p:cNvSpPr/>
            <p:nvPr/>
          </p:nvSpPr>
          <p:spPr>
            <a:xfrm>
              <a:off x="874271" y="1541475"/>
              <a:ext cx="479689" cy="349683"/>
            </a:xfrm>
            <a:custGeom>
              <a:avLst/>
              <a:gdLst/>
              <a:ahLst/>
              <a:cxnLst/>
              <a:rect l="l" t="t" r="r" b="b"/>
              <a:pathLst>
                <a:path w="12582" h="9172" extrusionOk="0">
                  <a:moveTo>
                    <a:pt x="4085" y="0"/>
                  </a:moveTo>
                  <a:cubicBezTo>
                    <a:pt x="4035" y="25"/>
                    <a:pt x="3960" y="25"/>
                    <a:pt x="3910" y="25"/>
                  </a:cubicBezTo>
                  <a:lnTo>
                    <a:pt x="3885" y="25"/>
                  </a:lnTo>
                  <a:cubicBezTo>
                    <a:pt x="3835" y="76"/>
                    <a:pt x="3810" y="101"/>
                    <a:pt x="3760" y="126"/>
                  </a:cubicBezTo>
                  <a:cubicBezTo>
                    <a:pt x="3760" y="151"/>
                    <a:pt x="3734" y="176"/>
                    <a:pt x="3734" y="201"/>
                  </a:cubicBezTo>
                  <a:cubicBezTo>
                    <a:pt x="3709" y="502"/>
                    <a:pt x="3860" y="953"/>
                    <a:pt x="3960" y="1404"/>
                  </a:cubicBezTo>
                  <a:cubicBezTo>
                    <a:pt x="4018" y="1653"/>
                    <a:pt x="3811" y="1873"/>
                    <a:pt x="3576" y="1873"/>
                  </a:cubicBezTo>
                  <a:cubicBezTo>
                    <a:pt x="3504" y="1873"/>
                    <a:pt x="3429" y="1852"/>
                    <a:pt x="3359" y="1805"/>
                  </a:cubicBezTo>
                  <a:cubicBezTo>
                    <a:pt x="3258" y="1730"/>
                    <a:pt x="3108" y="1655"/>
                    <a:pt x="2958" y="1579"/>
                  </a:cubicBezTo>
                  <a:cubicBezTo>
                    <a:pt x="2481" y="1379"/>
                    <a:pt x="2105" y="1203"/>
                    <a:pt x="1704" y="878"/>
                  </a:cubicBezTo>
                  <a:cubicBezTo>
                    <a:pt x="1479" y="677"/>
                    <a:pt x="1253" y="527"/>
                    <a:pt x="952" y="401"/>
                  </a:cubicBezTo>
                  <a:cubicBezTo>
                    <a:pt x="939" y="397"/>
                    <a:pt x="925" y="395"/>
                    <a:pt x="911" y="395"/>
                  </a:cubicBezTo>
                  <a:cubicBezTo>
                    <a:pt x="844" y="395"/>
                    <a:pt x="773" y="440"/>
                    <a:pt x="752" y="502"/>
                  </a:cubicBezTo>
                  <a:cubicBezTo>
                    <a:pt x="226" y="1354"/>
                    <a:pt x="176" y="2908"/>
                    <a:pt x="652" y="3885"/>
                  </a:cubicBezTo>
                  <a:cubicBezTo>
                    <a:pt x="727" y="4036"/>
                    <a:pt x="677" y="4236"/>
                    <a:pt x="551" y="4361"/>
                  </a:cubicBezTo>
                  <a:cubicBezTo>
                    <a:pt x="201" y="4687"/>
                    <a:pt x="0" y="5289"/>
                    <a:pt x="226" y="5665"/>
                  </a:cubicBezTo>
                  <a:cubicBezTo>
                    <a:pt x="426" y="6041"/>
                    <a:pt x="677" y="5915"/>
                    <a:pt x="1028" y="6066"/>
                  </a:cubicBezTo>
                  <a:cubicBezTo>
                    <a:pt x="1880" y="6416"/>
                    <a:pt x="1429" y="7068"/>
                    <a:pt x="1980" y="7594"/>
                  </a:cubicBezTo>
                  <a:cubicBezTo>
                    <a:pt x="2331" y="7945"/>
                    <a:pt x="3033" y="7945"/>
                    <a:pt x="3484" y="8146"/>
                  </a:cubicBezTo>
                  <a:cubicBezTo>
                    <a:pt x="4035" y="8422"/>
                    <a:pt x="4536" y="8547"/>
                    <a:pt x="5163" y="8597"/>
                  </a:cubicBezTo>
                  <a:cubicBezTo>
                    <a:pt x="5286" y="8609"/>
                    <a:pt x="5407" y="8614"/>
                    <a:pt x="5526" y="8614"/>
                  </a:cubicBezTo>
                  <a:cubicBezTo>
                    <a:pt x="6163" y="8614"/>
                    <a:pt x="6760" y="8472"/>
                    <a:pt x="7394" y="8472"/>
                  </a:cubicBezTo>
                  <a:cubicBezTo>
                    <a:pt x="7438" y="8471"/>
                    <a:pt x="7483" y="8470"/>
                    <a:pt x="7528" y="8470"/>
                  </a:cubicBezTo>
                  <a:cubicBezTo>
                    <a:pt x="8559" y="8470"/>
                    <a:pt x="9839" y="8740"/>
                    <a:pt x="10727" y="9148"/>
                  </a:cubicBezTo>
                  <a:cubicBezTo>
                    <a:pt x="10758" y="9164"/>
                    <a:pt x="10789" y="9171"/>
                    <a:pt x="10817" y="9171"/>
                  </a:cubicBezTo>
                  <a:cubicBezTo>
                    <a:pt x="10924" y="9171"/>
                    <a:pt x="11003" y="9072"/>
                    <a:pt x="11003" y="8973"/>
                  </a:cubicBezTo>
                  <a:cubicBezTo>
                    <a:pt x="11529" y="8096"/>
                    <a:pt x="11579" y="6717"/>
                    <a:pt x="11805" y="5740"/>
                  </a:cubicBezTo>
                  <a:cubicBezTo>
                    <a:pt x="12055" y="4687"/>
                    <a:pt x="12531" y="3509"/>
                    <a:pt x="12582" y="2431"/>
                  </a:cubicBezTo>
                  <a:cubicBezTo>
                    <a:pt x="12582" y="2381"/>
                    <a:pt x="12531" y="2281"/>
                    <a:pt x="12456" y="2281"/>
                  </a:cubicBezTo>
                  <a:cubicBezTo>
                    <a:pt x="11755" y="2181"/>
                    <a:pt x="11128" y="1830"/>
                    <a:pt x="10451" y="1655"/>
                  </a:cubicBezTo>
                  <a:cubicBezTo>
                    <a:pt x="9800" y="1479"/>
                    <a:pt x="9123" y="1429"/>
                    <a:pt x="8446" y="1279"/>
                  </a:cubicBezTo>
                  <a:cubicBezTo>
                    <a:pt x="7043" y="978"/>
                    <a:pt x="5614" y="527"/>
                    <a:pt x="4261" y="25"/>
                  </a:cubicBezTo>
                  <a:cubicBezTo>
                    <a:pt x="4211" y="0"/>
                    <a:pt x="4135" y="0"/>
                    <a:pt x="4085"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56"/>
            <p:cNvSpPr/>
            <p:nvPr/>
          </p:nvSpPr>
          <p:spPr>
            <a:xfrm>
              <a:off x="760538" y="1759941"/>
              <a:ext cx="596275" cy="467908"/>
            </a:xfrm>
            <a:custGeom>
              <a:avLst/>
              <a:gdLst/>
              <a:ahLst/>
              <a:cxnLst/>
              <a:rect l="l" t="t" r="r" b="b"/>
              <a:pathLst>
                <a:path w="15640" h="12273" extrusionOk="0">
                  <a:moveTo>
                    <a:pt x="3893" y="1"/>
                  </a:moveTo>
                  <a:cubicBezTo>
                    <a:pt x="3456" y="1"/>
                    <a:pt x="3197" y="202"/>
                    <a:pt x="3008" y="787"/>
                  </a:cubicBezTo>
                  <a:cubicBezTo>
                    <a:pt x="2532" y="2265"/>
                    <a:pt x="2156" y="3869"/>
                    <a:pt x="1354" y="5198"/>
                  </a:cubicBezTo>
                  <a:cubicBezTo>
                    <a:pt x="1003" y="5749"/>
                    <a:pt x="502" y="6250"/>
                    <a:pt x="226" y="6852"/>
                  </a:cubicBezTo>
                  <a:cubicBezTo>
                    <a:pt x="1" y="7328"/>
                    <a:pt x="26" y="7905"/>
                    <a:pt x="26" y="8456"/>
                  </a:cubicBezTo>
                  <a:cubicBezTo>
                    <a:pt x="1" y="9458"/>
                    <a:pt x="727" y="9433"/>
                    <a:pt x="1605" y="9659"/>
                  </a:cubicBezTo>
                  <a:cubicBezTo>
                    <a:pt x="4763" y="10486"/>
                    <a:pt x="7845" y="11539"/>
                    <a:pt x="11053" y="12215"/>
                  </a:cubicBezTo>
                  <a:cubicBezTo>
                    <a:pt x="11213" y="12252"/>
                    <a:pt x="11344" y="12273"/>
                    <a:pt x="11454" y="12273"/>
                  </a:cubicBezTo>
                  <a:cubicBezTo>
                    <a:pt x="11791" y="12273"/>
                    <a:pt x="11923" y="12081"/>
                    <a:pt x="12056" y="11589"/>
                  </a:cubicBezTo>
                  <a:cubicBezTo>
                    <a:pt x="12231" y="10937"/>
                    <a:pt x="12281" y="10260"/>
                    <a:pt x="12507" y="9609"/>
                  </a:cubicBezTo>
                  <a:cubicBezTo>
                    <a:pt x="12758" y="8832"/>
                    <a:pt x="13159" y="8130"/>
                    <a:pt x="13284" y="7328"/>
                  </a:cubicBezTo>
                  <a:cubicBezTo>
                    <a:pt x="13284" y="7253"/>
                    <a:pt x="13259" y="7178"/>
                    <a:pt x="13209" y="7153"/>
                  </a:cubicBezTo>
                  <a:cubicBezTo>
                    <a:pt x="12983" y="7027"/>
                    <a:pt x="12933" y="7002"/>
                    <a:pt x="12758" y="6927"/>
                  </a:cubicBezTo>
                  <a:cubicBezTo>
                    <a:pt x="13635" y="5774"/>
                    <a:pt x="15640" y="3769"/>
                    <a:pt x="13434" y="2917"/>
                  </a:cubicBezTo>
                  <a:cubicBezTo>
                    <a:pt x="12306" y="2491"/>
                    <a:pt x="10878" y="2491"/>
                    <a:pt x="9700" y="2491"/>
                  </a:cubicBezTo>
                  <a:cubicBezTo>
                    <a:pt x="9149" y="2491"/>
                    <a:pt x="8586" y="2569"/>
                    <a:pt x="8035" y="2569"/>
                  </a:cubicBezTo>
                  <a:cubicBezTo>
                    <a:pt x="7759" y="2569"/>
                    <a:pt x="7486" y="2549"/>
                    <a:pt x="7219" y="2491"/>
                  </a:cubicBezTo>
                  <a:cubicBezTo>
                    <a:pt x="6492" y="2341"/>
                    <a:pt x="5815" y="1940"/>
                    <a:pt x="5113" y="1664"/>
                  </a:cubicBezTo>
                  <a:cubicBezTo>
                    <a:pt x="5013" y="1138"/>
                    <a:pt x="4913" y="386"/>
                    <a:pt x="4462" y="110"/>
                  </a:cubicBezTo>
                  <a:cubicBezTo>
                    <a:pt x="4437" y="85"/>
                    <a:pt x="4412" y="60"/>
                    <a:pt x="4387" y="60"/>
                  </a:cubicBezTo>
                  <a:cubicBezTo>
                    <a:pt x="4200" y="23"/>
                    <a:pt x="4037" y="1"/>
                    <a:pt x="3893"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56"/>
            <p:cNvSpPr/>
            <p:nvPr/>
          </p:nvSpPr>
          <p:spPr>
            <a:xfrm>
              <a:off x="1565129" y="2032432"/>
              <a:ext cx="480337" cy="409615"/>
            </a:xfrm>
            <a:custGeom>
              <a:avLst/>
              <a:gdLst/>
              <a:ahLst/>
              <a:cxnLst/>
              <a:rect l="l" t="t" r="r" b="b"/>
              <a:pathLst>
                <a:path w="12599" h="10744" extrusionOk="0">
                  <a:moveTo>
                    <a:pt x="1504" y="1"/>
                  </a:moveTo>
                  <a:cubicBezTo>
                    <a:pt x="1444" y="1"/>
                    <a:pt x="1379" y="46"/>
                    <a:pt x="1379" y="131"/>
                  </a:cubicBezTo>
                  <a:lnTo>
                    <a:pt x="1379" y="156"/>
                  </a:lnTo>
                  <a:cubicBezTo>
                    <a:pt x="1329" y="181"/>
                    <a:pt x="1304" y="231"/>
                    <a:pt x="1304" y="306"/>
                  </a:cubicBezTo>
                  <a:cubicBezTo>
                    <a:pt x="1304" y="382"/>
                    <a:pt x="1304" y="482"/>
                    <a:pt x="1304" y="557"/>
                  </a:cubicBezTo>
                  <a:cubicBezTo>
                    <a:pt x="1304" y="607"/>
                    <a:pt x="1304" y="657"/>
                    <a:pt x="1329" y="682"/>
                  </a:cubicBezTo>
                  <a:cubicBezTo>
                    <a:pt x="1229" y="1359"/>
                    <a:pt x="978" y="2061"/>
                    <a:pt x="853" y="2738"/>
                  </a:cubicBezTo>
                  <a:cubicBezTo>
                    <a:pt x="702" y="3840"/>
                    <a:pt x="577" y="4968"/>
                    <a:pt x="402" y="6071"/>
                  </a:cubicBezTo>
                  <a:cubicBezTo>
                    <a:pt x="251" y="6923"/>
                    <a:pt x="101" y="7800"/>
                    <a:pt x="51" y="8652"/>
                  </a:cubicBezTo>
                  <a:cubicBezTo>
                    <a:pt x="26" y="8978"/>
                    <a:pt x="0" y="9254"/>
                    <a:pt x="301" y="9479"/>
                  </a:cubicBezTo>
                  <a:cubicBezTo>
                    <a:pt x="727" y="9805"/>
                    <a:pt x="1579" y="9680"/>
                    <a:pt x="2056" y="9755"/>
                  </a:cubicBezTo>
                  <a:cubicBezTo>
                    <a:pt x="3008" y="9855"/>
                    <a:pt x="3910" y="10156"/>
                    <a:pt x="4863" y="10256"/>
                  </a:cubicBezTo>
                  <a:cubicBezTo>
                    <a:pt x="6825" y="10459"/>
                    <a:pt x="8869" y="10744"/>
                    <a:pt x="10866" y="10744"/>
                  </a:cubicBezTo>
                  <a:cubicBezTo>
                    <a:pt x="11088" y="10744"/>
                    <a:pt x="11309" y="10740"/>
                    <a:pt x="11529" y="10733"/>
                  </a:cubicBezTo>
                  <a:cubicBezTo>
                    <a:pt x="11529" y="10733"/>
                    <a:pt x="11529" y="10733"/>
                    <a:pt x="11554" y="10707"/>
                  </a:cubicBezTo>
                  <a:cubicBezTo>
                    <a:pt x="11584" y="10727"/>
                    <a:pt x="11620" y="10739"/>
                    <a:pt x="11656" y="10739"/>
                  </a:cubicBezTo>
                  <a:cubicBezTo>
                    <a:pt x="11712" y="10739"/>
                    <a:pt x="11765" y="10709"/>
                    <a:pt x="11780" y="10632"/>
                  </a:cubicBezTo>
                  <a:cubicBezTo>
                    <a:pt x="11805" y="10532"/>
                    <a:pt x="11805" y="10407"/>
                    <a:pt x="11830" y="10306"/>
                  </a:cubicBezTo>
                  <a:cubicBezTo>
                    <a:pt x="11880" y="10281"/>
                    <a:pt x="11905" y="10256"/>
                    <a:pt x="11905" y="10206"/>
                  </a:cubicBezTo>
                  <a:cubicBezTo>
                    <a:pt x="11930" y="9880"/>
                    <a:pt x="11905" y="9580"/>
                    <a:pt x="11981" y="9279"/>
                  </a:cubicBezTo>
                  <a:cubicBezTo>
                    <a:pt x="11981" y="9254"/>
                    <a:pt x="11981" y="9229"/>
                    <a:pt x="11955" y="9229"/>
                  </a:cubicBezTo>
                  <a:cubicBezTo>
                    <a:pt x="12256" y="6697"/>
                    <a:pt x="12281" y="4141"/>
                    <a:pt x="12582" y="1635"/>
                  </a:cubicBezTo>
                  <a:cubicBezTo>
                    <a:pt x="12598" y="1520"/>
                    <a:pt x="12507" y="1458"/>
                    <a:pt x="12414" y="1458"/>
                  </a:cubicBezTo>
                  <a:cubicBezTo>
                    <a:pt x="12365" y="1458"/>
                    <a:pt x="12316" y="1475"/>
                    <a:pt x="12281" y="1509"/>
                  </a:cubicBezTo>
                  <a:cubicBezTo>
                    <a:pt x="12256" y="1484"/>
                    <a:pt x="12231" y="1459"/>
                    <a:pt x="12181" y="1459"/>
                  </a:cubicBezTo>
                  <a:cubicBezTo>
                    <a:pt x="10326" y="1159"/>
                    <a:pt x="8447" y="1209"/>
                    <a:pt x="6592" y="808"/>
                  </a:cubicBezTo>
                  <a:cubicBezTo>
                    <a:pt x="4991" y="492"/>
                    <a:pt x="3412" y="130"/>
                    <a:pt x="1790" y="130"/>
                  </a:cubicBezTo>
                  <a:cubicBezTo>
                    <a:pt x="1736" y="130"/>
                    <a:pt x="1683" y="130"/>
                    <a:pt x="1630" y="131"/>
                  </a:cubicBezTo>
                  <a:cubicBezTo>
                    <a:pt x="1630" y="106"/>
                    <a:pt x="1630" y="106"/>
                    <a:pt x="1605" y="81"/>
                  </a:cubicBezTo>
                  <a:cubicBezTo>
                    <a:pt x="1594" y="27"/>
                    <a:pt x="1550" y="1"/>
                    <a:pt x="1504"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56"/>
            <p:cNvSpPr/>
            <p:nvPr/>
          </p:nvSpPr>
          <p:spPr>
            <a:xfrm>
              <a:off x="1371140" y="1637974"/>
              <a:ext cx="709049" cy="471339"/>
            </a:xfrm>
            <a:custGeom>
              <a:avLst/>
              <a:gdLst/>
              <a:ahLst/>
              <a:cxnLst/>
              <a:rect l="l" t="t" r="r" b="b"/>
              <a:pathLst>
                <a:path w="18598" h="12363" extrusionOk="0">
                  <a:moveTo>
                    <a:pt x="753" y="1"/>
                  </a:moveTo>
                  <a:cubicBezTo>
                    <a:pt x="703" y="101"/>
                    <a:pt x="652" y="176"/>
                    <a:pt x="577" y="251"/>
                  </a:cubicBezTo>
                  <a:cubicBezTo>
                    <a:pt x="302" y="1279"/>
                    <a:pt x="1" y="1981"/>
                    <a:pt x="251" y="3083"/>
                  </a:cubicBezTo>
                  <a:cubicBezTo>
                    <a:pt x="377" y="3635"/>
                    <a:pt x="552" y="4211"/>
                    <a:pt x="778" y="4738"/>
                  </a:cubicBezTo>
                  <a:cubicBezTo>
                    <a:pt x="1003" y="5289"/>
                    <a:pt x="1605" y="5865"/>
                    <a:pt x="1655" y="6467"/>
                  </a:cubicBezTo>
                  <a:cubicBezTo>
                    <a:pt x="1680" y="7094"/>
                    <a:pt x="928" y="8246"/>
                    <a:pt x="1479" y="8798"/>
                  </a:cubicBezTo>
                  <a:cubicBezTo>
                    <a:pt x="1585" y="8903"/>
                    <a:pt x="1686" y="8946"/>
                    <a:pt x="1782" y="8946"/>
                  </a:cubicBezTo>
                  <a:cubicBezTo>
                    <a:pt x="1915" y="8946"/>
                    <a:pt x="2040" y="8864"/>
                    <a:pt x="2156" y="8748"/>
                  </a:cubicBezTo>
                  <a:cubicBezTo>
                    <a:pt x="2457" y="9650"/>
                    <a:pt x="2432" y="10778"/>
                    <a:pt x="3259" y="11379"/>
                  </a:cubicBezTo>
                  <a:cubicBezTo>
                    <a:pt x="3500" y="11546"/>
                    <a:pt x="3794" y="11590"/>
                    <a:pt x="4102" y="11590"/>
                  </a:cubicBezTo>
                  <a:cubicBezTo>
                    <a:pt x="4446" y="11590"/>
                    <a:pt x="4808" y="11536"/>
                    <a:pt x="5132" y="11536"/>
                  </a:cubicBezTo>
                  <a:cubicBezTo>
                    <a:pt x="5606" y="11536"/>
                    <a:pt x="5999" y="11653"/>
                    <a:pt x="6141" y="12231"/>
                  </a:cubicBezTo>
                  <a:cubicBezTo>
                    <a:pt x="6166" y="12319"/>
                    <a:pt x="6241" y="12363"/>
                    <a:pt x="6317" y="12363"/>
                  </a:cubicBezTo>
                  <a:cubicBezTo>
                    <a:pt x="6392" y="12363"/>
                    <a:pt x="6467" y="12319"/>
                    <a:pt x="6492" y="12231"/>
                  </a:cubicBezTo>
                  <a:cubicBezTo>
                    <a:pt x="6492" y="12206"/>
                    <a:pt x="6492" y="12156"/>
                    <a:pt x="6517" y="12131"/>
                  </a:cubicBezTo>
                  <a:cubicBezTo>
                    <a:pt x="6567" y="11780"/>
                    <a:pt x="6592" y="11028"/>
                    <a:pt x="6793" y="10853"/>
                  </a:cubicBezTo>
                  <a:cubicBezTo>
                    <a:pt x="6902" y="10752"/>
                    <a:pt x="7061" y="10716"/>
                    <a:pt x="7241" y="10716"/>
                  </a:cubicBezTo>
                  <a:cubicBezTo>
                    <a:pt x="7642" y="10716"/>
                    <a:pt x="8145" y="10894"/>
                    <a:pt x="8422" y="10928"/>
                  </a:cubicBezTo>
                  <a:cubicBezTo>
                    <a:pt x="9474" y="11104"/>
                    <a:pt x="10527" y="11204"/>
                    <a:pt x="11605" y="11379"/>
                  </a:cubicBezTo>
                  <a:cubicBezTo>
                    <a:pt x="13560" y="11705"/>
                    <a:pt x="15490" y="12056"/>
                    <a:pt x="17495" y="12156"/>
                  </a:cubicBezTo>
                  <a:cubicBezTo>
                    <a:pt x="17520" y="12156"/>
                    <a:pt x="17545" y="12156"/>
                    <a:pt x="17570" y="12131"/>
                  </a:cubicBezTo>
                  <a:cubicBezTo>
                    <a:pt x="17645" y="12131"/>
                    <a:pt x="17720" y="12081"/>
                    <a:pt x="17720" y="11981"/>
                  </a:cubicBezTo>
                  <a:cubicBezTo>
                    <a:pt x="17896" y="8973"/>
                    <a:pt x="18597" y="5966"/>
                    <a:pt x="18572" y="2958"/>
                  </a:cubicBezTo>
                  <a:cubicBezTo>
                    <a:pt x="18572" y="2858"/>
                    <a:pt x="18497" y="2783"/>
                    <a:pt x="18422" y="2783"/>
                  </a:cubicBezTo>
                  <a:lnTo>
                    <a:pt x="18397" y="2783"/>
                  </a:lnTo>
                  <a:cubicBezTo>
                    <a:pt x="15214" y="2432"/>
                    <a:pt x="12031" y="2031"/>
                    <a:pt x="8873" y="1555"/>
                  </a:cubicBezTo>
                  <a:cubicBezTo>
                    <a:pt x="7369" y="1329"/>
                    <a:pt x="5891" y="1003"/>
                    <a:pt x="4387" y="753"/>
                  </a:cubicBezTo>
                  <a:cubicBezTo>
                    <a:pt x="3860" y="652"/>
                    <a:pt x="3359" y="527"/>
                    <a:pt x="2833" y="377"/>
                  </a:cubicBezTo>
                  <a:cubicBezTo>
                    <a:pt x="2507" y="327"/>
                    <a:pt x="2156" y="276"/>
                    <a:pt x="1830" y="201"/>
                  </a:cubicBezTo>
                  <a:cubicBezTo>
                    <a:pt x="1580" y="176"/>
                    <a:pt x="1304" y="151"/>
                    <a:pt x="1053" y="76"/>
                  </a:cubicBezTo>
                  <a:cubicBezTo>
                    <a:pt x="1003" y="51"/>
                    <a:pt x="978" y="51"/>
                    <a:pt x="928" y="26"/>
                  </a:cubicBezTo>
                  <a:cubicBezTo>
                    <a:pt x="878" y="26"/>
                    <a:pt x="803" y="26"/>
                    <a:pt x="753"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56"/>
            <p:cNvSpPr/>
            <p:nvPr/>
          </p:nvSpPr>
          <p:spPr>
            <a:xfrm>
              <a:off x="1203915" y="1627489"/>
              <a:ext cx="426199" cy="684344"/>
            </a:xfrm>
            <a:custGeom>
              <a:avLst/>
              <a:gdLst/>
              <a:ahLst/>
              <a:cxnLst/>
              <a:rect l="l" t="t" r="r" b="b"/>
              <a:pathLst>
                <a:path w="11179" h="17950" extrusionOk="0">
                  <a:moveTo>
                    <a:pt x="3710" y="0"/>
                  </a:moveTo>
                  <a:cubicBezTo>
                    <a:pt x="3710" y="0"/>
                    <a:pt x="3710" y="25"/>
                    <a:pt x="3710" y="25"/>
                  </a:cubicBezTo>
                  <a:lnTo>
                    <a:pt x="3635" y="25"/>
                  </a:lnTo>
                  <a:cubicBezTo>
                    <a:pt x="3585" y="50"/>
                    <a:pt x="3560" y="75"/>
                    <a:pt x="3560" y="125"/>
                  </a:cubicBezTo>
                  <a:cubicBezTo>
                    <a:pt x="3510" y="276"/>
                    <a:pt x="3510" y="426"/>
                    <a:pt x="3434" y="577"/>
                  </a:cubicBezTo>
                  <a:cubicBezTo>
                    <a:pt x="3159" y="1303"/>
                    <a:pt x="3033" y="2105"/>
                    <a:pt x="2858" y="2882"/>
                  </a:cubicBezTo>
                  <a:cubicBezTo>
                    <a:pt x="2657" y="3860"/>
                    <a:pt x="2131" y="5088"/>
                    <a:pt x="2181" y="6090"/>
                  </a:cubicBezTo>
                  <a:cubicBezTo>
                    <a:pt x="2206" y="6516"/>
                    <a:pt x="2382" y="6892"/>
                    <a:pt x="2457" y="7293"/>
                  </a:cubicBezTo>
                  <a:cubicBezTo>
                    <a:pt x="2532" y="7895"/>
                    <a:pt x="2382" y="8346"/>
                    <a:pt x="2106" y="8747"/>
                  </a:cubicBezTo>
                  <a:cubicBezTo>
                    <a:pt x="2093" y="8740"/>
                    <a:pt x="2077" y="8737"/>
                    <a:pt x="2062" y="8737"/>
                  </a:cubicBezTo>
                  <a:cubicBezTo>
                    <a:pt x="2019" y="8737"/>
                    <a:pt x="1974" y="8760"/>
                    <a:pt x="1956" y="8797"/>
                  </a:cubicBezTo>
                  <a:cubicBezTo>
                    <a:pt x="1906" y="8872"/>
                    <a:pt x="1855" y="8973"/>
                    <a:pt x="1805" y="9048"/>
                  </a:cubicBezTo>
                  <a:cubicBezTo>
                    <a:pt x="1730" y="9148"/>
                    <a:pt x="1680" y="9248"/>
                    <a:pt x="1580" y="9348"/>
                  </a:cubicBezTo>
                  <a:cubicBezTo>
                    <a:pt x="1530" y="9399"/>
                    <a:pt x="1479" y="9449"/>
                    <a:pt x="1429" y="9499"/>
                  </a:cubicBezTo>
                  <a:cubicBezTo>
                    <a:pt x="1229" y="9699"/>
                    <a:pt x="1104" y="9850"/>
                    <a:pt x="1053" y="10000"/>
                  </a:cubicBezTo>
                  <a:cubicBezTo>
                    <a:pt x="953" y="10100"/>
                    <a:pt x="878" y="10201"/>
                    <a:pt x="878" y="10351"/>
                  </a:cubicBezTo>
                  <a:cubicBezTo>
                    <a:pt x="878" y="10476"/>
                    <a:pt x="978" y="10526"/>
                    <a:pt x="978" y="10627"/>
                  </a:cubicBezTo>
                  <a:cubicBezTo>
                    <a:pt x="1028" y="11103"/>
                    <a:pt x="1129" y="11604"/>
                    <a:pt x="978" y="12130"/>
                  </a:cubicBezTo>
                  <a:cubicBezTo>
                    <a:pt x="627" y="13283"/>
                    <a:pt x="51" y="14436"/>
                    <a:pt x="1" y="15639"/>
                  </a:cubicBezTo>
                  <a:cubicBezTo>
                    <a:pt x="1" y="15739"/>
                    <a:pt x="76" y="15815"/>
                    <a:pt x="176" y="15815"/>
                  </a:cubicBezTo>
                  <a:cubicBezTo>
                    <a:pt x="1906" y="15890"/>
                    <a:pt x="3585" y="16692"/>
                    <a:pt x="5289" y="17018"/>
                  </a:cubicBezTo>
                  <a:cubicBezTo>
                    <a:pt x="6041" y="17143"/>
                    <a:pt x="6818" y="17168"/>
                    <a:pt x="7570" y="17293"/>
                  </a:cubicBezTo>
                  <a:cubicBezTo>
                    <a:pt x="8322" y="17444"/>
                    <a:pt x="9023" y="17745"/>
                    <a:pt x="9750" y="17945"/>
                  </a:cubicBezTo>
                  <a:cubicBezTo>
                    <a:pt x="9763" y="17948"/>
                    <a:pt x="9777" y="17950"/>
                    <a:pt x="9790" y="17950"/>
                  </a:cubicBezTo>
                  <a:cubicBezTo>
                    <a:pt x="9876" y="17950"/>
                    <a:pt x="9954" y="17882"/>
                    <a:pt x="9976" y="17795"/>
                  </a:cubicBezTo>
                  <a:cubicBezTo>
                    <a:pt x="10277" y="16366"/>
                    <a:pt x="10452" y="14912"/>
                    <a:pt x="10703" y="13459"/>
                  </a:cubicBezTo>
                  <a:cubicBezTo>
                    <a:pt x="10778" y="12983"/>
                    <a:pt x="11179" y="12030"/>
                    <a:pt x="10652" y="11629"/>
                  </a:cubicBezTo>
                  <a:cubicBezTo>
                    <a:pt x="10492" y="11505"/>
                    <a:pt x="10272" y="11465"/>
                    <a:pt x="10031" y="11465"/>
                  </a:cubicBezTo>
                  <a:cubicBezTo>
                    <a:pt x="9619" y="11465"/>
                    <a:pt x="9146" y="11580"/>
                    <a:pt x="8809" y="11580"/>
                  </a:cubicBezTo>
                  <a:cubicBezTo>
                    <a:pt x="8788" y="11580"/>
                    <a:pt x="8768" y="11580"/>
                    <a:pt x="8748" y="11579"/>
                  </a:cubicBezTo>
                  <a:cubicBezTo>
                    <a:pt x="7545" y="11504"/>
                    <a:pt x="7043" y="9649"/>
                    <a:pt x="6893" y="8622"/>
                  </a:cubicBezTo>
                  <a:cubicBezTo>
                    <a:pt x="6893" y="8597"/>
                    <a:pt x="6893" y="8572"/>
                    <a:pt x="6893" y="8546"/>
                  </a:cubicBezTo>
                  <a:cubicBezTo>
                    <a:pt x="6877" y="8435"/>
                    <a:pt x="6770" y="8343"/>
                    <a:pt x="6674" y="8343"/>
                  </a:cubicBezTo>
                  <a:cubicBezTo>
                    <a:pt x="6620" y="8343"/>
                    <a:pt x="6569" y="8373"/>
                    <a:pt x="6542" y="8446"/>
                  </a:cubicBezTo>
                  <a:cubicBezTo>
                    <a:pt x="6412" y="8483"/>
                    <a:pt x="6305" y="8502"/>
                    <a:pt x="6220" y="8502"/>
                  </a:cubicBezTo>
                  <a:cubicBezTo>
                    <a:pt x="5964" y="8502"/>
                    <a:pt x="5921" y="8328"/>
                    <a:pt x="6091" y="7970"/>
                  </a:cubicBezTo>
                  <a:cubicBezTo>
                    <a:pt x="6116" y="7795"/>
                    <a:pt x="6166" y="7644"/>
                    <a:pt x="6241" y="7469"/>
                  </a:cubicBezTo>
                  <a:cubicBezTo>
                    <a:pt x="6317" y="7193"/>
                    <a:pt x="6492" y="6942"/>
                    <a:pt x="6517" y="6667"/>
                  </a:cubicBezTo>
                  <a:cubicBezTo>
                    <a:pt x="6567" y="6090"/>
                    <a:pt x="6191" y="5790"/>
                    <a:pt x="5865" y="5389"/>
                  </a:cubicBezTo>
                  <a:cubicBezTo>
                    <a:pt x="5339" y="4787"/>
                    <a:pt x="5314" y="4311"/>
                    <a:pt x="5139" y="3584"/>
                  </a:cubicBezTo>
                  <a:cubicBezTo>
                    <a:pt x="5063" y="3233"/>
                    <a:pt x="4913" y="2907"/>
                    <a:pt x="4838" y="2582"/>
                  </a:cubicBezTo>
                  <a:cubicBezTo>
                    <a:pt x="4713" y="1830"/>
                    <a:pt x="5339" y="1203"/>
                    <a:pt x="5289" y="451"/>
                  </a:cubicBezTo>
                  <a:cubicBezTo>
                    <a:pt x="5289" y="376"/>
                    <a:pt x="5239" y="301"/>
                    <a:pt x="5164" y="276"/>
                  </a:cubicBezTo>
                  <a:cubicBezTo>
                    <a:pt x="4838" y="175"/>
                    <a:pt x="4537" y="75"/>
                    <a:pt x="4211" y="25"/>
                  </a:cubicBezTo>
                  <a:cubicBezTo>
                    <a:pt x="4086" y="25"/>
                    <a:pt x="3961" y="25"/>
                    <a:pt x="3835"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56"/>
            <p:cNvSpPr/>
            <p:nvPr/>
          </p:nvSpPr>
          <p:spPr>
            <a:xfrm>
              <a:off x="2034318" y="1742936"/>
              <a:ext cx="461541" cy="295469"/>
            </a:xfrm>
            <a:custGeom>
              <a:avLst/>
              <a:gdLst/>
              <a:ahLst/>
              <a:cxnLst/>
              <a:rect l="l" t="t" r="r" b="b"/>
              <a:pathLst>
                <a:path w="12106" h="7750" extrusionOk="0">
                  <a:moveTo>
                    <a:pt x="898" y="0"/>
                  </a:moveTo>
                  <a:cubicBezTo>
                    <a:pt x="782" y="0"/>
                    <a:pt x="667" y="2"/>
                    <a:pt x="552" y="5"/>
                  </a:cubicBezTo>
                  <a:cubicBezTo>
                    <a:pt x="401" y="30"/>
                    <a:pt x="351" y="255"/>
                    <a:pt x="527" y="280"/>
                  </a:cubicBezTo>
                  <a:cubicBezTo>
                    <a:pt x="652" y="280"/>
                    <a:pt x="777" y="305"/>
                    <a:pt x="903" y="330"/>
                  </a:cubicBezTo>
                  <a:cubicBezTo>
                    <a:pt x="727" y="631"/>
                    <a:pt x="752" y="1183"/>
                    <a:pt x="727" y="1559"/>
                  </a:cubicBezTo>
                  <a:cubicBezTo>
                    <a:pt x="577" y="3338"/>
                    <a:pt x="0" y="5193"/>
                    <a:pt x="176" y="6972"/>
                  </a:cubicBezTo>
                  <a:cubicBezTo>
                    <a:pt x="201" y="7097"/>
                    <a:pt x="276" y="7198"/>
                    <a:pt x="401" y="7198"/>
                  </a:cubicBezTo>
                  <a:cubicBezTo>
                    <a:pt x="2306" y="7323"/>
                    <a:pt x="4186" y="7649"/>
                    <a:pt x="6091" y="7674"/>
                  </a:cubicBezTo>
                  <a:cubicBezTo>
                    <a:pt x="6196" y="7675"/>
                    <a:pt x="6301" y="7676"/>
                    <a:pt x="6406" y="7676"/>
                  </a:cubicBezTo>
                  <a:cubicBezTo>
                    <a:pt x="7482" y="7676"/>
                    <a:pt x="8558" y="7611"/>
                    <a:pt x="9629" y="7611"/>
                  </a:cubicBezTo>
                  <a:cubicBezTo>
                    <a:pt x="10374" y="7611"/>
                    <a:pt x="11116" y="7642"/>
                    <a:pt x="11855" y="7749"/>
                  </a:cubicBezTo>
                  <a:cubicBezTo>
                    <a:pt x="11905" y="7749"/>
                    <a:pt x="11955" y="7749"/>
                    <a:pt x="11980" y="7724"/>
                  </a:cubicBezTo>
                  <a:cubicBezTo>
                    <a:pt x="12056" y="7699"/>
                    <a:pt x="12106" y="7649"/>
                    <a:pt x="12106" y="7549"/>
                  </a:cubicBezTo>
                  <a:cubicBezTo>
                    <a:pt x="12056" y="6847"/>
                    <a:pt x="11880" y="6195"/>
                    <a:pt x="11780" y="5518"/>
                  </a:cubicBezTo>
                  <a:cubicBezTo>
                    <a:pt x="11655" y="4616"/>
                    <a:pt x="11780" y="3714"/>
                    <a:pt x="11554" y="2812"/>
                  </a:cubicBezTo>
                  <a:cubicBezTo>
                    <a:pt x="11454" y="2411"/>
                    <a:pt x="11354" y="2060"/>
                    <a:pt x="11329" y="1659"/>
                  </a:cubicBezTo>
                  <a:cubicBezTo>
                    <a:pt x="11329" y="1408"/>
                    <a:pt x="11404" y="1107"/>
                    <a:pt x="11279" y="882"/>
                  </a:cubicBezTo>
                  <a:cubicBezTo>
                    <a:pt x="11153" y="606"/>
                    <a:pt x="10978" y="531"/>
                    <a:pt x="10702" y="456"/>
                  </a:cubicBezTo>
                  <a:cubicBezTo>
                    <a:pt x="10545" y="415"/>
                    <a:pt x="10380" y="400"/>
                    <a:pt x="10212" y="400"/>
                  </a:cubicBezTo>
                  <a:cubicBezTo>
                    <a:pt x="9762" y="400"/>
                    <a:pt x="9285" y="506"/>
                    <a:pt x="8847" y="506"/>
                  </a:cubicBezTo>
                  <a:cubicBezTo>
                    <a:pt x="7970" y="481"/>
                    <a:pt x="7068" y="456"/>
                    <a:pt x="6166" y="406"/>
                  </a:cubicBezTo>
                  <a:cubicBezTo>
                    <a:pt x="4426" y="335"/>
                    <a:pt x="2643" y="0"/>
                    <a:pt x="898"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56"/>
            <p:cNvSpPr/>
            <p:nvPr/>
          </p:nvSpPr>
          <p:spPr>
            <a:xfrm>
              <a:off x="2022765" y="2005667"/>
              <a:ext cx="488381" cy="329133"/>
            </a:xfrm>
            <a:custGeom>
              <a:avLst/>
              <a:gdLst/>
              <a:ahLst/>
              <a:cxnLst/>
              <a:rect l="l" t="t" r="r" b="b"/>
              <a:pathLst>
                <a:path w="12810" h="8633" extrusionOk="0">
                  <a:moveTo>
                    <a:pt x="1093" y="0"/>
                  </a:moveTo>
                  <a:cubicBezTo>
                    <a:pt x="929" y="0"/>
                    <a:pt x="779" y="16"/>
                    <a:pt x="654" y="56"/>
                  </a:cubicBezTo>
                  <a:cubicBezTo>
                    <a:pt x="579" y="56"/>
                    <a:pt x="504" y="81"/>
                    <a:pt x="479" y="156"/>
                  </a:cubicBezTo>
                  <a:cubicBezTo>
                    <a:pt x="328" y="282"/>
                    <a:pt x="278" y="482"/>
                    <a:pt x="353" y="783"/>
                  </a:cubicBezTo>
                  <a:cubicBezTo>
                    <a:pt x="28" y="2412"/>
                    <a:pt x="128" y="4216"/>
                    <a:pt x="53" y="5871"/>
                  </a:cubicBezTo>
                  <a:cubicBezTo>
                    <a:pt x="1" y="6808"/>
                    <a:pt x="237" y="6952"/>
                    <a:pt x="786" y="6952"/>
                  </a:cubicBezTo>
                  <a:cubicBezTo>
                    <a:pt x="1031" y="6952"/>
                    <a:pt x="1337" y="6923"/>
                    <a:pt x="1707" y="6923"/>
                  </a:cubicBezTo>
                  <a:cubicBezTo>
                    <a:pt x="1766" y="6922"/>
                    <a:pt x="1824" y="6921"/>
                    <a:pt x="1883" y="6921"/>
                  </a:cubicBezTo>
                  <a:cubicBezTo>
                    <a:pt x="2947" y="6921"/>
                    <a:pt x="3971" y="7128"/>
                    <a:pt x="5040" y="7199"/>
                  </a:cubicBezTo>
                  <a:cubicBezTo>
                    <a:pt x="5251" y="7214"/>
                    <a:pt x="5459" y="7219"/>
                    <a:pt x="5667" y="7219"/>
                  </a:cubicBezTo>
                  <a:cubicBezTo>
                    <a:pt x="6081" y="7219"/>
                    <a:pt x="6491" y="7199"/>
                    <a:pt x="6902" y="7199"/>
                  </a:cubicBezTo>
                  <a:cubicBezTo>
                    <a:pt x="7314" y="7199"/>
                    <a:pt x="7727" y="7219"/>
                    <a:pt x="8148" y="7299"/>
                  </a:cubicBezTo>
                  <a:cubicBezTo>
                    <a:pt x="8800" y="7399"/>
                    <a:pt x="9351" y="7750"/>
                    <a:pt x="9978" y="7876"/>
                  </a:cubicBezTo>
                  <a:cubicBezTo>
                    <a:pt x="10529" y="7976"/>
                    <a:pt x="10955" y="7976"/>
                    <a:pt x="11481" y="8252"/>
                  </a:cubicBezTo>
                  <a:cubicBezTo>
                    <a:pt x="11782" y="8377"/>
                    <a:pt x="12033" y="8527"/>
                    <a:pt x="12333" y="8628"/>
                  </a:cubicBezTo>
                  <a:cubicBezTo>
                    <a:pt x="12347" y="8631"/>
                    <a:pt x="12360" y="8632"/>
                    <a:pt x="12374" y="8632"/>
                  </a:cubicBezTo>
                  <a:cubicBezTo>
                    <a:pt x="12459" y="8632"/>
                    <a:pt x="12537" y="8567"/>
                    <a:pt x="12559" y="8502"/>
                  </a:cubicBezTo>
                  <a:cubicBezTo>
                    <a:pt x="12810" y="7851"/>
                    <a:pt x="12559" y="7349"/>
                    <a:pt x="12484" y="6748"/>
                  </a:cubicBezTo>
                  <a:cubicBezTo>
                    <a:pt x="12409" y="6297"/>
                    <a:pt x="12609" y="5846"/>
                    <a:pt x="12684" y="5394"/>
                  </a:cubicBezTo>
                  <a:cubicBezTo>
                    <a:pt x="12760" y="4768"/>
                    <a:pt x="12659" y="4116"/>
                    <a:pt x="12684" y="3490"/>
                  </a:cubicBezTo>
                  <a:cubicBezTo>
                    <a:pt x="12709" y="3089"/>
                    <a:pt x="12785" y="2663"/>
                    <a:pt x="12709" y="2262"/>
                  </a:cubicBezTo>
                  <a:cubicBezTo>
                    <a:pt x="12659" y="2011"/>
                    <a:pt x="12459" y="1861"/>
                    <a:pt x="12384" y="1635"/>
                  </a:cubicBezTo>
                  <a:cubicBezTo>
                    <a:pt x="12233" y="1234"/>
                    <a:pt x="12409" y="908"/>
                    <a:pt x="12283" y="683"/>
                  </a:cubicBezTo>
                  <a:cubicBezTo>
                    <a:pt x="12283" y="632"/>
                    <a:pt x="12258" y="582"/>
                    <a:pt x="12208" y="582"/>
                  </a:cubicBezTo>
                  <a:cubicBezTo>
                    <a:pt x="12133" y="532"/>
                    <a:pt x="12058" y="482"/>
                    <a:pt x="11983" y="457"/>
                  </a:cubicBezTo>
                  <a:cubicBezTo>
                    <a:pt x="11965" y="453"/>
                    <a:pt x="11948" y="451"/>
                    <a:pt x="11932" y="451"/>
                  </a:cubicBezTo>
                  <a:cubicBezTo>
                    <a:pt x="11857" y="451"/>
                    <a:pt x="11803" y="495"/>
                    <a:pt x="11782" y="557"/>
                  </a:cubicBezTo>
                  <a:cubicBezTo>
                    <a:pt x="10532" y="511"/>
                    <a:pt x="9302" y="379"/>
                    <a:pt x="8035" y="379"/>
                  </a:cubicBezTo>
                  <a:cubicBezTo>
                    <a:pt x="7931" y="379"/>
                    <a:pt x="7827" y="380"/>
                    <a:pt x="7722" y="382"/>
                  </a:cubicBezTo>
                  <a:cubicBezTo>
                    <a:pt x="6143" y="382"/>
                    <a:pt x="4539" y="382"/>
                    <a:pt x="2960" y="282"/>
                  </a:cubicBezTo>
                  <a:cubicBezTo>
                    <a:pt x="2639" y="262"/>
                    <a:pt x="1754" y="0"/>
                    <a:pt x="1093"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56"/>
            <p:cNvSpPr/>
            <p:nvPr/>
          </p:nvSpPr>
          <p:spPr>
            <a:xfrm>
              <a:off x="1998974" y="2253719"/>
              <a:ext cx="587659" cy="315179"/>
            </a:xfrm>
            <a:custGeom>
              <a:avLst/>
              <a:gdLst/>
              <a:ahLst/>
              <a:cxnLst/>
              <a:rect l="l" t="t" r="r" b="b"/>
              <a:pathLst>
                <a:path w="15414" h="8267" extrusionOk="0">
                  <a:moveTo>
                    <a:pt x="749" y="0"/>
                  </a:moveTo>
                  <a:cubicBezTo>
                    <a:pt x="659" y="0"/>
                    <a:pt x="571" y="81"/>
                    <a:pt x="602" y="217"/>
                  </a:cubicBezTo>
                  <a:cubicBezTo>
                    <a:pt x="602" y="217"/>
                    <a:pt x="602" y="242"/>
                    <a:pt x="602" y="267"/>
                  </a:cubicBezTo>
                  <a:cubicBezTo>
                    <a:pt x="576" y="267"/>
                    <a:pt x="576" y="292"/>
                    <a:pt x="551" y="292"/>
                  </a:cubicBezTo>
                  <a:cubicBezTo>
                    <a:pt x="376" y="367"/>
                    <a:pt x="476" y="593"/>
                    <a:pt x="627" y="618"/>
                  </a:cubicBezTo>
                  <a:cubicBezTo>
                    <a:pt x="602" y="1244"/>
                    <a:pt x="301" y="1871"/>
                    <a:pt x="201" y="2472"/>
                  </a:cubicBezTo>
                  <a:cubicBezTo>
                    <a:pt x="75" y="3224"/>
                    <a:pt x="0" y="4051"/>
                    <a:pt x="75" y="4828"/>
                  </a:cubicBezTo>
                  <a:cubicBezTo>
                    <a:pt x="75" y="4929"/>
                    <a:pt x="150" y="5004"/>
                    <a:pt x="251" y="5029"/>
                  </a:cubicBezTo>
                  <a:cubicBezTo>
                    <a:pt x="1078" y="5079"/>
                    <a:pt x="1805" y="5355"/>
                    <a:pt x="2632" y="5405"/>
                  </a:cubicBezTo>
                  <a:cubicBezTo>
                    <a:pt x="3283" y="5430"/>
                    <a:pt x="3383" y="5555"/>
                    <a:pt x="3459" y="6132"/>
                  </a:cubicBezTo>
                  <a:cubicBezTo>
                    <a:pt x="3484" y="6457"/>
                    <a:pt x="3434" y="6909"/>
                    <a:pt x="3358" y="7234"/>
                  </a:cubicBezTo>
                  <a:cubicBezTo>
                    <a:pt x="3317" y="7379"/>
                    <a:pt x="3429" y="7473"/>
                    <a:pt x="3540" y="7473"/>
                  </a:cubicBezTo>
                  <a:cubicBezTo>
                    <a:pt x="3564" y="7473"/>
                    <a:pt x="3587" y="7469"/>
                    <a:pt x="3609" y="7460"/>
                  </a:cubicBezTo>
                  <a:lnTo>
                    <a:pt x="3659" y="7460"/>
                  </a:lnTo>
                  <a:cubicBezTo>
                    <a:pt x="5088" y="7811"/>
                    <a:pt x="6692" y="7711"/>
                    <a:pt x="8145" y="7861"/>
                  </a:cubicBezTo>
                  <a:cubicBezTo>
                    <a:pt x="9875" y="8061"/>
                    <a:pt x="11604" y="7911"/>
                    <a:pt x="13333" y="8086"/>
                  </a:cubicBezTo>
                  <a:cubicBezTo>
                    <a:pt x="13542" y="8101"/>
                    <a:pt x="14158" y="8267"/>
                    <a:pt x="14655" y="8267"/>
                  </a:cubicBezTo>
                  <a:cubicBezTo>
                    <a:pt x="14994" y="8267"/>
                    <a:pt x="15277" y="8190"/>
                    <a:pt x="15338" y="7936"/>
                  </a:cubicBezTo>
                  <a:cubicBezTo>
                    <a:pt x="15414" y="7635"/>
                    <a:pt x="14812" y="7059"/>
                    <a:pt x="14687" y="6833"/>
                  </a:cubicBezTo>
                  <a:cubicBezTo>
                    <a:pt x="14336" y="6157"/>
                    <a:pt x="14211" y="5355"/>
                    <a:pt x="13985" y="4628"/>
                  </a:cubicBezTo>
                  <a:cubicBezTo>
                    <a:pt x="13734" y="3700"/>
                    <a:pt x="13609" y="2447"/>
                    <a:pt x="12882" y="1746"/>
                  </a:cubicBezTo>
                  <a:cubicBezTo>
                    <a:pt x="12481" y="1370"/>
                    <a:pt x="11955" y="1244"/>
                    <a:pt x="11454" y="1119"/>
                  </a:cubicBezTo>
                  <a:cubicBezTo>
                    <a:pt x="10702" y="969"/>
                    <a:pt x="10025" y="643"/>
                    <a:pt x="9273" y="492"/>
                  </a:cubicBezTo>
                  <a:cubicBezTo>
                    <a:pt x="7769" y="192"/>
                    <a:pt x="6090" y="217"/>
                    <a:pt x="4536" y="192"/>
                  </a:cubicBezTo>
                  <a:cubicBezTo>
                    <a:pt x="3760" y="159"/>
                    <a:pt x="2941" y="6"/>
                    <a:pt x="2142" y="6"/>
                  </a:cubicBezTo>
                  <a:cubicBezTo>
                    <a:pt x="1729" y="6"/>
                    <a:pt x="1321" y="47"/>
                    <a:pt x="927" y="167"/>
                  </a:cubicBezTo>
                  <a:cubicBezTo>
                    <a:pt x="927" y="142"/>
                    <a:pt x="902" y="142"/>
                    <a:pt x="902" y="117"/>
                  </a:cubicBezTo>
                  <a:cubicBezTo>
                    <a:pt x="872" y="36"/>
                    <a:pt x="810" y="0"/>
                    <a:pt x="749"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56"/>
            <p:cNvSpPr/>
            <p:nvPr/>
          </p:nvSpPr>
          <p:spPr>
            <a:xfrm>
              <a:off x="1624378" y="2400888"/>
              <a:ext cx="528451" cy="403096"/>
            </a:xfrm>
            <a:custGeom>
              <a:avLst/>
              <a:gdLst/>
              <a:ahLst/>
              <a:cxnLst/>
              <a:rect l="l" t="t" r="r" b="b"/>
              <a:pathLst>
                <a:path w="13861" h="10573" extrusionOk="0">
                  <a:moveTo>
                    <a:pt x="2293" y="1"/>
                  </a:moveTo>
                  <a:cubicBezTo>
                    <a:pt x="2222" y="1"/>
                    <a:pt x="2151" y="5"/>
                    <a:pt x="2081" y="16"/>
                  </a:cubicBezTo>
                  <a:cubicBezTo>
                    <a:pt x="1980" y="41"/>
                    <a:pt x="1880" y="41"/>
                    <a:pt x="1805" y="91"/>
                  </a:cubicBezTo>
                  <a:cubicBezTo>
                    <a:pt x="1769" y="64"/>
                    <a:pt x="1726" y="50"/>
                    <a:pt x="1688" y="50"/>
                  </a:cubicBezTo>
                  <a:cubicBezTo>
                    <a:pt x="1619" y="50"/>
                    <a:pt x="1563" y="95"/>
                    <a:pt x="1579" y="191"/>
                  </a:cubicBezTo>
                  <a:lnTo>
                    <a:pt x="1579" y="267"/>
                  </a:lnTo>
                  <a:cubicBezTo>
                    <a:pt x="1554" y="292"/>
                    <a:pt x="1554" y="292"/>
                    <a:pt x="1554" y="317"/>
                  </a:cubicBezTo>
                  <a:cubicBezTo>
                    <a:pt x="1529" y="292"/>
                    <a:pt x="1504" y="292"/>
                    <a:pt x="1504" y="292"/>
                  </a:cubicBezTo>
                  <a:cubicBezTo>
                    <a:pt x="1354" y="292"/>
                    <a:pt x="1329" y="492"/>
                    <a:pt x="1454" y="542"/>
                  </a:cubicBezTo>
                  <a:cubicBezTo>
                    <a:pt x="1429" y="642"/>
                    <a:pt x="1404" y="743"/>
                    <a:pt x="1379" y="868"/>
                  </a:cubicBezTo>
                  <a:cubicBezTo>
                    <a:pt x="1354" y="943"/>
                    <a:pt x="1379" y="1018"/>
                    <a:pt x="1429" y="1043"/>
                  </a:cubicBezTo>
                  <a:lnTo>
                    <a:pt x="1429" y="1069"/>
                  </a:lnTo>
                  <a:cubicBezTo>
                    <a:pt x="1304" y="1720"/>
                    <a:pt x="1128" y="2372"/>
                    <a:pt x="1003" y="3023"/>
                  </a:cubicBezTo>
                  <a:cubicBezTo>
                    <a:pt x="928" y="3450"/>
                    <a:pt x="903" y="3876"/>
                    <a:pt x="878" y="4302"/>
                  </a:cubicBezTo>
                  <a:cubicBezTo>
                    <a:pt x="802" y="4903"/>
                    <a:pt x="702" y="5530"/>
                    <a:pt x="627" y="6156"/>
                  </a:cubicBezTo>
                  <a:cubicBezTo>
                    <a:pt x="527" y="7008"/>
                    <a:pt x="0" y="8888"/>
                    <a:pt x="777" y="9490"/>
                  </a:cubicBezTo>
                  <a:cubicBezTo>
                    <a:pt x="1172" y="9781"/>
                    <a:pt x="1778" y="9815"/>
                    <a:pt x="2322" y="9815"/>
                  </a:cubicBezTo>
                  <a:cubicBezTo>
                    <a:pt x="2483" y="9815"/>
                    <a:pt x="2638" y="9812"/>
                    <a:pt x="2781" y="9812"/>
                  </a:cubicBezTo>
                  <a:cubicBezTo>
                    <a:pt x="2861" y="9812"/>
                    <a:pt x="2937" y="9813"/>
                    <a:pt x="3008" y="9815"/>
                  </a:cubicBezTo>
                  <a:cubicBezTo>
                    <a:pt x="4136" y="9866"/>
                    <a:pt x="5264" y="10016"/>
                    <a:pt x="6366" y="10141"/>
                  </a:cubicBezTo>
                  <a:cubicBezTo>
                    <a:pt x="8522" y="10367"/>
                    <a:pt x="10727" y="10191"/>
                    <a:pt x="12858" y="10567"/>
                  </a:cubicBezTo>
                  <a:cubicBezTo>
                    <a:pt x="12874" y="10571"/>
                    <a:pt x="12890" y="10572"/>
                    <a:pt x="12906" y="10572"/>
                  </a:cubicBezTo>
                  <a:cubicBezTo>
                    <a:pt x="13013" y="10572"/>
                    <a:pt x="13108" y="10501"/>
                    <a:pt x="13108" y="10392"/>
                  </a:cubicBezTo>
                  <a:cubicBezTo>
                    <a:pt x="13058" y="7836"/>
                    <a:pt x="13183" y="5054"/>
                    <a:pt x="13559" y="2522"/>
                  </a:cubicBezTo>
                  <a:cubicBezTo>
                    <a:pt x="13609" y="2196"/>
                    <a:pt x="13860" y="1620"/>
                    <a:pt x="13609" y="1319"/>
                  </a:cubicBezTo>
                  <a:cubicBezTo>
                    <a:pt x="13418" y="1093"/>
                    <a:pt x="12985" y="1072"/>
                    <a:pt x="12621" y="1072"/>
                  </a:cubicBezTo>
                  <a:cubicBezTo>
                    <a:pt x="12539" y="1072"/>
                    <a:pt x="12459" y="1073"/>
                    <a:pt x="12387" y="1073"/>
                  </a:cubicBezTo>
                  <a:cubicBezTo>
                    <a:pt x="12320" y="1073"/>
                    <a:pt x="12258" y="1072"/>
                    <a:pt x="12206" y="1069"/>
                  </a:cubicBezTo>
                  <a:cubicBezTo>
                    <a:pt x="9975" y="943"/>
                    <a:pt x="7720" y="542"/>
                    <a:pt x="5514" y="292"/>
                  </a:cubicBezTo>
                  <a:cubicBezTo>
                    <a:pt x="4863" y="216"/>
                    <a:pt x="4236" y="267"/>
                    <a:pt x="3584" y="216"/>
                  </a:cubicBezTo>
                  <a:cubicBezTo>
                    <a:pt x="3175" y="173"/>
                    <a:pt x="2729" y="1"/>
                    <a:pt x="2293"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56"/>
            <p:cNvSpPr/>
            <p:nvPr/>
          </p:nvSpPr>
          <p:spPr>
            <a:xfrm>
              <a:off x="2104052" y="2529146"/>
              <a:ext cx="531310" cy="295659"/>
            </a:xfrm>
            <a:custGeom>
              <a:avLst/>
              <a:gdLst/>
              <a:ahLst/>
              <a:cxnLst/>
              <a:rect l="l" t="t" r="r" b="b"/>
              <a:pathLst>
                <a:path w="13936" h="7755" extrusionOk="0">
                  <a:moveTo>
                    <a:pt x="909" y="1"/>
                  </a:moveTo>
                  <a:cubicBezTo>
                    <a:pt x="891" y="1"/>
                    <a:pt x="872" y="4"/>
                    <a:pt x="853" y="10"/>
                  </a:cubicBezTo>
                  <a:lnTo>
                    <a:pt x="803" y="10"/>
                  </a:lnTo>
                  <a:cubicBezTo>
                    <a:pt x="728" y="35"/>
                    <a:pt x="678" y="86"/>
                    <a:pt x="678" y="136"/>
                  </a:cubicBezTo>
                  <a:cubicBezTo>
                    <a:pt x="653" y="286"/>
                    <a:pt x="602" y="411"/>
                    <a:pt x="577" y="562"/>
                  </a:cubicBezTo>
                  <a:cubicBezTo>
                    <a:pt x="527" y="787"/>
                    <a:pt x="477" y="1038"/>
                    <a:pt x="452" y="1289"/>
                  </a:cubicBezTo>
                  <a:cubicBezTo>
                    <a:pt x="452" y="1289"/>
                    <a:pt x="452" y="1289"/>
                    <a:pt x="452" y="1314"/>
                  </a:cubicBezTo>
                  <a:cubicBezTo>
                    <a:pt x="377" y="1940"/>
                    <a:pt x="302" y="2617"/>
                    <a:pt x="226" y="3218"/>
                  </a:cubicBezTo>
                  <a:cubicBezTo>
                    <a:pt x="76" y="4522"/>
                    <a:pt x="1" y="5875"/>
                    <a:pt x="26" y="7178"/>
                  </a:cubicBezTo>
                  <a:cubicBezTo>
                    <a:pt x="51" y="7304"/>
                    <a:pt x="126" y="7379"/>
                    <a:pt x="226" y="7379"/>
                  </a:cubicBezTo>
                  <a:cubicBezTo>
                    <a:pt x="2432" y="7479"/>
                    <a:pt x="4612" y="7504"/>
                    <a:pt x="6818" y="7654"/>
                  </a:cubicBezTo>
                  <a:cubicBezTo>
                    <a:pt x="7846" y="7730"/>
                    <a:pt x="8873" y="7730"/>
                    <a:pt x="9901" y="7755"/>
                  </a:cubicBezTo>
                  <a:cubicBezTo>
                    <a:pt x="10770" y="7755"/>
                    <a:pt x="11716" y="7552"/>
                    <a:pt x="12618" y="7552"/>
                  </a:cubicBezTo>
                  <a:cubicBezTo>
                    <a:pt x="12861" y="7552"/>
                    <a:pt x="13100" y="7567"/>
                    <a:pt x="13334" y="7604"/>
                  </a:cubicBezTo>
                  <a:cubicBezTo>
                    <a:pt x="13347" y="7607"/>
                    <a:pt x="13360" y="7608"/>
                    <a:pt x="13372" y="7608"/>
                  </a:cubicBezTo>
                  <a:cubicBezTo>
                    <a:pt x="13474" y="7608"/>
                    <a:pt x="13532" y="7516"/>
                    <a:pt x="13510" y="7404"/>
                  </a:cubicBezTo>
                  <a:cubicBezTo>
                    <a:pt x="13359" y="6376"/>
                    <a:pt x="13811" y="5449"/>
                    <a:pt x="13886" y="4421"/>
                  </a:cubicBezTo>
                  <a:cubicBezTo>
                    <a:pt x="13936" y="3644"/>
                    <a:pt x="13735" y="3168"/>
                    <a:pt x="13359" y="2517"/>
                  </a:cubicBezTo>
                  <a:cubicBezTo>
                    <a:pt x="13184" y="2266"/>
                    <a:pt x="13059" y="2015"/>
                    <a:pt x="12933" y="1740"/>
                  </a:cubicBezTo>
                  <a:cubicBezTo>
                    <a:pt x="12933" y="1539"/>
                    <a:pt x="12933" y="1339"/>
                    <a:pt x="12908" y="1113"/>
                  </a:cubicBezTo>
                  <a:cubicBezTo>
                    <a:pt x="12858" y="1013"/>
                    <a:pt x="12833" y="888"/>
                    <a:pt x="12733" y="787"/>
                  </a:cubicBezTo>
                  <a:cubicBezTo>
                    <a:pt x="12570" y="610"/>
                    <a:pt x="12346" y="554"/>
                    <a:pt x="12118" y="554"/>
                  </a:cubicBezTo>
                  <a:cubicBezTo>
                    <a:pt x="11959" y="554"/>
                    <a:pt x="11799" y="581"/>
                    <a:pt x="11655" y="612"/>
                  </a:cubicBezTo>
                  <a:cubicBezTo>
                    <a:pt x="11555" y="612"/>
                    <a:pt x="11530" y="687"/>
                    <a:pt x="11555" y="762"/>
                  </a:cubicBezTo>
                  <a:cubicBezTo>
                    <a:pt x="8973" y="512"/>
                    <a:pt x="6392" y="461"/>
                    <a:pt x="3785" y="186"/>
                  </a:cubicBezTo>
                  <a:cubicBezTo>
                    <a:pt x="3084" y="111"/>
                    <a:pt x="2382" y="111"/>
                    <a:pt x="1655" y="111"/>
                  </a:cubicBezTo>
                  <a:cubicBezTo>
                    <a:pt x="1531" y="93"/>
                    <a:pt x="1369" y="75"/>
                    <a:pt x="1214" y="75"/>
                  </a:cubicBezTo>
                  <a:cubicBezTo>
                    <a:pt x="1150" y="75"/>
                    <a:pt x="1087" y="78"/>
                    <a:pt x="1028" y="86"/>
                  </a:cubicBezTo>
                  <a:cubicBezTo>
                    <a:pt x="1010" y="29"/>
                    <a:pt x="963" y="1"/>
                    <a:pt x="909"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56"/>
            <p:cNvSpPr/>
            <p:nvPr/>
          </p:nvSpPr>
          <p:spPr>
            <a:xfrm>
              <a:off x="715625" y="2102242"/>
              <a:ext cx="556167" cy="960979"/>
            </a:xfrm>
            <a:custGeom>
              <a:avLst/>
              <a:gdLst/>
              <a:ahLst/>
              <a:cxnLst/>
              <a:rect l="l" t="t" r="r" b="b"/>
              <a:pathLst>
                <a:path w="14588" h="25206" extrusionOk="0">
                  <a:moveTo>
                    <a:pt x="1383" y="1"/>
                  </a:moveTo>
                  <a:cubicBezTo>
                    <a:pt x="1323" y="1"/>
                    <a:pt x="1266" y="33"/>
                    <a:pt x="1254" y="105"/>
                  </a:cubicBezTo>
                  <a:cubicBezTo>
                    <a:pt x="1103" y="1007"/>
                    <a:pt x="1103" y="1809"/>
                    <a:pt x="577" y="2611"/>
                  </a:cubicBezTo>
                  <a:cubicBezTo>
                    <a:pt x="251" y="3112"/>
                    <a:pt x="1" y="3513"/>
                    <a:pt x="76" y="4115"/>
                  </a:cubicBezTo>
                  <a:cubicBezTo>
                    <a:pt x="101" y="4440"/>
                    <a:pt x="301" y="4716"/>
                    <a:pt x="352" y="5042"/>
                  </a:cubicBezTo>
                  <a:cubicBezTo>
                    <a:pt x="452" y="5643"/>
                    <a:pt x="301" y="6120"/>
                    <a:pt x="226" y="6696"/>
                  </a:cubicBezTo>
                  <a:cubicBezTo>
                    <a:pt x="126" y="7373"/>
                    <a:pt x="377" y="7699"/>
                    <a:pt x="602" y="8300"/>
                  </a:cubicBezTo>
                  <a:cubicBezTo>
                    <a:pt x="878" y="9002"/>
                    <a:pt x="1078" y="10405"/>
                    <a:pt x="1179" y="11107"/>
                  </a:cubicBezTo>
                  <a:cubicBezTo>
                    <a:pt x="1254" y="11583"/>
                    <a:pt x="1329" y="11734"/>
                    <a:pt x="1555" y="12185"/>
                  </a:cubicBezTo>
                  <a:cubicBezTo>
                    <a:pt x="1931" y="12962"/>
                    <a:pt x="1530" y="13663"/>
                    <a:pt x="1730" y="14440"/>
                  </a:cubicBezTo>
                  <a:cubicBezTo>
                    <a:pt x="1956" y="15192"/>
                    <a:pt x="2507" y="15819"/>
                    <a:pt x="2707" y="16596"/>
                  </a:cubicBezTo>
                  <a:cubicBezTo>
                    <a:pt x="2833" y="17122"/>
                    <a:pt x="2657" y="17824"/>
                    <a:pt x="2908" y="18325"/>
                  </a:cubicBezTo>
                  <a:cubicBezTo>
                    <a:pt x="3108" y="18701"/>
                    <a:pt x="3484" y="18801"/>
                    <a:pt x="3810" y="19027"/>
                  </a:cubicBezTo>
                  <a:cubicBezTo>
                    <a:pt x="4387" y="19428"/>
                    <a:pt x="4712" y="20130"/>
                    <a:pt x="5314" y="20481"/>
                  </a:cubicBezTo>
                  <a:cubicBezTo>
                    <a:pt x="5590" y="20631"/>
                    <a:pt x="5890" y="20631"/>
                    <a:pt x="6141" y="20781"/>
                  </a:cubicBezTo>
                  <a:cubicBezTo>
                    <a:pt x="6517" y="20957"/>
                    <a:pt x="6843" y="21458"/>
                    <a:pt x="7043" y="21809"/>
                  </a:cubicBezTo>
                  <a:cubicBezTo>
                    <a:pt x="7394" y="22410"/>
                    <a:pt x="7444" y="23112"/>
                    <a:pt x="7820" y="23689"/>
                  </a:cubicBezTo>
                  <a:cubicBezTo>
                    <a:pt x="8121" y="24140"/>
                    <a:pt x="8647" y="24466"/>
                    <a:pt x="9149" y="24666"/>
                  </a:cubicBezTo>
                  <a:cubicBezTo>
                    <a:pt x="9849" y="24950"/>
                    <a:pt x="10878" y="25205"/>
                    <a:pt x="11761" y="25205"/>
                  </a:cubicBezTo>
                  <a:cubicBezTo>
                    <a:pt x="12047" y="25205"/>
                    <a:pt x="12318" y="25179"/>
                    <a:pt x="12557" y="25117"/>
                  </a:cubicBezTo>
                  <a:cubicBezTo>
                    <a:pt x="12933" y="25042"/>
                    <a:pt x="13184" y="24892"/>
                    <a:pt x="13284" y="24516"/>
                  </a:cubicBezTo>
                  <a:cubicBezTo>
                    <a:pt x="13334" y="24290"/>
                    <a:pt x="13259" y="24315"/>
                    <a:pt x="13234" y="24065"/>
                  </a:cubicBezTo>
                  <a:cubicBezTo>
                    <a:pt x="13209" y="23538"/>
                    <a:pt x="13184" y="23137"/>
                    <a:pt x="13560" y="22636"/>
                  </a:cubicBezTo>
                  <a:cubicBezTo>
                    <a:pt x="13885" y="22235"/>
                    <a:pt x="14487" y="21959"/>
                    <a:pt x="14537" y="21433"/>
                  </a:cubicBezTo>
                  <a:cubicBezTo>
                    <a:pt x="14587" y="20882"/>
                    <a:pt x="14136" y="20330"/>
                    <a:pt x="13860" y="19854"/>
                  </a:cubicBezTo>
                  <a:cubicBezTo>
                    <a:pt x="13885" y="19779"/>
                    <a:pt x="13885" y="19704"/>
                    <a:pt x="13835" y="19653"/>
                  </a:cubicBezTo>
                  <a:cubicBezTo>
                    <a:pt x="12682" y="18325"/>
                    <a:pt x="12056" y="16571"/>
                    <a:pt x="11028" y="15142"/>
                  </a:cubicBezTo>
                  <a:cubicBezTo>
                    <a:pt x="10151" y="13914"/>
                    <a:pt x="9324" y="12611"/>
                    <a:pt x="8397" y="11408"/>
                  </a:cubicBezTo>
                  <a:cubicBezTo>
                    <a:pt x="7870" y="10706"/>
                    <a:pt x="7244" y="10004"/>
                    <a:pt x="6893" y="9177"/>
                  </a:cubicBezTo>
                  <a:cubicBezTo>
                    <a:pt x="6517" y="8225"/>
                    <a:pt x="6868" y="7348"/>
                    <a:pt x="7169" y="6445"/>
                  </a:cubicBezTo>
                  <a:cubicBezTo>
                    <a:pt x="7645" y="5092"/>
                    <a:pt x="8397" y="3538"/>
                    <a:pt x="8347" y="2084"/>
                  </a:cubicBezTo>
                  <a:cubicBezTo>
                    <a:pt x="8347" y="2009"/>
                    <a:pt x="8296" y="1959"/>
                    <a:pt x="8246" y="1934"/>
                  </a:cubicBezTo>
                  <a:cubicBezTo>
                    <a:pt x="8246" y="1909"/>
                    <a:pt x="8221" y="1884"/>
                    <a:pt x="8171" y="1859"/>
                  </a:cubicBezTo>
                  <a:cubicBezTo>
                    <a:pt x="6968" y="1383"/>
                    <a:pt x="5690" y="1282"/>
                    <a:pt x="4462" y="881"/>
                  </a:cubicBezTo>
                  <a:cubicBezTo>
                    <a:pt x="3533" y="588"/>
                    <a:pt x="2603" y="104"/>
                    <a:pt x="1604" y="104"/>
                  </a:cubicBezTo>
                  <a:cubicBezTo>
                    <a:pt x="1579" y="104"/>
                    <a:pt x="1554" y="104"/>
                    <a:pt x="1530" y="105"/>
                  </a:cubicBezTo>
                  <a:cubicBezTo>
                    <a:pt x="1516" y="39"/>
                    <a:pt x="1449" y="1"/>
                    <a:pt x="1383"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56"/>
            <p:cNvSpPr/>
            <p:nvPr/>
          </p:nvSpPr>
          <p:spPr>
            <a:xfrm>
              <a:off x="947817" y="2176207"/>
              <a:ext cx="450104" cy="683734"/>
            </a:xfrm>
            <a:custGeom>
              <a:avLst/>
              <a:gdLst/>
              <a:ahLst/>
              <a:cxnLst/>
              <a:rect l="l" t="t" r="r" b="b"/>
              <a:pathLst>
                <a:path w="11806" h="17934" extrusionOk="0">
                  <a:moveTo>
                    <a:pt x="2306" y="1"/>
                  </a:moveTo>
                  <a:cubicBezTo>
                    <a:pt x="2010" y="1"/>
                    <a:pt x="1814" y="121"/>
                    <a:pt x="1856" y="470"/>
                  </a:cubicBezTo>
                  <a:cubicBezTo>
                    <a:pt x="1555" y="2024"/>
                    <a:pt x="978" y="3528"/>
                    <a:pt x="502" y="5057"/>
                  </a:cubicBezTo>
                  <a:cubicBezTo>
                    <a:pt x="1" y="6761"/>
                    <a:pt x="628" y="7739"/>
                    <a:pt x="1530" y="9217"/>
                  </a:cubicBezTo>
                  <a:cubicBezTo>
                    <a:pt x="2607" y="10972"/>
                    <a:pt x="3911" y="12576"/>
                    <a:pt x="5089" y="14255"/>
                  </a:cubicBezTo>
                  <a:cubicBezTo>
                    <a:pt x="5590" y="15007"/>
                    <a:pt x="6066" y="15784"/>
                    <a:pt x="6517" y="16561"/>
                  </a:cubicBezTo>
                  <a:cubicBezTo>
                    <a:pt x="6818" y="17087"/>
                    <a:pt x="7044" y="17613"/>
                    <a:pt x="7570" y="17914"/>
                  </a:cubicBezTo>
                  <a:cubicBezTo>
                    <a:pt x="7590" y="17927"/>
                    <a:pt x="7616" y="17934"/>
                    <a:pt x="7643" y="17934"/>
                  </a:cubicBezTo>
                  <a:cubicBezTo>
                    <a:pt x="7717" y="17934"/>
                    <a:pt x="7802" y="17887"/>
                    <a:pt x="7821" y="17814"/>
                  </a:cubicBezTo>
                  <a:cubicBezTo>
                    <a:pt x="7896" y="17463"/>
                    <a:pt x="7921" y="15909"/>
                    <a:pt x="8121" y="15734"/>
                  </a:cubicBezTo>
                  <a:cubicBezTo>
                    <a:pt x="8196" y="15759"/>
                    <a:pt x="8247" y="15759"/>
                    <a:pt x="8297" y="15759"/>
                  </a:cubicBezTo>
                  <a:cubicBezTo>
                    <a:pt x="8347" y="15809"/>
                    <a:pt x="8397" y="15859"/>
                    <a:pt x="8472" y="15884"/>
                  </a:cubicBezTo>
                  <a:cubicBezTo>
                    <a:pt x="8559" y="15927"/>
                    <a:pt x="8645" y="15989"/>
                    <a:pt x="8732" y="15989"/>
                  </a:cubicBezTo>
                  <a:cubicBezTo>
                    <a:pt x="8746" y="15989"/>
                    <a:pt x="8759" y="15988"/>
                    <a:pt x="8773" y="15984"/>
                  </a:cubicBezTo>
                  <a:cubicBezTo>
                    <a:pt x="8848" y="15984"/>
                    <a:pt x="8898" y="15934"/>
                    <a:pt x="8923" y="15884"/>
                  </a:cubicBezTo>
                  <a:cubicBezTo>
                    <a:pt x="9149" y="15784"/>
                    <a:pt x="9274" y="15483"/>
                    <a:pt x="9374" y="15257"/>
                  </a:cubicBezTo>
                  <a:cubicBezTo>
                    <a:pt x="9399" y="15207"/>
                    <a:pt x="9425" y="15157"/>
                    <a:pt x="9450" y="15082"/>
                  </a:cubicBezTo>
                  <a:cubicBezTo>
                    <a:pt x="10026" y="14230"/>
                    <a:pt x="10126" y="12701"/>
                    <a:pt x="10277" y="11874"/>
                  </a:cubicBezTo>
                  <a:cubicBezTo>
                    <a:pt x="10552" y="10370"/>
                    <a:pt x="10853" y="8866"/>
                    <a:pt x="11054" y="7338"/>
                  </a:cubicBezTo>
                  <a:cubicBezTo>
                    <a:pt x="11154" y="6561"/>
                    <a:pt x="11104" y="5759"/>
                    <a:pt x="11229" y="4982"/>
                  </a:cubicBezTo>
                  <a:cubicBezTo>
                    <a:pt x="11254" y="4881"/>
                    <a:pt x="11279" y="4781"/>
                    <a:pt x="11279" y="4681"/>
                  </a:cubicBezTo>
                  <a:cubicBezTo>
                    <a:pt x="11279" y="4656"/>
                    <a:pt x="11279" y="4631"/>
                    <a:pt x="11279" y="4631"/>
                  </a:cubicBezTo>
                  <a:cubicBezTo>
                    <a:pt x="11430" y="3879"/>
                    <a:pt x="11655" y="3127"/>
                    <a:pt x="11780" y="2375"/>
                  </a:cubicBezTo>
                  <a:cubicBezTo>
                    <a:pt x="11806" y="2300"/>
                    <a:pt x="11755" y="2175"/>
                    <a:pt x="11655" y="2175"/>
                  </a:cubicBezTo>
                  <a:cubicBezTo>
                    <a:pt x="10402" y="1924"/>
                    <a:pt x="9149" y="1623"/>
                    <a:pt x="7871" y="1347"/>
                  </a:cubicBezTo>
                  <a:cubicBezTo>
                    <a:pt x="6643" y="1072"/>
                    <a:pt x="5414" y="921"/>
                    <a:pt x="4186" y="571"/>
                  </a:cubicBezTo>
                  <a:cubicBezTo>
                    <a:pt x="3902" y="487"/>
                    <a:pt x="2902" y="1"/>
                    <a:pt x="2306" y="1"/>
                  </a:cubicBezTo>
                  <a:close/>
                </a:path>
              </a:pathLst>
            </a:custGeom>
            <a:solidFill>
              <a:srgbClr val="E9408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56"/>
            <p:cNvSpPr/>
            <p:nvPr/>
          </p:nvSpPr>
          <p:spPr>
            <a:xfrm>
              <a:off x="1312844" y="2261878"/>
              <a:ext cx="383728" cy="499971"/>
            </a:xfrm>
            <a:custGeom>
              <a:avLst/>
              <a:gdLst/>
              <a:ahLst/>
              <a:cxnLst/>
              <a:rect l="l" t="t" r="r" b="b"/>
              <a:pathLst>
                <a:path w="10065" h="13114" extrusionOk="0">
                  <a:moveTo>
                    <a:pt x="2133" y="0"/>
                  </a:moveTo>
                  <a:cubicBezTo>
                    <a:pt x="2066" y="0"/>
                    <a:pt x="1998" y="1"/>
                    <a:pt x="1931" y="3"/>
                  </a:cubicBezTo>
                  <a:cubicBezTo>
                    <a:pt x="1906" y="3"/>
                    <a:pt x="1856" y="3"/>
                    <a:pt x="1831" y="28"/>
                  </a:cubicBezTo>
                  <a:cubicBezTo>
                    <a:pt x="1818" y="24"/>
                    <a:pt x="1805" y="22"/>
                    <a:pt x="1793" y="22"/>
                  </a:cubicBezTo>
                  <a:cubicBezTo>
                    <a:pt x="1732" y="22"/>
                    <a:pt x="1680" y="74"/>
                    <a:pt x="1680" y="178"/>
                  </a:cubicBezTo>
                  <a:cubicBezTo>
                    <a:pt x="1680" y="304"/>
                    <a:pt x="1680" y="429"/>
                    <a:pt x="1655" y="579"/>
                  </a:cubicBezTo>
                  <a:cubicBezTo>
                    <a:pt x="1630" y="730"/>
                    <a:pt x="1605" y="880"/>
                    <a:pt x="1580" y="1030"/>
                  </a:cubicBezTo>
                  <a:cubicBezTo>
                    <a:pt x="1580" y="1080"/>
                    <a:pt x="1605" y="1131"/>
                    <a:pt x="1630" y="1156"/>
                  </a:cubicBezTo>
                  <a:cubicBezTo>
                    <a:pt x="1480" y="2534"/>
                    <a:pt x="1054" y="3938"/>
                    <a:pt x="928" y="5316"/>
                  </a:cubicBezTo>
                  <a:cubicBezTo>
                    <a:pt x="753" y="7321"/>
                    <a:pt x="477" y="9326"/>
                    <a:pt x="26" y="11256"/>
                  </a:cubicBezTo>
                  <a:cubicBezTo>
                    <a:pt x="1" y="11331"/>
                    <a:pt x="26" y="11456"/>
                    <a:pt x="101" y="11482"/>
                  </a:cubicBezTo>
                  <a:cubicBezTo>
                    <a:pt x="552" y="11707"/>
                    <a:pt x="953" y="11757"/>
                    <a:pt x="1455" y="11782"/>
                  </a:cubicBezTo>
                  <a:cubicBezTo>
                    <a:pt x="2357" y="11807"/>
                    <a:pt x="3134" y="11883"/>
                    <a:pt x="3986" y="12158"/>
                  </a:cubicBezTo>
                  <a:cubicBezTo>
                    <a:pt x="5515" y="12634"/>
                    <a:pt x="7119" y="12760"/>
                    <a:pt x="8673" y="13111"/>
                  </a:cubicBezTo>
                  <a:cubicBezTo>
                    <a:pt x="8684" y="13112"/>
                    <a:pt x="8695" y="13113"/>
                    <a:pt x="8706" y="13113"/>
                  </a:cubicBezTo>
                  <a:cubicBezTo>
                    <a:pt x="8861" y="13113"/>
                    <a:pt x="8945" y="12952"/>
                    <a:pt x="8898" y="12835"/>
                  </a:cubicBezTo>
                  <a:cubicBezTo>
                    <a:pt x="9274" y="11557"/>
                    <a:pt x="9174" y="10103"/>
                    <a:pt x="9324" y="8775"/>
                  </a:cubicBezTo>
                  <a:cubicBezTo>
                    <a:pt x="9500" y="7196"/>
                    <a:pt x="9650" y="5466"/>
                    <a:pt x="10026" y="3963"/>
                  </a:cubicBezTo>
                  <a:cubicBezTo>
                    <a:pt x="10065" y="3807"/>
                    <a:pt x="9938" y="3712"/>
                    <a:pt x="9821" y="3712"/>
                  </a:cubicBezTo>
                  <a:cubicBezTo>
                    <a:pt x="9787" y="3712"/>
                    <a:pt x="9753" y="3720"/>
                    <a:pt x="9725" y="3737"/>
                  </a:cubicBezTo>
                  <a:cubicBezTo>
                    <a:pt x="9199" y="3637"/>
                    <a:pt x="8673" y="3537"/>
                    <a:pt x="8121" y="3461"/>
                  </a:cubicBezTo>
                  <a:cubicBezTo>
                    <a:pt x="7470" y="3386"/>
                    <a:pt x="7019" y="3436"/>
                    <a:pt x="6918" y="2710"/>
                  </a:cubicBezTo>
                  <a:cubicBezTo>
                    <a:pt x="6868" y="2233"/>
                    <a:pt x="7094" y="1507"/>
                    <a:pt x="6768" y="1106"/>
                  </a:cubicBezTo>
                  <a:cubicBezTo>
                    <a:pt x="6467" y="730"/>
                    <a:pt x="5490" y="629"/>
                    <a:pt x="5064" y="504"/>
                  </a:cubicBezTo>
                  <a:cubicBezTo>
                    <a:pt x="4124" y="175"/>
                    <a:pt x="3140" y="0"/>
                    <a:pt x="2133" y="0"/>
                  </a:cubicBezTo>
                  <a:close/>
                </a:path>
              </a:pathLst>
            </a:custGeom>
            <a:solidFill>
              <a:srgbClr val="E9408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56"/>
            <p:cNvSpPr/>
            <p:nvPr/>
          </p:nvSpPr>
          <p:spPr>
            <a:xfrm>
              <a:off x="1173338" y="2688058"/>
              <a:ext cx="485446" cy="562801"/>
            </a:xfrm>
            <a:custGeom>
              <a:avLst/>
              <a:gdLst/>
              <a:ahLst/>
              <a:cxnLst/>
              <a:rect l="l" t="t" r="r" b="b"/>
              <a:pathLst>
                <a:path w="12733" h="14762" extrusionOk="0">
                  <a:moveTo>
                    <a:pt x="4180" y="0"/>
                  </a:moveTo>
                  <a:cubicBezTo>
                    <a:pt x="4036" y="0"/>
                    <a:pt x="3901" y="34"/>
                    <a:pt x="3785" y="128"/>
                  </a:cubicBezTo>
                  <a:cubicBezTo>
                    <a:pt x="3760" y="153"/>
                    <a:pt x="3735" y="178"/>
                    <a:pt x="3710" y="228"/>
                  </a:cubicBezTo>
                  <a:cubicBezTo>
                    <a:pt x="3685" y="228"/>
                    <a:pt x="3685" y="253"/>
                    <a:pt x="3660" y="278"/>
                  </a:cubicBezTo>
                  <a:cubicBezTo>
                    <a:pt x="3359" y="805"/>
                    <a:pt x="3585" y="1882"/>
                    <a:pt x="2858" y="1908"/>
                  </a:cubicBezTo>
                  <a:cubicBezTo>
                    <a:pt x="2650" y="1908"/>
                    <a:pt x="2442" y="1754"/>
                    <a:pt x="2241" y="1754"/>
                  </a:cubicBezTo>
                  <a:cubicBezTo>
                    <a:pt x="2126" y="1754"/>
                    <a:pt x="2014" y="1804"/>
                    <a:pt x="1906" y="1958"/>
                  </a:cubicBezTo>
                  <a:cubicBezTo>
                    <a:pt x="1780" y="2183"/>
                    <a:pt x="1855" y="2684"/>
                    <a:pt x="1805" y="2885"/>
                  </a:cubicBezTo>
                  <a:cubicBezTo>
                    <a:pt x="1755" y="3286"/>
                    <a:pt x="1555" y="3687"/>
                    <a:pt x="1530" y="4088"/>
                  </a:cubicBezTo>
                  <a:cubicBezTo>
                    <a:pt x="1505" y="4489"/>
                    <a:pt x="1655" y="4740"/>
                    <a:pt x="1755" y="5091"/>
                  </a:cubicBezTo>
                  <a:cubicBezTo>
                    <a:pt x="1880" y="5592"/>
                    <a:pt x="1931" y="6243"/>
                    <a:pt x="1655" y="6720"/>
                  </a:cubicBezTo>
                  <a:cubicBezTo>
                    <a:pt x="1530" y="6920"/>
                    <a:pt x="1304" y="7045"/>
                    <a:pt x="1179" y="7221"/>
                  </a:cubicBezTo>
                  <a:cubicBezTo>
                    <a:pt x="577" y="8048"/>
                    <a:pt x="1028" y="8925"/>
                    <a:pt x="126" y="9577"/>
                  </a:cubicBezTo>
                  <a:cubicBezTo>
                    <a:pt x="76" y="9627"/>
                    <a:pt x="1" y="9727"/>
                    <a:pt x="51" y="9802"/>
                  </a:cubicBezTo>
                  <a:cubicBezTo>
                    <a:pt x="327" y="10479"/>
                    <a:pt x="853" y="10880"/>
                    <a:pt x="1479" y="11206"/>
                  </a:cubicBezTo>
                  <a:cubicBezTo>
                    <a:pt x="2482" y="11782"/>
                    <a:pt x="3535" y="12233"/>
                    <a:pt x="4512" y="12860"/>
                  </a:cubicBezTo>
                  <a:cubicBezTo>
                    <a:pt x="5013" y="13186"/>
                    <a:pt x="5515" y="13562"/>
                    <a:pt x="6091" y="13787"/>
                  </a:cubicBezTo>
                  <a:cubicBezTo>
                    <a:pt x="6567" y="13963"/>
                    <a:pt x="7043" y="13963"/>
                    <a:pt x="7545" y="14063"/>
                  </a:cubicBezTo>
                  <a:cubicBezTo>
                    <a:pt x="8150" y="14230"/>
                    <a:pt x="9085" y="14761"/>
                    <a:pt x="9844" y="14761"/>
                  </a:cubicBezTo>
                  <a:cubicBezTo>
                    <a:pt x="9996" y="14761"/>
                    <a:pt x="10142" y="14740"/>
                    <a:pt x="10276" y="14690"/>
                  </a:cubicBezTo>
                  <a:cubicBezTo>
                    <a:pt x="10728" y="14514"/>
                    <a:pt x="10652" y="14163"/>
                    <a:pt x="10703" y="13762"/>
                  </a:cubicBezTo>
                  <a:cubicBezTo>
                    <a:pt x="10853" y="12409"/>
                    <a:pt x="11279" y="11131"/>
                    <a:pt x="11480" y="9802"/>
                  </a:cubicBezTo>
                  <a:cubicBezTo>
                    <a:pt x="11655" y="8499"/>
                    <a:pt x="11855" y="7171"/>
                    <a:pt x="11981" y="5867"/>
                  </a:cubicBezTo>
                  <a:cubicBezTo>
                    <a:pt x="12156" y="4564"/>
                    <a:pt x="12181" y="3361"/>
                    <a:pt x="12582" y="2083"/>
                  </a:cubicBezTo>
                  <a:cubicBezTo>
                    <a:pt x="12708" y="2008"/>
                    <a:pt x="12733" y="1782"/>
                    <a:pt x="12557" y="1732"/>
                  </a:cubicBezTo>
                  <a:cubicBezTo>
                    <a:pt x="12457" y="1707"/>
                    <a:pt x="12357" y="1682"/>
                    <a:pt x="12256" y="1657"/>
                  </a:cubicBezTo>
                  <a:cubicBezTo>
                    <a:pt x="10627" y="1005"/>
                    <a:pt x="8848" y="679"/>
                    <a:pt x="7068" y="479"/>
                  </a:cubicBezTo>
                  <a:cubicBezTo>
                    <a:pt x="6558" y="340"/>
                    <a:pt x="6026" y="201"/>
                    <a:pt x="5433" y="201"/>
                  </a:cubicBezTo>
                  <a:cubicBezTo>
                    <a:pt x="5385" y="201"/>
                    <a:pt x="5337" y="201"/>
                    <a:pt x="5289" y="203"/>
                  </a:cubicBezTo>
                  <a:cubicBezTo>
                    <a:pt x="4950" y="203"/>
                    <a:pt x="4536" y="0"/>
                    <a:pt x="4180" y="0"/>
                  </a:cubicBezTo>
                  <a:close/>
                </a:path>
              </a:pathLst>
            </a:custGeom>
            <a:solidFill>
              <a:srgbClr val="E9408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56"/>
            <p:cNvSpPr/>
            <p:nvPr/>
          </p:nvSpPr>
          <p:spPr>
            <a:xfrm>
              <a:off x="1571801" y="2750700"/>
              <a:ext cx="486399" cy="505652"/>
            </a:xfrm>
            <a:custGeom>
              <a:avLst/>
              <a:gdLst/>
              <a:ahLst/>
              <a:cxnLst/>
              <a:rect l="l" t="t" r="r" b="b"/>
              <a:pathLst>
                <a:path w="12758" h="13263" extrusionOk="0">
                  <a:moveTo>
                    <a:pt x="2542" y="1"/>
                  </a:moveTo>
                  <a:cubicBezTo>
                    <a:pt x="2239" y="1"/>
                    <a:pt x="1948" y="54"/>
                    <a:pt x="1780" y="315"/>
                  </a:cubicBezTo>
                  <a:cubicBezTo>
                    <a:pt x="1580" y="640"/>
                    <a:pt x="1530" y="1117"/>
                    <a:pt x="1530" y="1618"/>
                  </a:cubicBezTo>
                  <a:cubicBezTo>
                    <a:pt x="1354" y="2470"/>
                    <a:pt x="1279" y="3397"/>
                    <a:pt x="1179" y="4275"/>
                  </a:cubicBezTo>
                  <a:cubicBezTo>
                    <a:pt x="1079" y="4826"/>
                    <a:pt x="953" y="5352"/>
                    <a:pt x="928" y="5929"/>
                  </a:cubicBezTo>
                  <a:cubicBezTo>
                    <a:pt x="853" y="7182"/>
                    <a:pt x="628" y="8360"/>
                    <a:pt x="377" y="9613"/>
                  </a:cubicBezTo>
                  <a:cubicBezTo>
                    <a:pt x="302" y="9914"/>
                    <a:pt x="277" y="10214"/>
                    <a:pt x="252" y="10540"/>
                  </a:cubicBezTo>
                  <a:cubicBezTo>
                    <a:pt x="176" y="11042"/>
                    <a:pt x="101" y="11543"/>
                    <a:pt x="51" y="12044"/>
                  </a:cubicBezTo>
                  <a:cubicBezTo>
                    <a:pt x="26" y="12194"/>
                    <a:pt x="26" y="12345"/>
                    <a:pt x="26" y="12470"/>
                  </a:cubicBezTo>
                  <a:cubicBezTo>
                    <a:pt x="1" y="12620"/>
                    <a:pt x="26" y="12746"/>
                    <a:pt x="76" y="12846"/>
                  </a:cubicBezTo>
                  <a:cubicBezTo>
                    <a:pt x="54" y="13004"/>
                    <a:pt x="152" y="13100"/>
                    <a:pt x="263" y="13100"/>
                  </a:cubicBezTo>
                  <a:cubicBezTo>
                    <a:pt x="276" y="13100"/>
                    <a:pt x="289" y="13099"/>
                    <a:pt x="302" y="13097"/>
                  </a:cubicBezTo>
                  <a:cubicBezTo>
                    <a:pt x="483" y="13213"/>
                    <a:pt x="718" y="13263"/>
                    <a:pt x="958" y="13263"/>
                  </a:cubicBezTo>
                  <a:cubicBezTo>
                    <a:pt x="1182" y="13263"/>
                    <a:pt x="1411" y="13219"/>
                    <a:pt x="1605" y="13147"/>
                  </a:cubicBezTo>
                  <a:cubicBezTo>
                    <a:pt x="1856" y="13122"/>
                    <a:pt x="2031" y="13072"/>
                    <a:pt x="2181" y="12846"/>
                  </a:cubicBezTo>
                  <a:cubicBezTo>
                    <a:pt x="2257" y="12721"/>
                    <a:pt x="2181" y="12545"/>
                    <a:pt x="2232" y="12445"/>
                  </a:cubicBezTo>
                  <a:cubicBezTo>
                    <a:pt x="2232" y="12370"/>
                    <a:pt x="2206" y="12320"/>
                    <a:pt x="2232" y="12295"/>
                  </a:cubicBezTo>
                  <a:cubicBezTo>
                    <a:pt x="2407" y="12320"/>
                    <a:pt x="2557" y="12320"/>
                    <a:pt x="2683" y="12345"/>
                  </a:cubicBezTo>
                  <a:cubicBezTo>
                    <a:pt x="3039" y="12442"/>
                    <a:pt x="3374" y="12497"/>
                    <a:pt x="3722" y="12497"/>
                  </a:cubicBezTo>
                  <a:cubicBezTo>
                    <a:pt x="3913" y="12497"/>
                    <a:pt x="4108" y="12481"/>
                    <a:pt x="4312" y="12445"/>
                  </a:cubicBezTo>
                  <a:lnTo>
                    <a:pt x="4337" y="12445"/>
                  </a:lnTo>
                  <a:cubicBezTo>
                    <a:pt x="4562" y="12470"/>
                    <a:pt x="4813" y="12495"/>
                    <a:pt x="5039" y="12545"/>
                  </a:cubicBezTo>
                  <a:cubicBezTo>
                    <a:pt x="5056" y="12551"/>
                    <a:pt x="5077" y="12554"/>
                    <a:pt x="5098" y="12554"/>
                  </a:cubicBezTo>
                  <a:cubicBezTo>
                    <a:pt x="5167" y="12554"/>
                    <a:pt x="5245" y="12522"/>
                    <a:pt x="5264" y="12445"/>
                  </a:cubicBezTo>
                  <a:cubicBezTo>
                    <a:pt x="5264" y="12445"/>
                    <a:pt x="6818" y="12646"/>
                    <a:pt x="7094" y="12671"/>
                  </a:cubicBezTo>
                  <a:cubicBezTo>
                    <a:pt x="7921" y="12696"/>
                    <a:pt x="8723" y="12796"/>
                    <a:pt x="9525" y="12871"/>
                  </a:cubicBezTo>
                  <a:cubicBezTo>
                    <a:pt x="9677" y="12880"/>
                    <a:pt x="9830" y="12887"/>
                    <a:pt x="9982" y="12887"/>
                  </a:cubicBezTo>
                  <a:cubicBezTo>
                    <a:pt x="10676" y="12887"/>
                    <a:pt x="11330" y="12748"/>
                    <a:pt x="11680" y="12069"/>
                  </a:cubicBezTo>
                  <a:cubicBezTo>
                    <a:pt x="12006" y="11468"/>
                    <a:pt x="12031" y="10641"/>
                    <a:pt x="12056" y="9989"/>
                  </a:cubicBezTo>
                  <a:cubicBezTo>
                    <a:pt x="12106" y="8986"/>
                    <a:pt x="12156" y="8009"/>
                    <a:pt x="12282" y="7031"/>
                  </a:cubicBezTo>
                  <a:cubicBezTo>
                    <a:pt x="12557" y="5052"/>
                    <a:pt x="12758" y="3097"/>
                    <a:pt x="12733" y="1117"/>
                  </a:cubicBezTo>
                  <a:cubicBezTo>
                    <a:pt x="12708" y="991"/>
                    <a:pt x="12633" y="916"/>
                    <a:pt x="12507" y="891"/>
                  </a:cubicBezTo>
                  <a:cubicBezTo>
                    <a:pt x="11379" y="766"/>
                    <a:pt x="10277" y="866"/>
                    <a:pt x="9174" y="716"/>
                  </a:cubicBezTo>
                  <a:cubicBezTo>
                    <a:pt x="8046" y="565"/>
                    <a:pt x="6943" y="540"/>
                    <a:pt x="5841" y="390"/>
                  </a:cubicBezTo>
                  <a:cubicBezTo>
                    <a:pt x="4838" y="239"/>
                    <a:pt x="3836" y="89"/>
                    <a:pt x="2858" y="14"/>
                  </a:cubicBezTo>
                  <a:cubicBezTo>
                    <a:pt x="2755" y="7"/>
                    <a:pt x="2648" y="1"/>
                    <a:pt x="254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56"/>
            <p:cNvSpPr/>
            <p:nvPr/>
          </p:nvSpPr>
          <p:spPr>
            <a:xfrm>
              <a:off x="1750692" y="2834235"/>
              <a:ext cx="968756" cy="953849"/>
            </a:xfrm>
            <a:custGeom>
              <a:avLst/>
              <a:gdLst/>
              <a:ahLst/>
              <a:cxnLst/>
              <a:rect l="l" t="t" r="r" b="b"/>
              <a:pathLst>
                <a:path w="25410" h="25019" extrusionOk="0">
                  <a:moveTo>
                    <a:pt x="8260" y="0"/>
                  </a:moveTo>
                  <a:cubicBezTo>
                    <a:pt x="8237" y="0"/>
                    <a:pt x="8214" y="1"/>
                    <a:pt x="8191" y="3"/>
                  </a:cubicBezTo>
                  <a:cubicBezTo>
                    <a:pt x="8066" y="28"/>
                    <a:pt x="7991" y="53"/>
                    <a:pt x="7916" y="104"/>
                  </a:cubicBezTo>
                  <a:cubicBezTo>
                    <a:pt x="7890" y="95"/>
                    <a:pt x="7863" y="90"/>
                    <a:pt x="7834" y="90"/>
                  </a:cubicBezTo>
                  <a:cubicBezTo>
                    <a:pt x="7776" y="90"/>
                    <a:pt x="7715" y="112"/>
                    <a:pt x="7665" y="179"/>
                  </a:cubicBezTo>
                  <a:cubicBezTo>
                    <a:pt x="7289" y="780"/>
                    <a:pt x="7464" y="1758"/>
                    <a:pt x="7464" y="2434"/>
                  </a:cubicBezTo>
                  <a:cubicBezTo>
                    <a:pt x="7489" y="2735"/>
                    <a:pt x="7464" y="3011"/>
                    <a:pt x="7464" y="3287"/>
                  </a:cubicBezTo>
                  <a:cubicBezTo>
                    <a:pt x="7339" y="4364"/>
                    <a:pt x="7139" y="5417"/>
                    <a:pt x="7013" y="6470"/>
                  </a:cubicBezTo>
                  <a:cubicBezTo>
                    <a:pt x="6863" y="7597"/>
                    <a:pt x="6938" y="9051"/>
                    <a:pt x="6437" y="10079"/>
                  </a:cubicBezTo>
                  <a:cubicBezTo>
                    <a:pt x="6387" y="10129"/>
                    <a:pt x="6337" y="10154"/>
                    <a:pt x="6261" y="10154"/>
                  </a:cubicBezTo>
                  <a:cubicBezTo>
                    <a:pt x="6154" y="10186"/>
                    <a:pt x="6033" y="10195"/>
                    <a:pt x="5910" y="10195"/>
                  </a:cubicBezTo>
                  <a:cubicBezTo>
                    <a:pt x="5745" y="10195"/>
                    <a:pt x="5578" y="10179"/>
                    <a:pt x="5434" y="10179"/>
                  </a:cubicBezTo>
                  <a:cubicBezTo>
                    <a:pt x="5216" y="10189"/>
                    <a:pt x="4996" y="10193"/>
                    <a:pt x="4775" y="10193"/>
                  </a:cubicBezTo>
                  <a:cubicBezTo>
                    <a:pt x="3295" y="10193"/>
                    <a:pt x="1761" y="9983"/>
                    <a:pt x="321" y="9678"/>
                  </a:cubicBezTo>
                  <a:cubicBezTo>
                    <a:pt x="310" y="9676"/>
                    <a:pt x="299" y="9675"/>
                    <a:pt x="288" y="9675"/>
                  </a:cubicBezTo>
                  <a:cubicBezTo>
                    <a:pt x="127" y="9675"/>
                    <a:pt x="1" y="9838"/>
                    <a:pt x="71" y="9978"/>
                  </a:cubicBezTo>
                  <a:cubicBezTo>
                    <a:pt x="96" y="10028"/>
                    <a:pt x="121" y="10079"/>
                    <a:pt x="146" y="10129"/>
                  </a:cubicBezTo>
                  <a:cubicBezTo>
                    <a:pt x="672" y="11031"/>
                    <a:pt x="1525" y="11633"/>
                    <a:pt x="2201" y="12409"/>
                  </a:cubicBezTo>
                  <a:cubicBezTo>
                    <a:pt x="3053" y="13412"/>
                    <a:pt x="3103" y="14815"/>
                    <a:pt x="4056" y="15743"/>
                  </a:cubicBezTo>
                  <a:cubicBezTo>
                    <a:pt x="4482" y="16119"/>
                    <a:pt x="4933" y="16470"/>
                    <a:pt x="5359" y="16846"/>
                  </a:cubicBezTo>
                  <a:cubicBezTo>
                    <a:pt x="5560" y="17021"/>
                    <a:pt x="5760" y="17272"/>
                    <a:pt x="6036" y="17322"/>
                  </a:cubicBezTo>
                  <a:cubicBezTo>
                    <a:pt x="6107" y="17336"/>
                    <a:pt x="6173" y="17343"/>
                    <a:pt x="6235" y="17343"/>
                  </a:cubicBezTo>
                  <a:cubicBezTo>
                    <a:pt x="6947" y="17343"/>
                    <a:pt x="7146" y="16479"/>
                    <a:pt x="7515" y="16018"/>
                  </a:cubicBezTo>
                  <a:cubicBezTo>
                    <a:pt x="7817" y="15645"/>
                    <a:pt x="8144" y="15484"/>
                    <a:pt x="8482" y="15484"/>
                  </a:cubicBezTo>
                  <a:cubicBezTo>
                    <a:pt x="10417" y="15484"/>
                    <a:pt x="12753" y="20745"/>
                    <a:pt x="13329" y="21833"/>
                  </a:cubicBezTo>
                  <a:cubicBezTo>
                    <a:pt x="14042" y="23209"/>
                    <a:pt x="15212" y="25018"/>
                    <a:pt x="16981" y="25018"/>
                  </a:cubicBezTo>
                  <a:cubicBezTo>
                    <a:pt x="17017" y="25018"/>
                    <a:pt x="17052" y="25018"/>
                    <a:pt x="17089" y="25016"/>
                  </a:cubicBezTo>
                  <a:cubicBezTo>
                    <a:pt x="18667" y="24941"/>
                    <a:pt x="18041" y="22886"/>
                    <a:pt x="17991" y="21883"/>
                  </a:cubicBezTo>
                  <a:cubicBezTo>
                    <a:pt x="17891" y="20154"/>
                    <a:pt x="19219" y="19628"/>
                    <a:pt x="20497" y="18775"/>
                  </a:cubicBezTo>
                  <a:cubicBezTo>
                    <a:pt x="21675" y="17973"/>
                    <a:pt x="22753" y="17046"/>
                    <a:pt x="24006" y="16319"/>
                  </a:cubicBezTo>
                  <a:cubicBezTo>
                    <a:pt x="25409" y="15492"/>
                    <a:pt x="25109" y="13111"/>
                    <a:pt x="24657" y="11758"/>
                  </a:cubicBezTo>
                  <a:cubicBezTo>
                    <a:pt x="24307" y="10655"/>
                    <a:pt x="24357" y="9602"/>
                    <a:pt x="24181" y="8500"/>
                  </a:cubicBezTo>
                  <a:cubicBezTo>
                    <a:pt x="24031" y="7597"/>
                    <a:pt x="23680" y="7121"/>
                    <a:pt x="22828" y="6770"/>
                  </a:cubicBezTo>
                  <a:cubicBezTo>
                    <a:pt x="21825" y="6344"/>
                    <a:pt x="20823" y="6344"/>
                    <a:pt x="19745" y="6344"/>
                  </a:cubicBezTo>
                  <a:cubicBezTo>
                    <a:pt x="18968" y="6319"/>
                    <a:pt x="18166" y="6244"/>
                    <a:pt x="17389" y="6194"/>
                  </a:cubicBezTo>
                  <a:cubicBezTo>
                    <a:pt x="16537" y="6144"/>
                    <a:pt x="15760" y="5818"/>
                    <a:pt x="14933" y="5642"/>
                  </a:cubicBezTo>
                  <a:cubicBezTo>
                    <a:pt x="14081" y="5467"/>
                    <a:pt x="13229" y="5342"/>
                    <a:pt x="12953" y="4364"/>
                  </a:cubicBezTo>
                  <a:cubicBezTo>
                    <a:pt x="12903" y="4214"/>
                    <a:pt x="12903" y="4064"/>
                    <a:pt x="12878" y="3913"/>
                  </a:cubicBezTo>
                  <a:cubicBezTo>
                    <a:pt x="12853" y="3763"/>
                    <a:pt x="12853" y="3612"/>
                    <a:pt x="12853" y="3462"/>
                  </a:cubicBezTo>
                  <a:cubicBezTo>
                    <a:pt x="12828" y="3011"/>
                    <a:pt x="12978" y="2409"/>
                    <a:pt x="13028" y="1833"/>
                  </a:cubicBezTo>
                  <a:cubicBezTo>
                    <a:pt x="13028" y="1507"/>
                    <a:pt x="13003" y="1156"/>
                    <a:pt x="12853" y="856"/>
                  </a:cubicBezTo>
                  <a:cubicBezTo>
                    <a:pt x="12652" y="429"/>
                    <a:pt x="12352" y="229"/>
                    <a:pt x="12001" y="28"/>
                  </a:cubicBezTo>
                  <a:cubicBezTo>
                    <a:pt x="11875" y="10"/>
                    <a:pt x="11745" y="2"/>
                    <a:pt x="11613" y="2"/>
                  </a:cubicBezTo>
                  <a:cubicBezTo>
                    <a:pt x="11218" y="2"/>
                    <a:pt x="10804" y="72"/>
                    <a:pt x="10447" y="129"/>
                  </a:cubicBezTo>
                  <a:cubicBezTo>
                    <a:pt x="10114" y="160"/>
                    <a:pt x="9841" y="192"/>
                    <a:pt x="9553" y="192"/>
                  </a:cubicBezTo>
                  <a:cubicBezTo>
                    <a:pt x="9385" y="192"/>
                    <a:pt x="9212" y="181"/>
                    <a:pt x="9018" y="154"/>
                  </a:cubicBezTo>
                  <a:cubicBezTo>
                    <a:pt x="8790" y="108"/>
                    <a:pt x="8499" y="0"/>
                    <a:pt x="8260"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56"/>
            <p:cNvSpPr/>
            <p:nvPr/>
          </p:nvSpPr>
          <p:spPr>
            <a:xfrm>
              <a:off x="2040532" y="2786272"/>
              <a:ext cx="617778" cy="329019"/>
            </a:xfrm>
            <a:custGeom>
              <a:avLst/>
              <a:gdLst/>
              <a:ahLst/>
              <a:cxnLst/>
              <a:rect l="l" t="t" r="r" b="b"/>
              <a:pathLst>
                <a:path w="16204" h="8630" extrusionOk="0">
                  <a:moveTo>
                    <a:pt x="994" y="1"/>
                  </a:moveTo>
                  <a:cubicBezTo>
                    <a:pt x="858" y="1"/>
                    <a:pt x="728" y="10"/>
                    <a:pt x="614" y="33"/>
                  </a:cubicBezTo>
                  <a:cubicBezTo>
                    <a:pt x="514" y="58"/>
                    <a:pt x="414" y="83"/>
                    <a:pt x="314" y="108"/>
                  </a:cubicBezTo>
                  <a:lnTo>
                    <a:pt x="238" y="108"/>
                  </a:lnTo>
                  <a:cubicBezTo>
                    <a:pt x="188" y="134"/>
                    <a:pt x="138" y="184"/>
                    <a:pt x="113" y="259"/>
                  </a:cubicBezTo>
                  <a:cubicBezTo>
                    <a:pt x="113" y="334"/>
                    <a:pt x="113" y="409"/>
                    <a:pt x="113" y="484"/>
                  </a:cubicBezTo>
                  <a:cubicBezTo>
                    <a:pt x="113" y="509"/>
                    <a:pt x="113" y="560"/>
                    <a:pt x="113" y="585"/>
                  </a:cubicBezTo>
                  <a:cubicBezTo>
                    <a:pt x="138" y="810"/>
                    <a:pt x="138" y="1061"/>
                    <a:pt x="138" y="1286"/>
                  </a:cubicBezTo>
                  <a:cubicBezTo>
                    <a:pt x="138" y="1311"/>
                    <a:pt x="138" y="1311"/>
                    <a:pt x="138" y="1337"/>
                  </a:cubicBezTo>
                  <a:cubicBezTo>
                    <a:pt x="1" y="1454"/>
                    <a:pt x="125" y="1634"/>
                    <a:pt x="281" y="1634"/>
                  </a:cubicBezTo>
                  <a:cubicBezTo>
                    <a:pt x="324" y="1634"/>
                    <a:pt x="370" y="1620"/>
                    <a:pt x="414" y="1587"/>
                  </a:cubicBezTo>
                  <a:cubicBezTo>
                    <a:pt x="523" y="1498"/>
                    <a:pt x="675" y="1466"/>
                    <a:pt x="848" y="1466"/>
                  </a:cubicBezTo>
                  <a:cubicBezTo>
                    <a:pt x="1310" y="1466"/>
                    <a:pt x="1922" y="1701"/>
                    <a:pt x="2268" y="1738"/>
                  </a:cubicBezTo>
                  <a:cubicBezTo>
                    <a:pt x="2337" y="1744"/>
                    <a:pt x="2408" y="1747"/>
                    <a:pt x="2482" y="1747"/>
                  </a:cubicBezTo>
                  <a:cubicBezTo>
                    <a:pt x="2959" y="1747"/>
                    <a:pt x="3544" y="1630"/>
                    <a:pt x="4060" y="1630"/>
                  </a:cubicBezTo>
                  <a:cubicBezTo>
                    <a:pt x="4701" y="1630"/>
                    <a:pt x="5235" y="1810"/>
                    <a:pt x="5326" y="2615"/>
                  </a:cubicBezTo>
                  <a:cubicBezTo>
                    <a:pt x="5426" y="3542"/>
                    <a:pt x="5301" y="4419"/>
                    <a:pt x="5276" y="5322"/>
                  </a:cubicBezTo>
                  <a:cubicBezTo>
                    <a:pt x="5251" y="5773"/>
                    <a:pt x="5201" y="6449"/>
                    <a:pt x="5577" y="6775"/>
                  </a:cubicBezTo>
                  <a:cubicBezTo>
                    <a:pt x="5978" y="7176"/>
                    <a:pt x="6805" y="7126"/>
                    <a:pt x="7306" y="7302"/>
                  </a:cubicBezTo>
                  <a:cubicBezTo>
                    <a:pt x="8208" y="7602"/>
                    <a:pt x="9161" y="7728"/>
                    <a:pt x="10088" y="7878"/>
                  </a:cubicBezTo>
                  <a:cubicBezTo>
                    <a:pt x="10460" y="7945"/>
                    <a:pt x="10825" y="7964"/>
                    <a:pt x="11188" y="7964"/>
                  </a:cubicBezTo>
                  <a:cubicBezTo>
                    <a:pt x="11702" y="7964"/>
                    <a:pt x="12212" y="7925"/>
                    <a:pt x="12734" y="7925"/>
                  </a:cubicBezTo>
                  <a:cubicBezTo>
                    <a:pt x="12813" y="7925"/>
                    <a:pt x="12891" y="7926"/>
                    <a:pt x="12970" y="7928"/>
                  </a:cubicBezTo>
                  <a:cubicBezTo>
                    <a:pt x="13622" y="7928"/>
                    <a:pt x="14173" y="8003"/>
                    <a:pt x="14775" y="8279"/>
                  </a:cubicBezTo>
                  <a:cubicBezTo>
                    <a:pt x="15101" y="8454"/>
                    <a:pt x="15351" y="8580"/>
                    <a:pt x="15702" y="8630"/>
                  </a:cubicBezTo>
                  <a:cubicBezTo>
                    <a:pt x="15827" y="8630"/>
                    <a:pt x="15928" y="8555"/>
                    <a:pt x="15903" y="8404"/>
                  </a:cubicBezTo>
                  <a:cubicBezTo>
                    <a:pt x="15627" y="7076"/>
                    <a:pt x="16203" y="5823"/>
                    <a:pt x="15978" y="4469"/>
                  </a:cubicBezTo>
                  <a:cubicBezTo>
                    <a:pt x="15827" y="3492"/>
                    <a:pt x="15802" y="1863"/>
                    <a:pt x="15151" y="1086"/>
                  </a:cubicBezTo>
                  <a:cubicBezTo>
                    <a:pt x="14862" y="749"/>
                    <a:pt x="14511" y="679"/>
                    <a:pt x="14138" y="679"/>
                  </a:cubicBezTo>
                  <a:cubicBezTo>
                    <a:pt x="13929" y="679"/>
                    <a:pt x="13713" y="701"/>
                    <a:pt x="13497" y="710"/>
                  </a:cubicBezTo>
                  <a:cubicBezTo>
                    <a:pt x="13091" y="724"/>
                    <a:pt x="12685" y="730"/>
                    <a:pt x="12279" y="730"/>
                  </a:cubicBezTo>
                  <a:cubicBezTo>
                    <a:pt x="11231" y="730"/>
                    <a:pt x="10183" y="689"/>
                    <a:pt x="9136" y="635"/>
                  </a:cubicBezTo>
                  <a:cubicBezTo>
                    <a:pt x="7948" y="571"/>
                    <a:pt x="6795" y="418"/>
                    <a:pt x="5618" y="418"/>
                  </a:cubicBezTo>
                  <a:cubicBezTo>
                    <a:pt x="5405" y="418"/>
                    <a:pt x="5191" y="423"/>
                    <a:pt x="4975" y="434"/>
                  </a:cubicBezTo>
                  <a:cubicBezTo>
                    <a:pt x="4862" y="441"/>
                    <a:pt x="4751" y="444"/>
                    <a:pt x="4643" y="444"/>
                  </a:cubicBezTo>
                  <a:cubicBezTo>
                    <a:pt x="3954" y="444"/>
                    <a:pt x="3337" y="320"/>
                    <a:pt x="2644" y="234"/>
                  </a:cubicBezTo>
                  <a:cubicBezTo>
                    <a:pt x="2378" y="193"/>
                    <a:pt x="1609" y="1"/>
                    <a:pt x="994" y="1"/>
                  </a:cubicBezTo>
                  <a:close/>
                </a:path>
              </a:pathLst>
            </a:custGeom>
            <a:solidFill>
              <a:srgbClr val="E9408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56"/>
            <p:cNvSpPr/>
            <p:nvPr/>
          </p:nvSpPr>
          <p:spPr>
            <a:xfrm>
              <a:off x="2601721" y="2813685"/>
              <a:ext cx="355668" cy="358222"/>
            </a:xfrm>
            <a:custGeom>
              <a:avLst/>
              <a:gdLst/>
              <a:ahLst/>
              <a:cxnLst/>
              <a:rect l="l" t="t" r="r" b="b"/>
              <a:pathLst>
                <a:path w="9329" h="9396" extrusionOk="0">
                  <a:moveTo>
                    <a:pt x="206" y="0"/>
                  </a:moveTo>
                  <a:cubicBezTo>
                    <a:pt x="106" y="0"/>
                    <a:pt x="1" y="81"/>
                    <a:pt x="31" y="217"/>
                  </a:cubicBezTo>
                  <a:cubicBezTo>
                    <a:pt x="81" y="417"/>
                    <a:pt x="156" y="567"/>
                    <a:pt x="256" y="693"/>
                  </a:cubicBezTo>
                  <a:cubicBezTo>
                    <a:pt x="532" y="2572"/>
                    <a:pt x="933" y="4252"/>
                    <a:pt x="682" y="6156"/>
                  </a:cubicBezTo>
                  <a:cubicBezTo>
                    <a:pt x="632" y="6532"/>
                    <a:pt x="532" y="7059"/>
                    <a:pt x="707" y="7435"/>
                  </a:cubicBezTo>
                  <a:cubicBezTo>
                    <a:pt x="933" y="7886"/>
                    <a:pt x="808" y="7535"/>
                    <a:pt x="1058" y="7811"/>
                  </a:cubicBezTo>
                  <a:cubicBezTo>
                    <a:pt x="1509" y="8312"/>
                    <a:pt x="1509" y="8287"/>
                    <a:pt x="1509" y="8863"/>
                  </a:cubicBezTo>
                  <a:cubicBezTo>
                    <a:pt x="1509" y="8938"/>
                    <a:pt x="1560" y="9039"/>
                    <a:pt x="1660" y="9039"/>
                  </a:cubicBezTo>
                  <a:cubicBezTo>
                    <a:pt x="2261" y="9164"/>
                    <a:pt x="2888" y="9339"/>
                    <a:pt x="3514" y="9390"/>
                  </a:cubicBezTo>
                  <a:cubicBezTo>
                    <a:pt x="3577" y="9394"/>
                    <a:pt x="3637" y="9396"/>
                    <a:pt x="3697" y="9396"/>
                  </a:cubicBezTo>
                  <a:cubicBezTo>
                    <a:pt x="4359" y="9396"/>
                    <a:pt x="4878" y="9160"/>
                    <a:pt x="5545" y="9114"/>
                  </a:cubicBezTo>
                  <a:cubicBezTo>
                    <a:pt x="5572" y="9113"/>
                    <a:pt x="5599" y="9112"/>
                    <a:pt x="5627" y="9112"/>
                  </a:cubicBezTo>
                  <a:cubicBezTo>
                    <a:pt x="5871" y="9112"/>
                    <a:pt x="6099" y="9151"/>
                    <a:pt x="6303" y="9151"/>
                  </a:cubicBezTo>
                  <a:cubicBezTo>
                    <a:pt x="6612" y="9151"/>
                    <a:pt x="6864" y="9062"/>
                    <a:pt x="7023" y="8613"/>
                  </a:cubicBezTo>
                  <a:cubicBezTo>
                    <a:pt x="7149" y="8237"/>
                    <a:pt x="7073" y="7786"/>
                    <a:pt x="7098" y="7359"/>
                  </a:cubicBezTo>
                  <a:cubicBezTo>
                    <a:pt x="7123" y="6608"/>
                    <a:pt x="7424" y="6031"/>
                    <a:pt x="7875" y="5405"/>
                  </a:cubicBezTo>
                  <a:cubicBezTo>
                    <a:pt x="8201" y="4928"/>
                    <a:pt x="8577" y="4502"/>
                    <a:pt x="8803" y="3976"/>
                  </a:cubicBezTo>
                  <a:cubicBezTo>
                    <a:pt x="9078" y="3274"/>
                    <a:pt x="9128" y="2547"/>
                    <a:pt x="9304" y="1846"/>
                  </a:cubicBezTo>
                  <a:cubicBezTo>
                    <a:pt x="9329" y="1745"/>
                    <a:pt x="9254" y="1645"/>
                    <a:pt x="9154" y="1645"/>
                  </a:cubicBezTo>
                  <a:cubicBezTo>
                    <a:pt x="9123" y="1646"/>
                    <a:pt x="9094" y="1647"/>
                    <a:pt x="9066" y="1647"/>
                  </a:cubicBezTo>
                  <a:cubicBezTo>
                    <a:pt x="8477" y="1647"/>
                    <a:pt x="8477" y="1393"/>
                    <a:pt x="8477" y="843"/>
                  </a:cubicBezTo>
                  <a:cubicBezTo>
                    <a:pt x="8477" y="793"/>
                    <a:pt x="8427" y="693"/>
                    <a:pt x="8352" y="693"/>
                  </a:cubicBezTo>
                  <a:cubicBezTo>
                    <a:pt x="8043" y="647"/>
                    <a:pt x="7736" y="630"/>
                    <a:pt x="7430" y="630"/>
                  </a:cubicBezTo>
                  <a:cubicBezTo>
                    <a:pt x="6526" y="630"/>
                    <a:pt x="5627" y="779"/>
                    <a:pt x="4720" y="779"/>
                  </a:cubicBezTo>
                  <a:cubicBezTo>
                    <a:pt x="4586" y="779"/>
                    <a:pt x="4451" y="775"/>
                    <a:pt x="4316" y="768"/>
                  </a:cubicBezTo>
                  <a:cubicBezTo>
                    <a:pt x="3772" y="747"/>
                    <a:pt x="3244" y="656"/>
                    <a:pt x="2705" y="656"/>
                  </a:cubicBezTo>
                  <a:cubicBezTo>
                    <a:pt x="2600" y="656"/>
                    <a:pt x="2493" y="659"/>
                    <a:pt x="2387" y="668"/>
                  </a:cubicBezTo>
                  <a:cubicBezTo>
                    <a:pt x="2123" y="694"/>
                    <a:pt x="1754" y="762"/>
                    <a:pt x="1403" y="762"/>
                  </a:cubicBezTo>
                  <a:cubicBezTo>
                    <a:pt x="1087" y="762"/>
                    <a:pt x="784" y="707"/>
                    <a:pt x="582" y="517"/>
                  </a:cubicBezTo>
                  <a:cubicBezTo>
                    <a:pt x="557" y="467"/>
                    <a:pt x="532" y="417"/>
                    <a:pt x="507" y="417"/>
                  </a:cubicBezTo>
                  <a:cubicBezTo>
                    <a:pt x="432" y="342"/>
                    <a:pt x="407" y="242"/>
                    <a:pt x="357" y="116"/>
                  </a:cubicBezTo>
                  <a:cubicBezTo>
                    <a:pt x="336" y="36"/>
                    <a:pt x="272" y="0"/>
                    <a:pt x="206" y="0"/>
                  </a:cubicBezTo>
                  <a:close/>
                </a:path>
              </a:pathLst>
            </a:custGeom>
            <a:solidFill>
              <a:srgbClr val="E9408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56"/>
            <p:cNvSpPr/>
            <p:nvPr/>
          </p:nvSpPr>
          <p:spPr>
            <a:xfrm>
              <a:off x="2539193" y="2485491"/>
              <a:ext cx="456433" cy="406717"/>
            </a:xfrm>
            <a:custGeom>
              <a:avLst/>
              <a:gdLst/>
              <a:ahLst/>
              <a:cxnLst/>
              <a:rect l="l" t="t" r="r" b="b"/>
              <a:pathLst>
                <a:path w="11972" h="10668" extrusionOk="0">
                  <a:moveTo>
                    <a:pt x="5593" y="1"/>
                  </a:moveTo>
                  <a:cubicBezTo>
                    <a:pt x="5341" y="1"/>
                    <a:pt x="5070" y="29"/>
                    <a:pt x="4753" y="103"/>
                  </a:cubicBezTo>
                  <a:cubicBezTo>
                    <a:pt x="4130" y="232"/>
                    <a:pt x="3498" y="268"/>
                    <a:pt x="2863" y="268"/>
                  </a:cubicBezTo>
                  <a:cubicBezTo>
                    <a:pt x="2015" y="268"/>
                    <a:pt x="1162" y="203"/>
                    <a:pt x="317" y="203"/>
                  </a:cubicBezTo>
                  <a:cubicBezTo>
                    <a:pt x="295" y="194"/>
                    <a:pt x="271" y="190"/>
                    <a:pt x="247" y="190"/>
                  </a:cubicBezTo>
                  <a:cubicBezTo>
                    <a:pt x="130" y="190"/>
                    <a:pt x="0" y="284"/>
                    <a:pt x="42" y="429"/>
                  </a:cubicBezTo>
                  <a:cubicBezTo>
                    <a:pt x="117" y="754"/>
                    <a:pt x="292" y="1030"/>
                    <a:pt x="493" y="1281"/>
                  </a:cubicBezTo>
                  <a:cubicBezTo>
                    <a:pt x="618" y="1556"/>
                    <a:pt x="793" y="1782"/>
                    <a:pt x="1019" y="1982"/>
                  </a:cubicBezTo>
                  <a:cubicBezTo>
                    <a:pt x="1044" y="2007"/>
                    <a:pt x="1094" y="2007"/>
                    <a:pt x="1119" y="2007"/>
                  </a:cubicBezTo>
                  <a:cubicBezTo>
                    <a:pt x="1245" y="2158"/>
                    <a:pt x="1220" y="2033"/>
                    <a:pt x="1270" y="2308"/>
                  </a:cubicBezTo>
                  <a:cubicBezTo>
                    <a:pt x="1295" y="2509"/>
                    <a:pt x="1169" y="2609"/>
                    <a:pt x="1270" y="2860"/>
                  </a:cubicBezTo>
                  <a:cubicBezTo>
                    <a:pt x="1370" y="3160"/>
                    <a:pt x="1721" y="3436"/>
                    <a:pt x="1871" y="3712"/>
                  </a:cubicBezTo>
                  <a:cubicBezTo>
                    <a:pt x="2197" y="4338"/>
                    <a:pt x="2197" y="5015"/>
                    <a:pt x="2147" y="5717"/>
                  </a:cubicBezTo>
                  <a:cubicBezTo>
                    <a:pt x="2072" y="6719"/>
                    <a:pt x="1796" y="7797"/>
                    <a:pt x="1871" y="8799"/>
                  </a:cubicBezTo>
                  <a:cubicBezTo>
                    <a:pt x="1950" y="9642"/>
                    <a:pt x="2424" y="9835"/>
                    <a:pt x="3015" y="9835"/>
                  </a:cubicBezTo>
                  <a:cubicBezTo>
                    <a:pt x="3512" y="9835"/>
                    <a:pt x="4092" y="9699"/>
                    <a:pt x="4591" y="9699"/>
                  </a:cubicBezTo>
                  <a:cubicBezTo>
                    <a:pt x="4629" y="9699"/>
                    <a:pt x="4666" y="9700"/>
                    <a:pt x="4703" y="9702"/>
                  </a:cubicBezTo>
                  <a:cubicBezTo>
                    <a:pt x="5686" y="9743"/>
                    <a:pt x="6651" y="9784"/>
                    <a:pt x="7614" y="9784"/>
                  </a:cubicBezTo>
                  <a:cubicBezTo>
                    <a:pt x="7830" y="9784"/>
                    <a:pt x="8046" y="9782"/>
                    <a:pt x="8262" y="9777"/>
                  </a:cubicBezTo>
                  <a:cubicBezTo>
                    <a:pt x="8548" y="9759"/>
                    <a:pt x="8936" y="9678"/>
                    <a:pt x="9280" y="9678"/>
                  </a:cubicBezTo>
                  <a:cubicBezTo>
                    <a:pt x="9419" y="9678"/>
                    <a:pt x="9551" y="9691"/>
                    <a:pt x="9666" y="9727"/>
                  </a:cubicBezTo>
                  <a:cubicBezTo>
                    <a:pt x="9966" y="9802"/>
                    <a:pt x="9916" y="9727"/>
                    <a:pt x="10017" y="10103"/>
                  </a:cubicBezTo>
                  <a:cubicBezTo>
                    <a:pt x="10017" y="10103"/>
                    <a:pt x="9992" y="10378"/>
                    <a:pt x="9966" y="10479"/>
                  </a:cubicBezTo>
                  <a:cubicBezTo>
                    <a:pt x="9966" y="10554"/>
                    <a:pt x="10067" y="10604"/>
                    <a:pt x="10142" y="10629"/>
                  </a:cubicBezTo>
                  <a:cubicBezTo>
                    <a:pt x="10335" y="10647"/>
                    <a:pt x="10491" y="10667"/>
                    <a:pt x="10625" y="10667"/>
                  </a:cubicBezTo>
                  <a:cubicBezTo>
                    <a:pt x="10872" y="10667"/>
                    <a:pt x="11041" y="10596"/>
                    <a:pt x="11220" y="10303"/>
                  </a:cubicBezTo>
                  <a:cubicBezTo>
                    <a:pt x="11370" y="10078"/>
                    <a:pt x="11320" y="9601"/>
                    <a:pt x="11470" y="9351"/>
                  </a:cubicBezTo>
                  <a:cubicBezTo>
                    <a:pt x="11545" y="9226"/>
                    <a:pt x="11696" y="9125"/>
                    <a:pt x="11771" y="9000"/>
                  </a:cubicBezTo>
                  <a:cubicBezTo>
                    <a:pt x="11946" y="8724"/>
                    <a:pt x="11971" y="8499"/>
                    <a:pt x="11946" y="8173"/>
                  </a:cubicBezTo>
                  <a:cubicBezTo>
                    <a:pt x="11946" y="8106"/>
                    <a:pt x="11886" y="8019"/>
                    <a:pt x="11820" y="8019"/>
                  </a:cubicBezTo>
                  <a:cubicBezTo>
                    <a:pt x="11812" y="8019"/>
                    <a:pt x="11804" y="8020"/>
                    <a:pt x="11796" y="8023"/>
                  </a:cubicBezTo>
                  <a:cubicBezTo>
                    <a:pt x="11759" y="8027"/>
                    <a:pt x="11723" y="8029"/>
                    <a:pt x="11689" y="8029"/>
                  </a:cubicBezTo>
                  <a:cubicBezTo>
                    <a:pt x="11083" y="8029"/>
                    <a:pt x="10974" y="7419"/>
                    <a:pt x="10618" y="6945"/>
                  </a:cubicBezTo>
                  <a:cubicBezTo>
                    <a:pt x="10367" y="6644"/>
                    <a:pt x="10067" y="6368"/>
                    <a:pt x="9866" y="5992"/>
                  </a:cubicBezTo>
                  <a:cubicBezTo>
                    <a:pt x="9591" y="5466"/>
                    <a:pt x="9816" y="5015"/>
                    <a:pt x="9816" y="4489"/>
                  </a:cubicBezTo>
                  <a:cubicBezTo>
                    <a:pt x="9816" y="4012"/>
                    <a:pt x="9691" y="3712"/>
                    <a:pt x="9290" y="3436"/>
                  </a:cubicBezTo>
                  <a:cubicBezTo>
                    <a:pt x="8814" y="3110"/>
                    <a:pt x="8362" y="2985"/>
                    <a:pt x="8012" y="2484"/>
                  </a:cubicBezTo>
                  <a:cubicBezTo>
                    <a:pt x="7586" y="1832"/>
                    <a:pt x="7636" y="1180"/>
                    <a:pt x="7636" y="454"/>
                  </a:cubicBezTo>
                  <a:cubicBezTo>
                    <a:pt x="7636" y="328"/>
                    <a:pt x="7535" y="278"/>
                    <a:pt x="7460" y="253"/>
                  </a:cubicBezTo>
                  <a:cubicBezTo>
                    <a:pt x="6699" y="165"/>
                    <a:pt x="6200" y="1"/>
                    <a:pt x="5593" y="1"/>
                  </a:cubicBezTo>
                  <a:close/>
                </a:path>
              </a:pathLst>
            </a:custGeom>
            <a:solidFill>
              <a:srgbClr val="E9408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56"/>
            <p:cNvSpPr/>
            <p:nvPr/>
          </p:nvSpPr>
          <p:spPr>
            <a:xfrm>
              <a:off x="2475788" y="2223523"/>
              <a:ext cx="421434" cy="284031"/>
            </a:xfrm>
            <a:custGeom>
              <a:avLst/>
              <a:gdLst/>
              <a:ahLst/>
              <a:cxnLst/>
              <a:rect l="l" t="t" r="r" b="b"/>
              <a:pathLst>
                <a:path w="11054" h="7450" extrusionOk="0">
                  <a:moveTo>
                    <a:pt x="2867" y="0"/>
                  </a:moveTo>
                  <a:cubicBezTo>
                    <a:pt x="2411" y="0"/>
                    <a:pt x="1970" y="56"/>
                    <a:pt x="1529" y="182"/>
                  </a:cubicBezTo>
                  <a:cubicBezTo>
                    <a:pt x="1203" y="182"/>
                    <a:pt x="903" y="232"/>
                    <a:pt x="577" y="232"/>
                  </a:cubicBezTo>
                  <a:cubicBezTo>
                    <a:pt x="558" y="226"/>
                    <a:pt x="539" y="222"/>
                    <a:pt x="521" y="222"/>
                  </a:cubicBezTo>
                  <a:cubicBezTo>
                    <a:pt x="467" y="222"/>
                    <a:pt x="420" y="251"/>
                    <a:pt x="401" y="307"/>
                  </a:cubicBezTo>
                  <a:cubicBezTo>
                    <a:pt x="0" y="1084"/>
                    <a:pt x="251" y="2112"/>
                    <a:pt x="426" y="2914"/>
                  </a:cubicBezTo>
                  <a:cubicBezTo>
                    <a:pt x="602" y="3791"/>
                    <a:pt x="827" y="4618"/>
                    <a:pt x="1078" y="5470"/>
                  </a:cubicBezTo>
                  <a:cubicBezTo>
                    <a:pt x="1228" y="5921"/>
                    <a:pt x="1253" y="6523"/>
                    <a:pt x="1504" y="6924"/>
                  </a:cubicBezTo>
                  <a:cubicBezTo>
                    <a:pt x="1769" y="7333"/>
                    <a:pt x="2284" y="7422"/>
                    <a:pt x="2822" y="7422"/>
                  </a:cubicBezTo>
                  <a:cubicBezTo>
                    <a:pt x="3236" y="7422"/>
                    <a:pt x="3663" y="7370"/>
                    <a:pt x="4001" y="7370"/>
                  </a:cubicBezTo>
                  <a:cubicBezTo>
                    <a:pt x="4057" y="7370"/>
                    <a:pt x="4110" y="7371"/>
                    <a:pt x="4161" y="7375"/>
                  </a:cubicBezTo>
                  <a:cubicBezTo>
                    <a:pt x="4674" y="7407"/>
                    <a:pt x="5178" y="7449"/>
                    <a:pt x="5684" y="7449"/>
                  </a:cubicBezTo>
                  <a:cubicBezTo>
                    <a:pt x="5968" y="7449"/>
                    <a:pt x="6253" y="7436"/>
                    <a:pt x="6542" y="7400"/>
                  </a:cubicBezTo>
                  <a:cubicBezTo>
                    <a:pt x="7023" y="7338"/>
                    <a:pt x="7553" y="7208"/>
                    <a:pt x="8059" y="7208"/>
                  </a:cubicBezTo>
                  <a:cubicBezTo>
                    <a:pt x="8370" y="7208"/>
                    <a:pt x="8671" y="7257"/>
                    <a:pt x="8948" y="7400"/>
                  </a:cubicBezTo>
                  <a:cubicBezTo>
                    <a:pt x="8981" y="7416"/>
                    <a:pt x="9017" y="7425"/>
                    <a:pt x="9053" y="7425"/>
                  </a:cubicBezTo>
                  <a:cubicBezTo>
                    <a:pt x="9123" y="7425"/>
                    <a:pt x="9190" y="7391"/>
                    <a:pt x="9223" y="7325"/>
                  </a:cubicBezTo>
                  <a:cubicBezTo>
                    <a:pt x="9574" y="6773"/>
                    <a:pt x="9850" y="6422"/>
                    <a:pt x="9975" y="5771"/>
                  </a:cubicBezTo>
                  <a:cubicBezTo>
                    <a:pt x="10025" y="5495"/>
                    <a:pt x="9875" y="5620"/>
                    <a:pt x="10076" y="5269"/>
                  </a:cubicBezTo>
                  <a:cubicBezTo>
                    <a:pt x="10226" y="4944"/>
                    <a:pt x="10301" y="5069"/>
                    <a:pt x="10527" y="4843"/>
                  </a:cubicBezTo>
                  <a:cubicBezTo>
                    <a:pt x="10652" y="4718"/>
                    <a:pt x="10752" y="4643"/>
                    <a:pt x="10827" y="4467"/>
                  </a:cubicBezTo>
                  <a:cubicBezTo>
                    <a:pt x="11053" y="4016"/>
                    <a:pt x="10878" y="3565"/>
                    <a:pt x="10627" y="3189"/>
                  </a:cubicBezTo>
                  <a:cubicBezTo>
                    <a:pt x="10527" y="3039"/>
                    <a:pt x="10426" y="2939"/>
                    <a:pt x="10326" y="2813"/>
                  </a:cubicBezTo>
                  <a:cubicBezTo>
                    <a:pt x="9574" y="1961"/>
                    <a:pt x="9574" y="1861"/>
                    <a:pt x="9299" y="909"/>
                  </a:cubicBezTo>
                  <a:cubicBezTo>
                    <a:pt x="9223" y="658"/>
                    <a:pt x="9223" y="457"/>
                    <a:pt x="8973" y="332"/>
                  </a:cubicBezTo>
                  <a:cubicBezTo>
                    <a:pt x="8886" y="284"/>
                    <a:pt x="8766" y="269"/>
                    <a:pt x="8638" y="269"/>
                  </a:cubicBezTo>
                  <a:cubicBezTo>
                    <a:pt x="8434" y="269"/>
                    <a:pt x="8209" y="307"/>
                    <a:pt x="8071" y="307"/>
                  </a:cubicBezTo>
                  <a:cubicBezTo>
                    <a:pt x="7730" y="338"/>
                    <a:pt x="7408" y="359"/>
                    <a:pt x="7082" y="359"/>
                  </a:cubicBezTo>
                  <a:cubicBezTo>
                    <a:pt x="6880" y="359"/>
                    <a:pt x="6677" y="351"/>
                    <a:pt x="6467" y="332"/>
                  </a:cubicBezTo>
                  <a:cubicBezTo>
                    <a:pt x="5364" y="232"/>
                    <a:pt x="4236" y="6"/>
                    <a:pt x="3133" y="6"/>
                  </a:cubicBezTo>
                  <a:cubicBezTo>
                    <a:pt x="3044" y="2"/>
                    <a:pt x="2955" y="0"/>
                    <a:pt x="2867"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56"/>
            <p:cNvSpPr/>
            <p:nvPr/>
          </p:nvSpPr>
          <p:spPr>
            <a:xfrm>
              <a:off x="2428968" y="1725055"/>
              <a:ext cx="473970" cy="524867"/>
            </a:xfrm>
            <a:custGeom>
              <a:avLst/>
              <a:gdLst/>
              <a:ahLst/>
              <a:cxnLst/>
              <a:rect l="l" t="t" r="r" b="b"/>
              <a:pathLst>
                <a:path w="12432" h="13767" extrusionOk="0">
                  <a:moveTo>
                    <a:pt x="4049" y="1"/>
                  </a:moveTo>
                  <a:cubicBezTo>
                    <a:pt x="3982" y="1"/>
                    <a:pt x="3904" y="30"/>
                    <a:pt x="3810" y="98"/>
                  </a:cubicBezTo>
                  <a:cubicBezTo>
                    <a:pt x="3459" y="348"/>
                    <a:pt x="3659" y="774"/>
                    <a:pt x="3208" y="975"/>
                  </a:cubicBezTo>
                  <a:cubicBezTo>
                    <a:pt x="3108" y="1025"/>
                    <a:pt x="2972" y="1042"/>
                    <a:pt x="2821" y="1042"/>
                  </a:cubicBezTo>
                  <a:cubicBezTo>
                    <a:pt x="2520" y="1042"/>
                    <a:pt x="2164" y="975"/>
                    <a:pt x="1930" y="975"/>
                  </a:cubicBezTo>
                  <a:cubicBezTo>
                    <a:pt x="1354" y="975"/>
                    <a:pt x="802" y="950"/>
                    <a:pt x="226" y="950"/>
                  </a:cubicBezTo>
                  <a:cubicBezTo>
                    <a:pt x="0" y="950"/>
                    <a:pt x="0" y="1276"/>
                    <a:pt x="226" y="1276"/>
                  </a:cubicBezTo>
                  <a:cubicBezTo>
                    <a:pt x="276" y="1301"/>
                    <a:pt x="351" y="1301"/>
                    <a:pt x="426" y="1301"/>
                  </a:cubicBezTo>
                  <a:cubicBezTo>
                    <a:pt x="777" y="1652"/>
                    <a:pt x="627" y="2353"/>
                    <a:pt x="702" y="2804"/>
                  </a:cubicBezTo>
                  <a:cubicBezTo>
                    <a:pt x="827" y="3556"/>
                    <a:pt x="978" y="4258"/>
                    <a:pt x="1003" y="5035"/>
                  </a:cubicBezTo>
                  <a:cubicBezTo>
                    <a:pt x="1028" y="5612"/>
                    <a:pt x="1128" y="6138"/>
                    <a:pt x="1228" y="6714"/>
                  </a:cubicBezTo>
                  <a:cubicBezTo>
                    <a:pt x="1329" y="7366"/>
                    <a:pt x="1153" y="8043"/>
                    <a:pt x="1278" y="8669"/>
                  </a:cubicBezTo>
                  <a:cubicBezTo>
                    <a:pt x="1354" y="9070"/>
                    <a:pt x="1654" y="9371"/>
                    <a:pt x="1780" y="9747"/>
                  </a:cubicBezTo>
                  <a:cubicBezTo>
                    <a:pt x="1980" y="10323"/>
                    <a:pt x="1855" y="10900"/>
                    <a:pt x="1730" y="11501"/>
                  </a:cubicBezTo>
                  <a:cubicBezTo>
                    <a:pt x="1604" y="12103"/>
                    <a:pt x="1329" y="12805"/>
                    <a:pt x="1629" y="13381"/>
                  </a:cubicBezTo>
                  <a:cubicBezTo>
                    <a:pt x="1504" y="13506"/>
                    <a:pt x="1605" y="13737"/>
                    <a:pt x="1773" y="13737"/>
                  </a:cubicBezTo>
                  <a:cubicBezTo>
                    <a:pt x="1807" y="13737"/>
                    <a:pt x="1843" y="13728"/>
                    <a:pt x="1880" y="13707"/>
                  </a:cubicBezTo>
                  <a:cubicBezTo>
                    <a:pt x="2354" y="13447"/>
                    <a:pt x="2924" y="13366"/>
                    <a:pt x="3511" y="13366"/>
                  </a:cubicBezTo>
                  <a:cubicBezTo>
                    <a:pt x="4228" y="13366"/>
                    <a:pt x="4969" y="13488"/>
                    <a:pt x="5589" y="13556"/>
                  </a:cubicBezTo>
                  <a:cubicBezTo>
                    <a:pt x="6466" y="13657"/>
                    <a:pt x="7394" y="13732"/>
                    <a:pt x="8296" y="13757"/>
                  </a:cubicBezTo>
                  <a:cubicBezTo>
                    <a:pt x="8424" y="13761"/>
                    <a:pt x="8592" y="13767"/>
                    <a:pt x="8779" y="13767"/>
                  </a:cubicBezTo>
                  <a:cubicBezTo>
                    <a:pt x="9726" y="13767"/>
                    <a:pt x="11171" y="13626"/>
                    <a:pt x="10502" y="12454"/>
                  </a:cubicBezTo>
                  <a:cubicBezTo>
                    <a:pt x="10126" y="11827"/>
                    <a:pt x="9349" y="11451"/>
                    <a:pt x="8797" y="11050"/>
                  </a:cubicBezTo>
                  <a:cubicBezTo>
                    <a:pt x="8321" y="10724"/>
                    <a:pt x="7820" y="10373"/>
                    <a:pt x="7720" y="9797"/>
                  </a:cubicBezTo>
                  <a:cubicBezTo>
                    <a:pt x="7594" y="8995"/>
                    <a:pt x="8096" y="8118"/>
                    <a:pt x="8421" y="7441"/>
                  </a:cubicBezTo>
                  <a:cubicBezTo>
                    <a:pt x="9073" y="6038"/>
                    <a:pt x="9700" y="4960"/>
                    <a:pt x="11053" y="4158"/>
                  </a:cubicBezTo>
                  <a:cubicBezTo>
                    <a:pt x="11504" y="3907"/>
                    <a:pt x="12356" y="3556"/>
                    <a:pt x="12406" y="2955"/>
                  </a:cubicBezTo>
                  <a:cubicBezTo>
                    <a:pt x="12431" y="2855"/>
                    <a:pt x="12331" y="2779"/>
                    <a:pt x="12231" y="2779"/>
                  </a:cubicBezTo>
                  <a:cubicBezTo>
                    <a:pt x="11404" y="2704"/>
                    <a:pt x="10627" y="2704"/>
                    <a:pt x="9800" y="2679"/>
                  </a:cubicBezTo>
                  <a:cubicBezTo>
                    <a:pt x="8973" y="2654"/>
                    <a:pt x="8221" y="2178"/>
                    <a:pt x="7469" y="1877"/>
                  </a:cubicBezTo>
                  <a:cubicBezTo>
                    <a:pt x="7194" y="1759"/>
                    <a:pt x="7042" y="1718"/>
                    <a:pt x="6807" y="1718"/>
                  </a:cubicBezTo>
                  <a:cubicBezTo>
                    <a:pt x="6743" y="1718"/>
                    <a:pt x="6673" y="1721"/>
                    <a:pt x="6592" y="1727"/>
                  </a:cubicBezTo>
                  <a:cubicBezTo>
                    <a:pt x="6318" y="1727"/>
                    <a:pt x="6005" y="1833"/>
                    <a:pt x="5700" y="1833"/>
                  </a:cubicBezTo>
                  <a:cubicBezTo>
                    <a:pt x="5586" y="1833"/>
                    <a:pt x="5473" y="1818"/>
                    <a:pt x="5364" y="1777"/>
                  </a:cubicBezTo>
                  <a:cubicBezTo>
                    <a:pt x="4812" y="1576"/>
                    <a:pt x="4662" y="925"/>
                    <a:pt x="4436" y="474"/>
                  </a:cubicBezTo>
                  <a:cubicBezTo>
                    <a:pt x="4326" y="217"/>
                    <a:pt x="4230" y="1"/>
                    <a:pt x="4049"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56"/>
            <p:cNvSpPr/>
            <p:nvPr/>
          </p:nvSpPr>
          <p:spPr>
            <a:xfrm>
              <a:off x="2677403" y="1927774"/>
              <a:ext cx="402333" cy="403019"/>
            </a:xfrm>
            <a:custGeom>
              <a:avLst/>
              <a:gdLst/>
              <a:ahLst/>
              <a:cxnLst/>
              <a:rect l="l" t="t" r="r" b="b"/>
              <a:pathLst>
                <a:path w="10553" h="10571" extrusionOk="0">
                  <a:moveTo>
                    <a:pt x="3924" y="1"/>
                  </a:moveTo>
                  <a:cubicBezTo>
                    <a:pt x="3405" y="1"/>
                    <a:pt x="2706" y="492"/>
                    <a:pt x="2231" y="921"/>
                  </a:cubicBezTo>
                  <a:cubicBezTo>
                    <a:pt x="2217" y="865"/>
                    <a:pt x="2164" y="832"/>
                    <a:pt x="2106" y="832"/>
                  </a:cubicBezTo>
                  <a:cubicBezTo>
                    <a:pt x="2061" y="832"/>
                    <a:pt x="2014" y="852"/>
                    <a:pt x="1981" y="896"/>
                  </a:cubicBezTo>
                  <a:cubicBezTo>
                    <a:pt x="1053" y="2274"/>
                    <a:pt x="1" y="4530"/>
                    <a:pt x="1529" y="5858"/>
                  </a:cubicBezTo>
                  <a:cubicBezTo>
                    <a:pt x="1930" y="6209"/>
                    <a:pt x="2432" y="6435"/>
                    <a:pt x="2883" y="6736"/>
                  </a:cubicBezTo>
                  <a:cubicBezTo>
                    <a:pt x="3585" y="7237"/>
                    <a:pt x="3760" y="7763"/>
                    <a:pt x="3735" y="8615"/>
                  </a:cubicBezTo>
                  <a:cubicBezTo>
                    <a:pt x="3710" y="9417"/>
                    <a:pt x="3860" y="9843"/>
                    <a:pt x="4612" y="10320"/>
                  </a:cubicBezTo>
                  <a:cubicBezTo>
                    <a:pt x="4928" y="10511"/>
                    <a:pt x="5294" y="10566"/>
                    <a:pt x="5672" y="10566"/>
                  </a:cubicBezTo>
                  <a:cubicBezTo>
                    <a:pt x="6135" y="10566"/>
                    <a:pt x="6616" y="10484"/>
                    <a:pt x="7043" y="10470"/>
                  </a:cubicBezTo>
                  <a:cubicBezTo>
                    <a:pt x="7820" y="10420"/>
                    <a:pt x="8923" y="10570"/>
                    <a:pt x="9474" y="9894"/>
                  </a:cubicBezTo>
                  <a:cubicBezTo>
                    <a:pt x="10051" y="9167"/>
                    <a:pt x="9550" y="7788"/>
                    <a:pt x="9625" y="6936"/>
                  </a:cubicBezTo>
                  <a:cubicBezTo>
                    <a:pt x="9750" y="5758"/>
                    <a:pt x="10552" y="4655"/>
                    <a:pt x="10452" y="3478"/>
                  </a:cubicBezTo>
                  <a:cubicBezTo>
                    <a:pt x="10452" y="3399"/>
                    <a:pt x="10359" y="3304"/>
                    <a:pt x="10270" y="3304"/>
                  </a:cubicBezTo>
                  <a:cubicBezTo>
                    <a:pt x="10246" y="3304"/>
                    <a:pt x="10222" y="3311"/>
                    <a:pt x="10201" y="3327"/>
                  </a:cubicBezTo>
                  <a:cubicBezTo>
                    <a:pt x="10151" y="3377"/>
                    <a:pt x="10101" y="3402"/>
                    <a:pt x="10076" y="3427"/>
                  </a:cubicBezTo>
                  <a:cubicBezTo>
                    <a:pt x="9600" y="3879"/>
                    <a:pt x="9424" y="4580"/>
                    <a:pt x="8948" y="5006"/>
                  </a:cubicBezTo>
                  <a:cubicBezTo>
                    <a:pt x="9023" y="4355"/>
                    <a:pt x="9324" y="3653"/>
                    <a:pt x="9023" y="3026"/>
                  </a:cubicBezTo>
                  <a:cubicBezTo>
                    <a:pt x="8773" y="2500"/>
                    <a:pt x="8196" y="2350"/>
                    <a:pt x="7720" y="2149"/>
                  </a:cubicBezTo>
                  <a:cubicBezTo>
                    <a:pt x="6818" y="1748"/>
                    <a:pt x="5915" y="1372"/>
                    <a:pt x="5013" y="1021"/>
                  </a:cubicBezTo>
                  <a:cubicBezTo>
                    <a:pt x="4863" y="946"/>
                    <a:pt x="4412" y="871"/>
                    <a:pt x="4311" y="771"/>
                  </a:cubicBezTo>
                  <a:cubicBezTo>
                    <a:pt x="4186" y="645"/>
                    <a:pt x="4261" y="420"/>
                    <a:pt x="4211" y="144"/>
                  </a:cubicBezTo>
                  <a:cubicBezTo>
                    <a:pt x="4186" y="94"/>
                    <a:pt x="4136" y="44"/>
                    <a:pt x="4086" y="19"/>
                  </a:cubicBezTo>
                  <a:cubicBezTo>
                    <a:pt x="4034" y="7"/>
                    <a:pt x="3980" y="1"/>
                    <a:pt x="3924"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56"/>
            <p:cNvSpPr/>
            <p:nvPr/>
          </p:nvSpPr>
          <p:spPr>
            <a:xfrm>
              <a:off x="2795901" y="2293333"/>
              <a:ext cx="301035" cy="514611"/>
            </a:xfrm>
            <a:custGeom>
              <a:avLst/>
              <a:gdLst/>
              <a:ahLst/>
              <a:cxnLst/>
              <a:rect l="l" t="t" r="r" b="b"/>
              <a:pathLst>
                <a:path w="7896" h="13498" extrusionOk="0">
                  <a:moveTo>
                    <a:pt x="6431" y="1"/>
                  </a:moveTo>
                  <a:cubicBezTo>
                    <a:pt x="6418" y="1"/>
                    <a:pt x="6405" y="2"/>
                    <a:pt x="6391" y="5"/>
                  </a:cubicBezTo>
                  <a:cubicBezTo>
                    <a:pt x="6341" y="30"/>
                    <a:pt x="6291" y="55"/>
                    <a:pt x="6241" y="55"/>
                  </a:cubicBezTo>
                  <a:cubicBezTo>
                    <a:pt x="5099" y="409"/>
                    <a:pt x="3973" y="702"/>
                    <a:pt x="2802" y="702"/>
                  </a:cubicBezTo>
                  <a:cubicBezTo>
                    <a:pt x="2482" y="702"/>
                    <a:pt x="2158" y="680"/>
                    <a:pt x="1830" y="631"/>
                  </a:cubicBezTo>
                  <a:cubicBezTo>
                    <a:pt x="1822" y="630"/>
                    <a:pt x="1814" y="630"/>
                    <a:pt x="1806" y="630"/>
                  </a:cubicBezTo>
                  <a:cubicBezTo>
                    <a:pt x="1622" y="630"/>
                    <a:pt x="1537" y="909"/>
                    <a:pt x="1730" y="957"/>
                  </a:cubicBezTo>
                  <a:cubicBezTo>
                    <a:pt x="1780" y="957"/>
                    <a:pt x="1805" y="957"/>
                    <a:pt x="1830" y="982"/>
                  </a:cubicBezTo>
                  <a:cubicBezTo>
                    <a:pt x="1805" y="1032"/>
                    <a:pt x="1780" y="1158"/>
                    <a:pt x="1805" y="1283"/>
                  </a:cubicBezTo>
                  <a:cubicBezTo>
                    <a:pt x="1855" y="1935"/>
                    <a:pt x="2306" y="2135"/>
                    <a:pt x="1755" y="2887"/>
                  </a:cubicBezTo>
                  <a:cubicBezTo>
                    <a:pt x="1404" y="3388"/>
                    <a:pt x="1203" y="3489"/>
                    <a:pt x="1053" y="4140"/>
                  </a:cubicBezTo>
                  <a:cubicBezTo>
                    <a:pt x="802" y="5168"/>
                    <a:pt x="0" y="6170"/>
                    <a:pt x="752" y="7198"/>
                  </a:cubicBezTo>
                  <a:cubicBezTo>
                    <a:pt x="853" y="7323"/>
                    <a:pt x="953" y="7423"/>
                    <a:pt x="1078" y="7524"/>
                  </a:cubicBezTo>
                  <a:cubicBezTo>
                    <a:pt x="1329" y="7799"/>
                    <a:pt x="1479" y="8100"/>
                    <a:pt x="1730" y="8401"/>
                  </a:cubicBezTo>
                  <a:cubicBezTo>
                    <a:pt x="1905" y="8626"/>
                    <a:pt x="2030" y="8677"/>
                    <a:pt x="2256" y="8802"/>
                  </a:cubicBezTo>
                  <a:cubicBezTo>
                    <a:pt x="3108" y="9303"/>
                    <a:pt x="2757" y="9604"/>
                    <a:pt x="2732" y="10381"/>
                  </a:cubicBezTo>
                  <a:cubicBezTo>
                    <a:pt x="2707" y="10732"/>
                    <a:pt x="2782" y="11007"/>
                    <a:pt x="2983" y="11283"/>
                  </a:cubicBezTo>
                  <a:cubicBezTo>
                    <a:pt x="3133" y="11484"/>
                    <a:pt x="3334" y="11534"/>
                    <a:pt x="3484" y="11709"/>
                  </a:cubicBezTo>
                  <a:cubicBezTo>
                    <a:pt x="3910" y="12135"/>
                    <a:pt x="3885" y="12461"/>
                    <a:pt x="4035" y="12937"/>
                  </a:cubicBezTo>
                  <a:cubicBezTo>
                    <a:pt x="4111" y="13163"/>
                    <a:pt x="4136" y="13313"/>
                    <a:pt x="4336" y="13438"/>
                  </a:cubicBezTo>
                  <a:cubicBezTo>
                    <a:pt x="4414" y="13481"/>
                    <a:pt x="4492" y="13498"/>
                    <a:pt x="4570" y="13498"/>
                  </a:cubicBezTo>
                  <a:cubicBezTo>
                    <a:pt x="4766" y="13498"/>
                    <a:pt x="4959" y="13392"/>
                    <a:pt x="5138" y="13338"/>
                  </a:cubicBezTo>
                  <a:cubicBezTo>
                    <a:pt x="5640" y="13188"/>
                    <a:pt x="6191" y="13188"/>
                    <a:pt x="6542" y="12787"/>
                  </a:cubicBezTo>
                  <a:cubicBezTo>
                    <a:pt x="6767" y="12536"/>
                    <a:pt x="6893" y="12060"/>
                    <a:pt x="6993" y="11734"/>
                  </a:cubicBezTo>
                  <a:cubicBezTo>
                    <a:pt x="7068" y="11459"/>
                    <a:pt x="7093" y="11233"/>
                    <a:pt x="7118" y="10982"/>
                  </a:cubicBezTo>
                  <a:cubicBezTo>
                    <a:pt x="7193" y="10381"/>
                    <a:pt x="7294" y="10055"/>
                    <a:pt x="7569" y="9529"/>
                  </a:cubicBezTo>
                  <a:cubicBezTo>
                    <a:pt x="7845" y="9052"/>
                    <a:pt x="7895" y="8677"/>
                    <a:pt x="7795" y="8125"/>
                  </a:cubicBezTo>
                  <a:cubicBezTo>
                    <a:pt x="7670" y="7223"/>
                    <a:pt x="7619" y="6321"/>
                    <a:pt x="7469" y="5418"/>
                  </a:cubicBezTo>
                  <a:cubicBezTo>
                    <a:pt x="7294" y="4466"/>
                    <a:pt x="7344" y="3514"/>
                    <a:pt x="7244" y="2586"/>
                  </a:cubicBezTo>
                  <a:cubicBezTo>
                    <a:pt x="7118" y="1759"/>
                    <a:pt x="6667" y="1032"/>
                    <a:pt x="6642" y="180"/>
                  </a:cubicBezTo>
                  <a:cubicBezTo>
                    <a:pt x="6642" y="91"/>
                    <a:pt x="6542" y="1"/>
                    <a:pt x="6431" y="1"/>
                  </a:cubicBezTo>
                  <a:close/>
                </a:path>
              </a:pathLst>
            </a:custGeom>
            <a:solidFill>
              <a:srgbClr val="E9408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56"/>
            <p:cNvSpPr/>
            <p:nvPr/>
          </p:nvSpPr>
          <p:spPr>
            <a:xfrm>
              <a:off x="3054858" y="2351133"/>
              <a:ext cx="229360" cy="368745"/>
            </a:xfrm>
            <a:custGeom>
              <a:avLst/>
              <a:gdLst/>
              <a:ahLst/>
              <a:cxnLst/>
              <a:rect l="l" t="t" r="r" b="b"/>
              <a:pathLst>
                <a:path w="6016" h="9672" extrusionOk="0">
                  <a:moveTo>
                    <a:pt x="3470" y="0"/>
                  </a:moveTo>
                  <a:cubicBezTo>
                    <a:pt x="2957" y="0"/>
                    <a:pt x="2426" y="50"/>
                    <a:pt x="2030" y="93"/>
                  </a:cubicBezTo>
                  <a:cubicBezTo>
                    <a:pt x="1354" y="168"/>
                    <a:pt x="928" y="469"/>
                    <a:pt x="251" y="494"/>
                  </a:cubicBezTo>
                  <a:cubicBezTo>
                    <a:pt x="227" y="478"/>
                    <a:pt x="196" y="470"/>
                    <a:pt x="164" y="470"/>
                  </a:cubicBezTo>
                  <a:cubicBezTo>
                    <a:pt x="96" y="470"/>
                    <a:pt x="25" y="508"/>
                    <a:pt x="25" y="594"/>
                  </a:cubicBezTo>
                  <a:cubicBezTo>
                    <a:pt x="0" y="619"/>
                    <a:pt x="0" y="644"/>
                    <a:pt x="0" y="669"/>
                  </a:cubicBezTo>
                  <a:cubicBezTo>
                    <a:pt x="0" y="1070"/>
                    <a:pt x="0" y="1446"/>
                    <a:pt x="0" y="1847"/>
                  </a:cubicBezTo>
                  <a:cubicBezTo>
                    <a:pt x="0" y="1897"/>
                    <a:pt x="25" y="1947"/>
                    <a:pt x="51" y="1973"/>
                  </a:cubicBezTo>
                  <a:cubicBezTo>
                    <a:pt x="126" y="3100"/>
                    <a:pt x="301" y="4203"/>
                    <a:pt x="401" y="5306"/>
                  </a:cubicBezTo>
                  <a:cubicBezTo>
                    <a:pt x="452" y="6108"/>
                    <a:pt x="702" y="6935"/>
                    <a:pt x="502" y="7712"/>
                  </a:cubicBezTo>
                  <a:cubicBezTo>
                    <a:pt x="351" y="8364"/>
                    <a:pt x="51" y="8815"/>
                    <a:pt x="126" y="9466"/>
                  </a:cubicBezTo>
                  <a:cubicBezTo>
                    <a:pt x="126" y="9567"/>
                    <a:pt x="201" y="9642"/>
                    <a:pt x="301" y="9667"/>
                  </a:cubicBezTo>
                  <a:cubicBezTo>
                    <a:pt x="367" y="9670"/>
                    <a:pt x="432" y="9671"/>
                    <a:pt x="498" y="9671"/>
                  </a:cubicBezTo>
                  <a:cubicBezTo>
                    <a:pt x="2156" y="9671"/>
                    <a:pt x="3729" y="8768"/>
                    <a:pt x="4863" y="7587"/>
                  </a:cubicBezTo>
                  <a:cubicBezTo>
                    <a:pt x="6015" y="6384"/>
                    <a:pt x="5640" y="5030"/>
                    <a:pt x="5389" y="3476"/>
                  </a:cubicBezTo>
                  <a:cubicBezTo>
                    <a:pt x="5264" y="2825"/>
                    <a:pt x="5213" y="2198"/>
                    <a:pt x="5138" y="1546"/>
                  </a:cubicBezTo>
                  <a:cubicBezTo>
                    <a:pt x="5088" y="1246"/>
                    <a:pt x="5138" y="744"/>
                    <a:pt x="4988" y="469"/>
                  </a:cubicBezTo>
                  <a:cubicBezTo>
                    <a:pt x="4888" y="218"/>
                    <a:pt x="4838" y="193"/>
                    <a:pt x="4562" y="118"/>
                  </a:cubicBezTo>
                  <a:cubicBezTo>
                    <a:pt x="4255" y="30"/>
                    <a:pt x="3868" y="0"/>
                    <a:pt x="3470"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56"/>
            <p:cNvSpPr/>
            <p:nvPr/>
          </p:nvSpPr>
          <p:spPr>
            <a:xfrm>
              <a:off x="2659254" y="3142985"/>
              <a:ext cx="403248" cy="355287"/>
            </a:xfrm>
            <a:custGeom>
              <a:avLst/>
              <a:gdLst/>
              <a:ahLst/>
              <a:cxnLst/>
              <a:rect l="l" t="t" r="r" b="b"/>
              <a:pathLst>
                <a:path w="10577" h="9319" extrusionOk="0">
                  <a:moveTo>
                    <a:pt x="3860" y="1"/>
                  </a:moveTo>
                  <a:cubicBezTo>
                    <a:pt x="3534" y="1"/>
                    <a:pt x="3284" y="151"/>
                    <a:pt x="2983" y="226"/>
                  </a:cubicBezTo>
                  <a:cubicBezTo>
                    <a:pt x="2671" y="304"/>
                    <a:pt x="2366" y="331"/>
                    <a:pt x="2062" y="331"/>
                  </a:cubicBezTo>
                  <a:cubicBezTo>
                    <a:pt x="1486" y="331"/>
                    <a:pt x="917" y="234"/>
                    <a:pt x="326" y="201"/>
                  </a:cubicBezTo>
                  <a:cubicBezTo>
                    <a:pt x="295" y="149"/>
                    <a:pt x="242" y="123"/>
                    <a:pt x="189" y="123"/>
                  </a:cubicBezTo>
                  <a:cubicBezTo>
                    <a:pt x="114" y="123"/>
                    <a:pt x="40" y="174"/>
                    <a:pt x="25" y="276"/>
                  </a:cubicBezTo>
                  <a:cubicBezTo>
                    <a:pt x="0" y="326"/>
                    <a:pt x="0" y="427"/>
                    <a:pt x="25" y="477"/>
                  </a:cubicBezTo>
                  <a:cubicBezTo>
                    <a:pt x="25" y="1404"/>
                    <a:pt x="176" y="2331"/>
                    <a:pt x="452" y="3184"/>
                  </a:cubicBezTo>
                  <a:cubicBezTo>
                    <a:pt x="702" y="3936"/>
                    <a:pt x="928" y="4687"/>
                    <a:pt x="878" y="5489"/>
                  </a:cubicBezTo>
                  <a:cubicBezTo>
                    <a:pt x="853" y="6116"/>
                    <a:pt x="602" y="6743"/>
                    <a:pt x="577" y="7369"/>
                  </a:cubicBezTo>
                  <a:cubicBezTo>
                    <a:pt x="539" y="8024"/>
                    <a:pt x="865" y="8148"/>
                    <a:pt x="1314" y="8148"/>
                  </a:cubicBezTo>
                  <a:cubicBezTo>
                    <a:pt x="1467" y="8148"/>
                    <a:pt x="1633" y="8134"/>
                    <a:pt x="1805" y="8121"/>
                  </a:cubicBezTo>
                  <a:cubicBezTo>
                    <a:pt x="1883" y="8116"/>
                    <a:pt x="1961" y="8114"/>
                    <a:pt x="2038" y="8114"/>
                  </a:cubicBezTo>
                  <a:cubicBezTo>
                    <a:pt x="3660" y="8114"/>
                    <a:pt x="4988" y="9084"/>
                    <a:pt x="6567" y="9299"/>
                  </a:cubicBezTo>
                  <a:cubicBezTo>
                    <a:pt x="6670" y="9312"/>
                    <a:pt x="6764" y="9318"/>
                    <a:pt x="6852" y="9318"/>
                  </a:cubicBezTo>
                  <a:cubicBezTo>
                    <a:pt x="7104" y="9318"/>
                    <a:pt x="7309" y="9267"/>
                    <a:pt x="7569" y="9174"/>
                  </a:cubicBezTo>
                  <a:cubicBezTo>
                    <a:pt x="8020" y="9004"/>
                    <a:pt x="8373" y="8920"/>
                    <a:pt x="8785" y="8920"/>
                  </a:cubicBezTo>
                  <a:cubicBezTo>
                    <a:pt x="8923" y="8920"/>
                    <a:pt x="9067" y="8929"/>
                    <a:pt x="9224" y="8948"/>
                  </a:cubicBezTo>
                  <a:cubicBezTo>
                    <a:pt x="9418" y="8991"/>
                    <a:pt x="9650" y="9053"/>
                    <a:pt x="9855" y="9053"/>
                  </a:cubicBezTo>
                  <a:cubicBezTo>
                    <a:pt x="9888" y="9053"/>
                    <a:pt x="9919" y="9052"/>
                    <a:pt x="9950" y="9048"/>
                  </a:cubicBezTo>
                  <a:cubicBezTo>
                    <a:pt x="10577" y="8923"/>
                    <a:pt x="10577" y="8497"/>
                    <a:pt x="10276" y="8071"/>
                  </a:cubicBezTo>
                  <a:cubicBezTo>
                    <a:pt x="10000" y="7670"/>
                    <a:pt x="9775" y="7369"/>
                    <a:pt x="9650" y="6918"/>
                  </a:cubicBezTo>
                  <a:cubicBezTo>
                    <a:pt x="9599" y="6692"/>
                    <a:pt x="9549" y="6492"/>
                    <a:pt x="9424" y="6316"/>
                  </a:cubicBezTo>
                  <a:cubicBezTo>
                    <a:pt x="9073" y="5840"/>
                    <a:pt x="8572" y="5565"/>
                    <a:pt x="8271" y="5063"/>
                  </a:cubicBezTo>
                  <a:cubicBezTo>
                    <a:pt x="7960" y="4545"/>
                    <a:pt x="7637" y="4372"/>
                    <a:pt x="7196" y="4372"/>
                  </a:cubicBezTo>
                  <a:cubicBezTo>
                    <a:pt x="6997" y="4372"/>
                    <a:pt x="6774" y="4407"/>
                    <a:pt x="6517" y="4462"/>
                  </a:cubicBezTo>
                  <a:cubicBezTo>
                    <a:pt x="6261" y="4521"/>
                    <a:pt x="5511" y="4781"/>
                    <a:pt x="5079" y="4781"/>
                  </a:cubicBezTo>
                  <a:cubicBezTo>
                    <a:pt x="4961" y="4781"/>
                    <a:pt x="4866" y="4761"/>
                    <a:pt x="4812" y="4712"/>
                  </a:cubicBezTo>
                  <a:cubicBezTo>
                    <a:pt x="4612" y="4512"/>
                    <a:pt x="5364" y="3810"/>
                    <a:pt x="5564" y="3509"/>
                  </a:cubicBezTo>
                  <a:cubicBezTo>
                    <a:pt x="6416" y="2256"/>
                    <a:pt x="5765" y="1605"/>
                    <a:pt x="5264" y="402"/>
                  </a:cubicBezTo>
                  <a:cubicBezTo>
                    <a:pt x="5314" y="301"/>
                    <a:pt x="5264" y="176"/>
                    <a:pt x="5138" y="151"/>
                  </a:cubicBezTo>
                  <a:lnTo>
                    <a:pt x="5113" y="151"/>
                  </a:lnTo>
                  <a:cubicBezTo>
                    <a:pt x="4988" y="151"/>
                    <a:pt x="4863" y="126"/>
                    <a:pt x="4737" y="126"/>
                  </a:cubicBezTo>
                  <a:cubicBezTo>
                    <a:pt x="4437" y="76"/>
                    <a:pt x="4161" y="1"/>
                    <a:pt x="3860" y="1"/>
                  </a:cubicBezTo>
                  <a:close/>
                </a:path>
              </a:pathLst>
            </a:custGeom>
            <a:solidFill>
              <a:srgbClr val="E9408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56"/>
            <p:cNvSpPr/>
            <p:nvPr/>
          </p:nvSpPr>
          <p:spPr>
            <a:xfrm>
              <a:off x="2968844" y="2573297"/>
              <a:ext cx="507444" cy="276025"/>
            </a:xfrm>
            <a:custGeom>
              <a:avLst/>
              <a:gdLst/>
              <a:ahLst/>
              <a:cxnLst/>
              <a:rect l="l" t="t" r="r" b="b"/>
              <a:pathLst>
                <a:path w="13310" h="7240" extrusionOk="0">
                  <a:moveTo>
                    <a:pt x="7680" y="0"/>
                  </a:moveTo>
                  <a:cubicBezTo>
                    <a:pt x="7589" y="0"/>
                    <a:pt x="7495" y="69"/>
                    <a:pt x="7495" y="156"/>
                  </a:cubicBezTo>
                  <a:cubicBezTo>
                    <a:pt x="7294" y="1334"/>
                    <a:pt x="6442" y="2211"/>
                    <a:pt x="5489" y="2862"/>
                  </a:cubicBezTo>
                  <a:cubicBezTo>
                    <a:pt x="5038" y="3138"/>
                    <a:pt x="4587" y="3389"/>
                    <a:pt x="4061" y="3514"/>
                  </a:cubicBezTo>
                  <a:cubicBezTo>
                    <a:pt x="3909" y="3550"/>
                    <a:pt x="3738" y="3557"/>
                    <a:pt x="3563" y="3557"/>
                  </a:cubicBezTo>
                  <a:cubicBezTo>
                    <a:pt x="3448" y="3557"/>
                    <a:pt x="3330" y="3554"/>
                    <a:pt x="3215" y="3554"/>
                  </a:cubicBezTo>
                  <a:cubicBezTo>
                    <a:pt x="3014" y="3554"/>
                    <a:pt x="2821" y="3563"/>
                    <a:pt x="2657" y="3614"/>
                  </a:cubicBezTo>
                  <a:cubicBezTo>
                    <a:pt x="2081" y="3815"/>
                    <a:pt x="2307" y="4166"/>
                    <a:pt x="2081" y="4592"/>
                  </a:cubicBezTo>
                  <a:cubicBezTo>
                    <a:pt x="1705" y="5344"/>
                    <a:pt x="878" y="5243"/>
                    <a:pt x="477" y="5895"/>
                  </a:cubicBezTo>
                  <a:cubicBezTo>
                    <a:pt x="477" y="5895"/>
                    <a:pt x="477" y="5920"/>
                    <a:pt x="477" y="5920"/>
                  </a:cubicBezTo>
                  <a:cubicBezTo>
                    <a:pt x="458" y="5914"/>
                    <a:pt x="439" y="5911"/>
                    <a:pt x="421" y="5911"/>
                  </a:cubicBezTo>
                  <a:cubicBezTo>
                    <a:pt x="367" y="5911"/>
                    <a:pt x="320" y="5939"/>
                    <a:pt x="301" y="5995"/>
                  </a:cubicBezTo>
                  <a:cubicBezTo>
                    <a:pt x="226" y="6296"/>
                    <a:pt x="126" y="6572"/>
                    <a:pt x="26" y="6872"/>
                  </a:cubicBezTo>
                  <a:cubicBezTo>
                    <a:pt x="1" y="6973"/>
                    <a:pt x="76" y="7098"/>
                    <a:pt x="176" y="7123"/>
                  </a:cubicBezTo>
                  <a:cubicBezTo>
                    <a:pt x="487" y="7188"/>
                    <a:pt x="878" y="7239"/>
                    <a:pt x="1266" y="7239"/>
                  </a:cubicBezTo>
                  <a:cubicBezTo>
                    <a:pt x="1629" y="7239"/>
                    <a:pt x="1991" y="7194"/>
                    <a:pt x="2281" y="7073"/>
                  </a:cubicBezTo>
                  <a:cubicBezTo>
                    <a:pt x="2733" y="6897"/>
                    <a:pt x="2758" y="6697"/>
                    <a:pt x="3384" y="6622"/>
                  </a:cubicBezTo>
                  <a:cubicBezTo>
                    <a:pt x="3810" y="6547"/>
                    <a:pt x="4236" y="6547"/>
                    <a:pt x="4662" y="6446"/>
                  </a:cubicBezTo>
                  <a:cubicBezTo>
                    <a:pt x="5890" y="6196"/>
                    <a:pt x="7144" y="6271"/>
                    <a:pt x="8372" y="6045"/>
                  </a:cubicBezTo>
                  <a:cubicBezTo>
                    <a:pt x="8898" y="5945"/>
                    <a:pt x="9525" y="5895"/>
                    <a:pt x="10026" y="5770"/>
                  </a:cubicBezTo>
                  <a:cubicBezTo>
                    <a:pt x="10176" y="5720"/>
                    <a:pt x="10302" y="5669"/>
                    <a:pt x="10427" y="5594"/>
                  </a:cubicBezTo>
                  <a:lnTo>
                    <a:pt x="10477" y="5594"/>
                  </a:lnTo>
                  <a:cubicBezTo>
                    <a:pt x="10527" y="5569"/>
                    <a:pt x="10577" y="5569"/>
                    <a:pt x="10627" y="5544"/>
                  </a:cubicBezTo>
                  <a:cubicBezTo>
                    <a:pt x="10645" y="5562"/>
                    <a:pt x="10675" y="5580"/>
                    <a:pt x="10718" y="5580"/>
                  </a:cubicBezTo>
                  <a:cubicBezTo>
                    <a:pt x="10736" y="5580"/>
                    <a:pt x="10756" y="5577"/>
                    <a:pt x="10778" y="5569"/>
                  </a:cubicBezTo>
                  <a:cubicBezTo>
                    <a:pt x="11580" y="5344"/>
                    <a:pt x="12332" y="4542"/>
                    <a:pt x="12808" y="3840"/>
                  </a:cubicBezTo>
                  <a:cubicBezTo>
                    <a:pt x="13309" y="3088"/>
                    <a:pt x="12632" y="2963"/>
                    <a:pt x="12206" y="2386"/>
                  </a:cubicBezTo>
                  <a:cubicBezTo>
                    <a:pt x="11755" y="1785"/>
                    <a:pt x="11730" y="1058"/>
                    <a:pt x="10903" y="882"/>
                  </a:cubicBezTo>
                  <a:cubicBezTo>
                    <a:pt x="10746" y="844"/>
                    <a:pt x="10593" y="832"/>
                    <a:pt x="10443" y="832"/>
                  </a:cubicBezTo>
                  <a:cubicBezTo>
                    <a:pt x="10179" y="832"/>
                    <a:pt x="9924" y="870"/>
                    <a:pt x="9669" y="870"/>
                  </a:cubicBezTo>
                  <a:cubicBezTo>
                    <a:pt x="9400" y="870"/>
                    <a:pt x="9130" y="828"/>
                    <a:pt x="8848" y="657"/>
                  </a:cubicBezTo>
                  <a:cubicBezTo>
                    <a:pt x="8472" y="406"/>
                    <a:pt x="8171" y="131"/>
                    <a:pt x="7720" y="5"/>
                  </a:cubicBezTo>
                  <a:cubicBezTo>
                    <a:pt x="7707" y="2"/>
                    <a:pt x="7693" y="0"/>
                    <a:pt x="7680"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56"/>
            <p:cNvSpPr/>
            <p:nvPr/>
          </p:nvSpPr>
          <p:spPr>
            <a:xfrm>
              <a:off x="2921071" y="2766370"/>
              <a:ext cx="600964" cy="213271"/>
            </a:xfrm>
            <a:custGeom>
              <a:avLst/>
              <a:gdLst/>
              <a:ahLst/>
              <a:cxnLst/>
              <a:rect l="l" t="t" r="r" b="b"/>
              <a:pathLst>
                <a:path w="15763" h="5594" extrusionOk="0">
                  <a:moveTo>
                    <a:pt x="15572" y="0"/>
                  </a:moveTo>
                  <a:cubicBezTo>
                    <a:pt x="15561" y="0"/>
                    <a:pt x="15550" y="1"/>
                    <a:pt x="15540" y="4"/>
                  </a:cubicBezTo>
                  <a:cubicBezTo>
                    <a:pt x="14562" y="229"/>
                    <a:pt x="13585" y="480"/>
                    <a:pt x="12532" y="480"/>
                  </a:cubicBezTo>
                  <a:cubicBezTo>
                    <a:pt x="11755" y="505"/>
                    <a:pt x="11003" y="480"/>
                    <a:pt x="10201" y="580"/>
                  </a:cubicBezTo>
                  <a:cubicBezTo>
                    <a:pt x="8547" y="806"/>
                    <a:pt x="6893" y="856"/>
                    <a:pt x="5239" y="1107"/>
                  </a:cubicBezTo>
                  <a:cubicBezTo>
                    <a:pt x="4562" y="1232"/>
                    <a:pt x="3986" y="1382"/>
                    <a:pt x="3334" y="1633"/>
                  </a:cubicBezTo>
                  <a:cubicBezTo>
                    <a:pt x="2979" y="1842"/>
                    <a:pt x="2589" y="1946"/>
                    <a:pt x="2179" y="1946"/>
                  </a:cubicBezTo>
                  <a:cubicBezTo>
                    <a:pt x="2097" y="1946"/>
                    <a:pt x="2014" y="1942"/>
                    <a:pt x="1930" y="1934"/>
                  </a:cubicBezTo>
                  <a:cubicBezTo>
                    <a:pt x="1805" y="1884"/>
                    <a:pt x="1680" y="1859"/>
                    <a:pt x="1580" y="1808"/>
                  </a:cubicBezTo>
                  <a:cubicBezTo>
                    <a:pt x="1563" y="1817"/>
                    <a:pt x="1543" y="1820"/>
                    <a:pt x="1523" y="1820"/>
                  </a:cubicBezTo>
                  <a:cubicBezTo>
                    <a:pt x="1482" y="1820"/>
                    <a:pt x="1438" y="1808"/>
                    <a:pt x="1404" y="1808"/>
                  </a:cubicBezTo>
                  <a:cubicBezTo>
                    <a:pt x="1382" y="1803"/>
                    <a:pt x="1359" y="1800"/>
                    <a:pt x="1337" y="1800"/>
                  </a:cubicBezTo>
                  <a:cubicBezTo>
                    <a:pt x="1263" y="1800"/>
                    <a:pt x="1198" y="1837"/>
                    <a:pt x="1179" y="1934"/>
                  </a:cubicBezTo>
                  <a:cubicBezTo>
                    <a:pt x="1153" y="1959"/>
                    <a:pt x="1153" y="2009"/>
                    <a:pt x="1128" y="2034"/>
                  </a:cubicBezTo>
                  <a:cubicBezTo>
                    <a:pt x="1028" y="2209"/>
                    <a:pt x="978" y="2435"/>
                    <a:pt x="928" y="2585"/>
                  </a:cubicBezTo>
                  <a:cubicBezTo>
                    <a:pt x="853" y="2861"/>
                    <a:pt x="778" y="3112"/>
                    <a:pt x="702" y="3387"/>
                  </a:cubicBezTo>
                  <a:cubicBezTo>
                    <a:pt x="652" y="3513"/>
                    <a:pt x="602" y="3638"/>
                    <a:pt x="527" y="3763"/>
                  </a:cubicBezTo>
                  <a:cubicBezTo>
                    <a:pt x="402" y="4039"/>
                    <a:pt x="176" y="4315"/>
                    <a:pt x="101" y="4615"/>
                  </a:cubicBezTo>
                  <a:cubicBezTo>
                    <a:pt x="76" y="4741"/>
                    <a:pt x="76" y="4841"/>
                    <a:pt x="76" y="4966"/>
                  </a:cubicBezTo>
                  <a:cubicBezTo>
                    <a:pt x="76" y="4966"/>
                    <a:pt x="76" y="4991"/>
                    <a:pt x="76" y="4991"/>
                  </a:cubicBezTo>
                  <a:cubicBezTo>
                    <a:pt x="1" y="5117"/>
                    <a:pt x="76" y="5242"/>
                    <a:pt x="201" y="5267"/>
                  </a:cubicBezTo>
                  <a:cubicBezTo>
                    <a:pt x="276" y="5367"/>
                    <a:pt x="377" y="5468"/>
                    <a:pt x="552" y="5518"/>
                  </a:cubicBezTo>
                  <a:cubicBezTo>
                    <a:pt x="697" y="5572"/>
                    <a:pt x="861" y="5593"/>
                    <a:pt x="1036" y="5593"/>
                  </a:cubicBezTo>
                  <a:cubicBezTo>
                    <a:pt x="1674" y="5593"/>
                    <a:pt x="2457" y="5306"/>
                    <a:pt x="3008" y="5267"/>
                  </a:cubicBezTo>
                  <a:cubicBezTo>
                    <a:pt x="4261" y="5167"/>
                    <a:pt x="5489" y="5192"/>
                    <a:pt x="6768" y="5042"/>
                  </a:cubicBezTo>
                  <a:cubicBezTo>
                    <a:pt x="7820" y="4891"/>
                    <a:pt x="8973" y="4991"/>
                    <a:pt x="10026" y="4816"/>
                  </a:cubicBezTo>
                  <a:cubicBezTo>
                    <a:pt x="10953" y="4641"/>
                    <a:pt x="11103" y="3989"/>
                    <a:pt x="11755" y="3387"/>
                  </a:cubicBezTo>
                  <a:cubicBezTo>
                    <a:pt x="12482" y="2686"/>
                    <a:pt x="13509" y="2535"/>
                    <a:pt x="14261" y="1884"/>
                  </a:cubicBezTo>
                  <a:cubicBezTo>
                    <a:pt x="14813" y="1458"/>
                    <a:pt x="15414" y="956"/>
                    <a:pt x="15690" y="305"/>
                  </a:cubicBezTo>
                  <a:cubicBezTo>
                    <a:pt x="15715" y="280"/>
                    <a:pt x="15715" y="229"/>
                    <a:pt x="15740" y="179"/>
                  </a:cubicBezTo>
                  <a:cubicBezTo>
                    <a:pt x="15762" y="90"/>
                    <a:pt x="15665" y="0"/>
                    <a:pt x="15572"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56"/>
            <p:cNvSpPr/>
            <p:nvPr/>
          </p:nvSpPr>
          <p:spPr>
            <a:xfrm>
              <a:off x="3224790" y="2290282"/>
              <a:ext cx="300234" cy="339846"/>
            </a:xfrm>
            <a:custGeom>
              <a:avLst/>
              <a:gdLst/>
              <a:ahLst/>
              <a:cxnLst/>
              <a:rect l="l" t="t" r="r" b="b"/>
              <a:pathLst>
                <a:path w="7875" h="8914" extrusionOk="0">
                  <a:moveTo>
                    <a:pt x="7114" y="1"/>
                  </a:moveTo>
                  <a:cubicBezTo>
                    <a:pt x="7092" y="1"/>
                    <a:pt x="7070" y="4"/>
                    <a:pt x="7047" y="10"/>
                  </a:cubicBezTo>
                  <a:cubicBezTo>
                    <a:pt x="5844" y="547"/>
                    <a:pt x="5249" y="1526"/>
                    <a:pt x="3982" y="1526"/>
                  </a:cubicBezTo>
                  <a:cubicBezTo>
                    <a:pt x="3771" y="1526"/>
                    <a:pt x="3542" y="1499"/>
                    <a:pt x="3288" y="1438"/>
                  </a:cubicBezTo>
                  <a:cubicBezTo>
                    <a:pt x="2885" y="1345"/>
                    <a:pt x="2496" y="1296"/>
                    <a:pt x="2112" y="1296"/>
                  </a:cubicBezTo>
                  <a:cubicBezTo>
                    <a:pt x="1469" y="1296"/>
                    <a:pt x="839" y="1431"/>
                    <a:pt x="180" y="1714"/>
                  </a:cubicBezTo>
                  <a:cubicBezTo>
                    <a:pt x="0" y="1781"/>
                    <a:pt x="42" y="2051"/>
                    <a:pt x="216" y="2051"/>
                  </a:cubicBezTo>
                  <a:cubicBezTo>
                    <a:pt x="236" y="2051"/>
                    <a:pt x="257" y="2047"/>
                    <a:pt x="280" y="2040"/>
                  </a:cubicBezTo>
                  <a:lnTo>
                    <a:pt x="280" y="2040"/>
                  </a:lnTo>
                  <a:cubicBezTo>
                    <a:pt x="180" y="2190"/>
                    <a:pt x="155" y="2366"/>
                    <a:pt x="180" y="2641"/>
                  </a:cubicBezTo>
                  <a:cubicBezTo>
                    <a:pt x="205" y="3443"/>
                    <a:pt x="456" y="4270"/>
                    <a:pt x="556" y="5072"/>
                  </a:cubicBezTo>
                  <a:cubicBezTo>
                    <a:pt x="606" y="5549"/>
                    <a:pt x="606" y="6025"/>
                    <a:pt x="631" y="6501"/>
                  </a:cubicBezTo>
                  <a:cubicBezTo>
                    <a:pt x="656" y="7127"/>
                    <a:pt x="681" y="7629"/>
                    <a:pt x="1283" y="7879"/>
                  </a:cubicBezTo>
                  <a:cubicBezTo>
                    <a:pt x="1659" y="8055"/>
                    <a:pt x="1784" y="8055"/>
                    <a:pt x="2085" y="8255"/>
                  </a:cubicBezTo>
                  <a:cubicBezTo>
                    <a:pt x="2185" y="8356"/>
                    <a:pt x="2235" y="8481"/>
                    <a:pt x="2360" y="8556"/>
                  </a:cubicBezTo>
                  <a:cubicBezTo>
                    <a:pt x="2529" y="8654"/>
                    <a:pt x="2679" y="8685"/>
                    <a:pt x="2826" y="8685"/>
                  </a:cubicBezTo>
                  <a:cubicBezTo>
                    <a:pt x="3093" y="8685"/>
                    <a:pt x="3349" y="8581"/>
                    <a:pt x="3689" y="8581"/>
                  </a:cubicBezTo>
                  <a:cubicBezTo>
                    <a:pt x="4181" y="8598"/>
                    <a:pt x="4581" y="8914"/>
                    <a:pt x="4982" y="8914"/>
                  </a:cubicBezTo>
                  <a:cubicBezTo>
                    <a:pt x="5174" y="8914"/>
                    <a:pt x="5366" y="8842"/>
                    <a:pt x="5569" y="8631"/>
                  </a:cubicBezTo>
                  <a:cubicBezTo>
                    <a:pt x="5844" y="8330"/>
                    <a:pt x="6145" y="7879"/>
                    <a:pt x="6371" y="7503"/>
                  </a:cubicBezTo>
                  <a:cubicBezTo>
                    <a:pt x="6646" y="7002"/>
                    <a:pt x="6746" y="6802"/>
                    <a:pt x="7198" y="6300"/>
                  </a:cubicBezTo>
                  <a:cubicBezTo>
                    <a:pt x="7874" y="5549"/>
                    <a:pt x="7774" y="4922"/>
                    <a:pt x="7724" y="3970"/>
                  </a:cubicBezTo>
                  <a:cubicBezTo>
                    <a:pt x="7674" y="2641"/>
                    <a:pt x="7749" y="1363"/>
                    <a:pt x="7298" y="135"/>
                  </a:cubicBezTo>
                  <a:cubicBezTo>
                    <a:pt x="7259" y="38"/>
                    <a:pt x="7190" y="1"/>
                    <a:pt x="7114"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56"/>
            <p:cNvSpPr/>
            <p:nvPr/>
          </p:nvSpPr>
          <p:spPr>
            <a:xfrm>
              <a:off x="3489619" y="2227183"/>
              <a:ext cx="410911" cy="269086"/>
            </a:xfrm>
            <a:custGeom>
              <a:avLst/>
              <a:gdLst/>
              <a:ahLst/>
              <a:cxnLst/>
              <a:rect l="l" t="t" r="r" b="b"/>
              <a:pathLst>
                <a:path w="10778" h="7058" extrusionOk="0">
                  <a:moveTo>
                    <a:pt x="8352" y="1"/>
                  </a:moveTo>
                  <a:cubicBezTo>
                    <a:pt x="7682" y="1"/>
                    <a:pt x="6918" y="209"/>
                    <a:pt x="6267" y="361"/>
                  </a:cubicBezTo>
                  <a:cubicBezTo>
                    <a:pt x="5565" y="537"/>
                    <a:pt x="4863" y="662"/>
                    <a:pt x="4161" y="888"/>
                  </a:cubicBezTo>
                  <a:cubicBezTo>
                    <a:pt x="3861" y="963"/>
                    <a:pt x="3535" y="1088"/>
                    <a:pt x="3234" y="1138"/>
                  </a:cubicBezTo>
                  <a:cubicBezTo>
                    <a:pt x="3102" y="1166"/>
                    <a:pt x="2987" y="1177"/>
                    <a:pt x="2883" y="1177"/>
                  </a:cubicBezTo>
                  <a:cubicBezTo>
                    <a:pt x="2412" y="1177"/>
                    <a:pt x="2168" y="940"/>
                    <a:pt x="1655" y="838"/>
                  </a:cubicBezTo>
                  <a:cubicBezTo>
                    <a:pt x="1572" y="820"/>
                    <a:pt x="1493" y="811"/>
                    <a:pt x="1417" y="811"/>
                  </a:cubicBezTo>
                  <a:cubicBezTo>
                    <a:pt x="847" y="811"/>
                    <a:pt x="449" y="1276"/>
                    <a:pt x="51" y="1740"/>
                  </a:cubicBezTo>
                  <a:cubicBezTo>
                    <a:pt x="26" y="1765"/>
                    <a:pt x="1" y="1815"/>
                    <a:pt x="1" y="1840"/>
                  </a:cubicBezTo>
                  <a:cubicBezTo>
                    <a:pt x="1" y="1890"/>
                    <a:pt x="1" y="1915"/>
                    <a:pt x="1" y="1965"/>
                  </a:cubicBezTo>
                  <a:cubicBezTo>
                    <a:pt x="176" y="2742"/>
                    <a:pt x="452" y="3394"/>
                    <a:pt x="477" y="4221"/>
                  </a:cubicBezTo>
                  <a:cubicBezTo>
                    <a:pt x="502" y="5048"/>
                    <a:pt x="477" y="5850"/>
                    <a:pt x="477" y="6677"/>
                  </a:cubicBezTo>
                  <a:cubicBezTo>
                    <a:pt x="502" y="6727"/>
                    <a:pt x="502" y="6803"/>
                    <a:pt x="502" y="6878"/>
                  </a:cubicBezTo>
                  <a:cubicBezTo>
                    <a:pt x="502" y="6987"/>
                    <a:pt x="597" y="7058"/>
                    <a:pt x="705" y="7058"/>
                  </a:cubicBezTo>
                  <a:cubicBezTo>
                    <a:pt x="720" y="7058"/>
                    <a:pt x="737" y="7056"/>
                    <a:pt x="753" y="7053"/>
                  </a:cubicBezTo>
                  <a:cubicBezTo>
                    <a:pt x="2357" y="6777"/>
                    <a:pt x="3961" y="6376"/>
                    <a:pt x="5590" y="6101"/>
                  </a:cubicBezTo>
                  <a:cubicBezTo>
                    <a:pt x="6843" y="5900"/>
                    <a:pt x="8146" y="5775"/>
                    <a:pt x="9374" y="5399"/>
                  </a:cubicBezTo>
                  <a:cubicBezTo>
                    <a:pt x="9901" y="5224"/>
                    <a:pt x="10653" y="4923"/>
                    <a:pt x="10728" y="4271"/>
                  </a:cubicBezTo>
                  <a:cubicBezTo>
                    <a:pt x="10778" y="3895"/>
                    <a:pt x="10577" y="3770"/>
                    <a:pt x="10402" y="3469"/>
                  </a:cubicBezTo>
                  <a:cubicBezTo>
                    <a:pt x="10126" y="3043"/>
                    <a:pt x="10001" y="2818"/>
                    <a:pt x="10001" y="2291"/>
                  </a:cubicBezTo>
                  <a:cubicBezTo>
                    <a:pt x="9976" y="1990"/>
                    <a:pt x="10051" y="1990"/>
                    <a:pt x="10026" y="1665"/>
                  </a:cubicBezTo>
                  <a:cubicBezTo>
                    <a:pt x="9941" y="358"/>
                    <a:pt x="9228" y="1"/>
                    <a:pt x="835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56"/>
            <p:cNvSpPr/>
            <p:nvPr/>
          </p:nvSpPr>
          <p:spPr>
            <a:xfrm>
              <a:off x="3535905" y="1943826"/>
              <a:ext cx="524219" cy="395890"/>
            </a:xfrm>
            <a:custGeom>
              <a:avLst/>
              <a:gdLst/>
              <a:ahLst/>
              <a:cxnLst/>
              <a:rect l="l" t="t" r="r" b="b"/>
              <a:pathLst>
                <a:path w="13750" h="10384" extrusionOk="0">
                  <a:moveTo>
                    <a:pt x="8664" y="1"/>
                  </a:moveTo>
                  <a:cubicBezTo>
                    <a:pt x="8281" y="1"/>
                    <a:pt x="7851" y="194"/>
                    <a:pt x="7534" y="300"/>
                  </a:cubicBezTo>
                  <a:cubicBezTo>
                    <a:pt x="6657" y="550"/>
                    <a:pt x="5880" y="1102"/>
                    <a:pt x="5353" y="1879"/>
                  </a:cubicBezTo>
                  <a:cubicBezTo>
                    <a:pt x="5153" y="2179"/>
                    <a:pt x="4977" y="2455"/>
                    <a:pt x="4952" y="2831"/>
                  </a:cubicBezTo>
                  <a:cubicBezTo>
                    <a:pt x="4877" y="3533"/>
                    <a:pt x="5228" y="4009"/>
                    <a:pt x="4526" y="4585"/>
                  </a:cubicBezTo>
                  <a:cubicBezTo>
                    <a:pt x="4025" y="4961"/>
                    <a:pt x="3399" y="5011"/>
                    <a:pt x="2797" y="5112"/>
                  </a:cubicBezTo>
                  <a:cubicBezTo>
                    <a:pt x="2170" y="5237"/>
                    <a:pt x="1569" y="5412"/>
                    <a:pt x="942" y="5538"/>
                  </a:cubicBezTo>
                  <a:cubicBezTo>
                    <a:pt x="842" y="5563"/>
                    <a:pt x="792" y="5663"/>
                    <a:pt x="792" y="5738"/>
                  </a:cubicBezTo>
                  <a:cubicBezTo>
                    <a:pt x="767" y="6114"/>
                    <a:pt x="917" y="6239"/>
                    <a:pt x="1018" y="6565"/>
                  </a:cubicBezTo>
                  <a:cubicBezTo>
                    <a:pt x="1193" y="7267"/>
                    <a:pt x="767" y="7618"/>
                    <a:pt x="366" y="8069"/>
                  </a:cubicBezTo>
                  <a:cubicBezTo>
                    <a:pt x="316" y="8094"/>
                    <a:pt x="291" y="8119"/>
                    <a:pt x="266" y="8144"/>
                  </a:cubicBezTo>
                  <a:cubicBezTo>
                    <a:pt x="216" y="8219"/>
                    <a:pt x="165" y="8270"/>
                    <a:pt x="115" y="8320"/>
                  </a:cubicBezTo>
                  <a:cubicBezTo>
                    <a:pt x="1" y="8473"/>
                    <a:pt x="119" y="8655"/>
                    <a:pt x="249" y="8655"/>
                  </a:cubicBezTo>
                  <a:cubicBezTo>
                    <a:pt x="289" y="8655"/>
                    <a:pt x="330" y="8637"/>
                    <a:pt x="366" y="8595"/>
                  </a:cubicBezTo>
                  <a:cubicBezTo>
                    <a:pt x="391" y="8570"/>
                    <a:pt x="391" y="8570"/>
                    <a:pt x="391" y="8570"/>
                  </a:cubicBezTo>
                  <a:cubicBezTo>
                    <a:pt x="654" y="8991"/>
                    <a:pt x="1080" y="9133"/>
                    <a:pt x="1548" y="9133"/>
                  </a:cubicBezTo>
                  <a:cubicBezTo>
                    <a:pt x="2197" y="9133"/>
                    <a:pt x="2929" y="8860"/>
                    <a:pt x="3424" y="8671"/>
                  </a:cubicBezTo>
                  <a:cubicBezTo>
                    <a:pt x="4401" y="8295"/>
                    <a:pt x="5404" y="8270"/>
                    <a:pt x="6431" y="8094"/>
                  </a:cubicBezTo>
                  <a:cubicBezTo>
                    <a:pt x="6690" y="8051"/>
                    <a:pt x="6922" y="8020"/>
                    <a:pt x="7139" y="8020"/>
                  </a:cubicBezTo>
                  <a:cubicBezTo>
                    <a:pt x="7554" y="8020"/>
                    <a:pt x="7916" y="8133"/>
                    <a:pt x="8311" y="8495"/>
                  </a:cubicBezTo>
                  <a:cubicBezTo>
                    <a:pt x="8587" y="8746"/>
                    <a:pt x="8787" y="8921"/>
                    <a:pt x="9113" y="9147"/>
                  </a:cubicBezTo>
                  <a:cubicBezTo>
                    <a:pt x="9539" y="9422"/>
                    <a:pt x="9815" y="9698"/>
                    <a:pt x="10165" y="10049"/>
                  </a:cubicBezTo>
                  <a:cubicBezTo>
                    <a:pt x="10316" y="10174"/>
                    <a:pt x="10416" y="10300"/>
                    <a:pt x="10617" y="10350"/>
                  </a:cubicBezTo>
                  <a:cubicBezTo>
                    <a:pt x="10692" y="10373"/>
                    <a:pt x="10769" y="10384"/>
                    <a:pt x="10847" y="10384"/>
                  </a:cubicBezTo>
                  <a:cubicBezTo>
                    <a:pt x="11183" y="10384"/>
                    <a:pt x="11530" y="10192"/>
                    <a:pt x="11795" y="10049"/>
                  </a:cubicBezTo>
                  <a:cubicBezTo>
                    <a:pt x="12396" y="9748"/>
                    <a:pt x="13749" y="9072"/>
                    <a:pt x="13248" y="8194"/>
                  </a:cubicBezTo>
                  <a:cubicBezTo>
                    <a:pt x="13229" y="8138"/>
                    <a:pt x="13168" y="8110"/>
                    <a:pt x="13107" y="8110"/>
                  </a:cubicBezTo>
                  <a:cubicBezTo>
                    <a:pt x="13087" y="8110"/>
                    <a:pt x="13066" y="8113"/>
                    <a:pt x="13048" y="8119"/>
                  </a:cubicBezTo>
                  <a:cubicBezTo>
                    <a:pt x="12722" y="8169"/>
                    <a:pt x="12446" y="8320"/>
                    <a:pt x="12170" y="8470"/>
                  </a:cubicBezTo>
                  <a:cubicBezTo>
                    <a:pt x="11888" y="8636"/>
                    <a:pt x="11484" y="8979"/>
                    <a:pt x="11164" y="8979"/>
                  </a:cubicBezTo>
                  <a:cubicBezTo>
                    <a:pt x="11001" y="8979"/>
                    <a:pt x="10860" y="8890"/>
                    <a:pt x="10767" y="8646"/>
                  </a:cubicBezTo>
                  <a:cubicBezTo>
                    <a:pt x="10642" y="8295"/>
                    <a:pt x="10792" y="7718"/>
                    <a:pt x="10767" y="7342"/>
                  </a:cubicBezTo>
                  <a:cubicBezTo>
                    <a:pt x="10767" y="6841"/>
                    <a:pt x="10717" y="6365"/>
                    <a:pt x="10667" y="5889"/>
                  </a:cubicBezTo>
                  <a:cubicBezTo>
                    <a:pt x="10541" y="4736"/>
                    <a:pt x="10115" y="3783"/>
                    <a:pt x="9815" y="2706"/>
                  </a:cubicBezTo>
                  <a:cubicBezTo>
                    <a:pt x="9614" y="2029"/>
                    <a:pt x="9764" y="600"/>
                    <a:pt x="9113" y="124"/>
                  </a:cubicBezTo>
                  <a:cubicBezTo>
                    <a:pt x="8979" y="35"/>
                    <a:pt x="8826" y="1"/>
                    <a:pt x="8664"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56"/>
            <p:cNvSpPr/>
            <p:nvPr/>
          </p:nvSpPr>
          <p:spPr>
            <a:xfrm>
              <a:off x="3917745" y="2084551"/>
              <a:ext cx="261843" cy="130464"/>
            </a:xfrm>
            <a:custGeom>
              <a:avLst/>
              <a:gdLst/>
              <a:ahLst/>
              <a:cxnLst/>
              <a:rect l="l" t="t" r="r" b="b"/>
              <a:pathLst>
                <a:path w="6868" h="3422" extrusionOk="0">
                  <a:moveTo>
                    <a:pt x="4089" y="1"/>
                  </a:moveTo>
                  <a:cubicBezTo>
                    <a:pt x="4052" y="1"/>
                    <a:pt x="4014" y="13"/>
                    <a:pt x="3985" y="42"/>
                  </a:cubicBezTo>
                  <a:cubicBezTo>
                    <a:pt x="3584" y="518"/>
                    <a:pt x="2958" y="694"/>
                    <a:pt x="2356" y="844"/>
                  </a:cubicBezTo>
                  <a:cubicBezTo>
                    <a:pt x="2206" y="894"/>
                    <a:pt x="2055" y="944"/>
                    <a:pt x="1905" y="995"/>
                  </a:cubicBezTo>
                  <a:cubicBezTo>
                    <a:pt x="1880" y="995"/>
                    <a:pt x="1830" y="995"/>
                    <a:pt x="1780" y="1020"/>
                  </a:cubicBezTo>
                  <a:cubicBezTo>
                    <a:pt x="1429" y="1195"/>
                    <a:pt x="852" y="1145"/>
                    <a:pt x="476" y="1345"/>
                  </a:cubicBezTo>
                  <a:cubicBezTo>
                    <a:pt x="426" y="1371"/>
                    <a:pt x="401" y="1396"/>
                    <a:pt x="376" y="1421"/>
                  </a:cubicBezTo>
                  <a:cubicBezTo>
                    <a:pt x="376" y="1446"/>
                    <a:pt x="376" y="1446"/>
                    <a:pt x="376" y="1446"/>
                  </a:cubicBezTo>
                  <a:cubicBezTo>
                    <a:pt x="326" y="1471"/>
                    <a:pt x="276" y="1521"/>
                    <a:pt x="226" y="1596"/>
                  </a:cubicBezTo>
                  <a:cubicBezTo>
                    <a:pt x="0" y="1972"/>
                    <a:pt x="251" y="2699"/>
                    <a:pt x="301" y="3100"/>
                  </a:cubicBezTo>
                  <a:cubicBezTo>
                    <a:pt x="301" y="3175"/>
                    <a:pt x="376" y="3275"/>
                    <a:pt x="476" y="3275"/>
                  </a:cubicBezTo>
                  <a:cubicBezTo>
                    <a:pt x="1128" y="3225"/>
                    <a:pt x="1729" y="3050"/>
                    <a:pt x="2356" y="2824"/>
                  </a:cubicBezTo>
                  <a:cubicBezTo>
                    <a:pt x="2759" y="2665"/>
                    <a:pt x="3031" y="2548"/>
                    <a:pt x="3300" y="2548"/>
                  </a:cubicBezTo>
                  <a:cubicBezTo>
                    <a:pt x="3583" y="2548"/>
                    <a:pt x="3862" y="2678"/>
                    <a:pt x="4286" y="3025"/>
                  </a:cubicBezTo>
                  <a:cubicBezTo>
                    <a:pt x="4436" y="3125"/>
                    <a:pt x="4536" y="3300"/>
                    <a:pt x="4687" y="3376"/>
                  </a:cubicBezTo>
                  <a:cubicBezTo>
                    <a:pt x="4781" y="3407"/>
                    <a:pt x="4861" y="3421"/>
                    <a:pt x="4934" y="3421"/>
                  </a:cubicBezTo>
                  <a:cubicBezTo>
                    <a:pt x="5094" y="3421"/>
                    <a:pt x="5224" y="3353"/>
                    <a:pt x="5414" y="3250"/>
                  </a:cubicBezTo>
                  <a:cubicBezTo>
                    <a:pt x="5714" y="3100"/>
                    <a:pt x="6391" y="2749"/>
                    <a:pt x="6617" y="2448"/>
                  </a:cubicBezTo>
                  <a:cubicBezTo>
                    <a:pt x="6867" y="2047"/>
                    <a:pt x="6541" y="1371"/>
                    <a:pt x="6065" y="1371"/>
                  </a:cubicBezTo>
                  <a:cubicBezTo>
                    <a:pt x="5765" y="1371"/>
                    <a:pt x="5790" y="1471"/>
                    <a:pt x="5614" y="1621"/>
                  </a:cubicBezTo>
                  <a:cubicBezTo>
                    <a:pt x="5523" y="1694"/>
                    <a:pt x="5857" y="2165"/>
                    <a:pt x="5765" y="2165"/>
                  </a:cubicBezTo>
                  <a:cubicBezTo>
                    <a:pt x="5730" y="2165"/>
                    <a:pt x="5637" y="2099"/>
                    <a:pt x="5439" y="1922"/>
                  </a:cubicBezTo>
                  <a:cubicBezTo>
                    <a:pt x="5338" y="1772"/>
                    <a:pt x="5213" y="1696"/>
                    <a:pt x="5063" y="1621"/>
                  </a:cubicBezTo>
                  <a:cubicBezTo>
                    <a:pt x="4912" y="1471"/>
                    <a:pt x="4762" y="1295"/>
                    <a:pt x="4587" y="1170"/>
                  </a:cubicBezTo>
                  <a:cubicBezTo>
                    <a:pt x="4587" y="1170"/>
                    <a:pt x="4562" y="1145"/>
                    <a:pt x="4562" y="1120"/>
                  </a:cubicBezTo>
                  <a:cubicBezTo>
                    <a:pt x="4837" y="744"/>
                    <a:pt x="4712" y="443"/>
                    <a:pt x="4411" y="193"/>
                  </a:cubicBezTo>
                  <a:cubicBezTo>
                    <a:pt x="4386" y="168"/>
                    <a:pt x="4361" y="142"/>
                    <a:pt x="4336" y="117"/>
                  </a:cubicBezTo>
                  <a:cubicBezTo>
                    <a:pt x="4286" y="92"/>
                    <a:pt x="4236" y="42"/>
                    <a:pt x="4161" y="17"/>
                  </a:cubicBezTo>
                  <a:cubicBezTo>
                    <a:pt x="4140" y="7"/>
                    <a:pt x="4115" y="1"/>
                    <a:pt x="4089"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56"/>
            <p:cNvSpPr/>
            <p:nvPr/>
          </p:nvSpPr>
          <p:spPr>
            <a:xfrm>
              <a:off x="4011384" y="1661688"/>
              <a:ext cx="267561" cy="424560"/>
            </a:xfrm>
            <a:custGeom>
              <a:avLst/>
              <a:gdLst/>
              <a:ahLst/>
              <a:cxnLst/>
              <a:rect l="l" t="t" r="r" b="b"/>
              <a:pathLst>
                <a:path w="7018" h="11136" extrusionOk="0">
                  <a:moveTo>
                    <a:pt x="2558" y="1"/>
                  </a:moveTo>
                  <a:cubicBezTo>
                    <a:pt x="1922" y="1"/>
                    <a:pt x="1299" y="336"/>
                    <a:pt x="1028" y="933"/>
                  </a:cubicBezTo>
                  <a:cubicBezTo>
                    <a:pt x="752" y="1534"/>
                    <a:pt x="702" y="2411"/>
                    <a:pt x="577" y="3038"/>
                  </a:cubicBezTo>
                  <a:cubicBezTo>
                    <a:pt x="351" y="4065"/>
                    <a:pt x="276" y="5093"/>
                    <a:pt x="0" y="6121"/>
                  </a:cubicBezTo>
                  <a:cubicBezTo>
                    <a:pt x="0" y="6196"/>
                    <a:pt x="25" y="6271"/>
                    <a:pt x="75" y="6296"/>
                  </a:cubicBezTo>
                  <a:cubicBezTo>
                    <a:pt x="176" y="7900"/>
                    <a:pt x="1228" y="9479"/>
                    <a:pt x="1629" y="10983"/>
                  </a:cubicBezTo>
                  <a:cubicBezTo>
                    <a:pt x="1646" y="11080"/>
                    <a:pt x="1735" y="11135"/>
                    <a:pt x="1823" y="11135"/>
                  </a:cubicBezTo>
                  <a:cubicBezTo>
                    <a:pt x="1872" y="11135"/>
                    <a:pt x="1920" y="11119"/>
                    <a:pt x="1955" y="11083"/>
                  </a:cubicBezTo>
                  <a:cubicBezTo>
                    <a:pt x="2005" y="11033"/>
                    <a:pt x="2030" y="10983"/>
                    <a:pt x="2080" y="10933"/>
                  </a:cubicBezTo>
                  <a:cubicBezTo>
                    <a:pt x="2557" y="10281"/>
                    <a:pt x="2507" y="9404"/>
                    <a:pt x="3058" y="8777"/>
                  </a:cubicBezTo>
                  <a:cubicBezTo>
                    <a:pt x="3684" y="8076"/>
                    <a:pt x="4537" y="7649"/>
                    <a:pt x="5188" y="6923"/>
                  </a:cubicBezTo>
                  <a:cubicBezTo>
                    <a:pt x="5639" y="6722"/>
                    <a:pt x="5915" y="6246"/>
                    <a:pt x="6116" y="5770"/>
                  </a:cubicBezTo>
                  <a:lnTo>
                    <a:pt x="6141" y="5770"/>
                  </a:lnTo>
                  <a:cubicBezTo>
                    <a:pt x="7018" y="4792"/>
                    <a:pt x="6065" y="4266"/>
                    <a:pt x="5389" y="3489"/>
                  </a:cubicBezTo>
                  <a:cubicBezTo>
                    <a:pt x="4687" y="2712"/>
                    <a:pt x="4537" y="2086"/>
                    <a:pt x="4161" y="1208"/>
                  </a:cubicBezTo>
                  <a:cubicBezTo>
                    <a:pt x="3960" y="732"/>
                    <a:pt x="3735" y="381"/>
                    <a:pt x="3283" y="156"/>
                  </a:cubicBezTo>
                  <a:cubicBezTo>
                    <a:pt x="3053" y="51"/>
                    <a:pt x="2804" y="1"/>
                    <a:pt x="2558"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56"/>
            <p:cNvSpPr/>
            <p:nvPr/>
          </p:nvSpPr>
          <p:spPr>
            <a:xfrm>
              <a:off x="3137975" y="3268993"/>
              <a:ext cx="637374" cy="485751"/>
            </a:xfrm>
            <a:custGeom>
              <a:avLst/>
              <a:gdLst/>
              <a:ahLst/>
              <a:cxnLst/>
              <a:rect l="l" t="t" r="r" b="b"/>
              <a:pathLst>
                <a:path w="16718" h="12741" extrusionOk="0">
                  <a:moveTo>
                    <a:pt x="11576" y="1"/>
                  </a:moveTo>
                  <a:cubicBezTo>
                    <a:pt x="11382" y="1"/>
                    <a:pt x="11158" y="125"/>
                    <a:pt x="10903" y="430"/>
                  </a:cubicBezTo>
                  <a:cubicBezTo>
                    <a:pt x="10474" y="945"/>
                    <a:pt x="9963" y="1013"/>
                    <a:pt x="9394" y="1013"/>
                  </a:cubicBezTo>
                  <a:cubicBezTo>
                    <a:pt x="9188" y="1013"/>
                    <a:pt x="8974" y="1004"/>
                    <a:pt x="8753" y="1004"/>
                  </a:cubicBezTo>
                  <a:cubicBezTo>
                    <a:pt x="8694" y="1004"/>
                    <a:pt x="8633" y="1005"/>
                    <a:pt x="8572" y="1006"/>
                  </a:cubicBezTo>
                  <a:cubicBezTo>
                    <a:pt x="7921" y="1006"/>
                    <a:pt x="7294" y="1132"/>
                    <a:pt x="6642" y="1132"/>
                  </a:cubicBezTo>
                  <a:cubicBezTo>
                    <a:pt x="6509" y="1132"/>
                    <a:pt x="6197" y="1165"/>
                    <a:pt x="5944" y="1165"/>
                  </a:cubicBezTo>
                  <a:cubicBezTo>
                    <a:pt x="5818" y="1165"/>
                    <a:pt x="5707" y="1157"/>
                    <a:pt x="5640" y="1132"/>
                  </a:cubicBezTo>
                  <a:cubicBezTo>
                    <a:pt x="5439" y="1032"/>
                    <a:pt x="5515" y="956"/>
                    <a:pt x="5339" y="856"/>
                  </a:cubicBezTo>
                  <a:cubicBezTo>
                    <a:pt x="5189" y="756"/>
                    <a:pt x="5114" y="631"/>
                    <a:pt x="4913" y="580"/>
                  </a:cubicBezTo>
                  <a:cubicBezTo>
                    <a:pt x="4720" y="506"/>
                    <a:pt x="4493" y="478"/>
                    <a:pt x="4253" y="478"/>
                  </a:cubicBezTo>
                  <a:cubicBezTo>
                    <a:pt x="3685" y="478"/>
                    <a:pt x="3041" y="635"/>
                    <a:pt x="2582" y="706"/>
                  </a:cubicBezTo>
                  <a:cubicBezTo>
                    <a:pt x="1981" y="806"/>
                    <a:pt x="1480" y="856"/>
                    <a:pt x="878" y="881"/>
                  </a:cubicBezTo>
                  <a:cubicBezTo>
                    <a:pt x="527" y="881"/>
                    <a:pt x="352" y="906"/>
                    <a:pt x="76" y="1132"/>
                  </a:cubicBezTo>
                  <a:cubicBezTo>
                    <a:pt x="1" y="1207"/>
                    <a:pt x="1" y="1282"/>
                    <a:pt x="51" y="1357"/>
                  </a:cubicBezTo>
                  <a:cubicBezTo>
                    <a:pt x="101" y="1683"/>
                    <a:pt x="251" y="2410"/>
                    <a:pt x="527" y="2585"/>
                  </a:cubicBezTo>
                  <a:cubicBezTo>
                    <a:pt x="680" y="2701"/>
                    <a:pt x="874" y="2743"/>
                    <a:pt x="1090" y="2743"/>
                  </a:cubicBezTo>
                  <a:cubicBezTo>
                    <a:pt x="1647" y="2743"/>
                    <a:pt x="2353" y="2468"/>
                    <a:pt x="2892" y="2468"/>
                  </a:cubicBezTo>
                  <a:cubicBezTo>
                    <a:pt x="3006" y="2468"/>
                    <a:pt x="3113" y="2480"/>
                    <a:pt x="3209" y="2510"/>
                  </a:cubicBezTo>
                  <a:cubicBezTo>
                    <a:pt x="3963" y="2729"/>
                    <a:pt x="4387" y="3515"/>
                    <a:pt x="5236" y="3515"/>
                  </a:cubicBezTo>
                  <a:cubicBezTo>
                    <a:pt x="5262" y="3515"/>
                    <a:pt x="5288" y="3514"/>
                    <a:pt x="5314" y="3513"/>
                  </a:cubicBezTo>
                  <a:cubicBezTo>
                    <a:pt x="6100" y="3454"/>
                    <a:pt x="6562" y="2780"/>
                    <a:pt x="7256" y="2780"/>
                  </a:cubicBezTo>
                  <a:cubicBezTo>
                    <a:pt x="7447" y="2780"/>
                    <a:pt x="7657" y="2831"/>
                    <a:pt x="7896" y="2961"/>
                  </a:cubicBezTo>
                  <a:cubicBezTo>
                    <a:pt x="9976" y="4114"/>
                    <a:pt x="10001" y="6495"/>
                    <a:pt x="10953" y="8400"/>
                  </a:cubicBezTo>
                  <a:cubicBezTo>
                    <a:pt x="11655" y="9753"/>
                    <a:pt x="12808" y="11809"/>
                    <a:pt x="14237" y="12510"/>
                  </a:cubicBezTo>
                  <a:cubicBezTo>
                    <a:pt x="14536" y="12667"/>
                    <a:pt x="14820" y="12740"/>
                    <a:pt x="15077" y="12740"/>
                  </a:cubicBezTo>
                  <a:cubicBezTo>
                    <a:pt x="15766" y="12740"/>
                    <a:pt x="16271" y="12215"/>
                    <a:pt x="16417" y="11357"/>
                  </a:cubicBezTo>
                  <a:cubicBezTo>
                    <a:pt x="16718" y="9778"/>
                    <a:pt x="16191" y="8300"/>
                    <a:pt x="15364" y="6946"/>
                  </a:cubicBezTo>
                  <a:cubicBezTo>
                    <a:pt x="14888" y="6144"/>
                    <a:pt x="14612" y="5317"/>
                    <a:pt x="14211" y="4490"/>
                  </a:cubicBezTo>
                  <a:cubicBezTo>
                    <a:pt x="13986" y="4014"/>
                    <a:pt x="13610" y="3688"/>
                    <a:pt x="13309" y="3262"/>
                  </a:cubicBezTo>
                  <a:cubicBezTo>
                    <a:pt x="12933" y="2711"/>
                    <a:pt x="12733" y="2084"/>
                    <a:pt x="12557" y="1483"/>
                  </a:cubicBezTo>
                  <a:cubicBezTo>
                    <a:pt x="12378" y="800"/>
                    <a:pt x="12069" y="1"/>
                    <a:pt x="11576" y="1"/>
                  </a:cubicBezTo>
                  <a:close/>
                </a:path>
              </a:pathLst>
            </a:custGeom>
            <a:solidFill>
              <a:srgbClr val="E9408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56"/>
            <p:cNvSpPr/>
            <p:nvPr/>
          </p:nvSpPr>
          <p:spPr>
            <a:xfrm>
              <a:off x="2830291" y="2954029"/>
              <a:ext cx="271412" cy="432566"/>
            </a:xfrm>
            <a:custGeom>
              <a:avLst/>
              <a:gdLst/>
              <a:ahLst/>
              <a:cxnLst/>
              <a:rect l="l" t="t" r="r" b="b"/>
              <a:pathLst>
                <a:path w="7119" h="11346" extrusionOk="0">
                  <a:moveTo>
                    <a:pt x="6448" y="0"/>
                  </a:moveTo>
                  <a:cubicBezTo>
                    <a:pt x="6420" y="0"/>
                    <a:pt x="6392" y="7"/>
                    <a:pt x="6367" y="19"/>
                  </a:cubicBezTo>
                  <a:cubicBezTo>
                    <a:pt x="6327" y="18"/>
                    <a:pt x="6288" y="18"/>
                    <a:pt x="6249" y="18"/>
                  </a:cubicBezTo>
                  <a:cubicBezTo>
                    <a:pt x="5466" y="18"/>
                    <a:pt x="4723" y="246"/>
                    <a:pt x="3935" y="270"/>
                  </a:cubicBezTo>
                  <a:cubicBezTo>
                    <a:pt x="3910" y="271"/>
                    <a:pt x="3884" y="272"/>
                    <a:pt x="3857" y="272"/>
                  </a:cubicBezTo>
                  <a:cubicBezTo>
                    <a:pt x="3599" y="272"/>
                    <a:pt x="3325" y="205"/>
                    <a:pt x="3056" y="205"/>
                  </a:cubicBezTo>
                  <a:cubicBezTo>
                    <a:pt x="2903" y="205"/>
                    <a:pt x="2752" y="227"/>
                    <a:pt x="2607" y="295"/>
                  </a:cubicBezTo>
                  <a:cubicBezTo>
                    <a:pt x="2281" y="420"/>
                    <a:pt x="2106" y="771"/>
                    <a:pt x="1930" y="1072"/>
                  </a:cubicBezTo>
                  <a:cubicBezTo>
                    <a:pt x="1630" y="1648"/>
                    <a:pt x="1279" y="2225"/>
                    <a:pt x="1003" y="2826"/>
                  </a:cubicBezTo>
                  <a:cubicBezTo>
                    <a:pt x="452" y="3979"/>
                    <a:pt x="702" y="5057"/>
                    <a:pt x="978" y="6260"/>
                  </a:cubicBezTo>
                  <a:cubicBezTo>
                    <a:pt x="1103" y="6836"/>
                    <a:pt x="1229" y="7262"/>
                    <a:pt x="928" y="7814"/>
                  </a:cubicBezTo>
                  <a:cubicBezTo>
                    <a:pt x="778" y="8064"/>
                    <a:pt x="602" y="8290"/>
                    <a:pt x="452" y="8541"/>
                  </a:cubicBezTo>
                  <a:cubicBezTo>
                    <a:pt x="176" y="8967"/>
                    <a:pt x="1" y="9343"/>
                    <a:pt x="26" y="9844"/>
                  </a:cubicBezTo>
                  <a:cubicBezTo>
                    <a:pt x="26" y="9969"/>
                    <a:pt x="101" y="10044"/>
                    <a:pt x="226" y="10044"/>
                  </a:cubicBezTo>
                  <a:cubicBezTo>
                    <a:pt x="778" y="10044"/>
                    <a:pt x="1304" y="10019"/>
                    <a:pt x="1855" y="9944"/>
                  </a:cubicBezTo>
                  <a:cubicBezTo>
                    <a:pt x="2189" y="9905"/>
                    <a:pt x="2570" y="9788"/>
                    <a:pt x="2912" y="9788"/>
                  </a:cubicBezTo>
                  <a:cubicBezTo>
                    <a:pt x="3006" y="9788"/>
                    <a:pt x="3097" y="9797"/>
                    <a:pt x="3184" y="9819"/>
                  </a:cubicBezTo>
                  <a:cubicBezTo>
                    <a:pt x="3660" y="9919"/>
                    <a:pt x="3560" y="10120"/>
                    <a:pt x="3710" y="10571"/>
                  </a:cubicBezTo>
                  <a:cubicBezTo>
                    <a:pt x="3760" y="10771"/>
                    <a:pt x="3835" y="11022"/>
                    <a:pt x="3986" y="11172"/>
                  </a:cubicBezTo>
                  <a:cubicBezTo>
                    <a:pt x="4127" y="11298"/>
                    <a:pt x="4271" y="11340"/>
                    <a:pt x="4418" y="11340"/>
                  </a:cubicBezTo>
                  <a:cubicBezTo>
                    <a:pt x="4715" y="11340"/>
                    <a:pt x="5025" y="11168"/>
                    <a:pt x="5355" y="11168"/>
                  </a:cubicBezTo>
                  <a:cubicBezTo>
                    <a:pt x="5383" y="11168"/>
                    <a:pt x="5411" y="11170"/>
                    <a:pt x="5439" y="11172"/>
                  </a:cubicBezTo>
                  <a:cubicBezTo>
                    <a:pt x="5702" y="11189"/>
                    <a:pt x="6062" y="11345"/>
                    <a:pt x="6384" y="11345"/>
                  </a:cubicBezTo>
                  <a:cubicBezTo>
                    <a:pt x="6554" y="11345"/>
                    <a:pt x="6713" y="11302"/>
                    <a:pt x="6843" y="11172"/>
                  </a:cubicBezTo>
                  <a:cubicBezTo>
                    <a:pt x="7118" y="10897"/>
                    <a:pt x="6918" y="10395"/>
                    <a:pt x="6818" y="10095"/>
                  </a:cubicBezTo>
                  <a:cubicBezTo>
                    <a:pt x="6492" y="9017"/>
                    <a:pt x="6492" y="7989"/>
                    <a:pt x="6442" y="6861"/>
                  </a:cubicBezTo>
                  <a:cubicBezTo>
                    <a:pt x="6392" y="4606"/>
                    <a:pt x="6667" y="2425"/>
                    <a:pt x="6617" y="170"/>
                  </a:cubicBezTo>
                  <a:cubicBezTo>
                    <a:pt x="6617" y="57"/>
                    <a:pt x="6533" y="0"/>
                    <a:pt x="6448" y="0"/>
                  </a:cubicBezTo>
                  <a:close/>
                </a:path>
              </a:pathLst>
            </a:custGeom>
            <a:solidFill>
              <a:srgbClr val="E9408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56"/>
            <p:cNvSpPr/>
            <p:nvPr/>
          </p:nvSpPr>
          <p:spPr>
            <a:xfrm>
              <a:off x="3053905" y="2942019"/>
              <a:ext cx="281896" cy="442898"/>
            </a:xfrm>
            <a:custGeom>
              <a:avLst/>
              <a:gdLst/>
              <a:ahLst/>
              <a:cxnLst/>
              <a:rect l="l" t="t" r="r" b="b"/>
              <a:pathLst>
                <a:path w="7394" h="11617" extrusionOk="0">
                  <a:moveTo>
                    <a:pt x="2686" y="1"/>
                  </a:moveTo>
                  <a:cubicBezTo>
                    <a:pt x="1884" y="1"/>
                    <a:pt x="1102" y="83"/>
                    <a:pt x="752" y="409"/>
                  </a:cubicBezTo>
                  <a:cubicBezTo>
                    <a:pt x="702" y="409"/>
                    <a:pt x="677" y="435"/>
                    <a:pt x="627" y="460"/>
                  </a:cubicBezTo>
                  <a:cubicBezTo>
                    <a:pt x="251" y="861"/>
                    <a:pt x="351" y="1688"/>
                    <a:pt x="326" y="2189"/>
                  </a:cubicBezTo>
                  <a:cubicBezTo>
                    <a:pt x="326" y="3392"/>
                    <a:pt x="351" y="4570"/>
                    <a:pt x="376" y="5773"/>
                  </a:cubicBezTo>
                  <a:cubicBezTo>
                    <a:pt x="401" y="7327"/>
                    <a:pt x="0" y="9006"/>
                    <a:pt x="477" y="10510"/>
                  </a:cubicBezTo>
                  <a:cubicBezTo>
                    <a:pt x="602" y="10961"/>
                    <a:pt x="827" y="11387"/>
                    <a:pt x="1279" y="11537"/>
                  </a:cubicBezTo>
                  <a:cubicBezTo>
                    <a:pt x="1414" y="11588"/>
                    <a:pt x="1605" y="11616"/>
                    <a:pt x="1810" y="11616"/>
                  </a:cubicBezTo>
                  <a:cubicBezTo>
                    <a:pt x="2208" y="11616"/>
                    <a:pt x="2659" y="11510"/>
                    <a:pt x="2857" y="11262"/>
                  </a:cubicBezTo>
                  <a:cubicBezTo>
                    <a:pt x="2983" y="11136"/>
                    <a:pt x="3008" y="11011"/>
                    <a:pt x="3008" y="10811"/>
                  </a:cubicBezTo>
                  <a:cubicBezTo>
                    <a:pt x="3008" y="10159"/>
                    <a:pt x="2306" y="10059"/>
                    <a:pt x="3208" y="9758"/>
                  </a:cubicBezTo>
                  <a:cubicBezTo>
                    <a:pt x="3735" y="9582"/>
                    <a:pt x="4436" y="9633"/>
                    <a:pt x="5013" y="9557"/>
                  </a:cubicBezTo>
                  <a:cubicBezTo>
                    <a:pt x="5410" y="9496"/>
                    <a:pt x="5882" y="9361"/>
                    <a:pt x="6326" y="9361"/>
                  </a:cubicBezTo>
                  <a:cubicBezTo>
                    <a:pt x="6610" y="9361"/>
                    <a:pt x="6883" y="9416"/>
                    <a:pt x="7118" y="9582"/>
                  </a:cubicBezTo>
                  <a:cubicBezTo>
                    <a:pt x="7142" y="9600"/>
                    <a:pt x="7170" y="9608"/>
                    <a:pt x="7199" y="9608"/>
                  </a:cubicBezTo>
                  <a:cubicBezTo>
                    <a:pt x="7292" y="9608"/>
                    <a:pt x="7394" y="9527"/>
                    <a:pt x="7394" y="9432"/>
                  </a:cubicBezTo>
                  <a:cubicBezTo>
                    <a:pt x="7369" y="9382"/>
                    <a:pt x="7369" y="9332"/>
                    <a:pt x="7369" y="9282"/>
                  </a:cubicBezTo>
                  <a:cubicBezTo>
                    <a:pt x="7218" y="6124"/>
                    <a:pt x="5439" y="3392"/>
                    <a:pt x="5088" y="259"/>
                  </a:cubicBezTo>
                  <a:cubicBezTo>
                    <a:pt x="5088" y="184"/>
                    <a:pt x="5013" y="84"/>
                    <a:pt x="4913" y="84"/>
                  </a:cubicBezTo>
                  <a:cubicBezTo>
                    <a:pt x="4875" y="87"/>
                    <a:pt x="4829" y="88"/>
                    <a:pt x="4778" y="88"/>
                  </a:cubicBezTo>
                  <a:cubicBezTo>
                    <a:pt x="4356" y="88"/>
                    <a:pt x="3511" y="1"/>
                    <a:pt x="2686" y="1"/>
                  </a:cubicBezTo>
                  <a:close/>
                </a:path>
              </a:pathLst>
            </a:custGeom>
            <a:solidFill>
              <a:srgbClr val="E9408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56"/>
            <p:cNvSpPr/>
            <p:nvPr/>
          </p:nvSpPr>
          <p:spPr>
            <a:xfrm>
              <a:off x="3240231" y="2938130"/>
              <a:ext cx="380335" cy="390324"/>
            </a:xfrm>
            <a:custGeom>
              <a:avLst/>
              <a:gdLst/>
              <a:ahLst/>
              <a:cxnLst/>
              <a:rect l="l" t="t" r="r" b="b"/>
              <a:pathLst>
                <a:path w="9976" h="10238" extrusionOk="0">
                  <a:moveTo>
                    <a:pt x="3439" y="0"/>
                  </a:moveTo>
                  <a:cubicBezTo>
                    <a:pt x="3161" y="0"/>
                    <a:pt x="2871" y="25"/>
                    <a:pt x="2557" y="35"/>
                  </a:cubicBezTo>
                  <a:cubicBezTo>
                    <a:pt x="2434" y="35"/>
                    <a:pt x="2311" y="35"/>
                    <a:pt x="2189" y="35"/>
                  </a:cubicBezTo>
                  <a:cubicBezTo>
                    <a:pt x="1516" y="35"/>
                    <a:pt x="862" y="53"/>
                    <a:pt x="226" y="286"/>
                  </a:cubicBezTo>
                  <a:cubicBezTo>
                    <a:pt x="126" y="286"/>
                    <a:pt x="1" y="336"/>
                    <a:pt x="1" y="486"/>
                  </a:cubicBezTo>
                  <a:cubicBezTo>
                    <a:pt x="51" y="2266"/>
                    <a:pt x="878" y="3770"/>
                    <a:pt x="1504" y="5424"/>
                  </a:cubicBezTo>
                  <a:cubicBezTo>
                    <a:pt x="2006" y="6702"/>
                    <a:pt x="1554" y="8156"/>
                    <a:pt x="2106" y="9409"/>
                  </a:cubicBezTo>
                  <a:cubicBezTo>
                    <a:pt x="2405" y="10082"/>
                    <a:pt x="2945" y="10237"/>
                    <a:pt x="3550" y="10237"/>
                  </a:cubicBezTo>
                  <a:cubicBezTo>
                    <a:pt x="3959" y="10237"/>
                    <a:pt x="4398" y="10166"/>
                    <a:pt x="4813" y="10136"/>
                  </a:cubicBezTo>
                  <a:cubicBezTo>
                    <a:pt x="5740" y="10060"/>
                    <a:pt x="6617" y="9910"/>
                    <a:pt x="7570" y="9910"/>
                  </a:cubicBezTo>
                  <a:cubicBezTo>
                    <a:pt x="7627" y="9910"/>
                    <a:pt x="7682" y="9911"/>
                    <a:pt x="7733" y="9911"/>
                  </a:cubicBezTo>
                  <a:cubicBezTo>
                    <a:pt x="8015" y="9911"/>
                    <a:pt x="8210" y="9893"/>
                    <a:pt x="8422" y="9659"/>
                  </a:cubicBezTo>
                  <a:cubicBezTo>
                    <a:pt x="8597" y="9434"/>
                    <a:pt x="8397" y="9309"/>
                    <a:pt x="8697" y="9133"/>
                  </a:cubicBezTo>
                  <a:cubicBezTo>
                    <a:pt x="8731" y="9113"/>
                    <a:pt x="8768" y="9107"/>
                    <a:pt x="8808" y="9107"/>
                  </a:cubicBezTo>
                  <a:cubicBezTo>
                    <a:pt x="8859" y="9107"/>
                    <a:pt x="8915" y="9117"/>
                    <a:pt x="8970" y="9117"/>
                  </a:cubicBezTo>
                  <a:cubicBezTo>
                    <a:pt x="9031" y="9117"/>
                    <a:pt x="9091" y="9105"/>
                    <a:pt x="9148" y="9058"/>
                  </a:cubicBezTo>
                  <a:cubicBezTo>
                    <a:pt x="9399" y="8857"/>
                    <a:pt x="9399" y="8080"/>
                    <a:pt x="9449" y="7830"/>
                  </a:cubicBezTo>
                  <a:cubicBezTo>
                    <a:pt x="9575" y="7228"/>
                    <a:pt x="9976" y="6426"/>
                    <a:pt x="9775" y="5775"/>
                  </a:cubicBezTo>
                  <a:cubicBezTo>
                    <a:pt x="9600" y="5198"/>
                    <a:pt x="8973" y="4722"/>
                    <a:pt x="8572" y="4296"/>
                  </a:cubicBezTo>
                  <a:cubicBezTo>
                    <a:pt x="7319" y="2993"/>
                    <a:pt x="6241" y="1364"/>
                    <a:pt x="4687" y="336"/>
                  </a:cubicBezTo>
                  <a:cubicBezTo>
                    <a:pt x="4275" y="61"/>
                    <a:pt x="3872" y="0"/>
                    <a:pt x="3439" y="0"/>
                  </a:cubicBezTo>
                  <a:close/>
                </a:path>
              </a:pathLst>
            </a:custGeom>
            <a:solidFill>
              <a:srgbClr val="E9408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56"/>
            <p:cNvSpPr/>
            <p:nvPr/>
          </p:nvSpPr>
          <p:spPr>
            <a:xfrm>
              <a:off x="3383283" y="2890739"/>
              <a:ext cx="372977" cy="268629"/>
            </a:xfrm>
            <a:custGeom>
              <a:avLst/>
              <a:gdLst/>
              <a:ahLst/>
              <a:cxnLst/>
              <a:rect l="l" t="t" r="r" b="b"/>
              <a:pathLst>
                <a:path w="9783" h="7046" extrusionOk="0">
                  <a:moveTo>
                    <a:pt x="3251" y="1"/>
                  </a:moveTo>
                  <a:cubicBezTo>
                    <a:pt x="3090" y="1"/>
                    <a:pt x="2928" y="15"/>
                    <a:pt x="2765" y="50"/>
                  </a:cubicBezTo>
                  <a:cubicBezTo>
                    <a:pt x="2113" y="176"/>
                    <a:pt x="1537" y="526"/>
                    <a:pt x="960" y="852"/>
                  </a:cubicBezTo>
                  <a:cubicBezTo>
                    <a:pt x="935" y="852"/>
                    <a:pt x="910" y="877"/>
                    <a:pt x="860" y="877"/>
                  </a:cubicBezTo>
                  <a:cubicBezTo>
                    <a:pt x="785" y="927"/>
                    <a:pt x="710" y="978"/>
                    <a:pt x="660" y="1028"/>
                  </a:cubicBezTo>
                  <a:cubicBezTo>
                    <a:pt x="609" y="1053"/>
                    <a:pt x="559" y="1078"/>
                    <a:pt x="484" y="1103"/>
                  </a:cubicBezTo>
                  <a:cubicBezTo>
                    <a:pt x="459" y="1103"/>
                    <a:pt x="459" y="1078"/>
                    <a:pt x="409" y="1078"/>
                  </a:cubicBezTo>
                  <a:cubicBezTo>
                    <a:pt x="393" y="1075"/>
                    <a:pt x="377" y="1073"/>
                    <a:pt x="362" y="1073"/>
                  </a:cubicBezTo>
                  <a:cubicBezTo>
                    <a:pt x="259" y="1073"/>
                    <a:pt x="180" y="1144"/>
                    <a:pt x="158" y="1253"/>
                  </a:cubicBezTo>
                  <a:cubicBezTo>
                    <a:pt x="1" y="1366"/>
                    <a:pt x="45" y="1640"/>
                    <a:pt x="220" y="1640"/>
                  </a:cubicBezTo>
                  <a:cubicBezTo>
                    <a:pt x="239" y="1640"/>
                    <a:pt x="261" y="1637"/>
                    <a:pt x="284" y="1629"/>
                  </a:cubicBezTo>
                  <a:cubicBezTo>
                    <a:pt x="409" y="1855"/>
                    <a:pt x="685" y="2005"/>
                    <a:pt x="885" y="2130"/>
                  </a:cubicBezTo>
                  <a:cubicBezTo>
                    <a:pt x="1637" y="2682"/>
                    <a:pt x="2188" y="3333"/>
                    <a:pt x="2890" y="3935"/>
                  </a:cubicBezTo>
                  <a:cubicBezTo>
                    <a:pt x="3567" y="4511"/>
                    <a:pt x="3968" y="5138"/>
                    <a:pt x="4494" y="5890"/>
                  </a:cubicBezTo>
                  <a:cubicBezTo>
                    <a:pt x="4745" y="6266"/>
                    <a:pt x="5096" y="6817"/>
                    <a:pt x="5547" y="6993"/>
                  </a:cubicBezTo>
                  <a:cubicBezTo>
                    <a:pt x="5653" y="7029"/>
                    <a:pt x="5757" y="7046"/>
                    <a:pt x="5858" y="7046"/>
                  </a:cubicBezTo>
                  <a:cubicBezTo>
                    <a:pt x="6591" y="7046"/>
                    <a:pt x="7183" y="6171"/>
                    <a:pt x="7602" y="5664"/>
                  </a:cubicBezTo>
                  <a:cubicBezTo>
                    <a:pt x="8504" y="4562"/>
                    <a:pt x="9331" y="3434"/>
                    <a:pt x="9732" y="2055"/>
                  </a:cubicBezTo>
                  <a:cubicBezTo>
                    <a:pt x="9782" y="1955"/>
                    <a:pt x="9707" y="1830"/>
                    <a:pt x="9582" y="1805"/>
                  </a:cubicBezTo>
                  <a:cubicBezTo>
                    <a:pt x="8755" y="1504"/>
                    <a:pt x="8178" y="777"/>
                    <a:pt x="7351" y="451"/>
                  </a:cubicBezTo>
                  <a:cubicBezTo>
                    <a:pt x="7043" y="330"/>
                    <a:pt x="6734" y="299"/>
                    <a:pt x="6424" y="299"/>
                  </a:cubicBezTo>
                  <a:cubicBezTo>
                    <a:pt x="6105" y="299"/>
                    <a:pt x="5785" y="331"/>
                    <a:pt x="5462" y="331"/>
                  </a:cubicBezTo>
                  <a:cubicBezTo>
                    <a:pt x="5257" y="331"/>
                    <a:pt x="5052" y="318"/>
                    <a:pt x="4845" y="276"/>
                  </a:cubicBezTo>
                  <a:cubicBezTo>
                    <a:pt x="4306" y="160"/>
                    <a:pt x="3783" y="1"/>
                    <a:pt x="3251" y="1"/>
                  </a:cubicBezTo>
                  <a:close/>
                </a:path>
              </a:pathLst>
            </a:custGeom>
            <a:solidFill>
              <a:srgbClr val="E9408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56"/>
            <p:cNvSpPr/>
            <p:nvPr/>
          </p:nvSpPr>
          <p:spPr>
            <a:xfrm>
              <a:off x="3325292" y="2706282"/>
              <a:ext cx="608704" cy="273814"/>
            </a:xfrm>
            <a:custGeom>
              <a:avLst/>
              <a:gdLst/>
              <a:ahLst/>
              <a:cxnLst/>
              <a:rect l="l" t="t" r="r" b="b"/>
              <a:pathLst>
                <a:path w="15966" h="7182" extrusionOk="0">
                  <a:moveTo>
                    <a:pt x="14645" y="0"/>
                  </a:moveTo>
                  <a:cubicBezTo>
                    <a:pt x="13168" y="0"/>
                    <a:pt x="11599" y="582"/>
                    <a:pt x="10151" y="828"/>
                  </a:cubicBezTo>
                  <a:cubicBezTo>
                    <a:pt x="8421" y="1104"/>
                    <a:pt x="6491" y="1154"/>
                    <a:pt x="4837" y="1931"/>
                  </a:cubicBezTo>
                  <a:cubicBezTo>
                    <a:pt x="4236" y="2206"/>
                    <a:pt x="3885" y="2658"/>
                    <a:pt x="3409" y="3134"/>
                  </a:cubicBezTo>
                  <a:cubicBezTo>
                    <a:pt x="2882" y="3610"/>
                    <a:pt x="2331" y="3861"/>
                    <a:pt x="1729" y="4212"/>
                  </a:cubicBezTo>
                  <a:cubicBezTo>
                    <a:pt x="1253" y="4462"/>
                    <a:pt x="652" y="4788"/>
                    <a:pt x="326" y="5264"/>
                  </a:cubicBezTo>
                  <a:cubicBezTo>
                    <a:pt x="326" y="5264"/>
                    <a:pt x="326" y="5264"/>
                    <a:pt x="301" y="5289"/>
                  </a:cubicBezTo>
                  <a:cubicBezTo>
                    <a:pt x="100" y="5389"/>
                    <a:pt x="0" y="5590"/>
                    <a:pt x="0" y="5790"/>
                  </a:cubicBezTo>
                  <a:cubicBezTo>
                    <a:pt x="0" y="5816"/>
                    <a:pt x="0" y="5816"/>
                    <a:pt x="0" y="5841"/>
                  </a:cubicBezTo>
                  <a:cubicBezTo>
                    <a:pt x="9" y="6268"/>
                    <a:pt x="320" y="6415"/>
                    <a:pt x="748" y="6415"/>
                  </a:cubicBezTo>
                  <a:cubicBezTo>
                    <a:pt x="1575" y="6415"/>
                    <a:pt x="2836" y="5864"/>
                    <a:pt x="3183" y="5715"/>
                  </a:cubicBezTo>
                  <a:cubicBezTo>
                    <a:pt x="3824" y="5459"/>
                    <a:pt x="4425" y="5243"/>
                    <a:pt x="5074" y="5243"/>
                  </a:cubicBezTo>
                  <a:cubicBezTo>
                    <a:pt x="5313" y="5243"/>
                    <a:pt x="5558" y="5272"/>
                    <a:pt x="5815" y="5339"/>
                  </a:cubicBezTo>
                  <a:cubicBezTo>
                    <a:pt x="6270" y="5459"/>
                    <a:pt x="6565" y="5717"/>
                    <a:pt x="7029" y="5717"/>
                  </a:cubicBezTo>
                  <a:cubicBezTo>
                    <a:pt x="7050" y="5717"/>
                    <a:pt x="7071" y="5716"/>
                    <a:pt x="7093" y="5715"/>
                  </a:cubicBezTo>
                  <a:cubicBezTo>
                    <a:pt x="7344" y="5715"/>
                    <a:pt x="7569" y="5565"/>
                    <a:pt x="7795" y="5540"/>
                  </a:cubicBezTo>
                  <a:cubicBezTo>
                    <a:pt x="7890" y="5527"/>
                    <a:pt x="7984" y="5521"/>
                    <a:pt x="8075" y="5521"/>
                  </a:cubicBezTo>
                  <a:cubicBezTo>
                    <a:pt x="8510" y="5521"/>
                    <a:pt x="8900" y="5663"/>
                    <a:pt x="9273" y="5891"/>
                  </a:cubicBezTo>
                  <a:cubicBezTo>
                    <a:pt x="9800" y="6217"/>
                    <a:pt x="10151" y="6768"/>
                    <a:pt x="10652" y="7044"/>
                  </a:cubicBezTo>
                  <a:cubicBezTo>
                    <a:pt x="10820" y="7140"/>
                    <a:pt x="10985" y="7181"/>
                    <a:pt x="11143" y="7181"/>
                  </a:cubicBezTo>
                  <a:cubicBezTo>
                    <a:pt x="11646" y="7181"/>
                    <a:pt x="12095" y="6767"/>
                    <a:pt x="12456" y="6367"/>
                  </a:cubicBezTo>
                  <a:cubicBezTo>
                    <a:pt x="12908" y="5841"/>
                    <a:pt x="13208" y="5214"/>
                    <a:pt x="13810" y="4788"/>
                  </a:cubicBezTo>
                  <a:cubicBezTo>
                    <a:pt x="14111" y="4562"/>
                    <a:pt x="14486" y="4412"/>
                    <a:pt x="14762" y="4136"/>
                  </a:cubicBezTo>
                  <a:cubicBezTo>
                    <a:pt x="15038" y="3836"/>
                    <a:pt x="15088" y="3560"/>
                    <a:pt x="15188" y="3184"/>
                  </a:cubicBezTo>
                  <a:cubicBezTo>
                    <a:pt x="15314" y="2733"/>
                    <a:pt x="15364" y="2633"/>
                    <a:pt x="15564" y="2332"/>
                  </a:cubicBezTo>
                  <a:cubicBezTo>
                    <a:pt x="15689" y="2181"/>
                    <a:pt x="15840" y="2156"/>
                    <a:pt x="15890" y="1981"/>
                  </a:cubicBezTo>
                  <a:cubicBezTo>
                    <a:pt x="15965" y="1780"/>
                    <a:pt x="15940" y="1680"/>
                    <a:pt x="15840" y="1505"/>
                  </a:cubicBezTo>
                  <a:cubicBezTo>
                    <a:pt x="15589" y="978"/>
                    <a:pt x="15113" y="728"/>
                    <a:pt x="14862" y="126"/>
                  </a:cubicBezTo>
                  <a:cubicBezTo>
                    <a:pt x="14837" y="51"/>
                    <a:pt x="14787" y="1"/>
                    <a:pt x="14737" y="1"/>
                  </a:cubicBezTo>
                  <a:cubicBezTo>
                    <a:pt x="14707" y="0"/>
                    <a:pt x="14676" y="0"/>
                    <a:pt x="14645" y="0"/>
                  </a:cubicBezTo>
                  <a:close/>
                </a:path>
              </a:pathLst>
            </a:custGeom>
            <a:solidFill>
              <a:srgbClr val="E9408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56"/>
            <p:cNvSpPr/>
            <p:nvPr/>
          </p:nvSpPr>
          <p:spPr>
            <a:xfrm>
              <a:off x="3348206" y="2481945"/>
              <a:ext cx="553308" cy="320708"/>
            </a:xfrm>
            <a:custGeom>
              <a:avLst/>
              <a:gdLst/>
              <a:ahLst/>
              <a:cxnLst/>
              <a:rect l="l" t="t" r="r" b="b"/>
              <a:pathLst>
                <a:path w="14513" h="8412" extrusionOk="0">
                  <a:moveTo>
                    <a:pt x="9143" y="1"/>
                  </a:moveTo>
                  <a:cubicBezTo>
                    <a:pt x="9052" y="1"/>
                    <a:pt x="8962" y="14"/>
                    <a:pt x="8873" y="45"/>
                  </a:cubicBezTo>
                  <a:cubicBezTo>
                    <a:pt x="8572" y="146"/>
                    <a:pt x="8447" y="421"/>
                    <a:pt x="8296" y="697"/>
                  </a:cubicBezTo>
                  <a:cubicBezTo>
                    <a:pt x="8246" y="772"/>
                    <a:pt x="8221" y="847"/>
                    <a:pt x="8171" y="948"/>
                  </a:cubicBezTo>
                  <a:cubicBezTo>
                    <a:pt x="7870" y="1298"/>
                    <a:pt x="7695" y="1750"/>
                    <a:pt x="7419" y="2151"/>
                  </a:cubicBezTo>
                  <a:cubicBezTo>
                    <a:pt x="7251" y="2398"/>
                    <a:pt x="7143" y="2444"/>
                    <a:pt x="7038" y="2444"/>
                  </a:cubicBezTo>
                  <a:cubicBezTo>
                    <a:pt x="6977" y="2444"/>
                    <a:pt x="6918" y="2428"/>
                    <a:pt x="6848" y="2428"/>
                  </a:cubicBezTo>
                  <a:cubicBezTo>
                    <a:pt x="6772" y="2428"/>
                    <a:pt x="6683" y="2447"/>
                    <a:pt x="6567" y="2527"/>
                  </a:cubicBezTo>
                  <a:cubicBezTo>
                    <a:pt x="6266" y="2727"/>
                    <a:pt x="6241" y="3479"/>
                    <a:pt x="6141" y="3805"/>
                  </a:cubicBezTo>
                  <a:cubicBezTo>
                    <a:pt x="5729" y="5118"/>
                    <a:pt x="4934" y="5757"/>
                    <a:pt x="3828" y="5757"/>
                  </a:cubicBezTo>
                  <a:cubicBezTo>
                    <a:pt x="3520" y="5757"/>
                    <a:pt x="3188" y="5708"/>
                    <a:pt x="2833" y="5609"/>
                  </a:cubicBezTo>
                  <a:cubicBezTo>
                    <a:pt x="2820" y="5607"/>
                    <a:pt x="2807" y="5606"/>
                    <a:pt x="2795" y="5606"/>
                  </a:cubicBezTo>
                  <a:cubicBezTo>
                    <a:pt x="2666" y="5606"/>
                    <a:pt x="2582" y="5720"/>
                    <a:pt x="2582" y="5835"/>
                  </a:cubicBezTo>
                  <a:cubicBezTo>
                    <a:pt x="2507" y="5960"/>
                    <a:pt x="2432" y="6085"/>
                    <a:pt x="2382" y="6186"/>
                  </a:cubicBezTo>
                  <a:cubicBezTo>
                    <a:pt x="2256" y="6411"/>
                    <a:pt x="2181" y="6662"/>
                    <a:pt x="2081" y="6862"/>
                  </a:cubicBezTo>
                  <a:cubicBezTo>
                    <a:pt x="1981" y="6963"/>
                    <a:pt x="1905" y="7063"/>
                    <a:pt x="1805" y="7163"/>
                  </a:cubicBezTo>
                  <a:cubicBezTo>
                    <a:pt x="1354" y="7589"/>
                    <a:pt x="727" y="7765"/>
                    <a:pt x="176" y="8040"/>
                  </a:cubicBezTo>
                  <a:cubicBezTo>
                    <a:pt x="1" y="8141"/>
                    <a:pt x="101" y="8366"/>
                    <a:pt x="276" y="8391"/>
                  </a:cubicBezTo>
                  <a:cubicBezTo>
                    <a:pt x="421" y="8405"/>
                    <a:pt x="565" y="8411"/>
                    <a:pt x="709" y="8411"/>
                  </a:cubicBezTo>
                  <a:cubicBezTo>
                    <a:pt x="1884" y="8411"/>
                    <a:pt x="3025" y="7996"/>
                    <a:pt x="4186" y="7840"/>
                  </a:cubicBezTo>
                  <a:cubicBezTo>
                    <a:pt x="5840" y="7589"/>
                    <a:pt x="7494" y="7314"/>
                    <a:pt x="9124" y="7063"/>
                  </a:cubicBezTo>
                  <a:cubicBezTo>
                    <a:pt x="9926" y="6938"/>
                    <a:pt x="10728" y="6737"/>
                    <a:pt x="11530" y="6587"/>
                  </a:cubicBezTo>
                  <a:cubicBezTo>
                    <a:pt x="12281" y="6436"/>
                    <a:pt x="13159" y="6461"/>
                    <a:pt x="13860" y="6161"/>
                  </a:cubicBezTo>
                  <a:cubicBezTo>
                    <a:pt x="14312" y="5985"/>
                    <a:pt x="14512" y="5584"/>
                    <a:pt x="14111" y="5158"/>
                  </a:cubicBezTo>
                  <a:cubicBezTo>
                    <a:pt x="13835" y="4857"/>
                    <a:pt x="13510" y="4908"/>
                    <a:pt x="13209" y="4607"/>
                  </a:cubicBezTo>
                  <a:cubicBezTo>
                    <a:pt x="12783" y="4156"/>
                    <a:pt x="13008" y="3579"/>
                    <a:pt x="12708" y="3053"/>
                  </a:cubicBezTo>
                  <a:cubicBezTo>
                    <a:pt x="12532" y="2702"/>
                    <a:pt x="12281" y="2652"/>
                    <a:pt x="11981" y="2451"/>
                  </a:cubicBezTo>
                  <a:cubicBezTo>
                    <a:pt x="11454" y="2100"/>
                    <a:pt x="11229" y="1825"/>
                    <a:pt x="10903" y="1324"/>
                  </a:cubicBezTo>
                  <a:cubicBezTo>
                    <a:pt x="10828" y="1198"/>
                    <a:pt x="10728" y="1048"/>
                    <a:pt x="10627" y="948"/>
                  </a:cubicBezTo>
                  <a:cubicBezTo>
                    <a:pt x="10303" y="558"/>
                    <a:pt x="9717" y="1"/>
                    <a:pt x="9143" y="1"/>
                  </a:cubicBezTo>
                  <a:close/>
                </a:path>
              </a:pathLst>
            </a:custGeom>
            <a:solidFill>
              <a:srgbClr val="E9408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56"/>
            <p:cNvSpPr/>
            <p:nvPr/>
          </p:nvSpPr>
          <p:spPr>
            <a:xfrm>
              <a:off x="3393082" y="2477675"/>
              <a:ext cx="312549" cy="242475"/>
            </a:xfrm>
            <a:custGeom>
              <a:avLst/>
              <a:gdLst/>
              <a:ahLst/>
              <a:cxnLst/>
              <a:rect l="l" t="t" r="r" b="b"/>
              <a:pathLst>
                <a:path w="8198" h="6360" extrusionOk="0">
                  <a:moveTo>
                    <a:pt x="4336" y="0"/>
                  </a:moveTo>
                  <a:cubicBezTo>
                    <a:pt x="3911" y="0"/>
                    <a:pt x="3480" y="151"/>
                    <a:pt x="3134" y="433"/>
                  </a:cubicBezTo>
                  <a:cubicBezTo>
                    <a:pt x="2658" y="809"/>
                    <a:pt x="2307" y="1385"/>
                    <a:pt x="1982" y="1887"/>
                  </a:cubicBezTo>
                  <a:cubicBezTo>
                    <a:pt x="1505" y="2563"/>
                    <a:pt x="979" y="3215"/>
                    <a:pt x="428" y="3816"/>
                  </a:cubicBezTo>
                  <a:cubicBezTo>
                    <a:pt x="403" y="3791"/>
                    <a:pt x="378" y="3791"/>
                    <a:pt x="352" y="3766"/>
                  </a:cubicBezTo>
                  <a:cubicBezTo>
                    <a:pt x="328" y="3756"/>
                    <a:pt x="304" y="3751"/>
                    <a:pt x="280" y="3751"/>
                  </a:cubicBezTo>
                  <a:cubicBezTo>
                    <a:pt x="129" y="3751"/>
                    <a:pt x="1" y="3934"/>
                    <a:pt x="152" y="4042"/>
                  </a:cubicBezTo>
                  <a:cubicBezTo>
                    <a:pt x="177" y="4067"/>
                    <a:pt x="202" y="4092"/>
                    <a:pt x="252" y="4117"/>
                  </a:cubicBezTo>
                  <a:cubicBezTo>
                    <a:pt x="252" y="4192"/>
                    <a:pt x="327" y="4268"/>
                    <a:pt x="403" y="4293"/>
                  </a:cubicBezTo>
                  <a:cubicBezTo>
                    <a:pt x="1004" y="4994"/>
                    <a:pt x="1480" y="6197"/>
                    <a:pt x="2458" y="6348"/>
                  </a:cubicBezTo>
                  <a:cubicBezTo>
                    <a:pt x="2510" y="6356"/>
                    <a:pt x="2566" y="6360"/>
                    <a:pt x="2624" y="6360"/>
                  </a:cubicBezTo>
                  <a:cubicBezTo>
                    <a:pt x="3287" y="6360"/>
                    <a:pt x="4276" y="5862"/>
                    <a:pt x="4713" y="5471"/>
                  </a:cubicBezTo>
                  <a:cubicBezTo>
                    <a:pt x="5039" y="5195"/>
                    <a:pt x="5190" y="4794"/>
                    <a:pt x="5315" y="4418"/>
                  </a:cubicBezTo>
                  <a:cubicBezTo>
                    <a:pt x="5415" y="4117"/>
                    <a:pt x="5465" y="3115"/>
                    <a:pt x="5716" y="2914"/>
                  </a:cubicBezTo>
                  <a:cubicBezTo>
                    <a:pt x="5776" y="2866"/>
                    <a:pt x="5819" y="2848"/>
                    <a:pt x="5853" y="2848"/>
                  </a:cubicBezTo>
                  <a:cubicBezTo>
                    <a:pt x="5950" y="2848"/>
                    <a:pt x="5972" y="2995"/>
                    <a:pt x="6117" y="2995"/>
                  </a:cubicBezTo>
                  <a:cubicBezTo>
                    <a:pt x="6132" y="2995"/>
                    <a:pt x="6149" y="2993"/>
                    <a:pt x="6167" y="2989"/>
                  </a:cubicBezTo>
                  <a:cubicBezTo>
                    <a:pt x="6493" y="2914"/>
                    <a:pt x="6568" y="2689"/>
                    <a:pt x="6744" y="2413"/>
                  </a:cubicBezTo>
                  <a:cubicBezTo>
                    <a:pt x="6969" y="2087"/>
                    <a:pt x="8197" y="684"/>
                    <a:pt x="7470" y="182"/>
                  </a:cubicBezTo>
                  <a:cubicBezTo>
                    <a:pt x="7398" y="137"/>
                    <a:pt x="7319" y="118"/>
                    <a:pt x="7238" y="118"/>
                  </a:cubicBezTo>
                  <a:cubicBezTo>
                    <a:pt x="7095" y="118"/>
                    <a:pt x="6947" y="178"/>
                    <a:pt x="6819" y="258"/>
                  </a:cubicBezTo>
                  <a:cubicBezTo>
                    <a:pt x="6643" y="358"/>
                    <a:pt x="6593" y="583"/>
                    <a:pt x="6443" y="659"/>
                  </a:cubicBezTo>
                  <a:cubicBezTo>
                    <a:pt x="6203" y="804"/>
                    <a:pt x="6051" y="862"/>
                    <a:pt x="5942" y="862"/>
                  </a:cubicBezTo>
                  <a:cubicBezTo>
                    <a:pt x="5731" y="862"/>
                    <a:pt x="5680" y="647"/>
                    <a:pt x="5465" y="433"/>
                  </a:cubicBezTo>
                  <a:cubicBezTo>
                    <a:pt x="5147" y="139"/>
                    <a:pt x="4744" y="0"/>
                    <a:pt x="4336"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56"/>
            <p:cNvSpPr/>
            <p:nvPr/>
          </p:nvSpPr>
          <p:spPr>
            <a:xfrm>
              <a:off x="3845113" y="2276176"/>
              <a:ext cx="117578" cy="209688"/>
            </a:xfrm>
            <a:custGeom>
              <a:avLst/>
              <a:gdLst/>
              <a:ahLst/>
              <a:cxnLst/>
              <a:rect l="l" t="t" r="r" b="b"/>
              <a:pathLst>
                <a:path w="3084" h="5500" extrusionOk="0">
                  <a:moveTo>
                    <a:pt x="640" y="0"/>
                  </a:moveTo>
                  <a:cubicBezTo>
                    <a:pt x="553" y="0"/>
                    <a:pt x="467" y="50"/>
                    <a:pt x="451" y="129"/>
                  </a:cubicBezTo>
                  <a:cubicBezTo>
                    <a:pt x="451" y="204"/>
                    <a:pt x="451" y="254"/>
                    <a:pt x="426" y="304"/>
                  </a:cubicBezTo>
                  <a:cubicBezTo>
                    <a:pt x="351" y="756"/>
                    <a:pt x="301" y="1282"/>
                    <a:pt x="426" y="1708"/>
                  </a:cubicBezTo>
                  <a:cubicBezTo>
                    <a:pt x="502" y="1883"/>
                    <a:pt x="602" y="1984"/>
                    <a:pt x="677" y="2159"/>
                  </a:cubicBezTo>
                  <a:cubicBezTo>
                    <a:pt x="1078" y="2886"/>
                    <a:pt x="878" y="3412"/>
                    <a:pt x="226" y="3863"/>
                  </a:cubicBezTo>
                  <a:cubicBezTo>
                    <a:pt x="205" y="3847"/>
                    <a:pt x="182" y="3840"/>
                    <a:pt x="160" y="3840"/>
                  </a:cubicBezTo>
                  <a:cubicBezTo>
                    <a:pt x="79" y="3840"/>
                    <a:pt x="6" y="3935"/>
                    <a:pt x="25" y="4014"/>
                  </a:cubicBezTo>
                  <a:cubicBezTo>
                    <a:pt x="0" y="4139"/>
                    <a:pt x="76" y="4264"/>
                    <a:pt x="201" y="4264"/>
                  </a:cubicBezTo>
                  <a:cubicBezTo>
                    <a:pt x="376" y="4515"/>
                    <a:pt x="602" y="4665"/>
                    <a:pt x="852" y="4866"/>
                  </a:cubicBezTo>
                  <a:cubicBezTo>
                    <a:pt x="1003" y="4966"/>
                    <a:pt x="1404" y="5392"/>
                    <a:pt x="1579" y="5467"/>
                  </a:cubicBezTo>
                  <a:cubicBezTo>
                    <a:pt x="1646" y="5490"/>
                    <a:pt x="1705" y="5500"/>
                    <a:pt x="1757" y="5500"/>
                  </a:cubicBezTo>
                  <a:cubicBezTo>
                    <a:pt x="2053" y="5500"/>
                    <a:pt x="2120" y="5165"/>
                    <a:pt x="2206" y="4866"/>
                  </a:cubicBezTo>
                  <a:cubicBezTo>
                    <a:pt x="2482" y="3939"/>
                    <a:pt x="3083" y="2986"/>
                    <a:pt x="2832" y="1984"/>
                  </a:cubicBezTo>
                  <a:cubicBezTo>
                    <a:pt x="2557" y="956"/>
                    <a:pt x="1429" y="731"/>
                    <a:pt x="777" y="54"/>
                  </a:cubicBezTo>
                  <a:cubicBezTo>
                    <a:pt x="740" y="17"/>
                    <a:pt x="690" y="0"/>
                    <a:pt x="640"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56"/>
            <p:cNvSpPr/>
            <p:nvPr/>
          </p:nvSpPr>
          <p:spPr>
            <a:xfrm>
              <a:off x="3858496" y="1909778"/>
              <a:ext cx="145256" cy="233287"/>
            </a:xfrm>
            <a:custGeom>
              <a:avLst/>
              <a:gdLst/>
              <a:ahLst/>
              <a:cxnLst/>
              <a:rect l="l" t="t" r="r" b="b"/>
              <a:pathLst>
                <a:path w="3810" h="6119" extrusionOk="0">
                  <a:moveTo>
                    <a:pt x="2704" y="1"/>
                  </a:moveTo>
                  <a:cubicBezTo>
                    <a:pt x="1972" y="1"/>
                    <a:pt x="999" y="469"/>
                    <a:pt x="527" y="767"/>
                  </a:cubicBezTo>
                  <a:cubicBezTo>
                    <a:pt x="476" y="767"/>
                    <a:pt x="401" y="792"/>
                    <a:pt x="376" y="842"/>
                  </a:cubicBezTo>
                  <a:cubicBezTo>
                    <a:pt x="0" y="1368"/>
                    <a:pt x="702" y="2270"/>
                    <a:pt x="802" y="2772"/>
                  </a:cubicBezTo>
                  <a:cubicBezTo>
                    <a:pt x="1003" y="3724"/>
                    <a:pt x="1028" y="5027"/>
                    <a:pt x="1730" y="5779"/>
                  </a:cubicBezTo>
                  <a:cubicBezTo>
                    <a:pt x="1952" y="6020"/>
                    <a:pt x="2169" y="6119"/>
                    <a:pt x="2370" y="6119"/>
                  </a:cubicBezTo>
                  <a:cubicBezTo>
                    <a:pt x="3008" y="6119"/>
                    <a:pt x="3490" y="5124"/>
                    <a:pt x="3509" y="4476"/>
                  </a:cubicBezTo>
                  <a:cubicBezTo>
                    <a:pt x="3534" y="4075"/>
                    <a:pt x="3484" y="3649"/>
                    <a:pt x="3459" y="3223"/>
                  </a:cubicBezTo>
                  <a:cubicBezTo>
                    <a:pt x="3409" y="2671"/>
                    <a:pt x="3559" y="2245"/>
                    <a:pt x="3684" y="1719"/>
                  </a:cubicBezTo>
                  <a:cubicBezTo>
                    <a:pt x="3810" y="1293"/>
                    <a:pt x="3735" y="691"/>
                    <a:pt x="3459" y="315"/>
                  </a:cubicBezTo>
                  <a:cubicBezTo>
                    <a:pt x="3292" y="88"/>
                    <a:pt x="3021" y="1"/>
                    <a:pt x="2704"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56"/>
            <p:cNvSpPr/>
            <p:nvPr/>
          </p:nvSpPr>
          <p:spPr>
            <a:xfrm>
              <a:off x="3929183" y="2168125"/>
              <a:ext cx="138584" cy="119446"/>
            </a:xfrm>
            <a:custGeom>
              <a:avLst/>
              <a:gdLst/>
              <a:ahLst/>
              <a:cxnLst/>
              <a:rect l="l" t="t" r="r" b="b"/>
              <a:pathLst>
                <a:path w="3635" h="3133" extrusionOk="0">
                  <a:moveTo>
                    <a:pt x="2839" y="1"/>
                  </a:moveTo>
                  <a:cubicBezTo>
                    <a:pt x="2828" y="1"/>
                    <a:pt x="2818" y="2"/>
                    <a:pt x="2808" y="6"/>
                  </a:cubicBezTo>
                  <a:cubicBezTo>
                    <a:pt x="2332" y="131"/>
                    <a:pt x="1931" y="356"/>
                    <a:pt x="1454" y="507"/>
                  </a:cubicBezTo>
                  <a:cubicBezTo>
                    <a:pt x="1079" y="632"/>
                    <a:pt x="703" y="707"/>
                    <a:pt x="352" y="883"/>
                  </a:cubicBezTo>
                  <a:cubicBezTo>
                    <a:pt x="339" y="820"/>
                    <a:pt x="289" y="789"/>
                    <a:pt x="239" y="789"/>
                  </a:cubicBezTo>
                  <a:cubicBezTo>
                    <a:pt x="189" y="789"/>
                    <a:pt x="139" y="820"/>
                    <a:pt x="126" y="883"/>
                  </a:cubicBezTo>
                  <a:cubicBezTo>
                    <a:pt x="1" y="1309"/>
                    <a:pt x="1" y="1810"/>
                    <a:pt x="26" y="2236"/>
                  </a:cubicBezTo>
                  <a:cubicBezTo>
                    <a:pt x="51" y="2487"/>
                    <a:pt x="51" y="2838"/>
                    <a:pt x="251" y="3013"/>
                  </a:cubicBezTo>
                  <a:cubicBezTo>
                    <a:pt x="338" y="3099"/>
                    <a:pt x="433" y="3133"/>
                    <a:pt x="531" y="3133"/>
                  </a:cubicBezTo>
                  <a:cubicBezTo>
                    <a:pt x="805" y="3133"/>
                    <a:pt x="1108" y="2873"/>
                    <a:pt x="1329" y="2763"/>
                  </a:cubicBezTo>
                  <a:cubicBezTo>
                    <a:pt x="1881" y="2437"/>
                    <a:pt x="2683" y="2387"/>
                    <a:pt x="3134" y="1910"/>
                  </a:cubicBezTo>
                  <a:cubicBezTo>
                    <a:pt x="3635" y="1409"/>
                    <a:pt x="3159" y="707"/>
                    <a:pt x="3008" y="131"/>
                  </a:cubicBezTo>
                  <a:cubicBezTo>
                    <a:pt x="2987" y="66"/>
                    <a:pt x="2909" y="1"/>
                    <a:pt x="2839"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56"/>
            <p:cNvSpPr/>
            <p:nvPr/>
          </p:nvSpPr>
          <p:spPr>
            <a:xfrm>
              <a:off x="3963611" y="1882137"/>
              <a:ext cx="139538" cy="253722"/>
            </a:xfrm>
            <a:custGeom>
              <a:avLst/>
              <a:gdLst/>
              <a:ahLst/>
              <a:cxnLst/>
              <a:rect l="l" t="t" r="r" b="b"/>
              <a:pathLst>
                <a:path w="3660" h="6655" extrusionOk="0">
                  <a:moveTo>
                    <a:pt x="1009" y="0"/>
                  </a:moveTo>
                  <a:cubicBezTo>
                    <a:pt x="492" y="0"/>
                    <a:pt x="428" y="768"/>
                    <a:pt x="451" y="1166"/>
                  </a:cubicBezTo>
                  <a:cubicBezTo>
                    <a:pt x="451" y="1191"/>
                    <a:pt x="451" y="1191"/>
                    <a:pt x="476" y="1191"/>
                  </a:cubicBezTo>
                  <a:cubicBezTo>
                    <a:pt x="476" y="1441"/>
                    <a:pt x="526" y="1692"/>
                    <a:pt x="551" y="1943"/>
                  </a:cubicBezTo>
                  <a:cubicBezTo>
                    <a:pt x="551" y="2005"/>
                    <a:pt x="619" y="2049"/>
                    <a:pt x="671" y="2049"/>
                  </a:cubicBezTo>
                  <a:cubicBezTo>
                    <a:pt x="683" y="2049"/>
                    <a:pt x="693" y="2047"/>
                    <a:pt x="702" y="2043"/>
                  </a:cubicBezTo>
                  <a:lnTo>
                    <a:pt x="702" y="2043"/>
                  </a:lnTo>
                  <a:lnTo>
                    <a:pt x="526" y="3070"/>
                  </a:lnTo>
                  <a:cubicBezTo>
                    <a:pt x="503" y="3055"/>
                    <a:pt x="471" y="3046"/>
                    <a:pt x="440" y="3046"/>
                  </a:cubicBezTo>
                  <a:cubicBezTo>
                    <a:pt x="374" y="3046"/>
                    <a:pt x="309" y="3085"/>
                    <a:pt x="326" y="3171"/>
                  </a:cubicBezTo>
                  <a:cubicBezTo>
                    <a:pt x="426" y="4349"/>
                    <a:pt x="376" y="5276"/>
                    <a:pt x="50" y="6404"/>
                  </a:cubicBezTo>
                  <a:cubicBezTo>
                    <a:pt x="0" y="6529"/>
                    <a:pt x="100" y="6654"/>
                    <a:pt x="226" y="6654"/>
                  </a:cubicBezTo>
                  <a:cubicBezTo>
                    <a:pt x="1128" y="6629"/>
                    <a:pt x="2632" y="6354"/>
                    <a:pt x="3133" y="5527"/>
                  </a:cubicBezTo>
                  <a:cubicBezTo>
                    <a:pt x="3659" y="4675"/>
                    <a:pt x="2632" y="3572"/>
                    <a:pt x="2356" y="2820"/>
                  </a:cubicBezTo>
                  <a:cubicBezTo>
                    <a:pt x="2156" y="2243"/>
                    <a:pt x="1980" y="163"/>
                    <a:pt x="1128" y="13"/>
                  </a:cubicBezTo>
                  <a:cubicBezTo>
                    <a:pt x="1086" y="4"/>
                    <a:pt x="1046" y="0"/>
                    <a:pt x="1009"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56"/>
            <p:cNvSpPr/>
            <p:nvPr/>
          </p:nvSpPr>
          <p:spPr>
            <a:xfrm>
              <a:off x="4034299" y="2163854"/>
              <a:ext cx="63097" cy="74534"/>
            </a:xfrm>
            <a:custGeom>
              <a:avLst/>
              <a:gdLst/>
              <a:ahLst/>
              <a:cxnLst/>
              <a:rect l="l" t="t" r="r" b="b"/>
              <a:pathLst>
                <a:path w="1655" h="1955" extrusionOk="0">
                  <a:moveTo>
                    <a:pt x="432" y="1"/>
                  </a:moveTo>
                  <a:cubicBezTo>
                    <a:pt x="410" y="1"/>
                    <a:pt x="383" y="7"/>
                    <a:pt x="352" y="17"/>
                  </a:cubicBezTo>
                  <a:cubicBezTo>
                    <a:pt x="276" y="67"/>
                    <a:pt x="201" y="118"/>
                    <a:pt x="176" y="218"/>
                  </a:cubicBezTo>
                  <a:cubicBezTo>
                    <a:pt x="166" y="215"/>
                    <a:pt x="155" y="214"/>
                    <a:pt x="145" y="214"/>
                  </a:cubicBezTo>
                  <a:cubicBezTo>
                    <a:pt x="61" y="214"/>
                    <a:pt x="1" y="304"/>
                    <a:pt x="1" y="393"/>
                  </a:cubicBezTo>
                  <a:cubicBezTo>
                    <a:pt x="51" y="694"/>
                    <a:pt x="126" y="995"/>
                    <a:pt x="176" y="1296"/>
                  </a:cubicBezTo>
                  <a:cubicBezTo>
                    <a:pt x="226" y="1546"/>
                    <a:pt x="276" y="1872"/>
                    <a:pt x="577" y="1947"/>
                  </a:cubicBezTo>
                  <a:cubicBezTo>
                    <a:pt x="606" y="1952"/>
                    <a:pt x="634" y="1954"/>
                    <a:pt x="662" y="1954"/>
                  </a:cubicBezTo>
                  <a:cubicBezTo>
                    <a:pt x="929" y="1954"/>
                    <a:pt x="1170" y="1748"/>
                    <a:pt x="1329" y="1521"/>
                  </a:cubicBezTo>
                  <a:cubicBezTo>
                    <a:pt x="1479" y="1321"/>
                    <a:pt x="1655" y="869"/>
                    <a:pt x="1354" y="694"/>
                  </a:cubicBezTo>
                  <a:lnTo>
                    <a:pt x="1279" y="694"/>
                  </a:lnTo>
                  <a:cubicBezTo>
                    <a:pt x="1204" y="544"/>
                    <a:pt x="1129" y="393"/>
                    <a:pt x="1028" y="293"/>
                  </a:cubicBezTo>
                  <a:cubicBezTo>
                    <a:pt x="928" y="168"/>
                    <a:pt x="703" y="42"/>
                    <a:pt x="502" y="42"/>
                  </a:cubicBezTo>
                  <a:cubicBezTo>
                    <a:pt x="487" y="13"/>
                    <a:pt x="464" y="1"/>
                    <a:pt x="432"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56"/>
            <p:cNvSpPr/>
            <p:nvPr/>
          </p:nvSpPr>
          <p:spPr>
            <a:xfrm>
              <a:off x="3808778" y="2427881"/>
              <a:ext cx="101336" cy="100803"/>
            </a:xfrm>
            <a:custGeom>
              <a:avLst/>
              <a:gdLst/>
              <a:ahLst/>
              <a:cxnLst/>
              <a:rect l="l" t="t" r="r" b="b"/>
              <a:pathLst>
                <a:path w="2658" h="2644" extrusionOk="0">
                  <a:moveTo>
                    <a:pt x="859" y="0"/>
                  </a:moveTo>
                  <a:cubicBezTo>
                    <a:pt x="574" y="0"/>
                    <a:pt x="236" y="148"/>
                    <a:pt x="126" y="411"/>
                  </a:cubicBezTo>
                  <a:cubicBezTo>
                    <a:pt x="1" y="636"/>
                    <a:pt x="76" y="1138"/>
                    <a:pt x="352" y="1238"/>
                  </a:cubicBezTo>
                  <a:lnTo>
                    <a:pt x="427" y="1238"/>
                  </a:lnTo>
                  <a:cubicBezTo>
                    <a:pt x="477" y="1288"/>
                    <a:pt x="502" y="1338"/>
                    <a:pt x="527" y="1388"/>
                  </a:cubicBezTo>
                  <a:cubicBezTo>
                    <a:pt x="738" y="1768"/>
                    <a:pt x="1339" y="2644"/>
                    <a:pt x="1913" y="2644"/>
                  </a:cubicBezTo>
                  <a:cubicBezTo>
                    <a:pt x="2021" y="2644"/>
                    <a:pt x="2128" y="2613"/>
                    <a:pt x="2232" y="2541"/>
                  </a:cubicBezTo>
                  <a:cubicBezTo>
                    <a:pt x="2658" y="2240"/>
                    <a:pt x="2282" y="1589"/>
                    <a:pt x="2006" y="1213"/>
                  </a:cubicBezTo>
                  <a:cubicBezTo>
                    <a:pt x="1956" y="1087"/>
                    <a:pt x="1856" y="962"/>
                    <a:pt x="1780" y="837"/>
                  </a:cubicBezTo>
                  <a:cubicBezTo>
                    <a:pt x="1530" y="536"/>
                    <a:pt x="1404" y="85"/>
                    <a:pt x="978" y="10"/>
                  </a:cubicBezTo>
                  <a:cubicBezTo>
                    <a:pt x="940" y="3"/>
                    <a:pt x="900" y="0"/>
                    <a:pt x="859" y="0"/>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96" name="Google Shape;696;p56"/>
          <p:cNvSpPr txBox="1"/>
          <p:nvPr/>
        </p:nvSpPr>
        <p:spPr>
          <a:xfrm flipH="1">
            <a:off x="1656910" y="1708650"/>
            <a:ext cx="1978200" cy="495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dk1"/>
                </a:solidFill>
                <a:latin typeface="Catamaran"/>
                <a:ea typeface="Catamaran"/>
                <a:cs typeface="Catamaran"/>
                <a:sym typeface="Catamaran"/>
              </a:rPr>
              <a:t>Despite being red, Mars is a cold place</a:t>
            </a:r>
            <a:endParaRPr>
              <a:solidFill>
                <a:schemeClr val="dk1"/>
              </a:solidFill>
              <a:latin typeface="Catamaran"/>
              <a:ea typeface="Catamaran"/>
              <a:cs typeface="Catamaran"/>
              <a:sym typeface="Catamaran"/>
            </a:endParaRPr>
          </a:p>
        </p:txBody>
      </p:sp>
      <p:sp>
        <p:nvSpPr>
          <p:cNvPr id="697" name="Google Shape;697;p56"/>
          <p:cNvSpPr txBox="1"/>
          <p:nvPr/>
        </p:nvSpPr>
        <p:spPr>
          <a:xfrm>
            <a:off x="5656275" y="3786650"/>
            <a:ext cx="2728200" cy="262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dk1"/>
                </a:solidFill>
                <a:latin typeface="Catamaran"/>
                <a:ea typeface="Catamaran"/>
                <a:cs typeface="Catamaran"/>
                <a:sym typeface="Catamaran"/>
              </a:rPr>
              <a:t>States that ratified the ERA</a:t>
            </a:r>
            <a:endParaRPr>
              <a:solidFill>
                <a:schemeClr val="dk1"/>
              </a:solidFill>
              <a:latin typeface="Catamaran"/>
              <a:ea typeface="Catamaran"/>
              <a:cs typeface="Catamaran"/>
              <a:sym typeface="Catamaran"/>
            </a:endParaRPr>
          </a:p>
        </p:txBody>
      </p:sp>
      <p:sp>
        <p:nvSpPr>
          <p:cNvPr id="698" name="Google Shape;698;p56"/>
          <p:cNvSpPr txBox="1"/>
          <p:nvPr/>
        </p:nvSpPr>
        <p:spPr>
          <a:xfrm flipH="1">
            <a:off x="1656910" y="1345650"/>
            <a:ext cx="1978200" cy="363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dirty="0">
                <a:solidFill>
                  <a:srgbClr val="382A5B"/>
                </a:solidFill>
                <a:latin typeface="Montserrat ExtraBold"/>
                <a:ea typeface="Montserrat ExtraBold"/>
                <a:cs typeface="Montserrat ExtraBold"/>
                <a:sym typeface="Montserrat ExtraBold"/>
              </a:rPr>
              <a:t>MARS</a:t>
            </a:r>
            <a:endParaRPr sz="2000" dirty="0">
              <a:solidFill>
                <a:srgbClr val="382A5B"/>
              </a:solidFill>
              <a:latin typeface="Montserrat ExtraBold"/>
              <a:ea typeface="Montserrat ExtraBold"/>
              <a:cs typeface="Montserrat ExtraBold"/>
              <a:sym typeface="Montserrat ExtraBold"/>
            </a:endParaRPr>
          </a:p>
        </p:txBody>
      </p:sp>
      <p:sp>
        <p:nvSpPr>
          <p:cNvPr id="699" name="Google Shape;699;p56"/>
          <p:cNvSpPr/>
          <p:nvPr/>
        </p:nvSpPr>
        <p:spPr>
          <a:xfrm>
            <a:off x="5281127" y="3786674"/>
            <a:ext cx="262200" cy="2622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56"/>
          <p:cNvSpPr txBox="1"/>
          <p:nvPr/>
        </p:nvSpPr>
        <p:spPr>
          <a:xfrm>
            <a:off x="5656275" y="4152725"/>
            <a:ext cx="2728200" cy="262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dk1"/>
                </a:solidFill>
                <a:latin typeface="Catamaran"/>
                <a:ea typeface="Catamaran"/>
                <a:cs typeface="Catamaran"/>
                <a:sym typeface="Catamaran"/>
              </a:rPr>
              <a:t>States that did not ratify the ERA</a:t>
            </a:r>
            <a:endParaRPr>
              <a:solidFill>
                <a:schemeClr val="dk1"/>
              </a:solidFill>
              <a:latin typeface="Catamaran"/>
              <a:ea typeface="Catamaran"/>
              <a:cs typeface="Catamaran"/>
              <a:sym typeface="Catamaran"/>
            </a:endParaRPr>
          </a:p>
        </p:txBody>
      </p:sp>
      <p:sp>
        <p:nvSpPr>
          <p:cNvPr id="701" name="Google Shape;701;p56"/>
          <p:cNvSpPr/>
          <p:nvPr/>
        </p:nvSpPr>
        <p:spPr>
          <a:xfrm>
            <a:off x="5281127" y="4152749"/>
            <a:ext cx="262200" cy="2622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56"/>
          <p:cNvSpPr/>
          <p:nvPr/>
        </p:nvSpPr>
        <p:spPr>
          <a:xfrm flipH="1">
            <a:off x="720000" y="1395474"/>
            <a:ext cx="758700" cy="758700"/>
          </a:xfrm>
          <a:prstGeom prst="donut">
            <a:avLst>
              <a:gd name="adj" fmla="val 14788"/>
            </a:avLst>
          </a:prstGeom>
          <a:noFill/>
          <a:ln w="19050" cap="flat" cmpd="sng">
            <a:solidFill>
              <a:srgbClr val="382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56"/>
          <p:cNvSpPr/>
          <p:nvPr/>
        </p:nvSpPr>
        <p:spPr>
          <a:xfrm flipH="1">
            <a:off x="720000" y="1395474"/>
            <a:ext cx="758700" cy="758700"/>
          </a:xfrm>
          <a:prstGeom prst="blockArc">
            <a:avLst>
              <a:gd name="adj1" fmla="val 4593070"/>
              <a:gd name="adj2" fmla="val 4413"/>
              <a:gd name="adj3" fmla="val 13388"/>
            </a:avLst>
          </a:prstGeom>
          <a:solidFill>
            <a:srgbClr val="382A5B"/>
          </a:solid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56"/>
          <p:cNvSpPr txBox="1"/>
          <p:nvPr/>
        </p:nvSpPr>
        <p:spPr>
          <a:xfrm flipH="1">
            <a:off x="1656910" y="2998675"/>
            <a:ext cx="1978200" cy="495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dk1"/>
                </a:solidFill>
                <a:latin typeface="Catamaran"/>
                <a:ea typeface="Catamaran"/>
                <a:cs typeface="Catamaran"/>
                <a:sym typeface="Catamaran"/>
              </a:rPr>
              <a:t>Mercury is the closest planet to the Sun</a:t>
            </a:r>
            <a:endParaRPr>
              <a:solidFill>
                <a:schemeClr val="dk1"/>
              </a:solidFill>
              <a:latin typeface="Catamaran"/>
              <a:ea typeface="Catamaran"/>
              <a:cs typeface="Catamaran"/>
              <a:sym typeface="Catamaran"/>
            </a:endParaRPr>
          </a:p>
        </p:txBody>
      </p:sp>
      <p:sp>
        <p:nvSpPr>
          <p:cNvPr id="705" name="Google Shape;705;p56"/>
          <p:cNvSpPr txBox="1"/>
          <p:nvPr/>
        </p:nvSpPr>
        <p:spPr>
          <a:xfrm flipH="1">
            <a:off x="1656910" y="2635675"/>
            <a:ext cx="1978200" cy="363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dirty="0">
                <a:solidFill>
                  <a:srgbClr val="E9408F"/>
                </a:solidFill>
                <a:latin typeface="Montserrat ExtraBold"/>
                <a:ea typeface="Montserrat ExtraBold"/>
                <a:cs typeface="Montserrat ExtraBold"/>
                <a:sym typeface="Montserrat ExtraBold"/>
              </a:rPr>
              <a:t>MERCURY</a:t>
            </a:r>
            <a:endParaRPr sz="2000" dirty="0">
              <a:solidFill>
                <a:srgbClr val="E9408F"/>
              </a:solidFill>
              <a:latin typeface="Montserrat ExtraBold"/>
              <a:ea typeface="Montserrat ExtraBold"/>
              <a:cs typeface="Montserrat ExtraBold"/>
              <a:sym typeface="Montserrat ExtraBold"/>
            </a:endParaRPr>
          </a:p>
        </p:txBody>
      </p:sp>
      <p:sp>
        <p:nvSpPr>
          <p:cNvPr id="706" name="Google Shape;706;p56"/>
          <p:cNvSpPr/>
          <p:nvPr/>
        </p:nvSpPr>
        <p:spPr>
          <a:xfrm flipH="1">
            <a:off x="715635" y="3786675"/>
            <a:ext cx="2870400" cy="628200"/>
          </a:xfrm>
          <a:prstGeom prst="roundRect">
            <a:avLst>
              <a:gd name="adj" fmla="val 16667"/>
            </a:avLst>
          </a:prstGeom>
          <a:solidFill>
            <a:srgbClr val="E9408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dirty="0">
                <a:solidFill>
                  <a:schemeClr val="accent6"/>
                </a:solidFill>
                <a:latin typeface="Montserrat ExtraBold"/>
                <a:ea typeface="Montserrat ExtraBold"/>
                <a:cs typeface="Montserrat ExtraBold"/>
                <a:sym typeface="Montserrat ExtraBold"/>
              </a:rPr>
              <a:t>4,500,150,000</a:t>
            </a:r>
            <a:endParaRPr dirty="0">
              <a:solidFill>
                <a:schemeClr val="accent6"/>
              </a:solidFill>
            </a:endParaRPr>
          </a:p>
        </p:txBody>
      </p:sp>
      <p:sp>
        <p:nvSpPr>
          <p:cNvPr id="707" name="Google Shape;707;p56"/>
          <p:cNvSpPr/>
          <p:nvPr/>
        </p:nvSpPr>
        <p:spPr>
          <a:xfrm flipH="1">
            <a:off x="715650" y="2692474"/>
            <a:ext cx="758700" cy="758700"/>
          </a:xfrm>
          <a:prstGeom prst="donut">
            <a:avLst>
              <a:gd name="adj" fmla="val 14788"/>
            </a:avLst>
          </a:prstGeom>
          <a:noFill/>
          <a:ln w="19050" cap="flat" cmpd="sng">
            <a:solidFill>
              <a:srgbClr val="E9408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56"/>
          <p:cNvSpPr/>
          <p:nvPr/>
        </p:nvSpPr>
        <p:spPr>
          <a:xfrm flipH="1">
            <a:off x="715650" y="2692474"/>
            <a:ext cx="758700" cy="758700"/>
          </a:xfrm>
          <a:prstGeom prst="blockArc">
            <a:avLst>
              <a:gd name="adj1" fmla="val 16154541"/>
              <a:gd name="adj2" fmla="val 4413"/>
              <a:gd name="adj3" fmla="val 13388"/>
            </a:avLst>
          </a:prstGeom>
          <a:solidFill>
            <a:srgbClr val="E9408F"/>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56"/>
          <p:cNvSpPr txBox="1"/>
          <p:nvPr/>
        </p:nvSpPr>
        <p:spPr>
          <a:xfrm flipH="1">
            <a:off x="760775" y="1593350"/>
            <a:ext cx="677100" cy="363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latin typeface="Montserrat ExtraBold"/>
                <a:ea typeface="Montserrat ExtraBold"/>
                <a:cs typeface="Montserrat ExtraBold"/>
                <a:sym typeface="Montserrat ExtraBold"/>
              </a:rPr>
              <a:t>70%</a:t>
            </a:r>
            <a:endParaRPr>
              <a:solidFill>
                <a:schemeClr val="dk1"/>
              </a:solidFill>
              <a:latin typeface="Montserrat ExtraBold"/>
              <a:ea typeface="Montserrat ExtraBold"/>
              <a:cs typeface="Montserrat ExtraBold"/>
              <a:sym typeface="Montserrat ExtraBold"/>
            </a:endParaRPr>
          </a:p>
        </p:txBody>
      </p:sp>
      <p:sp>
        <p:nvSpPr>
          <p:cNvPr id="710" name="Google Shape;710;p56"/>
          <p:cNvSpPr txBox="1"/>
          <p:nvPr/>
        </p:nvSpPr>
        <p:spPr>
          <a:xfrm flipH="1">
            <a:off x="760775" y="2890325"/>
            <a:ext cx="677100" cy="363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latin typeface="Montserrat ExtraBold"/>
                <a:ea typeface="Montserrat ExtraBold"/>
                <a:cs typeface="Montserrat ExtraBold"/>
                <a:sym typeface="Montserrat ExtraBold"/>
              </a:rPr>
              <a:t>30%</a:t>
            </a:r>
            <a:endParaRPr>
              <a:solidFill>
                <a:schemeClr val="dk1"/>
              </a:solidFill>
              <a:latin typeface="Montserrat ExtraBold"/>
              <a:ea typeface="Montserrat ExtraBold"/>
              <a:cs typeface="Montserrat ExtraBold"/>
              <a:sym typeface="Montserrat ExtraBold"/>
            </a:endParaRPr>
          </a:p>
        </p:txBody>
      </p:sp>
      <p:sp>
        <p:nvSpPr>
          <p:cNvPr id="711" name="Google Shape;711;p56"/>
          <p:cNvSpPr/>
          <p:nvPr/>
        </p:nvSpPr>
        <p:spPr>
          <a:xfrm>
            <a:off x="3813312" y="1395475"/>
            <a:ext cx="758700" cy="758700"/>
          </a:xfrm>
          <a:prstGeom prst="ellipse">
            <a:avLst/>
          </a:prstGeom>
          <a:solidFill>
            <a:schemeClr val="accent6">
              <a:lumMod val="8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56"/>
          <p:cNvSpPr/>
          <p:nvPr/>
        </p:nvSpPr>
        <p:spPr>
          <a:xfrm>
            <a:off x="3813312" y="2692475"/>
            <a:ext cx="758700" cy="758700"/>
          </a:xfrm>
          <a:prstGeom prst="ellipse">
            <a:avLst/>
          </a:prstGeom>
          <a:solidFill>
            <a:schemeClr val="accent6">
              <a:lumMod val="8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13" name="Google Shape;713;p56"/>
          <p:cNvGrpSpPr/>
          <p:nvPr/>
        </p:nvGrpSpPr>
        <p:grpSpPr>
          <a:xfrm>
            <a:off x="3971683" y="1553878"/>
            <a:ext cx="442063" cy="442063"/>
            <a:chOff x="1648575" y="2234550"/>
            <a:chExt cx="374725" cy="374725"/>
          </a:xfrm>
          <a:solidFill>
            <a:srgbClr val="382A5B"/>
          </a:solidFill>
        </p:grpSpPr>
        <p:sp>
          <p:nvSpPr>
            <p:cNvPr id="714" name="Google Shape;714;p56"/>
            <p:cNvSpPr/>
            <p:nvPr/>
          </p:nvSpPr>
          <p:spPr>
            <a:xfrm>
              <a:off x="1802925" y="2508875"/>
              <a:ext cx="197625" cy="100400"/>
            </a:xfrm>
            <a:custGeom>
              <a:avLst/>
              <a:gdLst/>
              <a:ahLst/>
              <a:cxnLst/>
              <a:rect l="l" t="t" r="r" b="b"/>
              <a:pathLst>
                <a:path w="7905" h="4016" extrusionOk="0">
                  <a:moveTo>
                    <a:pt x="2230" y="1"/>
                  </a:moveTo>
                  <a:cubicBezTo>
                    <a:pt x="928" y="643"/>
                    <a:pt x="0" y="2017"/>
                    <a:pt x="0" y="3570"/>
                  </a:cubicBezTo>
                  <a:cubicBezTo>
                    <a:pt x="0" y="3819"/>
                    <a:pt x="196" y="4016"/>
                    <a:pt x="446" y="4016"/>
                  </a:cubicBezTo>
                  <a:lnTo>
                    <a:pt x="7458" y="4016"/>
                  </a:lnTo>
                  <a:cubicBezTo>
                    <a:pt x="7708" y="4016"/>
                    <a:pt x="7904" y="3819"/>
                    <a:pt x="7904" y="3570"/>
                  </a:cubicBezTo>
                  <a:cubicBezTo>
                    <a:pt x="7904" y="2017"/>
                    <a:pt x="6994" y="643"/>
                    <a:pt x="5674" y="1"/>
                  </a:cubicBezTo>
                  <a:cubicBezTo>
                    <a:pt x="5353" y="197"/>
                    <a:pt x="4996" y="322"/>
                    <a:pt x="4621" y="394"/>
                  </a:cubicBezTo>
                  <a:lnTo>
                    <a:pt x="5228" y="1589"/>
                  </a:lnTo>
                  <a:cubicBezTo>
                    <a:pt x="5335" y="1803"/>
                    <a:pt x="5246" y="2071"/>
                    <a:pt x="5032" y="2178"/>
                  </a:cubicBezTo>
                  <a:cubicBezTo>
                    <a:pt x="4970" y="2209"/>
                    <a:pt x="4904" y="2223"/>
                    <a:pt x="4839" y="2223"/>
                  </a:cubicBezTo>
                  <a:cubicBezTo>
                    <a:pt x="4677" y="2223"/>
                    <a:pt x="4519" y="2134"/>
                    <a:pt x="4443" y="1982"/>
                  </a:cubicBezTo>
                  <a:lnTo>
                    <a:pt x="3961" y="1018"/>
                  </a:lnTo>
                  <a:lnTo>
                    <a:pt x="3461" y="1982"/>
                  </a:lnTo>
                  <a:cubicBezTo>
                    <a:pt x="3385" y="2134"/>
                    <a:pt x="3237" y="2223"/>
                    <a:pt x="3074" y="2223"/>
                  </a:cubicBezTo>
                  <a:cubicBezTo>
                    <a:pt x="3008" y="2223"/>
                    <a:pt x="2939" y="2209"/>
                    <a:pt x="2873" y="2178"/>
                  </a:cubicBezTo>
                  <a:cubicBezTo>
                    <a:pt x="2659" y="2071"/>
                    <a:pt x="2569" y="1803"/>
                    <a:pt x="2676" y="1589"/>
                  </a:cubicBezTo>
                  <a:lnTo>
                    <a:pt x="3283" y="394"/>
                  </a:lnTo>
                  <a:cubicBezTo>
                    <a:pt x="2908" y="322"/>
                    <a:pt x="2552" y="197"/>
                    <a:pt x="223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56"/>
            <p:cNvSpPr/>
            <p:nvPr/>
          </p:nvSpPr>
          <p:spPr>
            <a:xfrm>
              <a:off x="1964400" y="2470975"/>
              <a:ext cx="58900" cy="59350"/>
            </a:xfrm>
            <a:custGeom>
              <a:avLst/>
              <a:gdLst/>
              <a:ahLst/>
              <a:cxnLst/>
              <a:rect l="l" t="t" r="r" b="b"/>
              <a:pathLst>
                <a:path w="2356" h="2374" extrusionOk="0">
                  <a:moveTo>
                    <a:pt x="1882" y="0"/>
                  </a:moveTo>
                  <a:cubicBezTo>
                    <a:pt x="1811" y="0"/>
                    <a:pt x="1740" y="18"/>
                    <a:pt x="1677" y="54"/>
                  </a:cubicBezTo>
                  <a:cubicBezTo>
                    <a:pt x="1469" y="169"/>
                    <a:pt x="1242" y="222"/>
                    <a:pt x="1022" y="222"/>
                  </a:cubicBezTo>
                  <a:cubicBezTo>
                    <a:pt x="865" y="222"/>
                    <a:pt x="712" y="195"/>
                    <a:pt x="571" y="143"/>
                  </a:cubicBezTo>
                  <a:cubicBezTo>
                    <a:pt x="410" y="429"/>
                    <a:pt x="232" y="714"/>
                    <a:pt x="0" y="946"/>
                  </a:cubicBezTo>
                  <a:cubicBezTo>
                    <a:pt x="589" y="1303"/>
                    <a:pt x="1106" y="1785"/>
                    <a:pt x="1499" y="2373"/>
                  </a:cubicBezTo>
                  <a:cubicBezTo>
                    <a:pt x="1998" y="1963"/>
                    <a:pt x="2355" y="1356"/>
                    <a:pt x="2355" y="678"/>
                  </a:cubicBezTo>
                  <a:cubicBezTo>
                    <a:pt x="2355" y="589"/>
                    <a:pt x="2337" y="518"/>
                    <a:pt x="2320" y="393"/>
                  </a:cubicBezTo>
                  <a:cubicBezTo>
                    <a:pt x="2302" y="250"/>
                    <a:pt x="2213" y="107"/>
                    <a:pt x="2088" y="54"/>
                  </a:cubicBezTo>
                  <a:cubicBezTo>
                    <a:pt x="2025" y="18"/>
                    <a:pt x="1954" y="0"/>
                    <a:pt x="188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56"/>
            <p:cNvSpPr/>
            <p:nvPr/>
          </p:nvSpPr>
          <p:spPr>
            <a:xfrm>
              <a:off x="1781050" y="2471175"/>
              <a:ext cx="58475" cy="59150"/>
            </a:xfrm>
            <a:custGeom>
              <a:avLst/>
              <a:gdLst/>
              <a:ahLst/>
              <a:cxnLst/>
              <a:rect l="l" t="t" r="r" b="b"/>
              <a:pathLst>
                <a:path w="2339" h="2366" extrusionOk="0">
                  <a:moveTo>
                    <a:pt x="500" y="0"/>
                  </a:moveTo>
                  <a:cubicBezTo>
                    <a:pt x="420" y="0"/>
                    <a:pt x="338" y="24"/>
                    <a:pt x="268" y="64"/>
                  </a:cubicBezTo>
                  <a:cubicBezTo>
                    <a:pt x="143" y="135"/>
                    <a:pt x="36" y="278"/>
                    <a:pt x="19" y="421"/>
                  </a:cubicBezTo>
                  <a:cubicBezTo>
                    <a:pt x="19" y="510"/>
                    <a:pt x="1" y="581"/>
                    <a:pt x="1" y="670"/>
                  </a:cubicBezTo>
                  <a:cubicBezTo>
                    <a:pt x="1" y="1348"/>
                    <a:pt x="322" y="1955"/>
                    <a:pt x="821" y="2365"/>
                  </a:cubicBezTo>
                  <a:cubicBezTo>
                    <a:pt x="1214" y="1777"/>
                    <a:pt x="1731" y="1295"/>
                    <a:pt x="2338" y="938"/>
                  </a:cubicBezTo>
                  <a:cubicBezTo>
                    <a:pt x="2106" y="706"/>
                    <a:pt x="1910" y="421"/>
                    <a:pt x="1767" y="135"/>
                  </a:cubicBezTo>
                  <a:cubicBezTo>
                    <a:pt x="1619" y="187"/>
                    <a:pt x="1467" y="214"/>
                    <a:pt x="1315" y="214"/>
                  </a:cubicBezTo>
                  <a:cubicBezTo>
                    <a:pt x="1102" y="214"/>
                    <a:pt x="887" y="161"/>
                    <a:pt x="679" y="46"/>
                  </a:cubicBezTo>
                  <a:cubicBezTo>
                    <a:pt x="624" y="15"/>
                    <a:pt x="562" y="0"/>
                    <a:pt x="50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56"/>
            <p:cNvSpPr/>
            <p:nvPr/>
          </p:nvSpPr>
          <p:spPr>
            <a:xfrm>
              <a:off x="1835925" y="2400600"/>
              <a:ext cx="131600" cy="98050"/>
            </a:xfrm>
            <a:custGeom>
              <a:avLst/>
              <a:gdLst/>
              <a:ahLst/>
              <a:cxnLst/>
              <a:rect l="l" t="t" r="r" b="b"/>
              <a:pathLst>
                <a:path w="5264" h="3922" extrusionOk="0">
                  <a:moveTo>
                    <a:pt x="3257" y="1482"/>
                  </a:moveTo>
                  <a:cubicBezTo>
                    <a:pt x="3368" y="1482"/>
                    <a:pt x="3480" y="1522"/>
                    <a:pt x="3569" y="1602"/>
                  </a:cubicBezTo>
                  <a:cubicBezTo>
                    <a:pt x="3729" y="1780"/>
                    <a:pt x="3729" y="2048"/>
                    <a:pt x="3569" y="2227"/>
                  </a:cubicBezTo>
                  <a:cubicBezTo>
                    <a:pt x="3319" y="2476"/>
                    <a:pt x="2980" y="2619"/>
                    <a:pt x="2641" y="2619"/>
                  </a:cubicBezTo>
                  <a:cubicBezTo>
                    <a:pt x="2284" y="2619"/>
                    <a:pt x="1945" y="2476"/>
                    <a:pt x="1713" y="2227"/>
                  </a:cubicBezTo>
                  <a:cubicBezTo>
                    <a:pt x="1535" y="2048"/>
                    <a:pt x="1535" y="1780"/>
                    <a:pt x="1713" y="1602"/>
                  </a:cubicBezTo>
                  <a:cubicBezTo>
                    <a:pt x="1794" y="1522"/>
                    <a:pt x="1905" y="1482"/>
                    <a:pt x="2017" y="1482"/>
                  </a:cubicBezTo>
                  <a:cubicBezTo>
                    <a:pt x="2128" y="1482"/>
                    <a:pt x="2240" y="1522"/>
                    <a:pt x="2320" y="1602"/>
                  </a:cubicBezTo>
                  <a:cubicBezTo>
                    <a:pt x="2409" y="1682"/>
                    <a:pt x="2525" y="1723"/>
                    <a:pt x="2639" y="1723"/>
                  </a:cubicBezTo>
                  <a:cubicBezTo>
                    <a:pt x="2753" y="1723"/>
                    <a:pt x="2864" y="1682"/>
                    <a:pt x="2944" y="1602"/>
                  </a:cubicBezTo>
                  <a:cubicBezTo>
                    <a:pt x="3034" y="1522"/>
                    <a:pt x="3145" y="1482"/>
                    <a:pt x="3257" y="1482"/>
                  </a:cubicBezTo>
                  <a:close/>
                  <a:moveTo>
                    <a:pt x="2632" y="1"/>
                  </a:moveTo>
                  <a:cubicBezTo>
                    <a:pt x="2521" y="1"/>
                    <a:pt x="2409" y="23"/>
                    <a:pt x="2356" y="68"/>
                  </a:cubicBezTo>
                  <a:cubicBezTo>
                    <a:pt x="1713" y="603"/>
                    <a:pt x="1071" y="853"/>
                    <a:pt x="429" y="853"/>
                  </a:cubicBezTo>
                  <a:lnTo>
                    <a:pt x="0" y="853"/>
                  </a:lnTo>
                  <a:lnTo>
                    <a:pt x="0" y="1299"/>
                  </a:lnTo>
                  <a:cubicBezTo>
                    <a:pt x="0" y="2744"/>
                    <a:pt x="1178" y="3922"/>
                    <a:pt x="2641" y="3922"/>
                  </a:cubicBezTo>
                  <a:cubicBezTo>
                    <a:pt x="4086" y="3922"/>
                    <a:pt x="5264" y="2744"/>
                    <a:pt x="5264" y="1299"/>
                  </a:cubicBezTo>
                  <a:lnTo>
                    <a:pt x="5264" y="853"/>
                  </a:lnTo>
                  <a:lnTo>
                    <a:pt x="4836" y="853"/>
                  </a:lnTo>
                  <a:cubicBezTo>
                    <a:pt x="4193" y="853"/>
                    <a:pt x="3569" y="603"/>
                    <a:pt x="2909" y="68"/>
                  </a:cubicBezTo>
                  <a:cubicBezTo>
                    <a:pt x="2855" y="23"/>
                    <a:pt x="2744" y="1"/>
                    <a:pt x="263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56"/>
            <p:cNvSpPr/>
            <p:nvPr/>
          </p:nvSpPr>
          <p:spPr>
            <a:xfrm>
              <a:off x="1837250" y="2345175"/>
              <a:ext cx="129400" cy="54900"/>
            </a:xfrm>
            <a:custGeom>
              <a:avLst/>
              <a:gdLst/>
              <a:ahLst/>
              <a:cxnLst/>
              <a:rect l="l" t="t" r="r" b="b"/>
              <a:pathLst>
                <a:path w="5176" h="2196" extrusionOk="0">
                  <a:moveTo>
                    <a:pt x="2588" y="1"/>
                  </a:moveTo>
                  <a:cubicBezTo>
                    <a:pt x="1286" y="1"/>
                    <a:pt x="197" y="946"/>
                    <a:pt x="1" y="2195"/>
                  </a:cubicBezTo>
                  <a:lnTo>
                    <a:pt x="376" y="2195"/>
                  </a:lnTo>
                  <a:cubicBezTo>
                    <a:pt x="822" y="2195"/>
                    <a:pt x="1268" y="1999"/>
                    <a:pt x="1767" y="1607"/>
                  </a:cubicBezTo>
                  <a:cubicBezTo>
                    <a:pt x="1999" y="1419"/>
                    <a:pt x="2294" y="1326"/>
                    <a:pt x="2588" y="1326"/>
                  </a:cubicBezTo>
                  <a:cubicBezTo>
                    <a:pt x="2882" y="1326"/>
                    <a:pt x="3177" y="1419"/>
                    <a:pt x="3409" y="1607"/>
                  </a:cubicBezTo>
                  <a:cubicBezTo>
                    <a:pt x="3891" y="1999"/>
                    <a:pt x="4355" y="2195"/>
                    <a:pt x="4783" y="2195"/>
                  </a:cubicBezTo>
                  <a:lnTo>
                    <a:pt x="5175" y="2195"/>
                  </a:lnTo>
                  <a:cubicBezTo>
                    <a:pt x="4961" y="946"/>
                    <a:pt x="3891" y="1"/>
                    <a:pt x="258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56"/>
            <p:cNvSpPr/>
            <p:nvPr/>
          </p:nvSpPr>
          <p:spPr>
            <a:xfrm>
              <a:off x="1648575" y="2234550"/>
              <a:ext cx="198975" cy="198525"/>
            </a:xfrm>
            <a:custGeom>
              <a:avLst/>
              <a:gdLst/>
              <a:ahLst/>
              <a:cxnLst/>
              <a:rect l="l" t="t" r="r" b="b"/>
              <a:pathLst>
                <a:path w="7959" h="7941" extrusionOk="0">
                  <a:moveTo>
                    <a:pt x="1321" y="2713"/>
                  </a:moveTo>
                  <a:lnTo>
                    <a:pt x="1713" y="3926"/>
                  </a:lnTo>
                  <a:cubicBezTo>
                    <a:pt x="1615" y="4033"/>
                    <a:pt x="1468" y="4087"/>
                    <a:pt x="1321" y="4087"/>
                  </a:cubicBezTo>
                  <a:cubicBezTo>
                    <a:pt x="1174" y="4087"/>
                    <a:pt x="1026" y="4033"/>
                    <a:pt x="928" y="3926"/>
                  </a:cubicBezTo>
                  <a:lnTo>
                    <a:pt x="1321" y="2713"/>
                  </a:lnTo>
                  <a:close/>
                  <a:moveTo>
                    <a:pt x="6620" y="2713"/>
                  </a:moveTo>
                  <a:lnTo>
                    <a:pt x="7013" y="3926"/>
                  </a:lnTo>
                  <a:cubicBezTo>
                    <a:pt x="6914" y="4033"/>
                    <a:pt x="6767" y="4087"/>
                    <a:pt x="6620" y="4087"/>
                  </a:cubicBezTo>
                  <a:cubicBezTo>
                    <a:pt x="6473" y="4087"/>
                    <a:pt x="6326" y="4033"/>
                    <a:pt x="6228" y="3926"/>
                  </a:cubicBezTo>
                  <a:lnTo>
                    <a:pt x="6620" y="2713"/>
                  </a:lnTo>
                  <a:close/>
                  <a:moveTo>
                    <a:pt x="3979" y="1"/>
                  </a:moveTo>
                  <a:cubicBezTo>
                    <a:pt x="3747" y="1"/>
                    <a:pt x="3551" y="197"/>
                    <a:pt x="3551" y="447"/>
                  </a:cubicBezTo>
                  <a:lnTo>
                    <a:pt x="3551" y="893"/>
                  </a:lnTo>
                  <a:lnTo>
                    <a:pt x="1321" y="893"/>
                  </a:lnTo>
                  <a:cubicBezTo>
                    <a:pt x="1125" y="893"/>
                    <a:pt x="982" y="1000"/>
                    <a:pt x="910" y="1178"/>
                  </a:cubicBezTo>
                  <a:lnTo>
                    <a:pt x="36" y="3855"/>
                  </a:lnTo>
                  <a:cubicBezTo>
                    <a:pt x="0" y="3962"/>
                    <a:pt x="0" y="4087"/>
                    <a:pt x="54" y="4176"/>
                  </a:cubicBezTo>
                  <a:cubicBezTo>
                    <a:pt x="304" y="4676"/>
                    <a:pt x="786" y="4961"/>
                    <a:pt x="1321" y="4961"/>
                  </a:cubicBezTo>
                  <a:cubicBezTo>
                    <a:pt x="1856" y="4961"/>
                    <a:pt x="2356" y="4676"/>
                    <a:pt x="2588" y="4176"/>
                  </a:cubicBezTo>
                  <a:cubicBezTo>
                    <a:pt x="2641" y="4087"/>
                    <a:pt x="2659" y="3962"/>
                    <a:pt x="2623" y="3855"/>
                  </a:cubicBezTo>
                  <a:lnTo>
                    <a:pt x="1927" y="1767"/>
                  </a:lnTo>
                  <a:lnTo>
                    <a:pt x="3551" y="1767"/>
                  </a:lnTo>
                  <a:lnTo>
                    <a:pt x="3551" y="4568"/>
                  </a:lnTo>
                  <a:cubicBezTo>
                    <a:pt x="3284" y="4711"/>
                    <a:pt x="3105" y="4979"/>
                    <a:pt x="3105" y="5300"/>
                  </a:cubicBezTo>
                  <a:lnTo>
                    <a:pt x="3105" y="7066"/>
                  </a:lnTo>
                  <a:lnTo>
                    <a:pt x="2231" y="7066"/>
                  </a:lnTo>
                  <a:cubicBezTo>
                    <a:pt x="1981" y="7066"/>
                    <a:pt x="1785" y="7263"/>
                    <a:pt x="1785" y="7495"/>
                  </a:cubicBezTo>
                  <a:cubicBezTo>
                    <a:pt x="1785" y="7744"/>
                    <a:pt x="1981" y="7941"/>
                    <a:pt x="2231" y="7941"/>
                  </a:cubicBezTo>
                  <a:lnTo>
                    <a:pt x="5746" y="7941"/>
                  </a:lnTo>
                  <a:cubicBezTo>
                    <a:pt x="5978" y="7941"/>
                    <a:pt x="6174" y="7744"/>
                    <a:pt x="6174" y="7495"/>
                  </a:cubicBezTo>
                  <a:cubicBezTo>
                    <a:pt x="6174" y="7263"/>
                    <a:pt x="5978" y="7066"/>
                    <a:pt x="5746" y="7066"/>
                  </a:cubicBezTo>
                  <a:lnTo>
                    <a:pt x="4871" y="7066"/>
                  </a:lnTo>
                  <a:lnTo>
                    <a:pt x="4871" y="5300"/>
                  </a:lnTo>
                  <a:cubicBezTo>
                    <a:pt x="4871" y="4979"/>
                    <a:pt x="4675" y="4711"/>
                    <a:pt x="4425" y="4568"/>
                  </a:cubicBezTo>
                  <a:lnTo>
                    <a:pt x="4425" y="1767"/>
                  </a:lnTo>
                  <a:lnTo>
                    <a:pt x="6013" y="1767"/>
                  </a:lnTo>
                  <a:lnTo>
                    <a:pt x="5318" y="3855"/>
                  </a:lnTo>
                  <a:cubicBezTo>
                    <a:pt x="5282" y="3962"/>
                    <a:pt x="5300" y="4087"/>
                    <a:pt x="5353" y="4176"/>
                  </a:cubicBezTo>
                  <a:cubicBezTo>
                    <a:pt x="5585" y="4676"/>
                    <a:pt x="6085" y="4961"/>
                    <a:pt x="6620" y="4961"/>
                  </a:cubicBezTo>
                  <a:cubicBezTo>
                    <a:pt x="7155" y="4961"/>
                    <a:pt x="7655" y="4676"/>
                    <a:pt x="7887" y="4176"/>
                  </a:cubicBezTo>
                  <a:cubicBezTo>
                    <a:pt x="7940" y="4087"/>
                    <a:pt x="7958" y="3962"/>
                    <a:pt x="7905" y="3855"/>
                  </a:cubicBezTo>
                  <a:lnTo>
                    <a:pt x="7030" y="1178"/>
                  </a:lnTo>
                  <a:cubicBezTo>
                    <a:pt x="6959" y="1000"/>
                    <a:pt x="6816" y="893"/>
                    <a:pt x="6620" y="893"/>
                  </a:cubicBezTo>
                  <a:lnTo>
                    <a:pt x="4425" y="893"/>
                  </a:lnTo>
                  <a:lnTo>
                    <a:pt x="4425" y="447"/>
                  </a:lnTo>
                  <a:cubicBezTo>
                    <a:pt x="4425" y="197"/>
                    <a:pt x="4229" y="1"/>
                    <a:pt x="39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0" name="Google Shape;720;p56"/>
          <p:cNvGrpSpPr/>
          <p:nvPr/>
        </p:nvGrpSpPr>
        <p:grpSpPr>
          <a:xfrm>
            <a:off x="4027600" y="2884475"/>
            <a:ext cx="330125" cy="374700"/>
            <a:chOff x="2801200" y="2806425"/>
            <a:chExt cx="330125" cy="374700"/>
          </a:xfrm>
          <a:solidFill>
            <a:srgbClr val="382A5B"/>
          </a:solidFill>
        </p:grpSpPr>
        <p:sp>
          <p:nvSpPr>
            <p:cNvPr id="721" name="Google Shape;721;p56"/>
            <p:cNvSpPr/>
            <p:nvPr/>
          </p:nvSpPr>
          <p:spPr>
            <a:xfrm>
              <a:off x="2823950" y="2806425"/>
              <a:ext cx="285075" cy="143650"/>
            </a:xfrm>
            <a:custGeom>
              <a:avLst/>
              <a:gdLst/>
              <a:ahLst/>
              <a:cxnLst/>
              <a:rect l="l" t="t" r="r" b="b"/>
              <a:pathLst>
                <a:path w="11403" h="5746" extrusionOk="0">
                  <a:moveTo>
                    <a:pt x="5693" y="0"/>
                  </a:moveTo>
                  <a:cubicBezTo>
                    <a:pt x="2552" y="0"/>
                    <a:pt x="1" y="2587"/>
                    <a:pt x="1" y="5745"/>
                  </a:cubicBezTo>
                  <a:cubicBezTo>
                    <a:pt x="286" y="5513"/>
                    <a:pt x="661" y="5371"/>
                    <a:pt x="1054" y="5317"/>
                  </a:cubicBezTo>
                  <a:cubicBezTo>
                    <a:pt x="1232" y="4782"/>
                    <a:pt x="1732" y="4425"/>
                    <a:pt x="2303" y="4425"/>
                  </a:cubicBezTo>
                  <a:lnTo>
                    <a:pt x="3070" y="4425"/>
                  </a:lnTo>
                  <a:cubicBezTo>
                    <a:pt x="3409" y="4425"/>
                    <a:pt x="3748" y="4282"/>
                    <a:pt x="3998" y="4032"/>
                  </a:cubicBezTo>
                  <a:cubicBezTo>
                    <a:pt x="4247" y="3783"/>
                    <a:pt x="4372" y="3461"/>
                    <a:pt x="4372" y="3105"/>
                  </a:cubicBezTo>
                  <a:cubicBezTo>
                    <a:pt x="4372" y="2391"/>
                    <a:pt x="4979" y="1784"/>
                    <a:pt x="5693" y="1784"/>
                  </a:cubicBezTo>
                  <a:cubicBezTo>
                    <a:pt x="6424" y="1784"/>
                    <a:pt x="7013" y="2391"/>
                    <a:pt x="7013" y="3105"/>
                  </a:cubicBezTo>
                  <a:cubicBezTo>
                    <a:pt x="7013" y="3461"/>
                    <a:pt x="7156" y="3783"/>
                    <a:pt x="7406" y="4032"/>
                  </a:cubicBezTo>
                  <a:cubicBezTo>
                    <a:pt x="7655" y="4282"/>
                    <a:pt x="7976" y="4425"/>
                    <a:pt x="8333" y="4425"/>
                  </a:cubicBezTo>
                  <a:lnTo>
                    <a:pt x="9101" y="4425"/>
                  </a:lnTo>
                  <a:cubicBezTo>
                    <a:pt x="9672" y="4425"/>
                    <a:pt x="10171" y="4782"/>
                    <a:pt x="10350" y="5317"/>
                  </a:cubicBezTo>
                  <a:cubicBezTo>
                    <a:pt x="10742" y="5371"/>
                    <a:pt x="11099" y="5513"/>
                    <a:pt x="11402" y="5745"/>
                  </a:cubicBezTo>
                  <a:cubicBezTo>
                    <a:pt x="11402" y="2587"/>
                    <a:pt x="8851" y="0"/>
                    <a:pt x="56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56"/>
            <p:cNvSpPr/>
            <p:nvPr/>
          </p:nvSpPr>
          <p:spPr>
            <a:xfrm>
              <a:off x="2801200" y="3037475"/>
              <a:ext cx="121375" cy="120900"/>
            </a:xfrm>
            <a:custGeom>
              <a:avLst/>
              <a:gdLst/>
              <a:ahLst/>
              <a:cxnLst/>
              <a:rect l="l" t="t" r="r" b="b"/>
              <a:pathLst>
                <a:path w="4855" h="4836" extrusionOk="0">
                  <a:moveTo>
                    <a:pt x="911" y="1"/>
                  </a:moveTo>
                  <a:lnTo>
                    <a:pt x="911" y="679"/>
                  </a:lnTo>
                  <a:cubicBezTo>
                    <a:pt x="911" y="1892"/>
                    <a:pt x="608" y="3123"/>
                    <a:pt x="72" y="4194"/>
                  </a:cubicBezTo>
                  <a:cubicBezTo>
                    <a:pt x="1" y="4336"/>
                    <a:pt x="19" y="4497"/>
                    <a:pt x="90" y="4622"/>
                  </a:cubicBezTo>
                  <a:cubicBezTo>
                    <a:pt x="161" y="4764"/>
                    <a:pt x="304" y="4836"/>
                    <a:pt x="465" y="4836"/>
                  </a:cubicBezTo>
                  <a:lnTo>
                    <a:pt x="4854" y="4836"/>
                  </a:lnTo>
                  <a:lnTo>
                    <a:pt x="4854" y="4497"/>
                  </a:lnTo>
                  <a:cubicBezTo>
                    <a:pt x="3141" y="3837"/>
                    <a:pt x="1946" y="2267"/>
                    <a:pt x="1803" y="411"/>
                  </a:cubicBezTo>
                  <a:cubicBezTo>
                    <a:pt x="1464" y="340"/>
                    <a:pt x="1161" y="197"/>
                    <a:pt x="91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56"/>
            <p:cNvSpPr/>
            <p:nvPr/>
          </p:nvSpPr>
          <p:spPr>
            <a:xfrm>
              <a:off x="3010425" y="3037475"/>
              <a:ext cx="120900" cy="120900"/>
            </a:xfrm>
            <a:custGeom>
              <a:avLst/>
              <a:gdLst/>
              <a:ahLst/>
              <a:cxnLst/>
              <a:rect l="l" t="t" r="r" b="b"/>
              <a:pathLst>
                <a:path w="4836" h="4836" extrusionOk="0">
                  <a:moveTo>
                    <a:pt x="3943" y="1"/>
                  </a:moveTo>
                  <a:cubicBezTo>
                    <a:pt x="3676" y="197"/>
                    <a:pt x="3390" y="340"/>
                    <a:pt x="3051" y="411"/>
                  </a:cubicBezTo>
                  <a:cubicBezTo>
                    <a:pt x="2908" y="2267"/>
                    <a:pt x="1713" y="3837"/>
                    <a:pt x="0" y="4497"/>
                  </a:cubicBezTo>
                  <a:lnTo>
                    <a:pt x="0" y="4836"/>
                  </a:lnTo>
                  <a:lnTo>
                    <a:pt x="4389" y="4836"/>
                  </a:lnTo>
                  <a:cubicBezTo>
                    <a:pt x="4532" y="4836"/>
                    <a:pt x="4675" y="4764"/>
                    <a:pt x="4764" y="4622"/>
                  </a:cubicBezTo>
                  <a:cubicBezTo>
                    <a:pt x="4835" y="4497"/>
                    <a:pt x="4835" y="4336"/>
                    <a:pt x="4782" y="4194"/>
                  </a:cubicBezTo>
                  <a:cubicBezTo>
                    <a:pt x="4229" y="3123"/>
                    <a:pt x="3943" y="1892"/>
                    <a:pt x="3943" y="679"/>
                  </a:cubicBezTo>
                  <a:lnTo>
                    <a:pt x="3943"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56"/>
            <p:cNvSpPr/>
            <p:nvPr/>
          </p:nvSpPr>
          <p:spPr>
            <a:xfrm>
              <a:off x="2823950" y="2873325"/>
              <a:ext cx="285075" cy="307800"/>
            </a:xfrm>
            <a:custGeom>
              <a:avLst/>
              <a:gdLst/>
              <a:ahLst/>
              <a:cxnLst/>
              <a:rect l="l" t="t" r="r" b="b"/>
              <a:pathLst>
                <a:path w="11403" h="12312" extrusionOk="0">
                  <a:moveTo>
                    <a:pt x="4372" y="4390"/>
                  </a:moveTo>
                  <a:cubicBezTo>
                    <a:pt x="4622" y="4390"/>
                    <a:pt x="4818" y="4586"/>
                    <a:pt x="4818" y="4818"/>
                  </a:cubicBezTo>
                  <a:cubicBezTo>
                    <a:pt x="4818" y="5068"/>
                    <a:pt x="4622" y="5264"/>
                    <a:pt x="4372" y="5264"/>
                  </a:cubicBezTo>
                  <a:lnTo>
                    <a:pt x="3498" y="5264"/>
                  </a:lnTo>
                  <a:cubicBezTo>
                    <a:pt x="3266" y="5264"/>
                    <a:pt x="3070" y="5068"/>
                    <a:pt x="3070" y="4818"/>
                  </a:cubicBezTo>
                  <a:cubicBezTo>
                    <a:pt x="3070" y="4586"/>
                    <a:pt x="3266" y="4390"/>
                    <a:pt x="3498" y="4390"/>
                  </a:cubicBezTo>
                  <a:close/>
                  <a:moveTo>
                    <a:pt x="7887" y="4390"/>
                  </a:moveTo>
                  <a:cubicBezTo>
                    <a:pt x="8137" y="4390"/>
                    <a:pt x="8333" y="4586"/>
                    <a:pt x="8333" y="4818"/>
                  </a:cubicBezTo>
                  <a:cubicBezTo>
                    <a:pt x="8333" y="5068"/>
                    <a:pt x="8137" y="5264"/>
                    <a:pt x="7887" y="5264"/>
                  </a:cubicBezTo>
                  <a:lnTo>
                    <a:pt x="7013" y="5264"/>
                  </a:lnTo>
                  <a:cubicBezTo>
                    <a:pt x="6763" y="5264"/>
                    <a:pt x="6567" y="5068"/>
                    <a:pt x="6567" y="4818"/>
                  </a:cubicBezTo>
                  <a:cubicBezTo>
                    <a:pt x="6567" y="4586"/>
                    <a:pt x="6763" y="4390"/>
                    <a:pt x="7013" y="4390"/>
                  </a:cubicBezTo>
                  <a:close/>
                  <a:moveTo>
                    <a:pt x="5693" y="5264"/>
                  </a:moveTo>
                  <a:cubicBezTo>
                    <a:pt x="5942" y="5264"/>
                    <a:pt x="6139" y="5460"/>
                    <a:pt x="6139" y="5692"/>
                  </a:cubicBezTo>
                  <a:lnTo>
                    <a:pt x="6139" y="6584"/>
                  </a:lnTo>
                  <a:cubicBezTo>
                    <a:pt x="6139" y="6816"/>
                    <a:pt x="5942" y="7013"/>
                    <a:pt x="5693" y="7013"/>
                  </a:cubicBezTo>
                  <a:cubicBezTo>
                    <a:pt x="5461" y="7013"/>
                    <a:pt x="5264" y="6816"/>
                    <a:pt x="5264" y="6584"/>
                  </a:cubicBezTo>
                  <a:lnTo>
                    <a:pt x="5264" y="5692"/>
                  </a:lnTo>
                  <a:cubicBezTo>
                    <a:pt x="5264" y="5460"/>
                    <a:pt x="5461" y="5264"/>
                    <a:pt x="5693" y="5264"/>
                  </a:cubicBezTo>
                  <a:close/>
                  <a:moveTo>
                    <a:pt x="6939" y="7378"/>
                  </a:moveTo>
                  <a:cubicBezTo>
                    <a:pt x="7053" y="7378"/>
                    <a:pt x="7165" y="7423"/>
                    <a:pt x="7245" y="7512"/>
                  </a:cubicBezTo>
                  <a:cubicBezTo>
                    <a:pt x="7423" y="7673"/>
                    <a:pt x="7423" y="7958"/>
                    <a:pt x="7245" y="8119"/>
                  </a:cubicBezTo>
                  <a:cubicBezTo>
                    <a:pt x="6835" y="8547"/>
                    <a:pt x="6281" y="8761"/>
                    <a:pt x="5693" y="8761"/>
                  </a:cubicBezTo>
                  <a:cubicBezTo>
                    <a:pt x="5104" y="8761"/>
                    <a:pt x="4569" y="8547"/>
                    <a:pt x="4140" y="8119"/>
                  </a:cubicBezTo>
                  <a:cubicBezTo>
                    <a:pt x="3980" y="7958"/>
                    <a:pt x="3980" y="7673"/>
                    <a:pt x="4140" y="7512"/>
                  </a:cubicBezTo>
                  <a:cubicBezTo>
                    <a:pt x="4230" y="7423"/>
                    <a:pt x="4346" y="7378"/>
                    <a:pt x="4459" y="7378"/>
                  </a:cubicBezTo>
                  <a:cubicBezTo>
                    <a:pt x="4573" y="7378"/>
                    <a:pt x="4685" y="7423"/>
                    <a:pt x="4765" y="7512"/>
                  </a:cubicBezTo>
                  <a:cubicBezTo>
                    <a:pt x="5015" y="7762"/>
                    <a:pt x="5358" y="7887"/>
                    <a:pt x="5699" y="7887"/>
                  </a:cubicBezTo>
                  <a:cubicBezTo>
                    <a:pt x="6041" y="7887"/>
                    <a:pt x="6380" y="7762"/>
                    <a:pt x="6620" y="7512"/>
                  </a:cubicBezTo>
                  <a:cubicBezTo>
                    <a:pt x="6710" y="7423"/>
                    <a:pt x="6826" y="7378"/>
                    <a:pt x="6939" y="7378"/>
                  </a:cubicBezTo>
                  <a:close/>
                  <a:moveTo>
                    <a:pt x="5693" y="0"/>
                  </a:moveTo>
                  <a:cubicBezTo>
                    <a:pt x="5461" y="0"/>
                    <a:pt x="5264" y="197"/>
                    <a:pt x="5264" y="429"/>
                  </a:cubicBezTo>
                  <a:cubicBezTo>
                    <a:pt x="5264" y="1017"/>
                    <a:pt x="5032" y="1571"/>
                    <a:pt x="4622" y="1981"/>
                  </a:cubicBezTo>
                  <a:cubicBezTo>
                    <a:pt x="4194" y="2391"/>
                    <a:pt x="3659" y="2623"/>
                    <a:pt x="3070" y="2623"/>
                  </a:cubicBezTo>
                  <a:lnTo>
                    <a:pt x="2303" y="2623"/>
                  </a:lnTo>
                  <a:cubicBezTo>
                    <a:pt x="2088" y="2623"/>
                    <a:pt x="1928" y="2766"/>
                    <a:pt x="1874" y="2962"/>
                  </a:cubicBezTo>
                  <a:cubicBezTo>
                    <a:pt x="1821" y="3141"/>
                    <a:pt x="1785" y="3319"/>
                    <a:pt x="1767" y="3498"/>
                  </a:cubicBezTo>
                  <a:lnTo>
                    <a:pt x="1303" y="3498"/>
                  </a:lnTo>
                  <a:cubicBezTo>
                    <a:pt x="590" y="3498"/>
                    <a:pt x="1" y="4086"/>
                    <a:pt x="1" y="4818"/>
                  </a:cubicBezTo>
                  <a:cubicBezTo>
                    <a:pt x="1" y="5549"/>
                    <a:pt x="590" y="6138"/>
                    <a:pt x="1303" y="6138"/>
                  </a:cubicBezTo>
                  <a:lnTo>
                    <a:pt x="1749" y="6138"/>
                  </a:lnTo>
                  <a:lnTo>
                    <a:pt x="1749" y="6584"/>
                  </a:lnTo>
                  <a:cubicBezTo>
                    <a:pt x="1749" y="8458"/>
                    <a:pt x="3070" y="10028"/>
                    <a:pt x="4818" y="10421"/>
                  </a:cubicBezTo>
                  <a:lnTo>
                    <a:pt x="4818" y="11866"/>
                  </a:lnTo>
                  <a:cubicBezTo>
                    <a:pt x="4818" y="12116"/>
                    <a:pt x="5015" y="12312"/>
                    <a:pt x="5264" y="12312"/>
                  </a:cubicBezTo>
                  <a:lnTo>
                    <a:pt x="6139" y="12312"/>
                  </a:lnTo>
                  <a:cubicBezTo>
                    <a:pt x="6371" y="12312"/>
                    <a:pt x="6567" y="12116"/>
                    <a:pt x="6567" y="11866"/>
                  </a:cubicBezTo>
                  <a:lnTo>
                    <a:pt x="6567" y="10421"/>
                  </a:lnTo>
                  <a:cubicBezTo>
                    <a:pt x="8333" y="10028"/>
                    <a:pt x="9654" y="8458"/>
                    <a:pt x="9654" y="6584"/>
                  </a:cubicBezTo>
                  <a:lnTo>
                    <a:pt x="9654" y="6138"/>
                  </a:lnTo>
                  <a:lnTo>
                    <a:pt x="10082" y="6138"/>
                  </a:lnTo>
                  <a:cubicBezTo>
                    <a:pt x="10813" y="6138"/>
                    <a:pt x="11402" y="5549"/>
                    <a:pt x="11402" y="4818"/>
                  </a:cubicBezTo>
                  <a:cubicBezTo>
                    <a:pt x="11402" y="4086"/>
                    <a:pt x="10813" y="3498"/>
                    <a:pt x="10082" y="3498"/>
                  </a:cubicBezTo>
                  <a:lnTo>
                    <a:pt x="9618" y="3498"/>
                  </a:lnTo>
                  <a:cubicBezTo>
                    <a:pt x="9600" y="3319"/>
                    <a:pt x="9564" y="3141"/>
                    <a:pt x="9529" y="2962"/>
                  </a:cubicBezTo>
                  <a:cubicBezTo>
                    <a:pt x="9475" y="2766"/>
                    <a:pt x="9297" y="2623"/>
                    <a:pt x="9101" y="2623"/>
                  </a:cubicBezTo>
                  <a:lnTo>
                    <a:pt x="8333" y="2623"/>
                  </a:lnTo>
                  <a:cubicBezTo>
                    <a:pt x="7745" y="2623"/>
                    <a:pt x="7191" y="2391"/>
                    <a:pt x="6781" y="1981"/>
                  </a:cubicBezTo>
                  <a:cubicBezTo>
                    <a:pt x="6371" y="1571"/>
                    <a:pt x="6139" y="1017"/>
                    <a:pt x="6139" y="429"/>
                  </a:cubicBezTo>
                  <a:cubicBezTo>
                    <a:pt x="6139" y="197"/>
                    <a:pt x="5942" y="0"/>
                    <a:pt x="56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 name="Grupo 80">
            <a:extLst>
              <a:ext uri="{FF2B5EF4-FFF2-40B4-BE49-F238E27FC236}">
                <a16:creationId xmlns:a16="http://schemas.microsoft.com/office/drawing/2014/main" id="{F465330B-FF22-495D-9C5F-D79DD501AF6F}"/>
              </a:ext>
            </a:extLst>
          </p:cNvPr>
          <p:cNvGrpSpPr/>
          <p:nvPr/>
        </p:nvGrpSpPr>
        <p:grpSpPr>
          <a:xfrm>
            <a:off x="1588" y="4559192"/>
            <a:ext cx="9144000" cy="572701"/>
            <a:chOff x="1588" y="795858"/>
            <a:chExt cx="9144000" cy="3601518"/>
          </a:xfrm>
        </p:grpSpPr>
        <p:sp>
          <p:nvSpPr>
            <p:cNvPr id="82" name="Rectangle 5">
              <a:extLst>
                <a:ext uri="{FF2B5EF4-FFF2-40B4-BE49-F238E27FC236}">
                  <a16:creationId xmlns:a16="http://schemas.microsoft.com/office/drawing/2014/main" id="{C8FBEC13-A56A-4A6C-B8A3-DFE871628C65}"/>
                </a:ext>
              </a:extLst>
            </p:cNvPr>
            <p:cNvSpPr>
              <a:spLocks noChangeArrowheads="1"/>
            </p:cNvSpPr>
            <p:nvPr/>
          </p:nvSpPr>
          <p:spPr bwMode="auto">
            <a:xfrm>
              <a:off x="1588" y="1143001"/>
              <a:ext cx="9144000" cy="3254375"/>
            </a:xfrm>
            <a:prstGeom prst="rect">
              <a:avLst/>
            </a:prstGeom>
            <a:solidFill>
              <a:srgbClr val="271C3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3" name="Rectangle 6">
              <a:extLst>
                <a:ext uri="{FF2B5EF4-FFF2-40B4-BE49-F238E27FC236}">
                  <a16:creationId xmlns:a16="http://schemas.microsoft.com/office/drawing/2014/main" id="{C26FE748-C2B0-4B10-9163-AE27B1C7A73E}"/>
                </a:ext>
              </a:extLst>
            </p:cNvPr>
            <p:cNvSpPr>
              <a:spLocks noChangeArrowheads="1"/>
            </p:cNvSpPr>
            <p:nvPr/>
          </p:nvSpPr>
          <p:spPr bwMode="auto">
            <a:xfrm>
              <a:off x="1588" y="795858"/>
              <a:ext cx="9144000" cy="344488"/>
            </a:xfrm>
            <a:prstGeom prst="rect">
              <a:avLst/>
            </a:prstGeom>
            <a:solidFill>
              <a:srgbClr val="E9408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30"/>
        <p:cNvGrpSpPr/>
        <p:nvPr/>
      </p:nvGrpSpPr>
      <p:grpSpPr>
        <a:xfrm>
          <a:off x="0" y="0"/>
          <a:ext cx="0" cy="0"/>
          <a:chOff x="0" y="0"/>
          <a:chExt cx="0" cy="0"/>
        </a:xfrm>
      </p:grpSpPr>
      <p:grpSp>
        <p:nvGrpSpPr>
          <p:cNvPr id="19" name="Grupo 18">
            <a:extLst>
              <a:ext uri="{FF2B5EF4-FFF2-40B4-BE49-F238E27FC236}">
                <a16:creationId xmlns:a16="http://schemas.microsoft.com/office/drawing/2014/main" id="{60F33139-1794-4BC1-B7F2-982C76762C89}"/>
              </a:ext>
            </a:extLst>
          </p:cNvPr>
          <p:cNvGrpSpPr/>
          <p:nvPr/>
        </p:nvGrpSpPr>
        <p:grpSpPr>
          <a:xfrm>
            <a:off x="1588" y="4559192"/>
            <a:ext cx="9144000" cy="572701"/>
            <a:chOff x="1588" y="795858"/>
            <a:chExt cx="9144000" cy="3601518"/>
          </a:xfrm>
        </p:grpSpPr>
        <p:sp>
          <p:nvSpPr>
            <p:cNvPr id="20" name="Rectangle 5">
              <a:extLst>
                <a:ext uri="{FF2B5EF4-FFF2-40B4-BE49-F238E27FC236}">
                  <a16:creationId xmlns:a16="http://schemas.microsoft.com/office/drawing/2014/main" id="{CF213960-3BF0-4CD1-BE11-9F490C7A4AFB}"/>
                </a:ext>
              </a:extLst>
            </p:cNvPr>
            <p:cNvSpPr>
              <a:spLocks noChangeArrowheads="1"/>
            </p:cNvSpPr>
            <p:nvPr/>
          </p:nvSpPr>
          <p:spPr bwMode="auto">
            <a:xfrm>
              <a:off x="1588" y="1143001"/>
              <a:ext cx="9144000" cy="3254375"/>
            </a:xfrm>
            <a:prstGeom prst="rect">
              <a:avLst/>
            </a:prstGeom>
            <a:solidFill>
              <a:srgbClr val="271C3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Rectangle 6">
              <a:extLst>
                <a:ext uri="{FF2B5EF4-FFF2-40B4-BE49-F238E27FC236}">
                  <a16:creationId xmlns:a16="http://schemas.microsoft.com/office/drawing/2014/main" id="{786CC547-E838-4A39-B5EC-BB8638A72DFF}"/>
                </a:ext>
              </a:extLst>
            </p:cNvPr>
            <p:cNvSpPr>
              <a:spLocks noChangeArrowheads="1"/>
            </p:cNvSpPr>
            <p:nvPr/>
          </p:nvSpPr>
          <p:spPr bwMode="auto">
            <a:xfrm>
              <a:off x="1588" y="795858"/>
              <a:ext cx="9144000" cy="344488"/>
            </a:xfrm>
            <a:prstGeom prst="rect">
              <a:avLst/>
            </a:prstGeom>
            <a:solidFill>
              <a:srgbClr val="E9408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
        <p:nvSpPr>
          <p:cNvPr id="732" name="Google Shape;732;p57"/>
          <p:cNvSpPr/>
          <p:nvPr/>
        </p:nvSpPr>
        <p:spPr>
          <a:xfrm flipH="1">
            <a:off x="4966024" y="1911025"/>
            <a:ext cx="316500" cy="316500"/>
          </a:xfrm>
          <a:prstGeom prst="ellipse">
            <a:avLst/>
          </a:prstGeom>
          <a:solidFill>
            <a:srgbClr val="271C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57"/>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rgbClr val="271C3E"/>
                </a:solidFill>
              </a:rPr>
              <a:t>STATUS OF WOMEN IN THE WORLD</a:t>
            </a:r>
            <a:endParaRPr dirty="0">
              <a:solidFill>
                <a:srgbClr val="271C3E"/>
              </a:solidFill>
            </a:endParaRPr>
          </a:p>
        </p:txBody>
      </p:sp>
      <p:pic>
        <p:nvPicPr>
          <p:cNvPr id="734" name="Google Shape;734;p57" title="Chart">
            <a:hlinkClick r:id="rId3"/>
          </p:cNvPr>
          <p:cNvPicPr preferRelativeResize="0"/>
          <p:nvPr/>
        </p:nvPicPr>
        <p:blipFill>
          <a:blip r:embed="rId4">
            <a:alphaModFix/>
          </a:blip>
          <a:stretch>
            <a:fillRect/>
          </a:stretch>
        </p:blipFill>
        <p:spPr>
          <a:xfrm>
            <a:off x="713100" y="1665350"/>
            <a:ext cx="3882651" cy="2400774"/>
          </a:xfrm>
          <a:prstGeom prst="rect">
            <a:avLst/>
          </a:prstGeom>
          <a:noFill/>
          <a:ln>
            <a:noFill/>
          </a:ln>
        </p:spPr>
      </p:pic>
      <p:sp>
        <p:nvSpPr>
          <p:cNvPr id="735" name="Google Shape;735;p57"/>
          <p:cNvSpPr txBox="1">
            <a:spLocks noGrp="1"/>
          </p:cNvSpPr>
          <p:nvPr>
            <p:ph type="subTitle" idx="4294967295"/>
          </p:nvPr>
        </p:nvSpPr>
        <p:spPr>
          <a:xfrm>
            <a:off x="714225" y="4376925"/>
            <a:ext cx="7715400" cy="227100"/>
          </a:xfrm>
          <a:prstGeom prst="rect">
            <a:avLst/>
          </a:prstGeom>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1200" dirty="0"/>
              <a:t>Follow the link in the graph to modify its data and then paste the new one here. </a:t>
            </a:r>
            <a:r>
              <a:rPr lang="en" sz="1200" b="1" dirty="0">
                <a:uFill>
                  <a:noFill/>
                </a:uFill>
              </a:rPr>
              <a:t>For more info, click here</a:t>
            </a:r>
            <a:endParaRPr sz="1200" b="1" dirty="0"/>
          </a:p>
        </p:txBody>
      </p:sp>
      <p:sp>
        <p:nvSpPr>
          <p:cNvPr id="736" name="Google Shape;736;p57"/>
          <p:cNvSpPr txBox="1"/>
          <p:nvPr/>
        </p:nvSpPr>
        <p:spPr>
          <a:xfrm>
            <a:off x="5595813" y="3514300"/>
            <a:ext cx="1702200" cy="495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latin typeface="Catamaran"/>
                <a:ea typeface="Catamaran"/>
                <a:cs typeface="Catamaran"/>
                <a:sym typeface="Catamaran"/>
              </a:rPr>
              <a:t>Despite being red, Mars is a cold place</a:t>
            </a:r>
            <a:endParaRPr>
              <a:solidFill>
                <a:schemeClr val="dk1"/>
              </a:solidFill>
              <a:latin typeface="Catamaran"/>
              <a:ea typeface="Catamaran"/>
              <a:cs typeface="Catamaran"/>
              <a:sym typeface="Catamaran"/>
            </a:endParaRPr>
          </a:p>
        </p:txBody>
      </p:sp>
      <p:sp>
        <p:nvSpPr>
          <p:cNvPr id="737" name="Google Shape;737;p57"/>
          <p:cNvSpPr txBox="1"/>
          <p:nvPr/>
        </p:nvSpPr>
        <p:spPr>
          <a:xfrm>
            <a:off x="5595813" y="1713600"/>
            <a:ext cx="1702200" cy="363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chemeClr val="dk1"/>
                </a:solidFill>
                <a:latin typeface="Montserrat ExtraBold"/>
                <a:ea typeface="Montserrat ExtraBold"/>
                <a:cs typeface="Montserrat ExtraBold"/>
                <a:sym typeface="Montserrat ExtraBold"/>
              </a:rPr>
              <a:t>VENUS</a:t>
            </a:r>
            <a:endParaRPr sz="2000">
              <a:solidFill>
                <a:schemeClr val="dk1"/>
              </a:solidFill>
              <a:latin typeface="Montserrat ExtraBold"/>
              <a:ea typeface="Montserrat ExtraBold"/>
              <a:cs typeface="Montserrat ExtraBold"/>
              <a:sym typeface="Montserrat ExtraBold"/>
            </a:endParaRPr>
          </a:p>
        </p:txBody>
      </p:sp>
      <p:sp>
        <p:nvSpPr>
          <p:cNvPr id="738" name="Google Shape;738;p57"/>
          <p:cNvSpPr txBox="1"/>
          <p:nvPr/>
        </p:nvSpPr>
        <p:spPr>
          <a:xfrm>
            <a:off x="5595813" y="2076450"/>
            <a:ext cx="1702200" cy="495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latin typeface="Catamaran"/>
                <a:ea typeface="Catamaran"/>
                <a:cs typeface="Catamaran"/>
                <a:sym typeface="Catamaran"/>
              </a:rPr>
              <a:t>Venus is the second planet from the Sun</a:t>
            </a:r>
            <a:endParaRPr>
              <a:solidFill>
                <a:schemeClr val="dk1"/>
              </a:solidFill>
              <a:latin typeface="Catamaran"/>
              <a:ea typeface="Catamaran"/>
              <a:cs typeface="Catamaran"/>
              <a:sym typeface="Catamaran"/>
            </a:endParaRPr>
          </a:p>
        </p:txBody>
      </p:sp>
      <p:sp>
        <p:nvSpPr>
          <p:cNvPr id="739" name="Google Shape;739;p57"/>
          <p:cNvSpPr txBox="1"/>
          <p:nvPr/>
        </p:nvSpPr>
        <p:spPr>
          <a:xfrm>
            <a:off x="5595813" y="3151300"/>
            <a:ext cx="1702200" cy="363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a:solidFill>
                  <a:schemeClr val="dk1"/>
                </a:solidFill>
                <a:latin typeface="Montserrat ExtraBold"/>
                <a:ea typeface="Montserrat ExtraBold"/>
                <a:cs typeface="Montserrat ExtraBold"/>
                <a:sym typeface="Montserrat ExtraBold"/>
              </a:rPr>
              <a:t>MARS</a:t>
            </a:r>
            <a:endParaRPr sz="2000">
              <a:solidFill>
                <a:schemeClr val="dk1"/>
              </a:solidFill>
              <a:latin typeface="Montserrat ExtraBold"/>
              <a:ea typeface="Montserrat ExtraBold"/>
              <a:cs typeface="Montserrat ExtraBold"/>
              <a:sym typeface="Montserrat ExtraBold"/>
            </a:endParaRPr>
          </a:p>
        </p:txBody>
      </p:sp>
      <p:sp>
        <p:nvSpPr>
          <p:cNvPr id="740" name="Google Shape;740;p57"/>
          <p:cNvSpPr/>
          <p:nvPr/>
        </p:nvSpPr>
        <p:spPr>
          <a:xfrm flipH="1">
            <a:off x="7611298" y="1659475"/>
            <a:ext cx="819600" cy="8196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57"/>
          <p:cNvSpPr txBox="1"/>
          <p:nvPr/>
        </p:nvSpPr>
        <p:spPr>
          <a:xfrm>
            <a:off x="7644450" y="1782900"/>
            <a:ext cx="753300" cy="572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dirty="0">
                <a:solidFill>
                  <a:srgbClr val="271C3E"/>
                </a:solidFill>
                <a:latin typeface="Montserrat ExtraBold"/>
                <a:ea typeface="Montserrat ExtraBold"/>
                <a:cs typeface="Montserrat ExtraBold"/>
                <a:sym typeface="Montserrat ExtraBold"/>
              </a:rPr>
              <a:t>30%</a:t>
            </a:r>
            <a:endParaRPr sz="2000" dirty="0">
              <a:solidFill>
                <a:srgbClr val="271C3E"/>
              </a:solidFill>
              <a:latin typeface="Montserrat ExtraBold"/>
              <a:ea typeface="Montserrat ExtraBold"/>
              <a:cs typeface="Montserrat ExtraBold"/>
              <a:sym typeface="Montserrat ExtraBold"/>
            </a:endParaRPr>
          </a:p>
        </p:txBody>
      </p:sp>
      <p:sp>
        <p:nvSpPr>
          <p:cNvPr id="742" name="Google Shape;742;p57"/>
          <p:cNvSpPr/>
          <p:nvPr/>
        </p:nvSpPr>
        <p:spPr>
          <a:xfrm flipH="1">
            <a:off x="7611298" y="3120825"/>
            <a:ext cx="819600" cy="8196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57"/>
          <p:cNvSpPr txBox="1"/>
          <p:nvPr/>
        </p:nvSpPr>
        <p:spPr>
          <a:xfrm>
            <a:off x="7644450" y="3244250"/>
            <a:ext cx="753300" cy="572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dirty="0">
                <a:solidFill>
                  <a:srgbClr val="E9408F"/>
                </a:solidFill>
                <a:latin typeface="Montserrat ExtraBold"/>
                <a:ea typeface="Montserrat ExtraBold"/>
                <a:cs typeface="Montserrat ExtraBold"/>
                <a:sym typeface="Montserrat ExtraBold"/>
              </a:rPr>
              <a:t>70%</a:t>
            </a:r>
            <a:endParaRPr sz="2000" dirty="0">
              <a:solidFill>
                <a:srgbClr val="E9408F"/>
              </a:solidFill>
              <a:latin typeface="Montserrat ExtraBold"/>
              <a:ea typeface="Montserrat ExtraBold"/>
              <a:cs typeface="Montserrat ExtraBold"/>
              <a:sym typeface="Montserrat ExtraBold"/>
            </a:endParaRPr>
          </a:p>
        </p:txBody>
      </p:sp>
      <p:sp>
        <p:nvSpPr>
          <p:cNvPr id="744" name="Google Shape;744;p57"/>
          <p:cNvSpPr/>
          <p:nvPr/>
        </p:nvSpPr>
        <p:spPr>
          <a:xfrm flipH="1">
            <a:off x="4966024" y="3372375"/>
            <a:ext cx="316500" cy="316500"/>
          </a:xfrm>
          <a:prstGeom prst="ellipse">
            <a:avLst/>
          </a:prstGeom>
          <a:solidFill>
            <a:srgbClr val="E940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7" name="Google Shape;115;p19">
            <a:extLst>
              <a:ext uri="{FF2B5EF4-FFF2-40B4-BE49-F238E27FC236}">
                <a16:creationId xmlns:a16="http://schemas.microsoft.com/office/drawing/2014/main" id="{A7519B3C-B128-4132-B08A-F3FFA1B2AE41}"/>
              </a:ext>
            </a:extLst>
          </p:cNvPr>
          <p:cNvCxnSpPr/>
          <p:nvPr/>
        </p:nvCxnSpPr>
        <p:spPr>
          <a:xfrm rot="10800000">
            <a:off x="8642800" y="2578821"/>
            <a:ext cx="0" cy="2035200"/>
          </a:xfrm>
          <a:prstGeom prst="straightConnector1">
            <a:avLst/>
          </a:prstGeom>
          <a:noFill/>
          <a:ln w="76200" cap="flat" cmpd="sng">
            <a:solidFill>
              <a:srgbClr val="E9408F"/>
            </a:solidFill>
            <a:prstDash val="solid"/>
            <a:round/>
            <a:headEnd type="none" w="med" len="med"/>
            <a:tailEnd type="none" w="med" len="med"/>
          </a:ln>
        </p:spPr>
      </p:cxnSp>
      <p:cxnSp>
        <p:nvCxnSpPr>
          <p:cNvPr id="18" name="Google Shape;116;p19">
            <a:extLst>
              <a:ext uri="{FF2B5EF4-FFF2-40B4-BE49-F238E27FC236}">
                <a16:creationId xmlns:a16="http://schemas.microsoft.com/office/drawing/2014/main" id="{0251903D-943D-4AE0-8ED8-B6E90191CBE2}"/>
              </a:ext>
            </a:extLst>
          </p:cNvPr>
          <p:cNvCxnSpPr/>
          <p:nvPr/>
        </p:nvCxnSpPr>
        <p:spPr>
          <a:xfrm rot="10800000">
            <a:off x="501200" y="535568"/>
            <a:ext cx="0" cy="2039100"/>
          </a:xfrm>
          <a:prstGeom prst="straightConnector1">
            <a:avLst/>
          </a:prstGeom>
          <a:noFill/>
          <a:ln w="76200" cap="flat" cmpd="sng">
            <a:solidFill>
              <a:srgbClr val="E9408F"/>
            </a:solidFill>
            <a:prstDash val="solid"/>
            <a:round/>
            <a:headEnd type="none" w="med" len="med"/>
            <a:tailEnd type="none" w="med" len="med"/>
          </a:ln>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7" name="Rectángulo 6">
            <a:extLst>
              <a:ext uri="{FF2B5EF4-FFF2-40B4-BE49-F238E27FC236}">
                <a16:creationId xmlns:a16="http://schemas.microsoft.com/office/drawing/2014/main" id="{CE71EE2D-B25F-4933-9C40-5BD9A6449C0C}"/>
              </a:ext>
            </a:extLst>
          </p:cNvPr>
          <p:cNvSpPr/>
          <p:nvPr/>
        </p:nvSpPr>
        <p:spPr>
          <a:xfrm>
            <a:off x="0" y="-20577"/>
            <a:ext cx="9144000" cy="5184651"/>
          </a:xfrm>
          <a:prstGeom prst="rect">
            <a:avLst/>
          </a:prstGeom>
          <a:solidFill>
            <a:srgbClr val="EB56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56" name="Google Shape;256;p39"/>
          <p:cNvSpPr/>
          <p:nvPr/>
        </p:nvSpPr>
        <p:spPr>
          <a:xfrm>
            <a:off x="0" y="79684"/>
            <a:ext cx="9144003" cy="1212842"/>
          </a:xfrm>
          <a:prstGeom prst="rect">
            <a:avLst/>
          </a:prstGeom>
        </p:spPr>
        <p:txBody>
          <a:bodyPr>
            <a:prstTxWarp prst="textPlain">
              <a:avLst/>
            </a:prstTxWarp>
          </a:bodyPr>
          <a:lstStyle/>
          <a:p>
            <a:pPr lvl="0" algn="ctr"/>
            <a:r>
              <a:rPr b="0" i="0" dirty="0">
                <a:ln>
                  <a:noFill/>
                </a:ln>
                <a:solidFill>
                  <a:schemeClr val="dk2"/>
                </a:solidFill>
                <a:latin typeface="Bebas Neue"/>
              </a:rPr>
              <a:t>WOMEN'S EQUALITY</a:t>
            </a:r>
          </a:p>
        </p:txBody>
      </p:sp>
      <p:sp>
        <p:nvSpPr>
          <p:cNvPr id="257" name="Google Shape;257;p39"/>
          <p:cNvSpPr/>
          <p:nvPr/>
        </p:nvSpPr>
        <p:spPr>
          <a:xfrm>
            <a:off x="-22589" y="3930658"/>
            <a:ext cx="9144003" cy="1212842"/>
          </a:xfrm>
          <a:prstGeom prst="rect">
            <a:avLst/>
          </a:prstGeom>
        </p:spPr>
        <p:txBody>
          <a:bodyPr>
            <a:prstTxWarp prst="textPlain">
              <a:avLst/>
            </a:prstTxWarp>
          </a:bodyPr>
          <a:lstStyle/>
          <a:p>
            <a:pPr lvl="0" algn="ctr"/>
            <a:r>
              <a:rPr b="0" i="0" dirty="0">
                <a:ln>
                  <a:noFill/>
                </a:ln>
                <a:solidFill>
                  <a:schemeClr val="dk2"/>
                </a:solidFill>
                <a:latin typeface="Bebas Neue"/>
              </a:rPr>
              <a:t>WOMEN'S EQUALITY</a:t>
            </a:r>
          </a:p>
        </p:txBody>
      </p:sp>
      <p:sp>
        <p:nvSpPr>
          <p:cNvPr id="258" name="Google Shape;258;p39"/>
          <p:cNvSpPr txBox="1">
            <a:spLocks noGrp="1"/>
          </p:cNvSpPr>
          <p:nvPr>
            <p:ph type="title"/>
          </p:nvPr>
        </p:nvSpPr>
        <p:spPr>
          <a:xfrm>
            <a:off x="2135550" y="1719125"/>
            <a:ext cx="4872900" cy="1086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WHOA!</a:t>
            </a:r>
            <a:endParaRPr/>
          </a:p>
        </p:txBody>
      </p:sp>
      <p:sp>
        <p:nvSpPr>
          <p:cNvPr id="259" name="Google Shape;259;p39"/>
          <p:cNvSpPr txBox="1">
            <a:spLocks noGrp="1"/>
          </p:cNvSpPr>
          <p:nvPr>
            <p:ph type="subTitle" idx="1"/>
          </p:nvPr>
        </p:nvSpPr>
        <p:spPr>
          <a:xfrm>
            <a:off x="2135550" y="2805100"/>
            <a:ext cx="4872900" cy="801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This can be the part of the presentation where you introduce yourself, write your email…</a:t>
            </a:r>
            <a:endParaRPr/>
          </a:p>
        </p:txBody>
      </p:sp>
      <p:cxnSp>
        <p:nvCxnSpPr>
          <p:cNvPr id="260" name="Google Shape;260;p39"/>
          <p:cNvCxnSpPr/>
          <p:nvPr/>
        </p:nvCxnSpPr>
        <p:spPr>
          <a:xfrm>
            <a:off x="2360850" y="1537388"/>
            <a:ext cx="4422300" cy="0"/>
          </a:xfrm>
          <a:prstGeom prst="straightConnector1">
            <a:avLst/>
          </a:prstGeom>
          <a:noFill/>
          <a:ln w="28575" cap="flat" cmpd="sng">
            <a:solidFill>
              <a:schemeClr val="dk1"/>
            </a:solidFill>
            <a:prstDash val="solid"/>
            <a:round/>
            <a:headEnd type="none" w="med" len="med"/>
            <a:tailEnd type="none" w="med" len="med"/>
          </a:ln>
        </p:spPr>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49"/>
        <p:cNvGrpSpPr/>
        <p:nvPr/>
      </p:nvGrpSpPr>
      <p:grpSpPr>
        <a:xfrm>
          <a:off x="0" y="0"/>
          <a:ext cx="0" cy="0"/>
          <a:chOff x="0" y="0"/>
          <a:chExt cx="0" cy="0"/>
        </a:xfrm>
      </p:grpSpPr>
      <p:sp>
        <p:nvSpPr>
          <p:cNvPr id="750" name="Google Shape;750;p58"/>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rgbClr val="E9408F"/>
                </a:solidFill>
              </a:rPr>
              <a:t>ERA IN THE WORLD</a:t>
            </a:r>
            <a:endParaRPr dirty="0">
              <a:solidFill>
                <a:srgbClr val="E9408F"/>
              </a:solidFill>
            </a:endParaRPr>
          </a:p>
        </p:txBody>
      </p:sp>
      <p:grpSp>
        <p:nvGrpSpPr>
          <p:cNvPr id="751" name="Google Shape;751;p58"/>
          <p:cNvGrpSpPr/>
          <p:nvPr/>
        </p:nvGrpSpPr>
        <p:grpSpPr>
          <a:xfrm>
            <a:off x="713100" y="1479869"/>
            <a:ext cx="4930447" cy="2626629"/>
            <a:chOff x="233350" y="949250"/>
            <a:chExt cx="7137300" cy="3802300"/>
          </a:xfrm>
          <a:solidFill>
            <a:srgbClr val="271C3E"/>
          </a:solidFill>
        </p:grpSpPr>
        <p:sp>
          <p:nvSpPr>
            <p:cNvPr id="752" name="Google Shape;752;p58"/>
            <p:cNvSpPr/>
            <p:nvPr/>
          </p:nvSpPr>
          <p:spPr>
            <a:xfrm>
              <a:off x="4428450" y="2808675"/>
              <a:ext cx="1478900" cy="330100"/>
            </a:xfrm>
            <a:custGeom>
              <a:avLst/>
              <a:gdLst/>
              <a:ahLst/>
              <a:cxnLst/>
              <a:rect l="l" t="t" r="r" b="b"/>
              <a:pathLst>
                <a:path w="59156" h="13204" extrusionOk="0">
                  <a:moveTo>
                    <a:pt x="1" y="0"/>
                  </a:moveTo>
                  <a:lnTo>
                    <a:pt x="1" y="0"/>
                  </a:lnTo>
                  <a:close/>
                  <a:moveTo>
                    <a:pt x="59155" y="13203"/>
                  </a:move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58"/>
            <p:cNvSpPr/>
            <p:nvPr/>
          </p:nvSpPr>
          <p:spPr>
            <a:xfrm>
              <a:off x="2909400" y="1076125"/>
              <a:ext cx="4118650" cy="3109225"/>
            </a:xfrm>
            <a:custGeom>
              <a:avLst/>
              <a:gdLst/>
              <a:ahLst/>
              <a:cxnLst/>
              <a:rect l="l" t="t" r="r" b="b"/>
              <a:pathLst>
                <a:path w="164746" h="124369" extrusionOk="0">
                  <a:moveTo>
                    <a:pt x="49520" y="11070"/>
                  </a:moveTo>
                  <a:cubicBezTo>
                    <a:pt x="49737" y="11070"/>
                    <a:pt x="49861" y="11136"/>
                    <a:pt x="49875" y="11358"/>
                  </a:cubicBezTo>
                  <a:cubicBezTo>
                    <a:pt x="49875" y="11575"/>
                    <a:pt x="49818" y="11698"/>
                    <a:pt x="49684" y="11698"/>
                  </a:cubicBezTo>
                  <a:cubicBezTo>
                    <a:pt x="49636" y="11698"/>
                    <a:pt x="49580" y="11683"/>
                    <a:pt x="49512" y="11651"/>
                  </a:cubicBezTo>
                  <a:cubicBezTo>
                    <a:pt x="49305" y="11565"/>
                    <a:pt x="49115" y="11444"/>
                    <a:pt x="48925" y="11323"/>
                  </a:cubicBezTo>
                  <a:lnTo>
                    <a:pt x="49339" y="11081"/>
                  </a:lnTo>
                  <a:cubicBezTo>
                    <a:pt x="49405" y="11074"/>
                    <a:pt x="49465" y="11070"/>
                    <a:pt x="49520" y="11070"/>
                  </a:cubicBezTo>
                  <a:close/>
                  <a:moveTo>
                    <a:pt x="46983" y="11081"/>
                  </a:moveTo>
                  <a:cubicBezTo>
                    <a:pt x="47014" y="11081"/>
                    <a:pt x="47051" y="11087"/>
                    <a:pt x="47093" y="11098"/>
                  </a:cubicBezTo>
                  <a:cubicBezTo>
                    <a:pt x="47369" y="11185"/>
                    <a:pt x="47870" y="11168"/>
                    <a:pt x="47767" y="11686"/>
                  </a:cubicBezTo>
                  <a:cubicBezTo>
                    <a:pt x="47732" y="11893"/>
                    <a:pt x="47888" y="12274"/>
                    <a:pt x="47490" y="12343"/>
                  </a:cubicBezTo>
                  <a:cubicBezTo>
                    <a:pt x="47110" y="12222"/>
                    <a:pt x="46834" y="11893"/>
                    <a:pt x="46799" y="11496"/>
                  </a:cubicBezTo>
                  <a:cubicBezTo>
                    <a:pt x="46784" y="11302"/>
                    <a:pt x="46782" y="11081"/>
                    <a:pt x="46983" y="11081"/>
                  </a:cubicBezTo>
                  <a:close/>
                  <a:moveTo>
                    <a:pt x="38158" y="11530"/>
                  </a:moveTo>
                  <a:cubicBezTo>
                    <a:pt x="38279" y="11530"/>
                    <a:pt x="38417" y="11703"/>
                    <a:pt x="38642" y="11876"/>
                  </a:cubicBezTo>
                  <a:cubicBezTo>
                    <a:pt x="38366" y="12118"/>
                    <a:pt x="38089" y="12360"/>
                    <a:pt x="37778" y="12585"/>
                  </a:cubicBezTo>
                  <a:cubicBezTo>
                    <a:pt x="35549" y="13967"/>
                    <a:pt x="35514" y="15903"/>
                    <a:pt x="37692" y="17268"/>
                  </a:cubicBezTo>
                  <a:cubicBezTo>
                    <a:pt x="38003" y="17458"/>
                    <a:pt x="38227" y="17631"/>
                    <a:pt x="38158" y="18080"/>
                  </a:cubicBezTo>
                  <a:cubicBezTo>
                    <a:pt x="38106" y="18529"/>
                    <a:pt x="37951" y="18599"/>
                    <a:pt x="37553" y="18737"/>
                  </a:cubicBezTo>
                  <a:cubicBezTo>
                    <a:pt x="36568" y="19117"/>
                    <a:pt x="36309" y="19981"/>
                    <a:pt x="36378" y="20949"/>
                  </a:cubicBezTo>
                  <a:cubicBezTo>
                    <a:pt x="36427" y="21679"/>
                    <a:pt x="36279" y="22143"/>
                    <a:pt x="35819" y="22143"/>
                  </a:cubicBezTo>
                  <a:cubicBezTo>
                    <a:pt x="35625" y="22143"/>
                    <a:pt x="35377" y="22061"/>
                    <a:pt x="35065" y="21882"/>
                  </a:cubicBezTo>
                  <a:cubicBezTo>
                    <a:pt x="34913" y="21798"/>
                    <a:pt x="34745" y="21754"/>
                    <a:pt x="34578" y="21754"/>
                  </a:cubicBezTo>
                  <a:cubicBezTo>
                    <a:pt x="34403" y="21754"/>
                    <a:pt x="34230" y="21802"/>
                    <a:pt x="34080" y="21899"/>
                  </a:cubicBezTo>
                  <a:cubicBezTo>
                    <a:pt x="33134" y="22372"/>
                    <a:pt x="32094" y="22613"/>
                    <a:pt x="31041" y="22613"/>
                  </a:cubicBezTo>
                  <a:cubicBezTo>
                    <a:pt x="30747" y="22613"/>
                    <a:pt x="30451" y="22594"/>
                    <a:pt x="30157" y="22556"/>
                  </a:cubicBezTo>
                  <a:cubicBezTo>
                    <a:pt x="29915" y="22521"/>
                    <a:pt x="29759" y="22608"/>
                    <a:pt x="29829" y="22262"/>
                  </a:cubicBezTo>
                  <a:lnTo>
                    <a:pt x="29829" y="22262"/>
                  </a:lnTo>
                  <a:lnTo>
                    <a:pt x="29829" y="22279"/>
                  </a:lnTo>
                  <a:cubicBezTo>
                    <a:pt x="29898" y="21986"/>
                    <a:pt x="29984" y="21882"/>
                    <a:pt x="30364" y="21830"/>
                  </a:cubicBezTo>
                  <a:cubicBezTo>
                    <a:pt x="31505" y="21675"/>
                    <a:pt x="32836" y="21467"/>
                    <a:pt x="33354" y="20361"/>
                  </a:cubicBezTo>
                  <a:cubicBezTo>
                    <a:pt x="33821" y="19342"/>
                    <a:pt x="33872" y="18184"/>
                    <a:pt x="34927" y="17458"/>
                  </a:cubicBezTo>
                  <a:cubicBezTo>
                    <a:pt x="35238" y="17216"/>
                    <a:pt x="34978" y="16836"/>
                    <a:pt x="34667" y="16594"/>
                  </a:cubicBezTo>
                  <a:cubicBezTo>
                    <a:pt x="33216" y="15436"/>
                    <a:pt x="33907" y="14572"/>
                    <a:pt x="35099" y="13846"/>
                  </a:cubicBezTo>
                  <a:cubicBezTo>
                    <a:pt x="35860" y="13380"/>
                    <a:pt x="36724" y="13086"/>
                    <a:pt x="37018" y="12066"/>
                  </a:cubicBezTo>
                  <a:cubicBezTo>
                    <a:pt x="37156" y="11582"/>
                    <a:pt x="37709" y="11548"/>
                    <a:pt x="38158" y="11530"/>
                  </a:cubicBezTo>
                  <a:close/>
                  <a:moveTo>
                    <a:pt x="46802" y="32066"/>
                  </a:moveTo>
                  <a:cubicBezTo>
                    <a:pt x="47245" y="32066"/>
                    <a:pt x="47720" y="32469"/>
                    <a:pt x="47888" y="33080"/>
                  </a:cubicBezTo>
                  <a:cubicBezTo>
                    <a:pt x="48059" y="33754"/>
                    <a:pt x="48393" y="34225"/>
                    <a:pt x="48918" y="34225"/>
                  </a:cubicBezTo>
                  <a:cubicBezTo>
                    <a:pt x="49080" y="34225"/>
                    <a:pt x="49261" y="34181"/>
                    <a:pt x="49460" y="34083"/>
                  </a:cubicBezTo>
                  <a:cubicBezTo>
                    <a:pt x="50103" y="33764"/>
                    <a:pt x="50701" y="33627"/>
                    <a:pt x="51269" y="33627"/>
                  </a:cubicBezTo>
                  <a:cubicBezTo>
                    <a:pt x="52489" y="33627"/>
                    <a:pt x="53566" y="34260"/>
                    <a:pt x="54628" y="35085"/>
                  </a:cubicBezTo>
                  <a:cubicBezTo>
                    <a:pt x="54818" y="35223"/>
                    <a:pt x="55008" y="35396"/>
                    <a:pt x="55163" y="35586"/>
                  </a:cubicBezTo>
                  <a:cubicBezTo>
                    <a:pt x="55543" y="36053"/>
                    <a:pt x="56684" y="36070"/>
                    <a:pt x="56321" y="36917"/>
                  </a:cubicBezTo>
                  <a:lnTo>
                    <a:pt x="56321" y="36934"/>
                  </a:lnTo>
                  <a:cubicBezTo>
                    <a:pt x="56149" y="37350"/>
                    <a:pt x="55751" y="37415"/>
                    <a:pt x="55318" y="37415"/>
                  </a:cubicBezTo>
                  <a:cubicBezTo>
                    <a:pt x="55122" y="37415"/>
                    <a:pt x="54919" y="37401"/>
                    <a:pt x="54727" y="37401"/>
                  </a:cubicBezTo>
                  <a:cubicBezTo>
                    <a:pt x="54620" y="37401"/>
                    <a:pt x="54517" y="37405"/>
                    <a:pt x="54420" y="37418"/>
                  </a:cubicBezTo>
                  <a:cubicBezTo>
                    <a:pt x="54278" y="37432"/>
                    <a:pt x="54136" y="37440"/>
                    <a:pt x="53995" y="37440"/>
                  </a:cubicBezTo>
                  <a:cubicBezTo>
                    <a:pt x="53292" y="37440"/>
                    <a:pt x="52602" y="37262"/>
                    <a:pt x="51983" y="36917"/>
                  </a:cubicBezTo>
                  <a:cubicBezTo>
                    <a:pt x="51332" y="36539"/>
                    <a:pt x="50680" y="36418"/>
                    <a:pt x="50028" y="36418"/>
                  </a:cubicBezTo>
                  <a:cubicBezTo>
                    <a:pt x="48867" y="36418"/>
                    <a:pt x="47706" y="36802"/>
                    <a:pt x="46545" y="36802"/>
                  </a:cubicBezTo>
                  <a:cubicBezTo>
                    <a:pt x="46302" y="36802"/>
                    <a:pt x="46058" y="36785"/>
                    <a:pt x="45814" y="36744"/>
                  </a:cubicBezTo>
                  <a:cubicBezTo>
                    <a:pt x="44881" y="36588"/>
                    <a:pt x="44552" y="36105"/>
                    <a:pt x="44673" y="35241"/>
                  </a:cubicBezTo>
                  <a:cubicBezTo>
                    <a:pt x="44846" y="34083"/>
                    <a:pt x="45537" y="33115"/>
                    <a:pt x="46263" y="32320"/>
                  </a:cubicBezTo>
                  <a:cubicBezTo>
                    <a:pt x="46417" y="32145"/>
                    <a:pt x="46607" y="32066"/>
                    <a:pt x="46802" y="32066"/>
                  </a:cubicBezTo>
                  <a:close/>
                  <a:moveTo>
                    <a:pt x="64554" y="31370"/>
                  </a:moveTo>
                  <a:cubicBezTo>
                    <a:pt x="64860" y="31370"/>
                    <a:pt x="65185" y="31437"/>
                    <a:pt x="65532" y="31594"/>
                  </a:cubicBezTo>
                  <a:cubicBezTo>
                    <a:pt x="65878" y="31767"/>
                    <a:pt x="65930" y="32251"/>
                    <a:pt x="65636" y="32493"/>
                  </a:cubicBezTo>
                  <a:cubicBezTo>
                    <a:pt x="64063" y="34065"/>
                    <a:pt x="64184" y="35085"/>
                    <a:pt x="65895" y="36588"/>
                  </a:cubicBezTo>
                  <a:cubicBezTo>
                    <a:pt x="67243" y="37815"/>
                    <a:pt x="67762" y="39544"/>
                    <a:pt x="68211" y="41237"/>
                  </a:cubicBezTo>
                  <a:cubicBezTo>
                    <a:pt x="68364" y="41802"/>
                    <a:pt x="68057" y="41990"/>
                    <a:pt x="67435" y="41990"/>
                  </a:cubicBezTo>
                  <a:cubicBezTo>
                    <a:pt x="67353" y="41990"/>
                    <a:pt x="67266" y="41986"/>
                    <a:pt x="67174" y="41980"/>
                  </a:cubicBezTo>
                  <a:cubicBezTo>
                    <a:pt x="66517" y="41064"/>
                    <a:pt x="64271" y="41825"/>
                    <a:pt x="64547" y="39146"/>
                  </a:cubicBezTo>
                  <a:lnTo>
                    <a:pt x="64547" y="39146"/>
                  </a:lnTo>
                  <a:lnTo>
                    <a:pt x="64547" y="39181"/>
                  </a:lnTo>
                  <a:cubicBezTo>
                    <a:pt x="64685" y="37885"/>
                    <a:pt x="63113" y="36295"/>
                    <a:pt x="62076" y="35050"/>
                  </a:cubicBezTo>
                  <a:cubicBezTo>
                    <a:pt x="61281" y="34100"/>
                    <a:pt x="61385" y="33288"/>
                    <a:pt x="62076" y="32683"/>
                  </a:cubicBezTo>
                  <a:cubicBezTo>
                    <a:pt x="62786" y="32052"/>
                    <a:pt x="63577" y="31370"/>
                    <a:pt x="64554" y="31370"/>
                  </a:cubicBezTo>
                  <a:close/>
                  <a:moveTo>
                    <a:pt x="30705" y="33465"/>
                  </a:moveTo>
                  <a:cubicBezTo>
                    <a:pt x="30874" y="33465"/>
                    <a:pt x="31043" y="33637"/>
                    <a:pt x="31090" y="33720"/>
                  </a:cubicBezTo>
                  <a:cubicBezTo>
                    <a:pt x="31920" y="35120"/>
                    <a:pt x="33579" y="35258"/>
                    <a:pt x="34719" y="36226"/>
                  </a:cubicBezTo>
                  <a:cubicBezTo>
                    <a:pt x="36205" y="37487"/>
                    <a:pt x="36275" y="39354"/>
                    <a:pt x="37191" y="40822"/>
                  </a:cubicBezTo>
                  <a:cubicBezTo>
                    <a:pt x="37484" y="41289"/>
                    <a:pt x="37571" y="41980"/>
                    <a:pt x="37968" y="42274"/>
                  </a:cubicBezTo>
                  <a:cubicBezTo>
                    <a:pt x="38403" y="42594"/>
                    <a:pt x="39075" y="43217"/>
                    <a:pt x="39556" y="43217"/>
                  </a:cubicBezTo>
                  <a:cubicBezTo>
                    <a:pt x="39725" y="43217"/>
                    <a:pt x="39870" y="43141"/>
                    <a:pt x="39973" y="42948"/>
                  </a:cubicBezTo>
                  <a:cubicBezTo>
                    <a:pt x="40336" y="42274"/>
                    <a:pt x="41234" y="41289"/>
                    <a:pt x="40543" y="40183"/>
                  </a:cubicBezTo>
                  <a:cubicBezTo>
                    <a:pt x="40301" y="39803"/>
                    <a:pt x="39610" y="39215"/>
                    <a:pt x="40284" y="38904"/>
                  </a:cubicBezTo>
                  <a:cubicBezTo>
                    <a:pt x="40592" y="38765"/>
                    <a:pt x="41024" y="38302"/>
                    <a:pt x="41439" y="38302"/>
                  </a:cubicBezTo>
                  <a:cubicBezTo>
                    <a:pt x="41746" y="38302"/>
                    <a:pt x="42043" y="38557"/>
                    <a:pt x="42271" y="39388"/>
                  </a:cubicBezTo>
                  <a:cubicBezTo>
                    <a:pt x="42782" y="41200"/>
                    <a:pt x="43748" y="43327"/>
                    <a:pt x="46038" y="43327"/>
                  </a:cubicBezTo>
                  <a:cubicBezTo>
                    <a:pt x="46150" y="43327"/>
                    <a:pt x="46266" y="43321"/>
                    <a:pt x="46384" y="43311"/>
                  </a:cubicBezTo>
                  <a:cubicBezTo>
                    <a:pt x="46463" y="43304"/>
                    <a:pt x="46542" y="43300"/>
                    <a:pt x="46620" y="43300"/>
                  </a:cubicBezTo>
                  <a:cubicBezTo>
                    <a:pt x="47585" y="43300"/>
                    <a:pt x="48526" y="43802"/>
                    <a:pt x="49487" y="43802"/>
                  </a:cubicBezTo>
                  <a:cubicBezTo>
                    <a:pt x="49955" y="43802"/>
                    <a:pt x="50429" y="43683"/>
                    <a:pt x="50912" y="43328"/>
                  </a:cubicBezTo>
                  <a:cubicBezTo>
                    <a:pt x="51106" y="43191"/>
                    <a:pt x="51242" y="43135"/>
                    <a:pt x="51336" y="43135"/>
                  </a:cubicBezTo>
                  <a:cubicBezTo>
                    <a:pt x="51643" y="43135"/>
                    <a:pt x="51508" y="43736"/>
                    <a:pt x="51534" y="44054"/>
                  </a:cubicBezTo>
                  <a:cubicBezTo>
                    <a:pt x="51845" y="45488"/>
                    <a:pt x="50843" y="46629"/>
                    <a:pt x="50618" y="47942"/>
                  </a:cubicBezTo>
                  <a:cubicBezTo>
                    <a:pt x="50585" y="48144"/>
                    <a:pt x="50240" y="48444"/>
                    <a:pt x="50046" y="48444"/>
                  </a:cubicBezTo>
                  <a:cubicBezTo>
                    <a:pt x="50041" y="48444"/>
                    <a:pt x="50036" y="48444"/>
                    <a:pt x="50031" y="48444"/>
                  </a:cubicBezTo>
                  <a:cubicBezTo>
                    <a:pt x="49523" y="48389"/>
                    <a:pt x="49010" y="48372"/>
                    <a:pt x="48494" y="48372"/>
                  </a:cubicBezTo>
                  <a:cubicBezTo>
                    <a:pt x="47534" y="48372"/>
                    <a:pt x="46564" y="48433"/>
                    <a:pt x="45600" y="48433"/>
                  </a:cubicBezTo>
                  <a:cubicBezTo>
                    <a:pt x="43779" y="48433"/>
                    <a:pt x="41984" y="48215"/>
                    <a:pt x="40336" y="46957"/>
                  </a:cubicBezTo>
                  <a:cubicBezTo>
                    <a:pt x="40033" y="46726"/>
                    <a:pt x="39675" y="46623"/>
                    <a:pt x="39308" y="46623"/>
                  </a:cubicBezTo>
                  <a:cubicBezTo>
                    <a:pt x="38250" y="46623"/>
                    <a:pt x="37116" y="47478"/>
                    <a:pt x="37000" y="48582"/>
                  </a:cubicBezTo>
                  <a:cubicBezTo>
                    <a:pt x="36972" y="48947"/>
                    <a:pt x="36796" y="49426"/>
                    <a:pt x="36527" y="49426"/>
                  </a:cubicBezTo>
                  <a:cubicBezTo>
                    <a:pt x="36465" y="49426"/>
                    <a:pt x="36398" y="49400"/>
                    <a:pt x="36326" y="49342"/>
                  </a:cubicBezTo>
                  <a:cubicBezTo>
                    <a:pt x="35376" y="48582"/>
                    <a:pt x="34045" y="48772"/>
                    <a:pt x="33147" y="47752"/>
                  </a:cubicBezTo>
                  <a:cubicBezTo>
                    <a:pt x="32334" y="46819"/>
                    <a:pt x="30900" y="46785"/>
                    <a:pt x="29673" y="46525"/>
                  </a:cubicBezTo>
                  <a:cubicBezTo>
                    <a:pt x="28913" y="46370"/>
                    <a:pt x="27807" y="46422"/>
                    <a:pt x="28567" y="44953"/>
                  </a:cubicBezTo>
                  <a:cubicBezTo>
                    <a:pt x="28982" y="44158"/>
                    <a:pt x="29034" y="43000"/>
                    <a:pt x="28515" y="42257"/>
                  </a:cubicBezTo>
                  <a:cubicBezTo>
                    <a:pt x="28230" y="41853"/>
                    <a:pt x="27848" y="41722"/>
                    <a:pt x="27412" y="41722"/>
                  </a:cubicBezTo>
                  <a:cubicBezTo>
                    <a:pt x="27028" y="41722"/>
                    <a:pt x="26602" y="41823"/>
                    <a:pt x="26165" y="41928"/>
                  </a:cubicBezTo>
                  <a:cubicBezTo>
                    <a:pt x="25497" y="42091"/>
                    <a:pt x="24818" y="42128"/>
                    <a:pt x="24133" y="42128"/>
                  </a:cubicBezTo>
                  <a:cubicBezTo>
                    <a:pt x="23569" y="42128"/>
                    <a:pt x="23001" y="42103"/>
                    <a:pt x="22432" y="42103"/>
                  </a:cubicBezTo>
                  <a:cubicBezTo>
                    <a:pt x="21707" y="42103"/>
                    <a:pt x="20980" y="42143"/>
                    <a:pt x="20255" y="42326"/>
                  </a:cubicBezTo>
                  <a:cubicBezTo>
                    <a:pt x="19287" y="42585"/>
                    <a:pt x="18319" y="42862"/>
                    <a:pt x="17559" y="43380"/>
                  </a:cubicBezTo>
                  <a:cubicBezTo>
                    <a:pt x="17082" y="43705"/>
                    <a:pt x="16613" y="43798"/>
                    <a:pt x="16149" y="43798"/>
                  </a:cubicBezTo>
                  <a:cubicBezTo>
                    <a:pt x="15538" y="43798"/>
                    <a:pt x="14935" y="43638"/>
                    <a:pt x="14326" y="43638"/>
                  </a:cubicBezTo>
                  <a:cubicBezTo>
                    <a:pt x="14292" y="43638"/>
                    <a:pt x="14258" y="43638"/>
                    <a:pt x="14223" y="43639"/>
                  </a:cubicBezTo>
                  <a:cubicBezTo>
                    <a:pt x="14120" y="43622"/>
                    <a:pt x="14016" y="43570"/>
                    <a:pt x="13930" y="43466"/>
                  </a:cubicBezTo>
                  <a:cubicBezTo>
                    <a:pt x="14043" y="43169"/>
                    <a:pt x="14308" y="43115"/>
                    <a:pt x="14562" y="43115"/>
                  </a:cubicBezTo>
                  <a:cubicBezTo>
                    <a:pt x="14617" y="43115"/>
                    <a:pt x="14672" y="43118"/>
                    <a:pt x="14725" y="43121"/>
                  </a:cubicBezTo>
                  <a:cubicBezTo>
                    <a:pt x="14838" y="43129"/>
                    <a:pt x="14949" y="43134"/>
                    <a:pt x="15058" y="43134"/>
                  </a:cubicBezTo>
                  <a:cubicBezTo>
                    <a:pt x="16723" y="43134"/>
                    <a:pt x="17967" y="42165"/>
                    <a:pt x="18388" y="40771"/>
                  </a:cubicBezTo>
                  <a:cubicBezTo>
                    <a:pt x="18976" y="38921"/>
                    <a:pt x="20808" y="38282"/>
                    <a:pt x="21482" y="37090"/>
                  </a:cubicBezTo>
                  <a:cubicBezTo>
                    <a:pt x="22174" y="35865"/>
                    <a:pt x="22770" y="35535"/>
                    <a:pt x="23579" y="35535"/>
                  </a:cubicBezTo>
                  <a:cubicBezTo>
                    <a:pt x="23899" y="35535"/>
                    <a:pt x="24254" y="35587"/>
                    <a:pt x="24661" y="35655"/>
                  </a:cubicBezTo>
                  <a:cubicBezTo>
                    <a:pt x="24682" y="35658"/>
                    <a:pt x="24703" y="35660"/>
                    <a:pt x="24725" y="35660"/>
                  </a:cubicBezTo>
                  <a:cubicBezTo>
                    <a:pt x="25065" y="35660"/>
                    <a:pt x="25513" y="35293"/>
                    <a:pt x="25854" y="35033"/>
                  </a:cubicBezTo>
                  <a:cubicBezTo>
                    <a:pt x="26267" y="34730"/>
                    <a:pt x="26584" y="34570"/>
                    <a:pt x="26849" y="34570"/>
                  </a:cubicBezTo>
                  <a:cubicBezTo>
                    <a:pt x="27249" y="34570"/>
                    <a:pt x="27529" y="34935"/>
                    <a:pt x="27841" y="35724"/>
                  </a:cubicBezTo>
                  <a:cubicBezTo>
                    <a:pt x="28325" y="36969"/>
                    <a:pt x="29742" y="37574"/>
                    <a:pt x="30952" y="38161"/>
                  </a:cubicBezTo>
                  <a:cubicBezTo>
                    <a:pt x="31712" y="38524"/>
                    <a:pt x="32732" y="38852"/>
                    <a:pt x="32680" y="39716"/>
                  </a:cubicBezTo>
                  <a:cubicBezTo>
                    <a:pt x="32594" y="40753"/>
                    <a:pt x="31488" y="40546"/>
                    <a:pt x="30710" y="40615"/>
                  </a:cubicBezTo>
                  <a:cubicBezTo>
                    <a:pt x="30312" y="40650"/>
                    <a:pt x="29794" y="40598"/>
                    <a:pt x="29673" y="41134"/>
                  </a:cubicBezTo>
                  <a:cubicBezTo>
                    <a:pt x="29552" y="41669"/>
                    <a:pt x="30036" y="41825"/>
                    <a:pt x="30382" y="42032"/>
                  </a:cubicBezTo>
                  <a:cubicBezTo>
                    <a:pt x="30898" y="42336"/>
                    <a:pt x="31474" y="42934"/>
                    <a:pt x="32011" y="42934"/>
                  </a:cubicBezTo>
                  <a:cubicBezTo>
                    <a:pt x="32175" y="42934"/>
                    <a:pt x="32336" y="42878"/>
                    <a:pt x="32490" y="42741"/>
                  </a:cubicBezTo>
                  <a:cubicBezTo>
                    <a:pt x="33354" y="41963"/>
                    <a:pt x="33890" y="40788"/>
                    <a:pt x="34512" y="39751"/>
                  </a:cubicBezTo>
                  <a:cubicBezTo>
                    <a:pt x="34586" y="39617"/>
                    <a:pt x="34289" y="39329"/>
                    <a:pt x="34602" y="39329"/>
                  </a:cubicBezTo>
                  <a:cubicBezTo>
                    <a:pt x="34653" y="39329"/>
                    <a:pt x="34719" y="39337"/>
                    <a:pt x="34806" y="39354"/>
                  </a:cubicBezTo>
                  <a:cubicBezTo>
                    <a:pt x="34890" y="39373"/>
                    <a:pt x="34965" y="39381"/>
                    <a:pt x="35031" y="39381"/>
                  </a:cubicBezTo>
                  <a:cubicBezTo>
                    <a:pt x="35567" y="39381"/>
                    <a:pt x="35557" y="38814"/>
                    <a:pt x="35341" y="38507"/>
                  </a:cubicBezTo>
                  <a:cubicBezTo>
                    <a:pt x="34806" y="37781"/>
                    <a:pt x="34546" y="36658"/>
                    <a:pt x="33561" y="36468"/>
                  </a:cubicBezTo>
                  <a:cubicBezTo>
                    <a:pt x="32248" y="36208"/>
                    <a:pt x="31591" y="35206"/>
                    <a:pt x="30727" y="34411"/>
                  </a:cubicBezTo>
                  <a:cubicBezTo>
                    <a:pt x="30468" y="34169"/>
                    <a:pt x="30278" y="33910"/>
                    <a:pt x="30485" y="33599"/>
                  </a:cubicBezTo>
                  <a:cubicBezTo>
                    <a:pt x="30551" y="33501"/>
                    <a:pt x="30628" y="33465"/>
                    <a:pt x="30705" y="33465"/>
                  </a:cubicBezTo>
                  <a:close/>
                  <a:moveTo>
                    <a:pt x="65829" y="50622"/>
                  </a:moveTo>
                  <a:cubicBezTo>
                    <a:pt x="66138" y="50622"/>
                    <a:pt x="66376" y="50877"/>
                    <a:pt x="66569" y="51209"/>
                  </a:cubicBezTo>
                  <a:cubicBezTo>
                    <a:pt x="67601" y="52923"/>
                    <a:pt x="68767" y="54401"/>
                    <a:pt x="70703" y="54401"/>
                  </a:cubicBezTo>
                  <a:cubicBezTo>
                    <a:pt x="71167" y="54401"/>
                    <a:pt x="71676" y="54316"/>
                    <a:pt x="72237" y="54129"/>
                  </a:cubicBezTo>
                  <a:cubicBezTo>
                    <a:pt x="72263" y="54119"/>
                    <a:pt x="72291" y="54114"/>
                    <a:pt x="72320" y="54114"/>
                  </a:cubicBezTo>
                  <a:cubicBezTo>
                    <a:pt x="72487" y="54114"/>
                    <a:pt x="72701" y="54260"/>
                    <a:pt x="72877" y="54319"/>
                  </a:cubicBezTo>
                  <a:cubicBezTo>
                    <a:pt x="72687" y="54406"/>
                    <a:pt x="72514" y="54527"/>
                    <a:pt x="72358" y="54665"/>
                  </a:cubicBezTo>
                  <a:lnTo>
                    <a:pt x="72358" y="54682"/>
                  </a:lnTo>
                  <a:cubicBezTo>
                    <a:pt x="71675" y="55659"/>
                    <a:pt x="71022" y="56681"/>
                    <a:pt x="69648" y="56681"/>
                  </a:cubicBezTo>
                  <a:cubicBezTo>
                    <a:pt x="69564" y="56681"/>
                    <a:pt x="69476" y="56678"/>
                    <a:pt x="69386" y="56669"/>
                  </a:cubicBezTo>
                  <a:cubicBezTo>
                    <a:pt x="69196" y="56600"/>
                    <a:pt x="68850" y="56549"/>
                    <a:pt x="68850" y="56445"/>
                  </a:cubicBezTo>
                  <a:cubicBezTo>
                    <a:pt x="68660" y="54216"/>
                    <a:pt x="66258" y="53559"/>
                    <a:pt x="65532" y="51727"/>
                  </a:cubicBezTo>
                  <a:cubicBezTo>
                    <a:pt x="65394" y="51381"/>
                    <a:pt x="64945" y="50932"/>
                    <a:pt x="65584" y="50673"/>
                  </a:cubicBezTo>
                  <a:cubicBezTo>
                    <a:pt x="65670" y="50638"/>
                    <a:pt x="65752" y="50622"/>
                    <a:pt x="65829" y="50622"/>
                  </a:cubicBezTo>
                  <a:close/>
                  <a:moveTo>
                    <a:pt x="50497" y="52695"/>
                  </a:moveTo>
                  <a:lnTo>
                    <a:pt x="50497" y="52695"/>
                  </a:lnTo>
                  <a:cubicBezTo>
                    <a:pt x="51016" y="52885"/>
                    <a:pt x="51863" y="52937"/>
                    <a:pt x="52001" y="53265"/>
                  </a:cubicBezTo>
                  <a:cubicBezTo>
                    <a:pt x="53055" y="55840"/>
                    <a:pt x="55734" y="57464"/>
                    <a:pt x="56114" y="60420"/>
                  </a:cubicBezTo>
                  <a:cubicBezTo>
                    <a:pt x="56252" y="61439"/>
                    <a:pt x="57323" y="61802"/>
                    <a:pt x="57859" y="62580"/>
                  </a:cubicBezTo>
                  <a:cubicBezTo>
                    <a:pt x="59294" y="64654"/>
                    <a:pt x="60106" y="66952"/>
                    <a:pt x="60763" y="69337"/>
                  </a:cubicBezTo>
                  <a:cubicBezTo>
                    <a:pt x="58533" y="67643"/>
                    <a:pt x="56615" y="65656"/>
                    <a:pt x="55336" y="63133"/>
                  </a:cubicBezTo>
                  <a:cubicBezTo>
                    <a:pt x="55198" y="62874"/>
                    <a:pt x="55008" y="62614"/>
                    <a:pt x="55008" y="62355"/>
                  </a:cubicBezTo>
                  <a:cubicBezTo>
                    <a:pt x="54990" y="58916"/>
                    <a:pt x="52139" y="56739"/>
                    <a:pt x="51189" y="53697"/>
                  </a:cubicBezTo>
                  <a:cubicBezTo>
                    <a:pt x="51085" y="53334"/>
                    <a:pt x="50739" y="53040"/>
                    <a:pt x="50497" y="52695"/>
                  </a:cubicBezTo>
                  <a:close/>
                  <a:moveTo>
                    <a:pt x="87976" y="1"/>
                  </a:moveTo>
                  <a:cubicBezTo>
                    <a:pt x="87018" y="1"/>
                    <a:pt x="85745" y="1010"/>
                    <a:pt x="84455" y="1127"/>
                  </a:cubicBezTo>
                  <a:cubicBezTo>
                    <a:pt x="83776" y="1176"/>
                    <a:pt x="83111" y="1512"/>
                    <a:pt x="82448" y="1512"/>
                  </a:cubicBezTo>
                  <a:cubicBezTo>
                    <a:pt x="82403" y="1512"/>
                    <a:pt x="82358" y="1511"/>
                    <a:pt x="82313" y="1507"/>
                  </a:cubicBezTo>
                  <a:cubicBezTo>
                    <a:pt x="82281" y="1506"/>
                    <a:pt x="82250" y="1506"/>
                    <a:pt x="82218" y="1506"/>
                  </a:cubicBezTo>
                  <a:cubicBezTo>
                    <a:pt x="80376" y="1506"/>
                    <a:pt x="79245" y="3375"/>
                    <a:pt x="77443" y="3375"/>
                  </a:cubicBezTo>
                  <a:cubicBezTo>
                    <a:pt x="77340" y="3375"/>
                    <a:pt x="77235" y="3369"/>
                    <a:pt x="77128" y="3356"/>
                  </a:cubicBezTo>
                  <a:cubicBezTo>
                    <a:pt x="77026" y="3344"/>
                    <a:pt x="76928" y="3335"/>
                    <a:pt x="76837" y="3335"/>
                  </a:cubicBezTo>
                  <a:cubicBezTo>
                    <a:pt x="76434" y="3335"/>
                    <a:pt x="76136" y="3491"/>
                    <a:pt x="75953" y="4082"/>
                  </a:cubicBezTo>
                  <a:cubicBezTo>
                    <a:pt x="75843" y="4459"/>
                    <a:pt x="75132" y="4980"/>
                    <a:pt x="74758" y="4980"/>
                  </a:cubicBezTo>
                  <a:cubicBezTo>
                    <a:pt x="74720" y="4980"/>
                    <a:pt x="74687" y="4974"/>
                    <a:pt x="74657" y="4964"/>
                  </a:cubicBezTo>
                  <a:cubicBezTo>
                    <a:pt x="73910" y="4715"/>
                    <a:pt x="73366" y="4590"/>
                    <a:pt x="73013" y="4590"/>
                  </a:cubicBezTo>
                  <a:cubicBezTo>
                    <a:pt x="72190" y="4590"/>
                    <a:pt x="72409" y="5268"/>
                    <a:pt x="73534" y="6623"/>
                  </a:cubicBezTo>
                  <a:cubicBezTo>
                    <a:pt x="73585" y="6692"/>
                    <a:pt x="73499" y="6882"/>
                    <a:pt x="73482" y="7003"/>
                  </a:cubicBezTo>
                  <a:cubicBezTo>
                    <a:pt x="73413" y="6968"/>
                    <a:pt x="73292" y="6951"/>
                    <a:pt x="73240" y="6882"/>
                  </a:cubicBezTo>
                  <a:cubicBezTo>
                    <a:pt x="72877" y="6381"/>
                    <a:pt x="72324" y="5914"/>
                    <a:pt x="72220" y="5344"/>
                  </a:cubicBezTo>
                  <a:cubicBezTo>
                    <a:pt x="72065" y="4531"/>
                    <a:pt x="71961" y="3840"/>
                    <a:pt x="71010" y="3650"/>
                  </a:cubicBezTo>
                  <a:cubicBezTo>
                    <a:pt x="70839" y="3615"/>
                    <a:pt x="70680" y="3599"/>
                    <a:pt x="70533" y="3599"/>
                  </a:cubicBezTo>
                  <a:cubicBezTo>
                    <a:pt x="69359" y="3599"/>
                    <a:pt x="68898" y="4626"/>
                    <a:pt x="68315" y="5517"/>
                  </a:cubicBezTo>
                  <a:cubicBezTo>
                    <a:pt x="67865" y="6208"/>
                    <a:pt x="68349" y="6536"/>
                    <a:pt x="68729" y="6934"/>
                  </a:cubicBezTo>
                  <a:cubicBezTo>
                    <a:pt x="68798" y="7003"/>
                    <a:pt x="68850" y="7089"/>
                    <a:pt x="68902" y="7176"/>
                  </a:cubicBezTo>
                  <a:cubicBezTo>
                    <a:pt x="68817" y="7188"/>
                    <a:pt x="68731" y="7200"/>
                    <a:pt x="68645" y="7200"/>
                  </a:cubicBezTo>
                  <a:cubicBezTo>
                    <a:pt x="68610" y="7200"/>
                    <a:pt x="68575" y="7198"/>
                    <a:pt x="68539" y="7193"/>
                  </a:cubicBezTo>
                  <a:cubicBezTo>
                    <a:pt x="67376" y="7024"/>
                    <a:pt x="66212" y="6691"/>
                    <a:pt x="65033" y="6691"/>
                  </a:cubicBezTo>
                  <a:cubicBezTo>
                    <a:pt x="65003" y="6691"/>
                    <a:pt x="64974" y="6691"/>
                    <a:pt x="64945" y="6692"/>
                  </a:cubicBezTo>
                  <a:cubicBezTo>
                    <a:pt x="64584" y="6692"/>
                    <a:pt x="63909" y="6196"/>
                    <a:pt x="63437" y="6196"/>
                  </a:cubicBezTo>
                  <a:cubicBezTo>
                    <a:pt x="63072" y="6196"/>
                    <a:pt x="62827" y="6492"/>
                    <a:pt x="62940" y="7538"/>
                  </a:cubicBezTo>
                  <a:cubicBezTo>
                    <a:pt x="62940" y="7608"/>
                    <a:pt x="62525" y="7711"/>
                    <a:pt x="62283" y="7798"/>
                  </a:cubicBezTo>
                  <a:cubicBezTo>
                    <a:pt x="61879" y="7955"/>
                    <a:pt x="61464" y="8005"/>
                    <a:pt x="61043" y="8005"/>
                  </a:cubicBezTo>
                  <a:cubicBezTo>
                    <a:pt x="60325" y="8005"/>
                    <a:pt x="59591" y="7860"/>
                    <a:pt x="58870" y="7860"/>
                  </a:cubicBezTo>
                  <a:cubicBezTo>
                    <a:pt x="58295" y="7860"/>
                    <a:pt x="57729" y="7952"/>
                    <a:pt x="57185" y="8282"/>
                  </a:cubicBezTo>
                  <a:cubicBezTo>
                    <a:pt x="56736" y="8610"/>
                    <a:pt x="56304" y="8938"/>
                    <a:pt x="55837" y="9267"/>
                  </a:cubicBezTo>
                  <a:cubicBezTo>
                    <a:pt x="55671" y="9381"/>
                    <a:pt x="55417" y="9527"/>
                    <a:pt x="55226" y="9527"/>
                  </a:cubicBezTo>
                  <a:cubicBezTo>
                    <a:pt x="55100" y="9527"/>
                    <a:pt x="55001" y="9463"/>
                    <a:pt x="54973" y="9284"/>
                  </a:cubicBezTo>
                  <a:cubicBezTo>
                    <a:pt x="54819" y="8258"/>
                    <a:pt x="54209" y="8003"/>
                    <a:pt x="53545" y="8003"/>
                  </a:cubicBezTo>
                  <a:cubicBezTo>
                    <a:pt x="53313" y="8003"/>
                    <a:pt x="53075" y="8034"/>
                    <a:pt x="52848" y="8074"/>
                  </a:cubicBezTo>
                  <a:cubicBezTo>
                    <a:pt x="51897" y="8264"/>
                    <a:pt x="52416" y="9232"/>
                    <a:pt x="52295" y="9854"/>
                  </a:cubicBezTo>
                  <a:cubicBezTo>
                    <a:pt x="52156" y="10615"/>
                    <a:pt x="51344" y="10096"/>
                    <a:pt x="50998" y="10545"/>
                  </a:cubicBezTo>
                  <a:cubicBezTo>
                    <a:pt x="50949" y="10609"/>
                    <a:pt x="50910" y="10635"/>
                    <a:pt x="50880" y="10635"/>
                  </a:cubicBezTo>
                  <a:cubicBezTo>
                    <a:pt x="50805" y="10635"/>
                    <a:pt x="50789" y="10469"/>
                    <a:pt x="50826" y="10321"/>
                  </a:cubicBezTo>
                  <a:cubicBezTo>
                    <a:pt x="51033" y="8990"/>
                    <a:pt x="50221" y="8541"/>
                    <a:pt x="49115" y="8161"/>
                  </a:cubicBezTo>
                  <a:cubicBezTo>
                    <a:pt x="46903" y="7400"/>
                    <a:pt x="44535" y="7176"/>
                    <a:pt x="42392" y="6070"/>
                  </a:cubicBezTo>
                  <a:cubicBezTo>
                    <a:pt x="41667" y="5697"/>
                    <a:pt x="40852" y="5536"/>
                    <a:pt x="40032" y="5536"/>
                  </a:cubicBezTo>
                  <a:cubicBezTo>
                    <a:pt x="39367" y="5536"/>
                    <a:pt x="38699" y="5642"/>
                    <a:pt x="38072" y="5828"/>
                  </a:cubicBezTo>
                  <a:cubicBezTo>
                    <a:pt x="36033" y="6432"/>
                    <a:pt x="33838" y="6502"/>
                    <a:pt x="31989" y="7642"/>
                  </a:cubicBezTo>
                  <a:cubicBezTo>
                    <a:pt x="31263" y="8074"/>
                    <a:pt x="29206" y="7296"/>
                    <a:pt x="30226" y="9457"/>
                  </a:cubicBezTo>
                  <a:cubicBezTo>
                    <a:pt x="30278" y="9578"/>
                    <a:pt x="29984" y="9854"/>
                    <a:pt x="29863" y="10079"/>
                  </a:cubicBezTo>
                  <a:cubicBezTo>
                    <a:pt x="28653" y="12412"/>
                    <a:pt x="26234" y="13224"/>
                    <a:pt x="24229" y="14555"/>
                  </a:cubicBezTo>
                  <a:cubicBezTo>
                    <a:pt x="22536" y="15661"/>
                    <a:pt x="23486" y="17112"/>
                    <a:pt x="24022" y="18236"/>
                  </a:cubicBezTo>
                  <a:cubicBezTo>
                    <a:pt x="24328" y="18880"/>
                    <a:pt x="24972" y="19241"/>
                    <a:pt x="25627" y="19241"/>
                  </a:cubicBezTo>
                  <a:cubicBezTo>
                    <a:pt x="26008" y="19241"/>
                    <a:pt x="26393" y="19119"/>
                    <a:pt x="26718" y="18858"/>
                  </a:cubicBezTo>
                  <a:cubicBezTo>
                    <a:pt x="27228" y="18470"/>
                    <a:pt x="27609" y="18306"/>
                    <a:pt x="27903" y="18306"/>
                  </a:cubicBezTo>
                  <a:cubicBezTo>
                    <a:pt x="28524" y="18306"/>
                    <a:pt x="28748" y="19042"/>
                    <a:pt x="28947" y="19946"/>
                  </a:cubicBezTo>
                  <a:cubicBezTo>
                    <a:pt x="28982" y="20223"/>
                    <a:pt x="28999" y="20499"/>
                    <a:pt x="28982" y="20776"/>
                  </a:cubicBezTo>
                  <a:cubicBezTo>
                    <a:pt x="28774" y="20551"/>
                    <a:pt x="28446" y="20396"/>
                    <a:pt x="28342" y="20119"/>
                  </a:cubicBezTo>
                  <a:cubicBezTo>
                    <a:pt x="28124" y="19474"/>
                    <a:pt x="27849" y="19234"/>
                    <a:pt x="27528" y="19234"/>
                  </a:cubicBezTo>
                  <a:cubicBezTo>
                    <a:pt x="27212" y="19234"/>
                    <a:pt x="26853" y="19465"/>
                    <a:pt x="26459" y="19774"/>
                  </a:cubicBezTo>
                  <a:cubicBezTo>
                    <a:pt x="25646" y="20379"/>
                    <a:pt x="25958" y="21260"/>
                    <a:pt x="26130" y="21899"/>
                  </a:cubicBezTo>
                  <a:cubicBezTo>
                    <a:pt x="26459" y="23092"/>
                    <a:pt x="25802" y="23420"/>
                    <a:pt x="24938" y="23627"/>
                  </a:cubicBezTo>
                  <a:cubicBezTo>
                    <a:pt x="23901" y="23852"/>
                    <a:pt x="23072" y="24267"/>
                    <a:pt x="22553" y="25269"/>
                  </a:cubicBezTo>
                  <a:cubicBezTo>
                    <a:pt x="22273" y="25790"/>
                    <a:pt x="21682" y="26043"/>
                    <a:pt x="21157" y="26043"/>
                  </a:cubicBezTo>
                  <a:cubicBezTo>
                    <a:pt x="21003" y="26043"/>
                    <a:pt x="20855" y="26021"/>
                    <a:pt x="20721" y="25978"/>
                  </a:cubicBezTo>
                  <a:cubicBezTo>
                    <a:pt x="20116" y="25788"/>
                    <a:pt x="20963" y="25390"/>
                    <a:pt x="20946" y="24993"/>
                  </a:cubicBezTo>
                  <a:cubicBezTo>
                    <a:pt x="20929" y="24543"/>
                    <a:pt x="20738" y="24129"/>
                    <a:pt x="20410" y="23835"/>
                  </a:cubicBezTo>
                  <a:cubicBezTo>
                    <a:pt x="19477" y="22798"/>
                    <a:pt x="18354" y="21709"/>
                    <a:pt x="18215" y="20327"/>
                  </a:cubicBezTo>
                  <a:cubicBezTo>
                    <a:pt x="18098" y="19205"/>
                    <a:pt x="17332" y="17921"/>
                    <a:pt x="16200" y="17921"/>
                  </a:cubicBezTo>
                  <a:cubicBezTo>
                    <a:pt x="16163" y="17921"/>
                    <a:pt x="16127" y="17922"/>
                    <a:pt x="16090" y="17925"/>
                  </a:cubicBezTo>
                  <a:cubicBezTo>
                    <a:pt x="15105" y="17976"/>
                    <a:pt x="14068" y="18391"/>
                    <a:pt x="13930" y="19221"/>
                  </a:cubicBezTo>
                  <a:cubicBezTo>
                    <a:pt x="13670" y="20430"/>
                    <a:pt x="14137" y="21709"/>
                    <a:pt x="15122" y="22470"/>
                  </a:cubicBezTo>
                  <a:cubicBezTo>
                    <a:pt x="15952" y="23109"/>
                    <a:pt x="15952" y="23161"/>
                    <a:pt x="15589" y="23489"/>
                  </a:cubicBezTo>
                  <a:cubicBezTo>
                    <a:pt x="14448" y="24526"/>
                    <a:pt x="14915" y="26116"/>
                    <a:pt x="14292" y="27377"/>
                  </a:cubicBezTo>
                  <a:cubicBezTo>
                    <a:pt x="14143" y="27687"/>
                    <a:pt x="14420" y="27822"/>
                    <a:pt x="14760" y="27822"/>
                  </a:cubicBezTo>
                  <a:cubicBezTo>
                    <a:pt x="14932" y="27822"/>
                    <a:pt x="15121" y="27787"/>
                    <a:pt x="15278" y="27723"/>
                  </a:cubicBezTo>
                  <a:cubicBezTo>
                    <a:pt x="16510" y="27249"/>
                    <a:pt x="17772" y="26919"/>
                    <a:pt x="19089" y="26919"/>
                  </a:cubicBezTo>
                  <a:cubicBezTo>
                    <a:pt x="19212" y="26919"/>
                    <a:pt x="19336" y="26922"/>
                    <a:pt x="19460" y="26928"/>
                  </a:cubicBezTo>
                  <a:lnTo>
                    <a:pt x="19874" y="26928"/>
                  </a:lnTo>
                  <a:cubicBezTo>
                    <a:pt x="19840" y="26997"/>
                    <a:pt x="19823" y="27136"/>
                    <a:pt x="19753" y="27153"/>
                  </a:cubicBezTo>
                  <a:cubicBezTo>
                    <a:pt x="18630" y="27585"/>
                    <a:pt x="17507" y="28138"/>
                    <a:pt x="16349" y="28414"/>
                  </a:cubicBezTo>
                  <a:cubicBezTo>
                    <a:pt x="15692" y="28570"/>
                    <a:pt x="14915" y="28432"/>
                    <a:pt x="14707" y="29209"/>
                  </a:cubicBezTo>
                  <a:cubicBezTo>
                    <a:pt x="14500" y="30004"/>
                    <a:pt x="15260" y="30194"/>
                    <a:pt x="15813" y="30505"/>
                  </a:cubicBezTo>
                  <a:cubicBezTo>
                    <a:pt x="17161" y="31318"/>
                    <a:pt x="17369" y="32493"/>
                    <a:pt x="16867" y="33910"/>
                  </a:cubicBezTo>
                  <a:cubicBezTo>
                    <a:pt x="16664" y="34503"/>
                    <a:pt x="16349" y="34660"/>
                    <a:pt x="15995" y="34660"/>
                  </a:cubicBezTo>
                  <a:cubicBezTo>
                    <a:pt x="15626" y="34660"/>
                    <a:pt x="15216" y="34489"/>
                    <a:pt x="14846" y="34463"/>
                  </a:cubicBezTo>
                  <a:cubicBezTo>
                    <a:pt x="13916" y="34396"/>
                    <a:pt x="12987" y="34203"/>
                    <a:pt x="12042" y="34203"/>
                  </a:cubicBezTo>
                  <a:cubicBezTo>
                    <a:pt x="12003" y="34203"/>
                    <a:pt x="11964" y="34203"/>
                    <a:pt x="11925" y="34204"/>
                  </a:cubicBezTo>
                  <a:cubicBezTo>
                    <a:pt x="10957" y="34221"/>
                    <a:pt x="9834" y="34446"/>
                    <a:pt x="9989" y="35759"/>
                  </a:cubicBezTo>
                  <a:cubicBezTo>
                    <a:pt x="10128" y="37072"/>
                    <a:pt x="9834" y="38196"/>
                    <a:pt x="9592" y="39440"/>
                  </a:cubicBezTo>
                  <a:cubicBezTo>
                    <a:pt x="9385" y="40425"/>
                    <a:pt x="8693" y="42136"/>
                    <a:pt x="10542" y="42464"/>
                  </a:cubicBezTo>
                  <a:cubicBezTo>
                    <a:pt x="12305" y="42758"/>
                    <a:pt x="12668" y="43173"/>
                    <a:pt x="11735" y="44693"/>
                  </a:cubicBezTo>
                  <a:cubicBezTo>
                    <a:pt x="11389" y="45298"/>
                    <a:pt x="10888" y="45817"/>
                    <a:pt x="10300" y="46180"/>
                  </a:cubicBezTo>
                  <a:cubicBezTo>
                    <a:pt x="9108" y="46871"/>
                    <a:pt x="8175" y="47752"/>
                    <a:pt x="8313" y="49342"/>
                  </a:cubicBezTo>
                  <a:cubicBezTo>
                    <a:pt x="8365" y="49964"/>
                    <a:pt x="8140" y="50707"/>
                    <a:pt x="7535" y="50967"/>
                  </a:cubicBezTo>
                  <a:cubicBezTo>
                    <a:pt x="5168" y="52021"/>
                    <a:pt x="3768" y="53991"/>
                    <a:pt x="2662" y="56168"/>
                  </a:cubicBezTo>
                  <a:cubicBezTo>
                    <a:pt x="1781" y="57931"/>
                    <a:pt x="122" y="59469"/>
                    <a:pt x="1279" y="61888"/>
                  </a:cubicBezTo>
                  <a:cubicBezTo>
                    <a:pt x="1936" y="63236"/>
                    <a:pt x="1573" y="64792"/>
                    <a:pt x="830" y="66209"/>
                  </a:cubicBezTo>
                  <a:cubicBezTo>
                    <a:pt x="1" y="67781"/>
                    <a:pt x="744" y="70477"/>
                    <a:pt x="2126" y="71687"/>
                  </a:cubicBezTo>
                  <a:cubicBezTo>
                    <a:pt x="2420" y="71946"/>
                    <a:pt x="2662" y="72240"/>
                    <a:pt x="2818" y="72586"/>
                  </a:cubicBezTo>
                  <a:cubicBezTo>
                    <a:pt x="4027" y="75040"/>
                    <a:pt x="5462" y="77303"/>
                    <a:pt x="7881" y="78755"/>
                  </a:cubicBezTo>
                  <a:cubicBezTo>
                    <a:pt x="8455" y="79100"/>
                    <a:pt x="9053" y="79742"/>
                    <a:pt x="9645" y="79742"/>
                  </a:cubicBezTo>
                  <a:cubicBezTo>
                    <a:pt x="9766" y="79742"/>
                    <a:pt x="9887" y="79715"/>
                    <a:pt x="10007" y="79654"/>
                  </a:cubicBezTo>
                  <a:cubicBezTo>
                    <a:pt x="12824" y="78254"/>
                    <a:pt x="16142" y="79844"/>
                    <a:pt x="18889" y="77874"/>
                  </a:cubicBezTo>
                  <a:cubicBezTo>
                    <a:pt x="19326" y="77562"/>
                    <a:pt x="19938" y="77352"/>
                    <a:pt x="20558" y="77352"/>
                  </a:cubicBezTo>
                  <a:cubicBezTo>
                    <a:pt x="21313" y="77352"/>
                    <a:pt x="22079" y="77663"/>
                    <a:pt x="22553" y="78479"/>
                  </a:cubicBezTo>
                  <a:cubicBezTo>
                    <a:pt x="23034" y="79313"/>
                    <a:pt x="23538" y="79650"/>
                    <a:pt x="24283" y="79650"/>
                  </a:cubicBezTo>
                  <a:cubicBezTo>
                    <a:pt x="24448" y="79650"/>
                    <a:pt x="24626" y="79633"/>
                    <a:pt x="24817" y="79602"/>
                  </a:cubicBezTo>
                  <a:cubicBezTo>
                    <a:pt x="24994" y="79574"/>
                    <a:pt x="25161" y="79561"/>
                    <a:pt x="25317" y="79561"/>
                  </a:cubicBezTo>
                  <a:cubicBezTo>
                    <a:pt x="26715" y="79561"/>
                    <a:pt x="27271" y="80640"/>
                    <a:pt x="26960" y="82194"/>
                  </a:cubicBezTo>
                  <a:cubicBezTo>
                    <a:pt x="26683" y="83611"/>
                    <a:pt x="25750" y="85218"/>
                    <a:pt x="26545" y="86480"/>
                  </a:cubicBezTo>
                  <a:cubicBezTo>
                    <a:pt x="27461" y="87966"/>
                    <a:pt x="28515" y="89400"/>
                    <a:pt x="29206" y="90973"/>
                  </a:cubicBezTo>
                  <a:cubicBezTo>
                    <a:pt x="30416" y="93721"/>
                    <a:pt x="31298" y="96641"/>
                    <a:pt x="29777" y="99631"/>
                  </a:cubicBezTo>
                  <a:cubicBezTo>
                    <a:pt x="28809" y="101515"/>
                    <a:pt x="28619" y="103502"/>
                    <a:pt x="29535" y="105369"/>
                  </a:cubicBezTo>
                  <a:cubicBezTo>
                    <a:pt x="30503" y="107321"/>
                    <a:pt x="31228" y="109274"/>
                    <a:pt x="31488" y="111469"/>
                  </a:cubicBezTo>
                  <a:cubicBezTo>
                    <a:pt x="31712" y="113456"/>
                    <a:pt x="31695" y="115599"/>
                    <a:pt x="33371" y="117172"/>
                  </a:cubicBezTo>
                  <a:cubicBezTo>
                    <a:pt x="34322" y="118088"/>
                    <a:pt x="34581" y="119436"/>
                    <a:pt x="35013" y="120645"/>
                  </a:cubicBezTo>
                  <a:cubicBezTo>
                    <a:pt x="35393" y="121717"/>
                    <a:pt x="34546" y="123065"/>
                    <a:pt x="35843" y="123998"/>
                  </a:cubicBezTo>
                  <a:cubicBezTo>
                    <a:pt x="36206" y="124270"/>
                    <a:pt x="36549" y="124368"/>
                    <a:pt x="36881" y="124368"/>
                  </a:cubicBezTo>
                  <a:cubicBezTo>
                    <a:pt x="37735" y="124368"/>
                    <a:pt x="38515" y="123721"/>
                    <a:pt x="39372" y="123721"/>
                  </a:cubicBezTo>
                  <a:cubicBezTo>
                    <a:pt x="39388" y="123721"/>
                    <a:pt x="39404" y="123721"/>
                    <a:pt x="39420" y="123721"/>
                  </a:cubicBezTo>
                  <a:cubicBezTo>
                    <a:pt x="39526" y="123724"/>
                    <a:pt x="39630" y="123725"/>
                    <a:pt x="39734" y="123725"/>
                  </a:cubicBezTo>
                  <a:cubicBezTo>
                    <a:pt x="44937" y="123725"/>
                    <a:pt x="47636" y="120353"/>
                    <a:pt x="49754" y="116100"/>
                  </a:cubicBezTo>
                  <a:cubicBezTo>
                    <a:pt x="50186" y="115236"/>
                    <a:pt x="49720" y="113957"/>
                    <a:pt x="50826" y="113508"/>
                  </a:cubicBezTo>
                  <a:cubicBezTo>
                    <a:pt x="52761" y="112713"/>
                    <a:pt x="53193" y="111175"/>
                    <a:pt x="52692" y="109499"/>
                  </a:cubicBezTo>
                  <a:cubicBezTo>
                    <a:pt x="51949" y="107028"/>
                    <a:pt x="53297" y="106112"/>
                    <a:pt x="55181" y="105282"/>
                  </a:cubicBezTo>
                  <a:cubicBezTo>
                    <a:pt x="57773" y="104107"/>
                    <a:pt x="59449" y="98370"/>
                    <a:pt x="57963" y="96071"/>
                  </a:cubicBezTo>
                  <a:cubicBezTo>
                    <a:pt x="56770" y="94239"/>
                    <a:pt x="57099" y="92217"/>
                    <a:pt x="57444" y="90316"/>
                  </a:cubicBezTo>
                  <a:cubicBezTo>
                    <a:pt x="57911" y="87621"/>
                    <a:pt x="59933" y="85823"/>
                    <a:pt x="61851" y="84164"/>
                  </a:cubicBezTo>
                  <a:cubicBezTo>
                    <a:pt x="65601" y="80915"/>
                    <a:pt x="68055" y="76992"/>
                    <a:pt x="69109" y="72171"/>
                  </a:cubicBezTo>
                  <a:cubicBezTo>
                    <a:pt x="69271" y="71459"/>
                    <a:pt x="69266" y="70656"/>
                    <a:pt x="68371" y="70656"/>
                  </a:cubicBezTo>
                  <a:cubicBezTo>
                    <a:pt x="68311" y="70656"/>
                    <a:pt x="68246" y="70660"/>
                    <a:pt x="68176" y="70667"/>
                  </a:cubicBezTo>
                  <a:cubicBezTo>
                    <a:pt x="67157" y="70788"/>
                    <a:pt x="66154" y="71151"/>
                    <a:pt x="65152" y="71462"/>
                  </a:cubicBezTo>
                  <a:cubicBezTo>
                    <a:pt x="63960" y="71826"/>
                    <a:pt x="63201" y="72060"/>
                    <a:pt x="62664" y="72060"/>
                  </a:cubicBezTo>
                  <a:cubicBezTo>
                    <a:pt x="61727" y="72060"/>
                    <a:pt x="61469" y="71346"/>
                    <a:pt x="60772" y="69363"/>
                  </a:cubicBezTo>
                  <a:lnTo>
                    <a:pt x="60772" y="69363"/>
                  </a:lnTo>
                  <a:cubicBezTo>
                    <a:pt x="61180" y="69747"/>
                    <a:pt x="61467" y="70422"/>
                    <a:pt x="62074" y="70422"/>
                  </a:cubicBezTo>
                  <a:cubicBezTo>
                    <a:pt x="62180" y="70422"/>
                    <a:pt x="62295" y="70402"/>
                    <a:pt x="62422" y="70356"/>
                  </a:cubicBezTo>
                  <a:cubicBezTo>
                    <a:pt x="63925" y="69769"/>
                    <a:pt x="65359" y="68957"/>
                    <a:pt x="66897" y="68455"/>
                  </a:cubicBezTo>
                  <a:cubicBezTo>
                    <a:pt x="68660" y="67868"/>
                    <a:pt x="69732" y="66209"/>
                    <a:pt x="71391" y="65639"/>
                  </a:cubicBezTo>
                  <a:cubicBezTo>
                    <a:pt x="73706" y="64844"/>
                    <a:pt x="76713" y="61716"/>
                    <a:pt x="76852" y="59383"/>
                  </a:cubicBezTo>
                  <a:cubicBezTo>
                    <a:pt x="76834" y="59072"/>
                    <a:pt x="76713" y="58778"/>
                    <a:pt x="76506" y="58553"/>
                  </a:cubicBezTo>
                  <a:cubicBezTo>
                    <a:pt x="75918" y="57810"/>
                    <a:pt x="75279" y="57153"/>
                    <a:pt x="74294" y="56894"/>
                  </a:cubicBezTo>
                  <a:cubicBezTo>
                    <a:pt x="73724" y="56739"/>
                    <a:pt x="73378" y="56151"/>
                    <a:pt x="73516" y="55581"/>
                  </a:cubicBezTo>
                  <a:cubicBezTo>
                    <a:pt x="73547" y="55481"/>
                    <a:pt x="73596" y="55443"/>
                    <a:pt x="73658" y="55443"/>
                  </a:cubicBezTo>
                  <a:cubicBezTo>
                    <a:pt x="73842" y="55443"/>
                    <a:pt x="74139" y="55775"/>
                    <a:pt x="74398" y="55788"/>
                  </a:cubicBezTo>
                  <a:cubicBezTo>
                    <a:pt x="75366" y="55855"/>
                    <a:pt x="76333" y="56083"/>
                    <a:pt x="77301" y="56083"/>
                  </a:cubicBezTo>
                  <a:cubicBezTo>
                    <a:pt x="77336" y="56083"/>
                    <a:pt x="77370" y="56083"/>
                    <a:pt x="77405" y="56082"/>
                  </a:cubicBezTo>
                  <a:cubicBezTo>
                    <a:pt x="77727" y="56077"/>
                    <a:pt x="78047" y="56073"/>
                    <a:pt x="78365" y="56073"/>
                  </a:cubicBezTo>
                  <a:cubicBezTo>
                    <a:pt x="81373" y="56073"/>
                    <a:pt x="84145" y="56432"/>
                    <a:pt x="85786" y="59746"/>
                  </a:cubicBezTo>
                  <a:cubicBezTo>
                    <a:pt x="86136" y="60461"/>
                    <a:pt x="86996" y="61297"/>
                    <a:pt x="88011" y="61297"/>
                  </a:cubicBezTo>
                  <a:cubicBezTo>
                    <a:pt x="88148" y="61297"/>
                    <a:pt x="88288" y="61282"/>
                    <a:pt x="88430" y="61249"/>
                  </a:cubicBezTo>
                  <a:cubicBezTo>
                    <a:pt x="88585" y="61214"/>
                    <a:pt x="88707" y="61197"/>
                    <a:pt x="88805" y="61197"/>
                  </a:cubicBezTo>
                  <a:cubicBezTo>
                    <a:pt x="89186" y="61197"/>
                    <a:pt x="89184" y="61451"/>
                    <a:pt x="89225" y="61837"/>
                  </a:cubicBezTo>
                  <a:cubicBezTo>
                    <a:pt x="89830" y="66554"/>
                    <a:pt x="91990" y="70685"/>
                    <a:pt x="94133" y="74832"/>
                  </a:cubicBezTo>
                  <a:cubicBezTo>
                    <a:pt x="94475" y="75487"/>
                    <a:pt x="94875" y="75911"/>
                    <a:pt x="95290" y="75911"/>
                  </a:cubicBezTo>
                  <a:cubicBezTo>
                    <a:pt x="95652" y="75911"/>
                    <a:pt x="96025" y="75588"/>
                    <a:pt x="96380" y="74815"/>
                  </a:cubicBezTo>
                  <a:cubicBezTo>
                    <a:pt x="96622" y="74297"/>
                    <a:pt x="97036" y="73847"/>
                    <a:pt x="97382" y="73381"/>
                  </a:cubicBezTo>
                  <a:lnTo>
                    <a:pt x="97538" y="73225"/>
                  </a:lnTo>
                  <a:cubicBezTo>
                    <a:pt x="98212" y="71618"/>
                    <a:pt x="98056" y="69993"/>
                    <a:pt x="97831" y="68317"/>
                  </a:cubicBezTo>
                  <a:cubicBezTo>
                    <a:pt x="97762" y="67833"/>
                    <a:pt x="97589" y="67211"/>
                    <a:pt x="98194" y="67073"/>
                  </a:cubicBezTo>
                  <a:cubicBezTo>
                    <a:pt x="99784" y="66693"/>
                    <a:pt x="100268" y="65258"/>
                    <a:pt x="101149" y="64187"/>
                  </a:cubicBezTo>
                  <a:cubicBezTo>
                    <a:pt x="102117" y="63029"/>
                    <a:pt x="103137" y="61629"/>
                    <a:pt x="104243" y="60903"/>
                  </a:cubicBezTo>
                  <a:cubicBezTo>
                    <a:pt x="104825" y="60515"/>
                    <a:pt x="105739" y="59942"/>
                    <a:pt x="106690" y="59942"/>
                  </a:cubicBezTo>
                  <a:cubicBezTo>
                    <a:pt x="107432" y="59942"/>
                    <a:pt x="108196" y="60292"/>
                    <a:pt x="108840" y="61353"/>
                  </a:cubicBezTo>
                  <a:cubicBezTo>
                    <a:pt x="109600" y="62632"/>
                    <a:pt x="110965" y="63565"/>
                    <a:pt x="111017" y="65258"/>
                  </a:cubicBezTo>
                  <a:cubicBezTo>
                    <a:pt x="111034" y="65777"/>
                    <a:pt x="110793" y="66433"/>
                    <a:pt x="111536" y="66693"/>
                  </a:cubicBezTo>
                  <a:cubicBezTo>
                    <a:pt x="111822" y="66788"/>
                    <a:pt x="112112" y="66862"/>
                    <a:pt x="112391" y="66862"/>
                  </a:cubicBezTo>
                  <a:cubicBezTo>
                    <a:pt x="112769" y="66862"/>
                    <a:pt x="113129" y="66727"/>
                    <a:pt x="113437" y="66330"/>
                  </a:cubicBezTo>
                  <a:cubicBezTo>
                    <a:pt x="113540" y="66205"/>
                    <a:pt x="113700" y="66031"/>
                    <a:pt x="113856" y="66031"/>
                  </a:cubicBezTo>
                  <a:cubicBezTo>
                    <a:pt x="113960" y="66031"/>
                    <a:pt x="114062" y="66109"/>
                    <a:pt x="114145" y="66330"/>
                  </a:cubicBezTo>
                  <a:cubicBezTo>
                    <a:pt x="114543" y="67470"/>
                    <a:pt x="114802" y="68663"/>
                    <a:pt x="115286" y="69769"/>
                  </a:cubicBezTo>
                  <a:cubicBezTo>
                    <a:pt x="116271" y="72033"/>
                    <a:pt x="114940" y="74677"/>
                    <a:pt x="116858" y="76871"/>
                  </a:cubicBezTo>
                  <a:cubicBezTo>
                    <a:pt x="118241" y="78461"/>
                    <a:pt x="118362" y="80915"/>
                    <a:pt x="119900" y="82540"/>
                  </a:cubicBezTo>
                  <a:cubicBezTo>
                    <a:pt x="120401" y="82799"/>
                    <a:pt x="120885" y="83058"/>
                    <a:pt x="121386" y="83300"/>
                  </a:cubicBezTo>
                  <a:cubicBezTo>
                    <a:pt x="121538" y="83368"/>
                    <a:pt x="121699" y="83403"/>
                    <a:pt x="121846" y="83403"/>
                  </a:cubicBezTo>
                  <a:cubicBezTo>
                    <a:pt x="122184" y="83403"/>
                    <a:pt x="122445" y="83219"/>
                    <a:pt x="122337" y="82834"/>
                  </a:cubicBezTo>
                  <a:cubicBezTo>
                    <a:pt x="121818" y="80915"/>
                    <a:pt x="121991" y="78790"/>
                    <a:pt x="119969" y="77355"/>
                  </a:cubicBezTo>
                  <a:cubicBezTo>
                    <a:pt x="118414" y="76249"/>
                    <a:pt x="117239" y="74521"/>
                    <a:pt x="117463" y="72378"/>
                  </a:cubicBezTo>
                  <a:cubicBezTo>
                    <a:pt x="117528" y="71821"/>
                    <a:pt x="116912" y="70437"/>
                    <a:pt x="117695" y="70437"/>
                  </a:cubicBezTo>
                  <a:cubicBezTo>
                    <a:pt x="117955" y="70437"/>
                    <a:pt x="118371" y="70590"/>
                    <a:pt x="119019" y="70979"/>
                  </a:cubicBezTo>
                  <a:cubicBezTo>
                    <a:pt x="120194" y="71704"/>
                    <a:pt x="121386" y="72655"/>
                    <a:pt x="121749" y="73605"/>
                  </a:cubicBezTo>
                  <a:cubicBezTo>
                    <a:pt x="122096" y="74553"/>
                    <a:pt x="122434" y="74868"/>
                    <a:pt x="122776" y="74868"/>
                  </a:cubicBezTo>
                  <a:cubicBezTo>
                    <a:pt x="123251" y="74868"/>
                    <a:pt x="123732" y="74261"/>
                    <a:pt x="124255" y="73899"/>
                  </a:cubicBezTo>
                  <a:cubicBezTo>
                    <a:pt x="124531" y="73709"/>
                    <a:pt x="124721" y="73363"/>
                    <a:pt x="125015" y="73208"/>
                  </a:cubicBezTo>
                  <a:cubicBezTo>
                    <a:pt x="126743" y="72292"/>
                    <a:pt x="127210" y="70961"/>
                    <a:pt x="126743" y="69043"/>
                  </a:cubicBezTo>
                  <a:cubicBezTo>
                    <a:pt x="126294" y="67159"/>
                    <a:pt x="125292" y="65725"/>
                    <a:pt x="123892" y="64533"/>
                  </a:cubicBezTo>
                  <a:cubicBezTo>
                    <a:pt x="122596" y="63409"/>
                    <a:pt x="122285" y="62459"/>
                    <a:pt x="123546" y="61059"/>
                  </a:cubicBezTo>
                  <a:cubicBezTo>
                    <a:pt x="123952" y="60621"/>
                    <a:pt x="124332" y="60388"/>
                    <a:pt x="124705" y="60388"/>
                  </a:cubicBezTo>
                  <a:cubicBezTo>
                    <a:pt x="124936" y="60388"/>
                    <a:pt x="125164" y="60477"/>
                    <a:pt x="125395" y="60661"/>
                  </a:cubicBezTo>
                  <a:cubicBezTo>
                    <a:pt x="126000" y="61145"/>
                    <a:pt x="125810" y="61750"/>
                    <a:pt x="125119" y="62234"/>
                  </a:cubicBezTo>
                  <a:cubicBezTo>
                    <a:pt x="124618" y="62580"/>
                    <a:pt x="124445" y="63219"/>
                    <a:pt x="125050" y="63651"/>
                  </a:cubicBezTo>
                  <a:cubicBezTo>
                    <a:pt x="125442" y="63952"/>
                    <a:pt x="125858" y="64171"/>
                    <a:pt x="126268" y="64171"/>
                  </a:cubicBezTo>
                  <a:cubicBezTo>
                    <a:pt x="126635" y="64171"/>
                    <a:pt x="126996" y="63996"/>
                    <a:pt x="127331" y="63547"/>
                  </a:cubicBezTo>
                  <a:cubicBezTo>
                    <a:pt x="127694" y="63046"/>
                    <a:pt x="128247" y="62407"/>
                    <a:pt x="127469" y="61940"/>
                  </a:cubicBezTo>
                  <a:cubicBezTo>
                    <a:pt x="126398" y="61318"/>
                    <a:pt x="127037" y="61042"/>
                    <a:pt x="127590" y="60696"/>
                  </a:cubicBezTo>
                  <a:cubicBezTo>
                    <a:pt x="130061" y="59210"/>
                    <a:pt x="133449" y="59106"/>
                    <a:pt x="134693" y="55788"/>
                  </a:cubicBezTo>
                  <a:cubicBezTo>
                    <a:pt x="135298" y="54146"/>
                    <a:pt x="136093" y="52591"/>
                    <a:pt x="135851" y="50725"/>
                  </a:cubicBezTo>
                  <a:cubicBezTo>
                    <a:pt x="135522" y="48288"/>
                    <a:pt x="133932" y="46629"/>
                    <a:pt x="132498" y="44918"/>
                  </a:cubicBezTo>
                  <a:cubicBezTo>
                    <a:pt x="131772" y="44054"/>
                    <a:pt x="131859" y="43622"/>
                    <a:pt x="132775" y="43173"/>
                  </a:cubicBezTo>
                  <a:cubicBezTo>
                    <a:pt x="133120" y="43017"/>
                    <a:pt x="133397" y="42793"/>
                    <a:pt x="133362" y="42378"/>
                  </a:cubicBezTo>
                  <a:cubicBezTo>
                    <a:pt x="133345" y="41980"/>
                    <a:pt x="133051" y="41635"/>
                    <a:pt x="132671" y="41548"/>
                  </a:cubicBezTo>
                  <a:cubicBezTo>
                    <a:pt x="132227" y="41462"/>
                    <a:pt x="131713" y="41297"/>
                    <a:pt x="131292" y="41297"/>
                  </a:cubicBezTo>
                  <a:cubicBezTo>
                    <a:pt x="131122" y="41297"/>
                    <a:pt x="130968" y="41323"/>
                    <a:pt x="130839" y="41393"/>
                  </a:cubicBezTo>
                  <a:cubicBezTo>
                    <a:pt x="130667" y="41486"/>
                    <a:pt x="130517" y="41524"/>
                    <a:pt x="130385" y="41524"/>
                  </a:cubicBezTo>
                  <a:cubicBezTo>
                    <a:pt x="129751" y="41524"/>
                    <a:pt x="129496" y="40648"/>
                    <a:pt x="128935" y="40648"/>
                  </a:cubicBezTo>
                  <a:cubicBezTo>
                    <a:pt x="128871" y="40648"/>
                    <a:pt x="128804" y="40659"/>
                    <a:pt x="128731" y="40684"/>
                  </a:cubicBezTo>
                  <a:cubicBezTo>
                    <a:pt x="129025" y="40425"/>
                    <a:pt x="129336" y="40166"/>
                    <a:pt x="129612" y="39889"/>
                  </a:cubicBezTo>
                  <a:cubicBezTo>
                    <a:pt x="129699" y="39786"/>
                    <a:pt x="129768" y="39647"/>
                    <a:pt x="129802" y="39509"/>
                  </a:cubicBezTo>
                  <a:cubicBezTo>
                    <a:pt x="129896" y="39229"/>
                    <a:pt x="130059" y="38963"/>
                    <a:pt x="130355" y="38963"/>
                  </a:cubicBezTo>
                  <a:cubicBezTo>
                    <a:pt x="130388" y="38963"/>
                    <a:pt x="130423" y="38966"/>
                    <a:pt x="130459" y="38973"/>
                  </a:cubicBezTo>
                  <a:cubicBezTo>
                    <a:pt x="130822" y="39025"/>
                    <a:pt x="130718" y="39405"/>
                    <a:pt x="130753" y="39665"/>
                  </a:cubicBezTo>
                  <a:cubicBezTo>
                    <a:pt x="130885" y="40368"/>
                    <a:pt x="131150" y="40680"/>
                    <a:pt x="131522" y="40680"/>
                  </a:cubicBezTo>
                  <a:cubicBezTo>
                    <a:pt x="131781" y="40680"/>
                    <a:pt x="132092" y="40529"/>
                    <a:pt x="132446" y="40252"/>
                  </a:cubicBezTo>
                  <a:cubicBezTo>
                    <a:pt x="132816" y="39963"/>
                    <a:pt x="133198" y="39825"/>
                    <a:pt x="133552" y="39825"/>
                  </a:cubicBezTo>
                  <a:cubicBezTo>
                    <a:pt x="134190" y="39825"/>
                    <a:pt x="134735" y="40276"/>
                    <a:pt x="134935" y="41099"/>
                  </a:cubicBezTo>
                  <a:cubicBezTo>
                    <a:pt x="135004" y="41410"/>
                    <a:pt x="135246" y="41911"/>
                    <a:pt x="135436" y="41928"/>
                  </a:cubicBezTo>
                  <a:cubicBezTo>
                    <a:pt x="136836" y="42067"/>
                    <a:pt x="137130" y="43259"/>
                    <a:pt x="137441" y="44192"/>
                  </a:cubicBezTo>
                  <a:cubicBezTo>
                    <a:pt x="137757" y="45176"/>
                    <a:pt x="138205" y="45491"/>
                    <a:pt x="138710" y="45491"/>
                  </a:cubicBezTo>
                  <a:cubicBezTo>
                    <a:pt x="139226" y="45491"/>
                    <a:pt x="139803" y="45163"/>
                    <a:pt x="140361" y="44884"/>
                  </a:cubicBezTo>
                  <a:cubicBezTo>
                    <a:pt x="141813" y="44175"/>
                    <a:pt x="140586" y="43363"/>
                    <a:pt x="140327" y="42654"/>
                  </a:cubicBezTo>
                  <a:cubicBezTo>
                    <a:pt x="140188" y="42188"/>
                    <a:pt x="139739" y="41773"/>
                    <a:pt x="139324" y="41479"/>
                  </a:cubicBezTo>
                  <a:cubicBezTo>
                    <a:pt x="137717" y="40356"/>
                    <a:pt x="137648" y="38921"/>
                    <a:pt x="138305" y="37245"/>
                  </a:cubicBezTo>
                  <a:cubicBezTo>
                    <a:pt x="138533" y="36644"/>
                    <a:pt x="138753" y="36160"/>
                    <a:pt x="139216" y="36160"/>
                  </a:cubicBezTo>
                  <a:cubicBezTo>
                    <a:pt x="139418" y="36160"/>
                    <a:pt x="139666" y="36252"/>
                    <a:pt x="139981" y="36468"/>
                  </a:cubicBezTo>
                  <a:cubicBezTo>
                    <a:pt x="140121" y="36569"/>
                    <a:pt x="140268" y="36617"/>
                    <a:pt x="140413" y="36617"/>
                  </a:cubicBezTo>
                  <a:cubicBezTo>
                    <a:pt x="140661" y="36617"/>
                    <a:pt x="140902" y="36477"/>
                    <a:pt x="141087" y="36226"/>
                  </a:cubicBezTo>
                  <a:cubicBezTo>
                    <a:pt x="142573" y="34255"/>
                    <a:pt x="142850" y="29797"/>
                    <a:pt x="141640" y="27706"/>
                  </a:cubicBezTo>
                  <a:cubicBezTo>
                    <a:pt x="141485" y="27447"/>
                    <a:pt x="141104" y="27187"/>
                    <a:pt x="141398" y="26807"/>
                  </a:cubicBezTo>
                  <a:lnTo>
                    <a:pt x="141398" y="26807"/>
                  </a:lnTo>
                  <a:cubicBezTo>
                    <a:pt x="141623" y="26997"/>
                    <a:pt x="141917" y="27153"/>
                    <a:pt x="142072" y="27395"/>
                  </a:cubicBezTo>
                  <a:cubicBezTo>
                    <a:pt x="142988" y="28812"/>
                    <a:pt x="143869" y="30229"/>
                    <a:pt x="144733" y="31663"/>
                  </a:cubicBezTo>
                  <a:cubicBezTo>
                    <a:pt x="144984" y="32062"/>
                    <a:pt x="145261" y="32460"/>
                    <a:pt x="145713" y="32460"/>
                  </a:cubicBezTo>
                  <a:cubicBezTo>
                    <a:pt x="145790" y="32460"/>
                    <a:pt x="145872" y="32449"/>
                    <a:pt x="145960" y="32424"/>
                  </a:cubicBezTo>
                  <a:cubicBezTo>
                    <a:pt x="146323" y="32320"/>
                    <a:pt x="146825" y="32043"/>
                    <a:pt x="146928" y="31750"/>
                  </a:cubicBezTo>
                  <a:cubicBezTo>
                    <a:pt x="147118" y="31197"/>
                    <a:pt x="146496" y="30972"/>
                    <a:pt x="146151" y="30644"/>
                  </a:cubicBezTo>
                  <a:cubicBezTo>
                    <a:pt x="145805" y="30298"/>
                    <a:pt x="144889" y="29935"/>
                    <a:pt x="145511" y="29348"/>
                  </a:cubicBezTo>
                  <a:cubicBezTo>
                    <a:pt x="146220" y="28674"/>
                    <a:pt x="145701" y="28363"/>
                    <a:pt x="145373" y="27982"/>
                  </a:cubicBezTo>
                  <a:cubicBezTo>
                    <a:pt x="144924" y="27464"/>
                    <a:pt x="144353" y="27049"/>
                    <a:pt x="143904" y="26513"/>
                  </a:cubicBezTo>
                  <a:cubicBezTo>
                    <a:pt x="142452" y="24803"/>
                    <a:pt x="140309" y="24008"/>
                    <a:pt x="138927" y="23455"/>
                  </a:cubicBezTo>
                  <a:cubicBezTo>
                    <a:pt x="137233" y="22781"/>
                    <a:pt x="135350" y="23368"/>
                    <a:pt x="133794" y="22349"/>
                  </a:cubicBezTo>
                  <a:cubicBezTo>
                    <a:pt x="133621" y="22228"/>
                    <a:pt x="133120" y="22141"/>
                    <a:pt x="133379" y="21934"/>
                  </a:cubicBezTo>
                  <a:cubicBezTo>
                    <a:pt x="134416" y="21156"/>
                    <a:pt x="134192" y="19843"/>
                    <a:pt x="134814" y="18910"/>
                  </a:cubicBezTo>
                  <a:cubicBezTo>
                    <a:pt x="135183" y="18357"/>
                    <a:pt x="137525" y="17996"/>
                    <a:pt x="139389" y="17996"/>
                  </a:cubicBezTo>
                  <a:cubicBezTo>
                    <a:pt x="140321" y="17996"/>
                    <a:pt x="141133" y="18086"/>
                    <a:pt x="141519" y="18287"/>
                  </a:cubicBezTo>
                  <a:cubicBezTo>
                    <a:pt x="141913" y="18491"/>
                    <a:pt x="142318" y="18567"/>
                    <a:pt x="142722" y="18567"/>
                  </a:cubicBezTo>
                  <a:cubicBezTo>
                    <a:pt x="143310" y="18567"/>
                    <a:pt x="143896" y="18407"/>
                    <a:pt x="144440" y="18253"/>
                  </a:cubicBezTo>
                  <a:cubicBezTo>
                    <a:pt x="145183" y="18028"/>
                    <a:pt x="144301" y="17320"/>
                    <a:pt x="144440" y="16905"/>
                  </a:cubicBezTo>
                  <a:cubicBezTo>
                    <a:pt x="144595" y="16473"/>
                    <a:pt x="144232" y="15764"/>
                    <a:pt x="144803" y="15626"/>
                  </a:cubicBezTo>
                  <a:cubicBezTo>
                    <a:pt x="144894" y="15602"/>
                    <a:pt x="144986" y="15590"/>
                    <a:pt x="145078" y="15590"/>
                  </a:cubicBezTo>
                  <a:cubicBezTo>
                    <a:pt x="145503" y="15590"/>
                    <a:pt x="145922" y="15838"/>
                    <a:pt x="146306" y="16179"/>
                  </a:cubicBezTo>
                  <a:cubicBezTo>
                    <a:pt x="146709" y="16532"/>
                    <a:pt x="147171" y="16997"/>
                    <a:pt x="147617" y="16997"/>
                  </a:cubicBezTo>
                  <a:cubicBezTo>
                    <a:pt x="147935" y="16997"/>
                    <a:pt x="148244" y="16760"/>
                    <a:pt x="148518" y="16075"/>
                  </a:cubicBezTo>
                  <a:cubicBezTo>
                    <a:pt x="148584" y="15900"/>
                    <a:pt x="148692" y="15801"/>
                    <a:pt x="148828" y="15801"/>
                  </a:cubicBezTo>
                  <a:cubicBezTo>
                    <a:pt x="148906" y="15801"/>
                    <a:pt x="148994" y="15833"/>
                    <a:pt x="149088" y="15903"/>
                  </a:cubicBezTo>
                  <a:cubicBezTo>
                    <a:pt x="149348" y="16110"/>
                    <a:pt x="149348" y="16335"/>
                    <a:pt x="149192" y="16646"/>
                  </a:cubicBezTo>
                  <a:cubicBezTo>
                    <a:pt x="148743" y="17596"/>
                    <a:pt x="147965" y="18547"/>
                    <a:pt x="147965" y="19497"/>
                  </a:cubicBezTo>
                  <a:cubicBezTo>
                    <a:pt x="147931" y="21122"/>
                    <a:pt x="148708" y="22677"/>
                    <a:pt x="150022" y="23627"/>
                  </a:cubicBezTo>
                  <a:cubicBezTo>
                    <a:pt x="151231" y="24561"/>
                    <a:pt x="152631" y="25269"/>
                    <a:pt x="153582" y="26513"/>
                  </a:cubicBezTo>
                  <a:cubicBezTo>
                    <a:pt x="153835" y="26852"/>
                    <a:pt x="154112" y="27339"/>
                    <a:pt x="154580" y="27339"/>
                  </a:cubicBezTo>
                  <a:cubicBezTo>
                    <a:pt x="154686" y="27339"/>
                    <a:pt x="154802" y="27314"/>
                    <a:pt x="154930" y="27257"/>
                  </a:cubicBezTo>
                  <a:cubicBezTo>
                    <a:pt x="155621" y="26928"/>
                    <a:pt x="155673" y="26271"/>
                    <a:pt x="155604" y="25615"/>
                  </a:cubicBezTo>
                  <a:cubicBezTo>
                    <a:pt x="155448" y="24025"/>
                    <a:pt x="155863" y="22435"/>
                    <a:pt x="154739" y="20845"/>
                  </a:cubicBezTo>
                  <a:cubicBezTo>
                    <a:pt x="154065" y="19877"/>
                    <a:pt x="153772" y="18823"/>
                    <a:pt x="152406" y="18737"/>
                  </a:cubicBezTo>
                  <a:cubicBezTo>
                    <a:pt x="152044" y="18720"/>
                    <a:pt x="151940" y="18478"/>
                    <a:pt x="151888" y="18201"/>
                  </a:cubicBezTo>
                  <a:cubicBezTo>
                    <a:pt x="151820" y="17931"/>
                    <a:pt x="151918" y="17578"/>
                    <a:pt x="152229" y="17578"/>
                  </a:cubicBezTo>
                  <a:cubicBezTo>
                    <a:pt x="152236" y="17578"/>
                    <a:pt x="152243" y="17579"/>
                    <a:pt x="152251" y="17579"/>
                  </a:cubicBezTo>
                  <a:cubicBezTo>
                    <a:pt x="152284" y="17581"/>
                    <a:pt x="152317" y="17582"/>
                    <a:pt x="152350" y="17582"/>
                  </a:cubicBezTo>
                  <a:cubicBezTo>
                    <a:pt x="153000" y="17582"/>
                    <a:pt x="153628" y="17254"/>
                    <a:pt x="154277" y="17254"/>
                  </a:cubicBezTo>
                  <a:cubicBezTo>
                    <a:pt x="154558" y="17254"/>
                    <a:pt x="154844" y="17316"/>
                    <a:pt x="155137" y="17493"/>
                  </a:cubicBezTo>
                  <a:cubicBezTo>
                    <a:pt x="155393" y="17649"/>
                    <a:pt x="155627" y="17726"/>
                    <a:pt x="155836" y="17726"/>
                  </a:cubicBezTo>
                  <a:cubicBezTo>
                    <a:pt x="156249" y="17726"/>
                    <a:pt x="156566" y="17427"/>
                    <a:pt x="156761" y="16853"/>
                  </a:cubicBezTo>
                  <a:cubicBezTo>
                    <a:pt x="157072" y="15920"/>
                    <a:pt x="157954" y="15505"/>
                    <a:pt x="158662" y="15039"/>
                  </a:cubicBezTo>
                  <a:cubicBezTo>
                    <a:pt x="158771" y="14969"/>
                    <a:pt x="158912" y="14953"/>
                    <a:pt x="159064" y="14953"/>
                  </a:cubicBezTo>
                  <a:cubicBezTo>
                    <a:pt x="159192" y="14953"/>
                    <a:pt x="159327" y="14964"/>
                    <a:pt x="159458" y="14964"/>
                  </a:cubicBezTo>
                  <a:cubicBezTo>
                    <a:pt x="159792" y="14964"/>
                    <a:pt x="160100" y="14892"/>
                    <a:pt x="160183" y="14382"/>
                  </a:cubicBezTo>
                  <a:cubicBezTo>
                    <a:pt x="160304" y="13501"/>
                    <a:pt x="159475" y="13310"/>
                    <a:pt x="158887" y="12965"/>
                  </a:cubicBezTo>
                  <a:cubicBezTo>
                    <a:pt x="158662" y="12827"/>
                    <a:pt x="158334" y="12550"/>
                    <a:pt x="158351" y="12395"/>
                  </a:cubicBezTo>
                  <a:cubicBezTo>
                    <a:pt x="158404" y="12154"/>
                    <a:pt x="158582" y="12097"/>
                    <a:pt x="158776" y="12097"/>
                  </a:cubicBezTo>
                  <a:cubicBezTo>
                    <a:pt x="158903" y="12097"/>
                    <a:pt x="159037" y="12122"/>
                    <a:pt x="159146" y="12135"/>
                  </a:cubicBezTo>
                  <a:cubicBezTo>
                    <a:pt x="160460" y="12308"/>
                    <a:pt x="161652" y="12999"/>
                    <a:pt x="163017" y="12999"/>
                  </a:cubicBezTo>
                  <a:cubicBezTo>
                    <a:pt x="163570" y="12999"/>
                    <a:pt x="163795" y="12913"/>
                    <a:pt x="164002" y="12274"/>
                  </a:cubicBezTo>
                  <a:cubicBezTo>
                    <a:pt x="164745" y="10182"/>
                    <a:pt x="163311" y="10010"/>
                    <a:pt x="161998" y="9923"/>
                  </a:cubicBezTo>
                  <a:cubicBezTo>
                    <a:pt x="160218" y="9820"/>
                    <a:pt x="158438" y="9543"/>
                    <a:pt x="156710" y="9076"/>
                  </a:cubicBezTo>
                  <a:cubicBezTo>
                    <a:pt x="153313" y="8169"/>
                    <a:pt x="149984" y="6872"/>
                    <a:pt x="146431" y="6872"/>
                  </a:cubicBezTo>
                  <a:cubicBezTo>
                    <a:pt x="145249" y="6872"/>
                    <a:pt x="144041" y="7016"/>
                    <a:pt x="142798" y="7366"/>
                  </a:cubicBezTo>
                  <a:cubicBezTo>
                    <a:pt x="142441" y="7468"/>
                    <a:pt x="142044" y="7507"/>
                    <a:pt x="141624" y="7507"/>
                  </a:cubicBezTo>
                  <a:cubicBezTo>
                    <a:pt x="140475" y="7507"/>
                    <a:pt x="139148" y="7211"/>
                    <a:pt x="137959" y="7072"/>
                  </a:cubicBezTo>
                  <a:cubicBezTo>
                    <a:pt x="135760" y="6810"/>
                    <a:pt x="133765" y="5577"/>
                    <a:pt x="131513" y="5577"/>
                  </a:cubicBezTo>
                  <a:cubicBezTo>
                    <a:pt x="131235" y="5577"/>
                    <a:pt x="130953" y="5596"/>
                    <a:pt x="130666" y="5637"/>
                  </a:cubicBezTo>
                  <a:cubicBezTo>
                    <a:pt x="130197" y="5701"/>
                    <a:pt x="129713" y="5752"/>
                    <a:pt x="129231" y="5752"/>
                  </a:cubicBezTo>
                  <a:cubicBezTo>
                    <a:pt x="128525" y="5752"/>
                    <a:pt x="127823" y="5641"/>
                    <a:pt x="127175" y="5292"/>
                  </a:cubicBezTo>
                  <a:cubicBezTo>
                    <a:pt x="124583" y="3857"/>
                    <a:pt x="121352" y="4808"/>
                    <a:pt x="118811" y="3097"/>
                  </a:cubicBezTo>
                  <a:cubicBezTo>
                    <a:pt x="118623" y="2965"/>
                    <a:pt x="118385" y="2894"/>
                    <a:pt x="118144" y="2894"/>
                  </a:cubicBezTo>
                  <a:cubicBezTo>
                    <a:pt x="117786" y="2894"/>
                    <a:pt x="117421" y="3050"/>
                    <a:pt x="117204" y="3391"/>
                  </a:cubicBezTo>
                  <a:cubicBezTo>
                    <a:pt x="116737" y="4117"/>
                    <a:pt x="117601" y="4134"/>
                    <a:pt x="117930" y="4462"/>
                  </a:cubicBezTo>
                  <a:cubicBezTo>
                    <a:pt x="118103" y="4670"/>
                    <a:pt x="118154" y="4946"/>
                    <a:pt x="118068" y="5188"/>
                  </a:cubicBezTo>
                  <a:cubicBezTo>
                    <a:pt x="117958" y="5398"/>
                    <a:pt x="116241" y="5510"/>
                    <a:pt x="114740" y="5510"/>
                  </a:cubicBezTo>
                  <a:cubicBezTo>
                    <a:pt x="113645" y="5510"/>
                    <a:pt x="112664" y="5450"/>
                    <a:pt x="112503" y="5326"/>
                  </a:cubicBezTo>
                  <a:cubicBezTo>
                    <a:pt x="111242" y="4410"/>
                    <a:pt x="109825" y="3719"/>
                    <a:pt x="108321" y="3287"/>
                  </a:cubicBezTo>
                  <a:cubicBezTo>
                    <a:pt x="108108" y="3224"/>
                    <a:pt x="107902" y="3198"/>
                    <a:pt x="107703" y="3198"/>
                  </a:cubicBezTo>
                  <a:cubicBezTo>
                    <a:pt x="106742" y="3198"/>
                    <a:pt x="105934" y="3807"/>
                    <a:pt x="105084" y="3807"/>
                  </a:cubicBezTo>
                  <a:cubicBezTo>
                    <a:pt x="105000" y="3807"/>
                    <a:pt x="104915" y="3801"/>
                    <a:pt x="104830" y="3788"/>
                  </a:cubicBezTo>
                  <a:cubicBezTo>
                    <a:pt x="102083" y="3391"/>
                    <a:pt x="99266" y="3909"/>
                    <a:pt x="96760" y="1559"/>
                  </a:cubicBezTo>
                  <a:cubicBezTo>
                    <a:pt x="95295" y="185"/>
                    <a:pt x="93272" y="50"/>
                    <a:pt x="91223" y="50"/>
                  </a:cubicBezTo>
                  <a:cubicBezTo>
                    <a:pt x="90718" y="50"/>
                    <a:pt x="90212" y="58"/>
                    <a:pt x="89713" y="58"/>
                  </a:cubicBezTo>
                  <a:cubicBezTo>
                    <a:pt x="89152" y="58"/>
                    <a:pt x="88600" y="48"/>
                    <a:pt x="88067" y="4"/>
                  </a:cubicBezTo>
                  <a:cubicBezTo>
                    <a:pt x="88037" y="2"/>
                    <a:pt x="88007" y="1"/>
                    <a:pt x="8797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58"/>
            <p:cNvSpPr/>
            <p:nvPr/>
          </p:nvSpPr>
          <p:spPr>
            <a:xfrm>
              <a:off x="5913800" y="3523050"/>
              <a:ext cx="1109075" cy="813875"/>
            </a:xfrm>
            <a:custGeom>
              <a:avLst/>
              <a:gdLst/>
              <a:ahLst/>
              <a:cxnLst/>
              <a:rect l="l" t="t" r="r" b="b"/>
              <a:pathLst>
                <a:path w="44363" h="32555" extrusionOk="0">
                  <a:moveTo>
                    <a:pt x="28245" y="1"/>
                  </a:moveTo>
                  <a:cubicBezTo>
                    <a:pt x="27747" y="1"/>
                    <a:pt x="27602" y="373"/>
                    <a:pt x="27634" y="804"/>
                  </a:cubicBezTo>
                  <a:cubicBezTo>
                    <a:pt x="27737" y="2117"/>
                    <a:pt x="27979" y="3482"/>
                    <a:pt x="27996" y="4778"/>
                  </a:cubicBezTo>
                  <a:cubicBezTo>
                    <a:pt x="28014" y="5660"/>
                    <a:pt x="28567" y="7094"/>
                    <a:pt x="27634" y="7267"/>
                  </a:cubicBezTo>
                  <a:cubicBezTo>
                    <a:pt x="27521" y="7286"/>
                    <a:pt x="27406" y="7295"/>
                    <a:pt x="27290" y="7295"/>
                  </a:cubicBezTo>
                  <a:cubicBezTo>
                    <a:pt x="25431" y="7295"/>
                    <a:pt x="23230" y="4918"/>
                    <a:pt x="23555" y="3275"/>
                  </a:cubicBezTo>
                  <a:cubicBezTo>
                    <a:pt x="23754" y="2264"/>
                    <a:pt x="23333" y="1317"/>
                    <a:pt x="22034" y="1317"/>
                  </a:cubicBezTo>
                  <a:cubicBezTo>
                    <a:pt x="21978" y="1317"/>
                    <a:pt x="21920" y="1318"/>
                    <a:pt x="21862" y="1322"/>
                  </a:cubicBezTo>
                  <a:cubicBezTo>
                    <a:pt x="21814" y="1325"/>
                    <a:pt x="21765" y="1327"/>
                    <a:pt x="21716" y="1327"/>
                  </a:cubicBezTo>
                  <a:cubicBezTo>
                    <a:pt x="20777" y="1327"/>
                    <a:pt x="19668" y="752"/>
                    <a:pt x="18692" y="752"/>
                  </a:cubicBezTo>
                  <a:cubicBezTo>
                    <a:pt x="18107" y="752"/>
                    <a:pt x="17570" y="958"/>
                    <a:pt x="17144" y="1616"/>
                  </a:cubicBezTo>
                  <a:cubicBezTo>
                    <a:pt x="16642" y="2376"/>
                    <a:pt x="15295" y="2826"/>
                    <a:pt x="15191" y="4035"/>
                  </a:cubicBezTo>
                  <a:cubicBezTo>
                    <a:pt x="15162" y="4430"/>
                    <a:pt x="15144" y="4616"/>
                    <a:pt x="15002" y="4616"/>
                  </a:cubicBezTo>
                  <a:cubicBezTo>
                    <a:pt x="14889" y="4616"/>
                    <a:pt x="14698" y="4499"/>
                    <a:pt x="14361" y="4277"/>
                  </a:cubicBezTo>
                  <a:cubicBezTo>
                    <a:pt x="13724" y="3844"/>
                    <a:pt x="13113" y="3612"/>
                    <a:pt x="12606" y="3612"/>
                  </a:cubicBezTo>
                  <a:cubicBezTo>
                    <a:pt x="12042" y="3612"/>
                    <a:pt x="11607" y="3900"/>
                    <a:pt x="11406" y="4519"/>
                  </a:cubicBezTo>
                  <a:cubicBezTo>
                    <a:pt x="10784" y="6334"/>
                    <a:pt x="8710" y="7215"/>
                    <a:pt x="8624" y="9392"/>
                  </a:cubicBezTo>
                  <a:cubicBezTo>
                    <a:pt x="8607" y="10153"/>
                    <a:pt x="7933" y="10619"/>
                    <a:pt x="7086" y="10879"/>
                  </a:cubicBezTo>
                  <a:cubicBezTo>
                    <a:pt x="5669" y="11311"/>
                    <a:pt x="4355" y="11864"/>
                    <a:pt x="3007" y="12382"/>
                  </a:cubicBezTo>
                  <a:cubicBezTo>
                    <a:pt x="1003" y="13160"/>
                    <a:pt x="0" y="16910"/>
                    <a:pt x="1538" y="19018"/>
                  </a:cubicBezTo>
                  <a:cubicBezTo>
                    <a:pt x="2835" y="20798"/>
                    <a:pt x="3128" y="22595"/>
                    <a:pt x="3992" y="24375"/>
                  </a:cubicBezTo>
                  <a:cubicBezTo>
                    <a:pt x="4494" y="25360"/>
                    <a:pt x="4424" y="26276"/>
                    <a:pt x="3750" y="26950"/>
                  </a:cubicBezTo>
                  <a:cubicBezTo>
                    <a:pt x="3353" y="27348"/>
                    <a:pt x="3509" y="27797"/>
                    <a:pt x="4148" y="28298"/>
                  </a:cubicBezTo>
                  <a:cubicBezTo>
                    <a:pt x="5020" y="28962"/>
                    <a:pt x="5824" y="29302"/>
                    <a:pt x="6549" y="29302"/>
                  </a:cubicBezTo>
                  <a:cubicBezTo>
                    <a:pt x="7089" y="29302"/>
                    <a:pt x="7586" y="29114"/>
                    <a:pt x="8036" y="28730"/>
                  </a:cubicBezTo>
                  <a:cubicBezTo>
                    <a:pt x="8740" y="28095"/>
                    <a:pt x="9643" y="27747"/>
                    <a:pt x="10576" y="27747"/>
                  </a:cubicBezTo>
                  <a:cubicBezTo>
                    <a:pt x="10811" y="27747"/>
                    <a:pt x="11049" y="27769"/>
                    <a:pt x="11285" y="27814"/>
                  </a:cubicBezTo>
                  <a:cubicBezTo>
                    <a:pt x="11420" y="27836"/>
                    <a:pt x="11551" y="27846"/>
                    <a:pt x="11676" y="27846"/>
                  </a:cubicBezTo>
                  <a:cubicBezTo>
                    <a:pt x="12065" y="27846"/>
                    <a:pt x="12402" y="27743"/>
                    <a:pt x="12650" y="27521"/>
                  </a:cubicBezTo>
                  <a:cubicBezTo>
                    <a:pt x="14551" y="25793"/>
                    <a:pt x="17368" y="25343"/>
                    <a:pt x="20047" y="24790"/>
                  </a:cubicBezTo>
                  <a:cubicBezTo>
                    <a:pt x="20247" y="24746"/>
                    <a:pt x="20464" y="24721"/>
                    <a:pt x="20691" y="24721"/>
                  </a:cubicBezTo>
                  <a:cubicBezTo>
                    <a:pt x="21623" y="24721"/>
                    <a:pt x="22712" y="25150"/>
                    <a:pt x="23365" y="26484"/>
                  </a:cubicBezTo>
                  <a:cubicBezTo>
                    <a:pt x="23667" y="27105"/>
                    <a:pt x="23855" y="28198"/>
                    <a:pt x="25083" y="28198"/>
                  </a:cubicBezTo>
                  <a:cubicBezTo>
                    <a:pt x="25120" y="28198"/>
                    <a:pt x="25158" y="28197"/>
                    <a:pt x="25197" y="28195"/>
                  </a:cubicBezTo>
                  <a:cubicBezTo>
                    <a:pt x="25345" y="28183"/>
                    <a:pt x="25455" y="28022"/>
                    <a:pt x="25593" y="28022"/>
                  </a:cubicBezTo>
                  <a:cubicBezTo>
                    <a:pt x="25664" y="28022"/>
                    <a:pt x="25742" y="28065"/>
                    <a:pt x="25836" y="28195"/>
                  </a:cubicBezTo>
                  <a:cubicBezTo>
                    <a:pt x="25923" y="28298"/>
                    <a:pt x="25767" y="28592"/>
                    <a:pt x="25612" y="28713"/>
                  </a:cubicBezTo>
                  <a:cubicBezTo>
                    <a:pt x="25318" y="28938"/>
                    <a:pt x="24903" y="29128"/>
                    <a:pt x="25283" y="29646"/>
                  </a:cubicBezTo>
                  <a:cubicBezTo>
                    <a:pt x="25508" y="29871"/>
                    <a:pt x="25802" y="30026"/>
                    <a:pt x="26113" y="30078"/>
                  </a:cubicBezTo>
                  <a:cubicBezTo>
                    <a:pt x="26172" y="30086"/>
                    <a:pt x="26229" y="30090"/>
                    <a:pt x="26283" y="30090"/>
                  </a:cubicBezTo>
                  <a:cubicBezTo>
                    <a:pt x="26710" y="30090"/>
                    <a:pt x="27006" y="29856"/>
                    <a:pt x="27098" y="29473"/>
                  </a:cubicBezTo>
                  <a:cubicBezTo>
                    <a:pt x="27115" y="29335"/>
                    <a:pt x="27098" y="29197"/>
                    <a:pt x="27029" y="29076"/>
                  </a:cubicBezTo>
                  <a:cubicBezTo>
                    <a:pt x="26976" y="28903"/>
                    <a:pt x="26992" y="28848"/>
                    <a:pt x="27041" y="28848"/>
                  </a:cubicBezTo>
                  <a:cubicBezTo>
                    <a:pt x="27105" y="28848"/>
                    <a:pt x="27225" y="28941"/>
                    <a:pt x="27322" y="28990"/>
                  </a:cubicBezTo>
                  <a:cubicBezTo>
                    <a:pt x="27824" y="29266"/>
                    <a:pt x="28463" y="29473"/>
                    <a:pt x="28169" y="30113"/>
                  </a:cubicBezTo>
                  <a:cubicBezTo>
                    <a:pt x="27945" y="30597"/>
                    <a:pt x="28117" y="31029"/>
                    <a:pt x="28809" y="31461"/>
                  </a:cubicBezTo>
                  <a:cubicBezTo>
                    <a:pt x="30199" y="32318"/>
                    <a:pt x="31628" y="32554"/>
                    <a:pt x="32898" y="32554"/>
                  </a:cubicBezTo>
                  <a:cubicBezTo>
                    <a:pt x="33522" y="32554"/>
                    <a:pt x="34108" y="32497"/>
                    <a:pt x="34633" y="32429"/>
                  </a:cubicBezTo>
                  <a:cubicBezTo>
                    <a:pt x="36672" y="32135"/>
                    <a:pt x="39299" y="31824"/>
                    <a:pt x="39299" y="29145"/>
                  </a:cubicBezTo>
                  <a:cubicBezTo>
                    <a:pt x="39299" y="28938"/>
                    <a:pt x="39541" y="28799"/>
                    <a:pt x="39592" y="28575"/>
                  </a:cubicBezTo>
                  <a:cubicBezTo>
                    <a:pt x="40024" y="26968"/>
                    <a:pt x="41804" y="26363"/>
                    <a:pt x="42496" y="24998"/>
                  </a:cubicBezTo>
                  <a:cubicBezTo>
                    <a:pt x="44224" y="21559"/>
                    <a:pt x="44362" y="17722"/>
                    <a:pt x="40232" y="13661"/>
                  </a:cubicBezTo>
                  <a:cubicBezTo>
                    <a:pt x="38953" y="12399"/>
                    <a:pt x="38037" y="10671"/>
                    <a:pt x="36309" y="9859"/>
                  </a:cubicBezTo>
                  <a:cubicBezTo>
                    <a:pt x="34494" y="9012"/>
                    <a:pt x="34080" y="7716"/>
                    <a:pt x="33509" y="6472"/>
                  </a:cubicBezTo>
                  <a:cubicBezTo>
                    <a:pt x="33388" y="5608"/>
                    <a:pt x="33008" y="4761"/>
                    <a:pt x="32213" y="4346"/>
                  </a:cubicBezTo>
                  <a:cubicBezTo>
                    <a:pt x="30658" y="3465"/>
                    <a:pt x="30278" y="2100"/>
                    <a:pt x="29414" y="942"/>
                  </a:cubicBezTo>
                  <a:cubicBezTo>
                    <a:pt x="29120" y="544"/>
                    <a:pt x="28947" y="78"/>
                    <a:pt x="28377" y="9"/>
                  </a:cubicBezTo>
                  <a:cubicBezTo>
                    <a:pt x="28330" y="3"/>
                    <a:pt x="28287" y="1"/>
                    <a:pt x="2824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58"/>
            <p:cNvSpPr/>
            <p:nvPr/>
          </p:nvSpPr>
          <p:spPr>
            <a:xfrm>
              <a:off x="6442175" y="3238700"/>
              <a:ext cx="571625" cy="311800"/>
            </a:xfrm>
            <a:custGeom>
              <a:avLst/>
              <a:gdLst/>
              <a:ahLst/>
              <a:cxnLst/>
              <a:rect l="l" t="t" r="r" b="b"/>
              <a:pathLst>
                <a:path w="22865" h="12472" extrusionOk="0">
                  <a:moveTo>
                    <a:pt x="3070" y="1"/>
                  </a:moveTo>
                  <a:cubicBezTo>
                    <a:pt x="2939" y="1"/>
                    <a:pt x="2792" y="15"/>
                    <a:pt x="2627" y="46"/>
                  </a:cubicBezTo>
                  <a:cubicBezTo>
                    <a:pt x="1833" y="202"/>
                    <a:pt x="830" y="29"/>
                    <a:pt x="415" y="927"/>
                  </a:cubicBezTo>
                  <a:cubicBezTo>
                    <a:pt x="1" y="1826"/>
                    <a:pt x="934" y="1861"/>
                    <a:pt x="1400" y="2189"/>
                  </a:cubicBezTo>
                  <a:cubicBezTo>
                    <a:pt x="1504" y="2258"/>
                    <a:pt x="1366" y="2569"/>
                    <a:pt x="1435" y="2742"/>
                  </a:cubicBezTo>
                  <a:cubicBezTo>
                    <a:pt x="1757" y="3623"/>
                    <a:pt x="1963" y="4886"/>
                    <a:pt x="3062" y="4886"/>
                  </a:cubicBezTo>
                  <a:cubicBezTo>
                    <a:pt x="3084" y="4886"/>
                    <a:pt x="3106" y="4886"/>
                    <a:pt x="3129" y="4885"/>
                  </a:cubicBezTo>
                  <a:cubicBezTo>
                    <a:pt x="3207" y="4880"/>
                    <a:pt x="3284" y="4878"/>
                    <a:pt x="3360" y="4878"/>
                  </a:cubicBezTo>
                  <a:cubicBezTo>
                    <a:pt x="4698" y="4878"/>
                    <a:pt x="5731" y="5570"/>
                    <a:pt x="6810" y="6077"/>
                  </a:cubicBezTo>
                  <a:cubicBezTo>
                    <a:pt x="7328" y="6319"/>
                    <a:pt x="8019" y="7322"/>
                    <a:pt x="7207" y="8203"/>
                  </a:cubicBezTo>
                  <a:cubicBezTo>
                    <a:pt x="6913" y="8531"/>
                    <a:pt x="6948" y="8911"/>
                    <a:pt x="7121" y="9292"/>
                  </a:cubicBezTo>
                  <a:cubicBezTo>
                    <a:pt x="7274" y="9613"/>
                    <a:pt x="7597" y="9810"/>
                    <a:pt x="7934" y="9810"/>
                  </a:cubicBezTo>
                  <a:cubicBezTo>
                    <a:pt x="8014" y="9810"/>
                    <a:pt x="8095" y="9799"/>
                    <a:pt x="8175" y="9775"/>
                  </a:cubicBezTo>
                  <a:cubicBezTo>
                    <a:pt x="8275" y="9755"/>
                    <a:pt x="8368" y="9745"/>
                    <a:pt x="8457" y="9745"/>
                  </a:cubicBezTo>
                  <a:cubicBezTo>
                    <a:pt x="8811" y="9745"/>
                    <a:pt x="9087" y="9900"/>
                    <a:pt x="9419" y="10121"/>
                  </a:cubicBezTo>
                  <a:cubicBezTo>
                    <a:pt x="10079" y="10569"/>
                    <a:pt x="10930" y="10787"/>
                    <a:pt x="11688" y="10787"/>
                  </a:cubicBezTo>
                  <a:cubicBezTo>
                    <a:pt x="12538" y="10787"/>
                    <a:pt x="13270" y="10513"/>
                    <a:pt x="13480" y="9983"/>
                  </a:cubicBezTo>
                  <a:cubicBezTo>
                    <a:pt x="13648" y="9563"/>
                    <a:pt x="13555" y="9014"/>
                    <a:pt x="14230" y="9014"/>
                  </a:cubicBezTo>
                  <a:cubicBezTo>
                    <a:pt x="14250" y="9014"/>
                    <a:pt x="14271" y="9014"/>
                    <a:pt x="14293" y="9015"/>
                  </a:cubicBezTo>
                  <a:cubicBezTo>
                    <a:pt x="15036" y="9050"/>
                    <a:pt x="15381" y="9516"/>
                    <a:pt x="15450" y="10138"/>
                  </a:cubicBezTo>
                  <a:cubicBezTo>
                    <a:pt x="15640" y="11486"/>
                    <a:pt x="16522" y="11953"/>
                    <a:pt x="17697" y="11988"/>
                  </a:cubicBezTo>
                  <a:cubicBezTo>
                    <a:pt x="18224" y="11988"/>
                    <a:pt x="18870" y="12472"/>
                    <a:pt x="19366" y="12472"/>
                  </a:cubicBezTo>
                  <a:cubicBezTo>
                    <a:pt x="19602" y="12472"/>
                    <a:pt x="19804" y="12362"/>
                    <a:pt x="19944" y="12039"/>
                  </a:cubicBezTo>
                  <a:cubicBezTo>
                    <a:pt x="20289" y="11210"/>
                    <a:pt x="19287" y="10398"/>
                    <a:pt x="18596" y="9758"/>
                  </a:cubicBezTo>
                  <a:cubicBezTo>
                    <a:pt x="18164" y="9361"/>
                    <a:pt x="17420" y="8825"/>
                    <a:pt x="17749" y="8272"/>
                  </a:cubicBezTo>
                  <a:cubicBezTo>
                    <a:pt x="17984" y="7884"/>
                    <a:pt x="18253" y="7197"/>
                    <a:pt x="18937" y="7197"/>
                  </a:cubicBezTo>
                  <a:cubicBezTo>
                    <a:pt x="19107" y="7197"/>
                    <a:pt x="19302" y="7239"/>
                    <a:pt x="19529" y="7339"/>
                  </a:cubicBezTo>
                  <a:cubicBezTo>
                    <a:pt x="19732" y="7429"/>
                    <a:pt x="19935" y="7468"/>
                    <a:pt x="20135" y="7468"/>
                  </a:cubicBezTo>
                  <a:cubicBezTo>
                    <a:pt x="20854" y="7468"/>
                    <a:pt x="21544" y="6970"/>
                    <a:pt x="22138" y="6578"/>
                  </a:cubicBezTo>
                  <a:cubicBezTo>
                    <a:pt x="22795" y="6146"/>
                    <a:pt x="22864" y="5248"/>
                    <a:pt x="22311" y="4643"/>
                  </a:cubicBezTo>
                  <a:cubicBezTo>
                    <a:pt x="22115" y="4425"/>
                    <a:pt x="21948" y="4340"/>
                    <a:pt x="21799" y="4340"/>
                  </a:cubicBezTo>
                  <a:cubicBezTo>
                    <a:pt x="21465" y="4340"/>
                    <a:pt x="21227" y="4774"/>
                    <a:pt x="20963" y="5110"/>
                  </a:cubicBezTo>
                  <a:cubicBezTo>
                    <a:pt x="20756" y="5334"/>
                    <a:pt x="20479" y="5472"/>
                    <a:pt x="20168" y="5507"/>
                  </a:cubicBezTo>
                  <a:cubicBezTo>
                    <a:pt x="20112" y="5512"/>
                    <a:pt x="20051" y="5514"/>
                    <a:pt x="19986" y="5514"/>
                  </a:cubicBezTo>
                  <a:cubicBezTo>
                    <a:pt x="18639" y="5514"/>
                    <a:pt x="15548" y="4518"/>
                    <a:pt x="14344" y="3727"/>
                  </a:cubicBezTo>
                  <a:cubicBezTo>
                    <a:pt x="13999" y="3485"/>
                    <a:pt x="13636" y="3295"/>
                    <a:pt x="13238" y="3139"/>
                  </a:cubicBezTo>
                  <a:cubicBezTo>
                    <a:pt x="11925" y="2690"/>
                    <a:pt x="10473" y="2465"/>
                    <a:pt x="9298" y="1774"/>
                  </a:cubicBezTo>
                  <a:cubicBezTo>
                    <a:pt x="8770" y="1458"/>
                    <a:pt x="8301" y="1322"/>
                    <a:pt x="7877" y="1322"/>
                  </a:cubicBezTo>
                  <a:cubicBezTo>
                    <a:pt x="7093" y="1322"/>
                    <a:pt x="6459" y="1787"/>
                    <a:pt x="5876" y="2448"/>
                  </a:cubicBezTo>
                  <a:cubicBezTo>
                    <a:pt x="5497" y="2886"/>
                    <a:pt x="5240" y="3062"/>
                    <a:pt x="5050" y="3062"/>
                  </a:cubicBezTo>
                  <a:cubicBezTo>
                    <a:pt x="4739" y="3062"/>
                    <a:pt x="4614" y="2586"/>
                    <a:pt x="4442" y="2016"/>
                  </a:cubicBezTo>
                  <a:cubicBezTo>
                    <a:pt x="4193" y="1191"/>
                    <a:pt x="4266" y="1"/>
                    <a:pt x="307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58"/>
            <p:cNvSpPr/>
            <p:nvPr/>
          </p:nvSpPr>
          <p:spPr>
            <a:xfrm>
              <a:off x="5898675" y="3029225"/>
              <a:ext cx="282150" cy="318450"/>
            </a:xfrm>
            <a:custGeom>
              <a:avLst/>
              <a:gdLst/>
              <a:ahLst/>
              <a:cxnLst/>
              <a:rect l="l" t="t" r="r" b="b"/>
              <a:pathLst>
                <a:path w="11286" h="12738" extrusionOk="0">
                  <a:moveTo>
                    <a:pt x="8163" y="0"/>
                  </a:moveTo>
                  <a:cubicBezTo>
                    <a:pt x="7646" y="0"/>
                    <a:pt x="7307" y="634"/>
                    <a:pt x="7121" y="1115"/>
                  </a:cubicBezTo>
                  <a:cubicBezTo>
                    <a:pt x="6498" y="2618"/>
                    <a:pt x="5081" y="3362"/>
                    <a:pt x="4027" y="4450"/>
                  </a:cubicBezTo>
                  <a:cubicBezTo>
                    <a:pt x="3562" y="4916"/>
                    <a:pt x="2753" y="5709"/>
                    <a:pt x="2170" y="5709"/>
                  </a:cubicBezTo>
                  <a:cubicBezTo>
                    <a:pt x="2125" y="5709"/>
                    <a:pt x="2082" y="5704"/>
                    <a:pt x="2040" y="5695"/>
                  </a:cubicBezTo>
                  <a:cubicBezTo>
                    <a:pt x="1767" y="5631"/>
                    <a:pt x="1536" y="5602"/>
                    <a:pt x="1339" y="5602"/>
                  </a:cubicBezTo>
                  <a:cubicBezTo>
                    <a:pt x="150" y="5602"/>
                    <a:pt x="215" y="6659"/>
                    <a:pt x="52" y="7475"/>
                  </a:cubicBezTo>
                  <a:cubicBezTo>
                    <a:pt x="1" y="9410"/>
                    <a:pt x="1625" y="11518"/>
                    <a:pt x="3267" y="12123"/>
                  </a:cubicBezTo>
                  <a:cubicBezTo>
                    <a:pt x="3638" y="12262"/>
                    <a:pt x="4019" y="12277"/>
                    <a:pt x="4389" y="12277"/>
                  </a:cubicBezTo>
                  <a:cubicBezTo>
                    <a:pt x="4488" y="12277"/>
                    <a:pt x="4586" y="12276"/>
                    <a:pt x="4683" y="12276"/>
                  </a:cubicBezTo>
                  <a:cubicBezTo>
                    <a:pt x="5034" y="12276"/>
                    <a:pt x="5369" y="12290"/>
                    <a:pt x="5669" y="12417"/>
                  </a:cubicBezTo>
                  <a:cubicBezTo>
                    <a:pt x="6156" y="12630"/>
                    <a:pt x="6559" y="12738"/>
                    <a:pt x="6895" y="12738"/>
                  </a:cubicBezTo>
                  <a:cubicBezTo>
                    <a:pt x="7678" y="12738"/>
                    <a:pt x="8093" y="12148"/>
                    <a:pt x="8348" y="10914"/>
                  </a:cubicBezTo>
                  <a:cubicBezTo>
                    <a:pt x="8572" y="9773"/>
                    <a:pt x="9073" y="8235"/>
                    <a:pt x="9937" y="7786"/>
                  </a:cubicBezTo>
                  <a:cubicBezTo>
                    <a:pt x="11268" y="7094"/>
                    <a:pt x="10577" y="6697"/>
                    <a:pt x="10231" y="6023"/>
                  </a:cubicBezTo>
                  <a:cubicBezTo>
                    <a:pt x="9782" y="5124"/>
                    <a:pt x="8797" y="4278"/>
                    <a:pt x="10058" y="3189"/>
                  </a:cubicBezTo>
                  <a:cubicBezTo>
                    <a:pt x="10404" y="2895"/>
                    <a:pt x="11285" y="2618"/>
                    <a:pt x="10853" y="1945"/>
                  </a:cubicBezTo>
                  <a:cubicBezTo>
                    <a:pt x="10266" y="1063"/>
                    <a:pt x="9402" y="286"/>
                    <a:pt x="8348" y="26"/>
                  </a:cubicBezTo>
                  <a:cubicBezTo>
                    <a:pt x="8284" y="9"/>
                    <a:pt x="8222" y="0"/>
                    <a:pt x="81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58"/>
            <p:cNvSpPr/>
            <p:nvPr/>
          </p:nvSpPr>
          <p:spPr>
            <a:xfrm>
              <a:off x="5544400" y="3065225"/>
              <a:ext cx="541800" cy="430700"/>
            </a:xfrm>
            <a:custGeom>
              <a:avLst/>
              <a:gdLst/>
              <a:ahLst/>
              <a:cxnLst/>
              <a:rect l="l" t="t" r="r" b="b"/>
              <a:pathLst>
                <a:path w="21672" h="17228" extrusionOk="0">
                  <a:moveTo>
                    <a:pt x="7484" y="4583"/>
                  </a:moveTo>
                  <a:lnTo>
                    <a:pt x="7484" y="4583"/>
                  </a:lnTo>
                  <a:cubicBezTo>
                    <a:pt x="7486" y="4586"/>
                    <a:pt x="7488" y="4589"/>
                    <a:pt x="7491" y="4592"/>
                  </a:cubicBezTo>
                  <a:lnTo>
                    <a:pt x="7491" y="4592"/>
                  </a:lnTo>
                  <a:cubicBezTo>
                    <a:pt x="7494" y="4595"/>
                    <a:pt x="7498" y="4597"/>
                    <a:pt x="7501" y="4600"/>
                  </a:cubicBezTo>
                  <a:lnTo>
                    <a:pt x="7484" y="4583"/>
                  </a:lnTo>
                  <a:close/>
                  <a:moveTo>
                    <a:pt x="1210" y="0"/>
                  </a:moveTo>
                  <a:cubicBezTo>
                    <a:pt x="910" y="0"/>
                    <a:pt x="646" y="84"/>
                    <a:pt x="415" y="314"/>
                  </a:cubicBezTo>
                  <a:cubicBezTo>
                    <a:pt x="1" y="712"/>
                    <a:pt x="260" y="1127"/>
                    <a:pt x="571" y="1403"/>
                  </a:cubicBezTo>
                  <a:cubicBezTo>
                    <a:pt x="1833" y="2561"/>
                    <a:pt x="2939" y="3874"/>
                    <a:pt x="3872" y="5309"/>
                  </a:cubicBezTo>
                  <a:cubicBezTo>
                    <a:pt x="5894" y="8264"/>
                    <a:pt x="6948" y="12014"/>
                    <a:pt x="10663" y="13552"/>
                  </a:cubicBezTo>
                  <a:cubicBezTo>
                    <a:pt x="10715" y="13587"/>
                    <a:pt x="10733" y="13656"/>
                    <a:pt x="10733" y="13725"/>
                  </a:cubicBezTo>
                  <a:cubicBezTo>
                    <a:pt x="10007" y="15522"/>
                    <a:pt x="11579" y="15401"/>
                    <a:pt x="12478" y="15660"/>
                  </a:cubicBezTo>
                  <a:cubicBezTo>
                    <a:pt x="14932" y="16334"/>
                    <a:pt x="17420" y="16801"/>
                    <a:pt x="19961" y="17043"/>
                  </a:cubicBezTo>
                  <a:cubicBezTo>
                    <a:pt x="20276" y="17079"/>
                    <a:pt x="20618" y="17227"/>
                    <a:pt x="20904" y="17227"/>
                  </a:cubicBezTo>
                  <a:cubicBezTo>
                    <a:pt x="21167" y="17227"/>
                    <a:pt x="21382" y="17101"/>
                    <a:pt x="21482" y="16645"/>
                  </a:cubicBezTo>
                  <a:cubicBezTo>
                    <a:pt x="21672" y="15816"/>
                    <a:pt x="20842" y="15626"/>
                    <a:pt x="20306" y="15280"/>
                  </a:cubicBezTo>
                  <a:cubicBezTo>
                    <a:pt x="18129" y="13932"/>
                    <a:pt x="15502" y="14347"/>
                    <a:pt x="13204" y="13448"/>
                  </a:cubicBezTo>
                  <a:cubicBezTo>
                    <a:pt x="13103" y="13410"/>
                    <a:pt x="12986" y="13400"/>
                    <a:pt x="12863" y="13400"/>
                  </a:cubicBezTo>
                  <a:cubicBezTo>
                    <a:pt x="12726" y="13400"/>
                    <a:pt x="12582" y="13412"/>
                    <a:pt x="12448" y="13412"/>
                  </a:cubicBezTo>
                  <a:cubicBezTo>
                    <a:pt x="12162" y="13412"/>
                    <a:pt x="11919" y="13355"/>
                    <a:pt x="11873" y="12999"/>
                  </a:cubicBezTo>
                  <a:cubicBezTo>
                    <a:pt x="11769" y="12221"/>
                    <a:pt x="11614" y="11288"/>
                    <a:pt x="12409" y="10666"/>
                  </a:cubicBezTo>
                  <a:cubicBezTo>
                    <a:pt x="12979" y="10199"/>
                    <a:pt x="12806" y="9836"/>
                    <a:pt x="12478" y="9249"/>
                  </a:cubicBezTo>
                  <a:cubicBezTo>
                    <a:pt x="11908" y="8195"/>
                    <a:pt x="10352" y="8558"/>
                    <a:pt x="10076" y="7849"/>
                  </a:cubicBezTo>
                  <a:cubicBezTo>
                    <a:pt x="9542" y="6419"/>
                    <a:pt x="8354" y="5659"/>
                    <a:pt x="7491" y="4592"/>
                  </a:cubicBezTo>
                  <a:lnTo>
                    <a:pt x="7491" y="4592"/>
                  </a:lnTo>
                  <a:cubicBezTo>
                    <a:pt x="6993" y="4179"/>
                    <a:pt x="6512" y="3733"/>
                    <a:pt x="5980" y="3339"/>
                  </a:cubicBezTo>
                  <a:cubicBezTo>
                    <a:pt x="4563" y="2285"/>
                    <a:pt x="3682" y="522"/>
                    <a:pt x="1763" y="72"/>
                  </a:cubicBezTo>
                  <a:cubicBezTo>
                    <a:pt x="1567" y="28"/>
                    <a:pt x="1383" y="0"/>
                    <a:pt x="12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58"/>
            <p:cNvSpPr/>
            <p:nvPr/>
          </p:nvSpPr>
          <p:spPr>
            <a:xfrm>
              <a:off x="4388700" y="3530600"/>
              <a:ext cx="227275" cy="395425"/>
            </a:xfrm>
            <a:custGeom>
              <a:avLst/>
              <a:gdLst/>
              <a:ahLst/>
              <a:cxnLst/>
              <a:rect l="l" t="t" r="r" b="b"/>
              <a:pathLst>
                <a:path w="9091" h="15817" extrusionOk="0">
                  <a:moveTo>
                    <a:pt x="7622" y="0"/>
                  </a:moveTo>
                  <a:cubicBezTo>
                    <a:pt x="7155" y="0"/>
                    <a:pt x="6965" y="363"/>
                    <a:pt x="6740" y="761"/>
                  </a:cubicBezTo>
                  <a:cubicBezTo>
                    <a:pt x="5963" y="2212"/>
                    <a:pt x="5323" y="3802"/>
                    <a:pt x="3405" y="4200"/>
                  </a:cubicBezTo>
                  <a:cubicBezTo>
                    <a:pt x="2645" y="4338"/>
                    <a:pt x="2247" y="4891"/>
                    <a:pt x="2109" y="5738"/>
                  </a:cubicBezTo>
                  <a:cubicBezTo>
                    <a:pt x="1781" y="7587"/>
                    <a:pt x="1971" y="9471"/>
                    <a:pt x="917" y="11285"/>
                  </a:cubicBezTo>
                  <a:cubicBezTo>
                    <a:pt x="1" y="12910"/>
                    <a:pt x="1660" y="15813"/>
                    <a:pt x="3077" y="15813"/>
                  </a:cubicBezTo>
                  <a:cubicBezTo>
                    <a:pt x="3125" y="15815"/>
                    <a:pt x="3172" y="15816"/>
                    <a:pt x="3219" y="15816"/>
                  </a:cubicBezTo>
                  <a:cubicBezTo>
                    <a:pt x="4640" y="15816"/>
                    <a:pt x="5279" y="14808"/>
                    <a:pt x="5496" y="13670"/>
                  </a:cubicBezTo>
                  <a:cubicBezTo>
                    <a:pt x="6049" y="11095"/>
                    <a:pt x="7034" y="8676"/>
                    <a:pt x="8002" y="6256"/>
                  </a:cubicBezTo>
                  <a:cubicBezTo>
                    <a:pt x="8745" y="4373"/>
                    <a:pt x="9091" y="2645"/>
                    <a:pt x="8192" y="778"/>
                  </a:cubicBezTo>
                  <a:cubicBezTo>
                    <a:pt x="8054" y="467"/>
                    <a:pt x="8106" y="18"/>
                    <a:pt x="762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58"/>
            <p:cNvSpPr/>
            <p:nvPr/>
          </p:nvSpPr>
          <p:spPr>
            <a:xfrm>
              <a:off x="6438300" y="1893850"/>
              <a:ext cx="267450" cy="418275"/>
            </a:xfrm>
            <a:custGeom>
              <a:avLst/>
              <a:gdLst/>
              <a:ahLst/>
              <a:cxnLst/>
              <a:rect l="l" t="t" r="r" b="b"/>
              <a:pathLst>
                <a:path w="10698" h="16731" extrusionOk="0">
                  <a:moveTo>
                    <a:pt x="4909" y="1"/>
                  </a:moveTo>
                  <a:cubicBezTo>
                    <a:pt x="4667" y="1"/>
                    <a:pt x="4504" y="61"/>
                    <a:pt x="4562" y="216"/>
                  </a:cubicBezTo>
                  <a:cubicBezTo>
                    <a:pt x="5064" y="1633"/>
                    <a:pt x="3992" y="3465"/>
                    <a:pt x="5444" y="4502"/>
                  </a:cubicBezTo>
                  <a:cubicBezTo>
                    <a:pt x="6654" y="5366"/>
                    <a:pt x="6515" y="6627"/>
                    <a:pt x="6913" y="7647"/>
                  </a:cubicBezTo>
                  <a:cubicBezTo>
                    <a:pt x="6804" y="8207"/>
                    <a:pt x="6835" y="9062"/>
                    <a:pt x="6426" y="9062"/>
                  </a:cubicBezTo>
                  <a:cubicBezTo>
                    <a:pt x="6380" y="9062"/>
                    <a:pt x="6330" y="9052"/>
                    <a:pt x="6273" y="9029"/>
                  </a:cubicBezTo>
                  <a:cubicBezTo>
                    <a:pt x="6019" y="8928"/>
                    <a:pt x="5817" y="8884"/>
                    <a:pt x="5657" y="8884"/>
                  </a:cubicBezTo>
                  <a:cubicBezTo>
                    <a:pt x="5131" y="8884"/>
                    <a:pt x="5047" y="9360"/>
                    <a:pt x="4995" y="9876"/>
                  </a:cubicBezTo>
                  <a:cubicBezTo>
                    <a:pt x="4925" y="10533"/>
                    <a:pt x="4614" y="10757"/>
                    <a:pt x="4044" y="10896"/>
                  </a:cubicBezTo>
                  <a:cubicBezTo>
                    <a:pt x="726" y="11673"/>
                    <a:pt x="0" y="13229"/>
                    <a:pt x="1659" y="16028"/>
                  </a:cubicBezTo>
                  <a:cubicBezTo>
                    <a:pt x="1834" y="16314"/>
                    <a:pt x="1935" y="16730"/>
                    <a:pt x="2351" y="16730"/>
                  </a:cubicBezTo>
                  <a:cubicBezTo>
                    <a:pt x="2389" y="16730"/>
                    <a:pt x="2429" y="16727"/>
                    <a:pt x="2471" y="16720"/>
                  </a:cubicBezTo>
                  <a:cubicBezTo>
                    <a:pt x="3007" y="16633"/>
                    <a:pt x="3197" y="16236"/>
                    <a:pt x="3301" y="15752"/>
                  </a:cubicBezTo>
                  <a:cubicBezTo>
                    <a:pt x="3405" y="15251"/>
                    <a:pt x="3301" y="14784"/>
                    <a:pt x="4009" y="14542"/>
                  </a:cubicBezTo>
                  <a:cubicBezTo>
                    <a:pt x="5651" y="13955"/>
                    <a:pt x="7241" y="13194"/>
                    <a:pt x="8866" y="12555"/>
                  </a:cubicBezTo>
                  <a:cubicBezTo>
                    <a:pt x="9298" y="12399"/>
                    <a:pt x="9643" y="12261"/>
                    <a:pt x="9799" y="11829"/>
                  </a:cubicBezTo>
                  <a:cubicBezTo>
                    <a:pt x="10300" y="10308"/>
                    <a:pt x="8866" y="5746"/>
                    <a:pt x="7604" y="4709"/>
                  </a:cubicBezTo>
                  <a:cubicBezTo>
                    <a:pt x="7397" y="4536"/>
                    <a:pt x="6809" y="4571"/>
                    <a:pt x="7016" y="4139"/>
                  </a:cubicBezTo>
                  <a:cubicBezTo>
                    <a:pt x="7082" y="4008"/>
                    <a:pt x="7166" y="3963"/>
                    <a:pt x="7262" y="3963"/>
                  </a:cubicBezTo>
                  <a:cubicBezTo>
                    <a:pt x="7468" y="3963"/>
                    <a:pt x="7725" y="4173"/>
                    <a:pt x="7950" y="4173"/>
                  </a:cubicBezTo>
                  <a:cubicBezTo>
                    <a:pt x="7979" y="4174"/>
                    <a:pt x="8009" y="4175"/>
                    <a:pt x="8039" y="4175"/>
                  </a:cubicBezTo>
                  <a:cubicBezTo>
                    <a:pt x="9008" y="4175"/>
                    <a:pt x="9913" y="3634"/>
                    <a:pt x="10265" y="2946"/>
                  </a:cubicBezTo>
                  <a:cubicBezTo>
                    <a:pt x="10697" y="2117"/>
                    <a:pt x="9695" y="1667"/>
                    <a:pt x="8987" y="1581"/>
                  </a:cubicBezTo>
                  <a:cubicBezTo>
                    <a:pt x="7811" y="1443"/>
                    <a:pt x="6930" y="786"/>
                    <a:pt x="5962" y="250"/>
                  </a:cubicBezTo>
                  <a:cubicBezTo>
                    <a:pt x="5704" y="111"/>
                    <a:pt x="5235" y="1"/>
                    <a:pt x="490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58"/>
            <p:cNvSpPr/>
            <p:nvPr/>
          </p:nvSpPr>
          <p:spPr>
            <a:xfrm>
              <a:off x="6901875" y="4220725"/>
              <a:ext cx="468775" cy="354550"/>
            </a:xfrm>
            <a:custGeom>
              <a:avLst/>
              <a:gdLst/>
              <a:ahLst/>
              <a:cxnLst/>
              <a:rect l="l" t="t" r="r" b="b"/>
              <a:pathLst>
                <a:path w="18751" h="14182" extrusionOk="0">
                  <a:moveTo>
                    <a:pt x="15666" y="0"/>
                  </a:moveTo>
                  <a:cubicBezTo>
                    <a:pt x="15588" y="0"/>
                    <a:pt x="15504" y="9"/>
                    <a:pt x="15415" y="28"/>
                  </a:cubicBezTo>
                  <a:cubicBezTo>
                    <a:pt x="14690" y="184"/>
                    <a:pt x="14759" y="772"/>
                    <a:pt x="14897" y="1290"/>
                  </a:cubicBezTo>
                  <a:cubicBezTo>
                    <a:pt x="15294" y="2845"/>
                    <a:pt x="14880" y="4038"/>
                    <a:pt x="13463" y="4850"/>
                  </a:cubicBezTo>
                  <a:cubicBezTo>
                    <a:pt x="13013" y="5109"/>
                    <a:pt x="12823" y="5472"/>
                    <a:pt x="13065" y="5991"/>
                  </a:cubicBezTo>
                  <a:cubicBezTo>
                    <a:pt x="13324" y="6578"/>
                    <a:pt x="12823" y="6803"/>
                    <a:pt x="12512" y="7097"/>
                  </a:cubicBezTo>
                  <a:cubicBezTo>
                    <a:pt x="12410" y="7191"/>
                    <a:pt x="12303" y="7233"/>
                    <a:pt x="12200" y="7233"/>
                  </a:cubicBezTo>
                  <a:cubicBezTo>
                    <a:pt x="12041" y="7233"/>
                    <a:pt x="11891" y="7133"/>
                    <a:pt x="11786" y="6976"/>
                  </a:cubicBezTo>
                  <a:cubicBezTo>
                    <a:pt x="11531" y="6610"/>
                    <a:pt x="11284" y="6477"/>
                    <a:pt x="11039" y="6477"/>
                  </a:cubicBezTo>
                  <a:cubicBezTo>
                    <a:pt x="10705" y="6477"/>
                    <a:pt x="10373" y="6726"/>
                    <a:pt x="10024" y="6976"/>
                  </a:cubicBezTo>
                  <a:cubicBezTo>
                    <a:pt x="8797" y="7891"/>
                    <a:pt x="7811" y="9188"/>
                    <a:pt x="6308" y="9637"/>
                  </a:cubicBezTo>
                  <a:cubicBezTo>
                    <a:pt x="4303" y="10242"/>
                    <a:pt x="2696" y="11572"/>
                    <a:pt x="812" y="12385"/>
                  </a:cubicBezTo>
                  <a:cubicBezTo>
                    <a:pt x="242" y="12627"/>
                    <a:pt x="0" y="13214"/>
                    <a:pt x="692" y="13577"/>
                  </a:cubicBezTo>
                  <a:cubicBezTo>
                    <a:pt x="1262" y="13888"/>
                    <a:pt x="1936" y="13992"/>
                    <a:pt x="2610" y="14182"/>
                  </a:cubicBezTo>
                  <a:cubicBezTo>
                    <a:pt x="3819" y="13854"/>
                    <a:pt x="4943" y="13249"/>
                    <a:pt x="5893" y="12436"/>
                  </a:cubicBezTo>
                  <a:cubicBezTo>
                    <a:pt x="7829" y="10743"/>
                    <a:pt x="10144" y="9447"/>
                    <a:pt x="12357" y="8496"/>
                  </a:cubicBezTo>
                  <a:cubicBezTo>
                    <a:pt x="14396" y="7615"/>
                    <a:pt x="15847" y="6042"/>
                    <a:pt x="17817" y="5213"/>
                  </a:cubicBezTo>
                  <a:cubicBezTo>
                    <a:pt x="18301" y="4988"/>
                    <a:pt x="18751" y="4452"/>
                    <a:pt x="18612" y="3848"/>
                  </a:cubicBezTo>
                  <a:cubicBezTo>
                    <a:pt x="18539" y="3538"/>
                    <a:pt x="18402" y="3442"/>
                    <a:pt x="18239" y="3442"/>
                  </a:cubicBezTo>
                  <a:cubicBezTo>
                    <a:pt x="18019" y="3442"/>
                    <a:pt x="17752" y="3615"/>
                    <a:pt x="17524" y="3675"/>
                  </a:cubicBezTo>
                  <a:cubicBezTo>
                    <a:pt x="17487" y="3682"/>
                    <a:pt x="17451" y="3686"/>
                    <a:pt x="17417" y="3686"/>
                  </a:cubicBezTo>
                  <a:cubicBezTo>
                    <a:pt x="17207" y="3686"/>
                    <a:pt x="17050" y="3554"/>
                    <a:pt x="17109" y="3346"/>
                  </a:cubicBezTo>
                  <a:cubicBezTo>
                    <a:pt x="17385" y="2431"/>
                    <a:pt x="16625" y="1791"/>
                    <a:pt x="16556" y="962"/>
                  </a:cubicBezTo>
                  <a:cubicBezTo>
                    <a:pt x="16526" y="461"/>
                    <a:pt x="16229" y="0"/>
                    <a:pt x="1566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58"/>
            <p:cNvSpPr/>
            <p:nvPr/>
          </p:nvSpPr>
          <p:spPr>
            <a:xfrm>
              <a:off x="6306100" y="2654825"/>
              <a:ext cx="232875" cy="385425"/>
            </a:xfrm>
            <a:custGeom>
              <a:avLst/>
              <a:gdLst/>
              <a:ahLst/>
              <a:cxnLst/>
              <a:rect l="l" t="t" r="r" b="b"/>
              <a:pathLst>
                <a:path w="9315" h="15417" extrusionOk="0">
                  <a:moveTo>
                    <a:pt x="6907" y="9941"/>
                  </a:moveTo>
                  <a:cubicBezTo>
                    <a:pt x="6738" y="10523"/>
                    <a:pt x="6645" y="11167"/>
                    <a:pt x="5910" y="11304"/>
                  </a:cubicBezTo>
                  <a:cubicBezTo>
                    <a:pt x="5905" y="11305"/>
                    <a:pt x="5899" y="11305"/>
                    <a:pt x="5892" y="11305"/>
                  </a:cubicBezTo>
                  <a:cubicBezTo>
                    <a:pt x="5767" y="11305"/>
                    <a:pt x="5547" y="11146"/>
                    <a:pt x="5547" y="11097"/>
                  </a:cubicBezTo>
                  <a:cubicBezTo>
                    <a:pt x="5616" y="10270"/>
                    <a:pt x="6304" y="10147"/>
                    <a:pt x="6907" y="9941"/>
                  </a:cubicBezTo>
                  <a:close/>
                  <a:moveTo>
                    <a:pt x="2345" y="1"/>
                  </a:moveTo>
                  <a:cubicBezTo>
                    <a:pt x="2049" y="1"/>
                    <a:pt x="1708" y="93"/>
                    <a:pt x="1419" y="93"/>
                  </a:cubicBezTo>
                  <a:cubicBezTo>
                    <a:pt x="1383" y="93"/>
                    <a:pt x="1348" y="92"/>
                    <a:pt x="1313" y="88"/>
                  </a:cubicBezTo>
                  <a:cubicBezTo>
                    <a:pt x="1306" y="88"/>
                    <a:pt x="1299" y="88"/>
                    <a:pt x="1292" y="88"/>
                  </a:cubicBezTo>
                  <a:cubicBezTo>
                    <a:pt x="885" y="88"/>
                    <a:pt x="504" y="561"/>
                    <a:pt x="639" y="883"/>
                  </a:cubicBezTo>
                  <a:cubicBezTo>
                    <a:pt x="1244" y="2283"/>
                    <a:pt x="0" y="3977"/>
                    <a:pt x="1348" y="5273"/>
                  </a:cubicBezTo>
                  <a:cubicBezTo>
                    <a:pt x="1538" y="5446"/>
                    <a:pt x="1383" y="5964"/>
                    <a:pt x="1538" y="6241"/>
                  </a:cubicBezTo>
                  <a:cubicBezTo>
                    <a:pt x="1851" y="6738"/>
                    <a:pt x="1941" y="7889"/>
                    <a:pt x="2501" y="7889"/>
                  </a:cubicBezTo>
                  <a:cubicBezTo>
                    <a:pt x="2623" y="7889"/>
                    <a:pt x="2766" y="7836"/>
                    <a:pt x="2938" y="7710"/>
                  </a:cubicBezTo>
                  <a:cubicBezTo>
                    <a:pt x="3345" y="7411"/>
                    <a:pt x="3664" y="7306"/>
                    <a:pt x="3951" y="7306"/>
                  </a:cubicBezTo>
                  <a:cubicBezTo>
                    <a:pt x="4345" y="7306"/>
                    <a:pt x="4678" y="7505"/>
                    <a:pt x="5098" y="7675"/>
                  </a:cubicBezTo>
                  <a:cubicBezTo>
                    <a:pt x="5375" y="7796"/>
                    <a:pt x="5651" y="7848"/>
                    <a:pt x="5668" y="8176"/>
                  </a:cubicBezTo>
                  <a:cubicBezTo>
                    <a:pt x="5668" y="8297"/>
                    <a:pt x="5547" y="8401"/>
                    <a:pt x="5478" y="8504"/>
                  </a:cubicBezTo>
                  <a:cubicBezTo>
                    <a:pt x="5288" y="8384"/>
                    <a:pt x="5098" y="8263"/>
                    <a:pt x="4908" y="8107"/>
                  </a:cubicBezTo>
                  <a:cubicBezTo>
                    <a:pt x="4670" y="7869"/>
                    <a:pt x="4349" y="7740"/>
                    <a:pt x="4020" y="7740"/>
                  </a:cubicBezTo>
                  <a:cubicBezTo>
                    <a:pt x="3895" y="7740"/>
                    <a:pt x="3770" y="7758"/>
                    <a:pt x="3646" y="7796"/>
                  </a:cubicBezTo>
                  <a:cubicBezTo>
                    <a:pt x="3059" y="7951"/>
                    <a:pt x="3284" y="8470"/>
                    <a:pt x="3249" y="8850"/>
                  </a:cubicBezTo>
                  <a:cubicBezTo>
                    <a:pt x="3180" y="10008"/>
                    <a:pt x="4701" y="11270"/>
                    <a:pt x="4580" y="11408"/>
                  </a:cubicBezTo>
                  <a:cubicBezTo>
                    <a:pt x="3042" y="13170"/>
                    <a:pt x="4251" y="13205"/>
                    <a:pt x="5599" y="13758"/>
                  </a:cubicBezTo>
                  <a:cubicBezTo>
                    <a:pt x="6014" y="13948"/>
                    <a:pt x="6429" y="15244"/>
                    <a:pt x="7379" y="15400"/>
                  </a:cubicBezTo>
                  <a:cubicBezTo>
                    <a:pt x="7454" y="15411"/>
                    <a:pt x="7523" y="15417"/>
                    <a:pt x="7586" y="15417"/>
                  </a:cubicBezTo>
                  <a:cubicBezTo>
                    <a:pt x="8462" y="15417"/>
                    <a:pt x="8316" y="14362"/>
                    <a:pt x="8606" y="13879"/>
                  </a:cubicBezTo>
                  <a:cubicBezTo>
                    <a:pt x="9315" y="12687"/>
                    <a:pt x="8554" y="11529"/>
                    <a:pt x="8105" y="10423"/>
                  </a:cubicBezTo>
                  <a:cubicBezTo>
                    <a:pt x="7967" y="10058"/>
                    <a:pt x="7709" y="9812"/>
                    <a:pt x="7353" y="9812"/>
                  </a:cubicBezTo>
                  <a:cubicBezTo>
                    <a:pt x="7222" y="9812"/>
                    <a:pt x="7078" y="9845"/>
                    <a:pt x="6922" y="9917"/>
                  </a:cubicBezTo>
                  <a:lnTo>
                    <a:pt x="6922" y="9917"/>
                  </a:lnTo>
                  <a:cubicBezTo>
                    <a:pt x="7290" y="9072"/>
                    <a:pt x="8114" y="7913"/>
                    <a:pt x="7103" y="7433"/>
                  </a:cubicBezTo>
                  <a:cubicBezTo>
                    <a:pt x="5789" y="6828"/>
                    <a:pt x="5530" y="5048"/>
                    <a:pt x="3854" y="4927"/>
                  </a:cubicBezTo>
                  <a:cubicBezTo>
                    <a:pt x="3335" y="4893"/>
                    <a:pt x="2886" y="4167"/>
                    <a:pt x="3318" y="3424"/>
                  </a:cubicBezTo>
                  <a:cubicBezTo>
                    <a:pt x="3975" y="2318"/>
                    <a:pt x="3353" y="1298"/>
                    <a:pt x="2955" y="348"/>
                  </a:cubicBezTo>
                  <a:cubicBezTo>
                    <a:pt x="2833" y="73"/>
                    <a:pt x="2607" y="1"/>
                    <a:pt x="234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58"/>
            <p:cNvSpPr/>
            <p:nvPr/>
          </p:nvSpPr>
          <p:spPr>
            <a:xfrm>
              <a:off x="6139750" y="3178550"/>
              <a:ext cx="185375" cy="227425"/>
            </a:xfrm>
            <a:custGeom>
              <a:avLst/>
              <a:gdLst/>
              <a:ahLst/>
              <a:cxnLst/>
              <a:rect l="l" t="t" r="r" b="b"/>
              <a:pathLst>
                <a:path w="7415" h="9097" extrusionOk="0">
                  <a:moveTo>
                    <a:pt x="6576" y="0"/>
                  </a:moveTo>
                  <a:cubicBezTo>
                    <a:pt x="6440" y="0"/>
                    <a:pt x="6314" y="46"/>
                    <a:pt x="6222" y="154"/>
                  </a:cubicBezTo>
                  <a:cubicBezTo>
                    <a:pt x="5928" y="483"/>
                    <a:pt x="5611" y="592"/>
                    <a:pt x="5290" y="592"/>
                  </a:cubicBezTo>
                  <a:cubicBezTo>
                    <a:pt x="4988" y="592"/>
                    <a:pt x="4683" y="496"/>
                    <a:pt x="4390" y="396"/>
                  </a:cubicBezTo>
                  <a:cubicBezTo>
                    <a:pt x="3964" y="242"/>
                    <a:pt x="3597" y="173"/>
                    <a:pt x="3279" y="173"/>
                  </a:cubicBezTo>
                  <a:cubicBezTo>
                    <a:pt x="1986" y="173"/>
                    <a:pt x="1492" y="1318"/>
                    <a:pt x="1020" y="2608"/>
                  </a:cubicBezTo>
                  <a:cubicBezTo>
                    <a:pt x="364" y="4353"/>
                    <a:pt x="1" y="6064"/>
                    <a:pt x="796" y="7360"/>
                  </a:cubicBezTo>
                  <a:cubicBezTo>
                    <a:pt x="847" y="8362"/>
                    <a:pt x="761" y="8984"/>
                    <a:pt x="1470" y="9088"/>
                  </a:cubicBezTo>
                  <a:cubicBezTo>
                    <a:pt x="1519" y="9094"/>
                    <a:pt x="1568" y="9097"/>
                    <a:pt x="1614" y="9097"/>
                  </a:cubicBezTo>
                  <a:cubicBezTo>
                    <a:pt x="2117" y="9097"/>
                    <a:pt x="2435" y="8762"/>
                    <a:pt x="2593" y="8224"/>
                  </a:cubicBezTo>
                  <a:cubicBezTo>
                    <a:pt x="2634" y="8075"/>
                    <a:pt x="2578" y="7743"/>
                    <a:pt x="2746" y="7743"/>
                  </a:cubicBezTo>
                  <a:cubicBezTo>
                    <a:pt x="2792" y="7743"/>
                    <a:pt x="2854" y="7768"/>
                    <a:pt x="2938" y="7827"/>
                  </a:cubicBezTo>
                  <a:cubicBezTo>
                    <a:pt x="3173" y="7995"/>
                    <a:pt x="3380" y="8062"/>
                    <a:pt x="3567" y="8062"/>
                  </a:cubicBezTo>
                  <a:cubicBezTo>
                    <a:pt x="4013" y="8062"/>
                    <a:pt x="4340" y="7677"/>
                    <a:pt x="4632" y="7360"/>
                  </a:cubicBezTo>
                  <a:cubicBezTo>
                    <a:pt x="5116" y="6842"/>
                    <a:pt x="4563" y="6358"/>
                    <a:pt x="4373" y="5839"/>
                  </a:cubicBezTo>
                  <a:cubicBezTo>
                    <a:pt x="4183" y="5321"/>
                    <a:pt x="3491" y="4750"/>
                    <a:pt x="4442" y="4249"/>
                  </a:cubicBezTo>
                  <a:cubicBezTo>
                    <a:pt x="4943" y="3990"/>
                    <a:pt x="5790" y="3852"/>
                    <a:pt x="5427" y="3057"/>
                  </a:cubicBezTo>
                  <a:cubicBezTo>
                    <a:pt x="5274" y="2713"/>
                    <a:pt x="5030" y="2616"/>
                    <a:pt x="4752" y="2616"/>
                  </a:cubicBezTo>
                  <a:cubicBezTo>
                    <a:pt x="4400" y="2616"/>
                    <a:pt x="3994" y="2771"/>
                    <a:pt x="3647" y="2780"/>
                  </a:cubicBezTo>
                  <a:cubicBezTo>
                    <a:pt x="3388" y="2815"/>
                    <a:pt x="3129" y="2850"/>
                    <a:pt x="2887" y="2919"/>
                  </a:cubicBezTo>
                  <a:cubicBezTo>
                    <a:pt x="2887" y="2746"/>
                    <a:pt x="2800" y="2487"/>
                    <a:pt x="2887" y="2435"/>
                  </a:cubicBezTo>
                  <a:cubicBezTo>
                    <a:pt x="3111" y="2262"/>
                    <a:pt x="3405" y="2037"/>
                    <a:pt x="3664" y="2037"/>
                  </a:cubicBezTo>
                  <a:cubicBezTo>
                    <a:pt x="4321" y="2055"/>
                    <a:pt x="4995" y="2262"/>
                    <a:pt x="5634" y="2262"/>
                  </a:cubicBezTo>
                  <a:cubicBezTo>
                    <a:pt x="6481" y="2262"/>
                    <a:pt x="6861" y="1553"/>
                    <a:pt x="7242" y="931"/>
                  </a:cubicBezTo>
                  <a:cubicBezTo>
                    <a:pt x="7414" y="689"/>
                    <a:pt x="7328" y="344"/>
                    <a:pt x="7086" y="188"/>
                  </a:cubicBezTo>
                  <a:cubicBezTo>
                    <a:pt x="6932" y="73"/>
                    <a:pt x="6746" y="0"/>
                    <a:pt x="657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58"/>
            <p:cNvSpPr/>
            <p:nvPr/>
          </p:nvSpPr>
          <p:spPr>
            <a:xfrm>
              <a:off x="4320000" y="1079225"/>
              <a:ext cx="260125" cy="163000"/>
            </a:xfrm>
            <a:custGeom>
              <a:avLst/>
              <a:gdLst/>
              <a:ahLst/>
              <a:cxnLst/>
              <a:rect l="l" t="t" r="r" b="b"/>
              <a:pathLst>
                <a:path w="10405" h="6520" extrusionOk="0">
                  <a:moveTo>
                    <a:pt x="8970" y="1"/>
                  </a:moveTo>
                  <a:cubicBezTo>
                    <a:pt x="6620" y="778"/>
                    <a:pt x="3786" y="294"/>
                    <a:pt x="1764" y="2576"/>
                  </a:cubicBezTo>
                  <a:cubicBezTo>
                    <a:pt x="502" y="3993"/>
                    <a:pt x="1" y="5410"/>
                    <a:pt x="1038" y="5876"/>
                  </a:cubicBezTo>
                  <a:cubicBezTo>
                    <a:pt x="2057" y="6274"/>
                    <a:pt x="3146" y="6499"/>
                    <a:pt x="4252" y="6516"/>
                  </a:cubicBezTo>
                  <a:cubicBezTo>
                    <a:pt x="4303" y="6518"/>
                    <a:pt x="4355" y="6520"/>
                    <a:pt x="4406" y="6520"/>
                  </a:cubicBezTo>
                  <a:cubicBezTo>
                    <a:pt x="4717" y="6520"/>
                    <a:pt x="5012" y="6455"/>
                    <a:pt x="5116" y="6084"/>
                  </a:cubicBezTo>
                  <a:cubicBezTo>
                    <a:pt x="5237" y="5652"/>
                    <a:pt x="4892" y="5479"/>
                    <a:pt x="4563" y="5323"/>
                  </a:cubicBezTo>
                  <a:cubicBezTo>
                    <a:pt x="3094" y="4598"/>
                    <a:pt x="3630" y="3924"/>
                    <a:pt x="4598" y="3198"/>
                  </a:cubicBezTo>
                  <a:cubicBezTo>
                    <a:pt x="5980" y="2144"/>
                    <a:pt x="7726" y="2126"/>
                    <a:pt x="9264" y="1487"/>
                  </a:cubicBezTo>
                  <a:cubicBezTo>
                    <a:pt x="9696" y="1331"/>
                    <a:pt x="10404" y="1556"/>
                    <a:pt x="10352" y="796"/>
                  </a:cubicBezTo>
                  <a:cubicBezTo>
                    <a:pt x="10301" y="35"/>
                    <a:pt x="9627" y="70"/>
                    <a:pt x="897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58"/>
            <p:cNvSpPr/>
            <p:nvPr/>
          </p:nvSpPr>
          <p:spPr>
            <a:xfrm>
              <a:off x="3605850" y="1017225"/>
              <a:ext cx="246275" cy="88775"/>
            </a:xfrm>
            <a:custGeom>
              <a:avLst/>
              <a:gdLst/>
              <a:ahLst/>
              <a:cxnLst/>
              <a:rect l="l" t="t" r="r" b="b"/>
              <a:pathLst>
                <a:path w="9851" h="3551" extrusionOk="0">
                  <a:moveTo>
                    <a:pt x="3896" y="1"/>
                  </a:moveTo>
                  <a:cubicBezTo>
                    <a:pt x="2951" y="1"/>
                    <a:pt x="1998" y="113"/>
                    <a:pt x="1055" y="130"/>
                  </a:cubicBezTo>
                  <a:cubicBezTo>
                    <a:pt x="674" y="130"/>
                    <a:pt x="260" y="217"/>
                    <a:pt x="121" y="649"/>
                  </a:cubicBezTo>
                  <a:cubicBezTo>
                    <a:pt x="0" y="1046"/>
                    <a:pt x="173" y="1461"/>
                    <a:pt x="536" y="1651"/>
                  </a:cubicBezTo>
                  <a:cubicBezTo>
                    <a:pt x="1487" y="2256"/>
                    <a:pt x="2489" y="2792"/>
                    <a:pt x="3474" y="3345"/>
                  </a:cubicBezTo>
                  <a:cubicBezTo>
                    <a:pt x="3715" y="3472"/>
                    <a:pt x="3939" y="3551"/>
                    <a:pt x="4149" y="3551"/>
                  </a:cubicBezTo>
                  <a:cubicBezTo>
                    <a:pt x="4450" y="3551"/>
                    <a:pt x="4723" y="3389"/>
                    <a:pt x="4978" y="2982"/>
                  </a:cubicBezTo>
                  <a:cubicBezTo>
                    <a:pt x="5203" y="2650"/>
                    <a:pt x="5511" y="2104"/>
                    <a:pt x="5931" y="2104"/>
                  </a:cubicBezTo>
                  <a:cubicBezTo>
                    <a:pt x="6058" y="2104"/>
                    <a:pt x="6195" y="2153"/>
                    <a:pt x="6343" y="2273"/>
                  </a:cubicBezTo>
                  <a:cubicBezTo>
                    <a:pt x="6982" y="2809"/>
                    <a:pt x="7673" y="2826"/>
                    <a:pt x="8365" y="2895"/>
                  </a:cubicBezTo>
                  <a:cubicBezTo>
                    <a:pt x="8588" y="2920"/>
                    <a:pt x="8869" y="3004"/>
                    <a:pt x="9118" y="3004"/>
                  </a:cubicBezTo>
                  <a:cubicBezTo>
                    <a:pt x="9390" y="3004"/>
                    <a:pt x="9623" y="2904"/>
                    <a:pt x="9695" y="2515"/>
                  </a:cubicBezTo>
                  <a:cubicBezTo>
                    <a:pt x="9851" y="1789"/>
                    <a:pt x="9142" y="1668"/>
                    <a:pt x="8641" y="1478"/>
                  </a:cubicBezTo>
                  <a:lnTo>
                    <a:pt x="6585" y="493"/>
                  </a:lnTo>
                  <a:cubicBezTo>
                    <a:pt x="5704" y="104"/>
                    <a:pt x="4803" y="1"/>
                    <a:pt x="389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58"/>
            <p:cNvSpPr/>
            <p:nvPr/>
          </p:nvSpPr>
          <p:spPr>
            <a:xfrm>
              <a:off x="3161275" y="1612775"/>
              <a:ext cx="115825" cy="115825"/>
            </a:xfrm>
            <a:custGeom>
              <a:avLst/>
              <a:gdLst/>
              <a:ahLst/>
              <a:cxnLst/>
              <a:rect l="l" t="t" r="r" b="b"/>
              <a:pathLst>
                <a:path w="4633" h="4633" extrusionOk="0">
                  <a:moveTo>
                    <a:pt x="2966" y="1"/>
                  </a:moveTo>
                  <a:cubicBezTo>
                    <a:pt x="2951" y="1"/>
                    <a:pt x="2936" y="1"/>
                    <a:pt x="2921" y="1"/>
                  </a:cubicBezTo>
                  <a:cubicBezTo>
                    <a:pt x="1729" y="36"/>
                    <a:pt x="1" y="2421"/>
                    <a:pt x="139" y="3803"/>
                  </a:cubicBezTo>
                  <a:cubicBezTo>
                    <a:pt x="139" y="4252"/>
                    <a:pt x="502" y="4615"/>
                    <a:pt x="951" y="4633"/>
                  </a:cubicBezTo>
                  <a:cubicBezTo>
                    <a:pt x="2956" y="4581"/>
                    <a:pt x="4632" y="3026"/>
                    <a:pt x="4529" y="1297"/>
                  </a:cubicBezTo>
                  <a:cubicBezTo>
                    <a:pt x="4478" y="482"/>
                    <a:pt x="3809" y="1"/>
                    <a:pt x="296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58"/>
            <p:cNvSpPr/>
            <p:nvPr/>
          </p:nvSpPr>
          <p:spPr>
            <a:xfrm>
              <a:off x="6082850" y="3458350"/>
              <a:ext cx="215350" cy="82375"/>
            </a:xfrm>
            <a:custGeom>
              <a:avLst/>
              <a:gdLst/>
              <a:ahLst/>
              <a:cxnLst/>
              <a:rect l="l" t="t" r="r" b="b"/>
              <a:pathLst>
                <a:path w="8614" h="3295" extrusionOk="0">
                  <a:moveTo>
                    <a:pt x="8412" y="834"/>
                  </a:moveTo>
                  <a:lnTo>
                    <a:pt x="8412" y="834"/>
                  </a:lnTo>
                  <a:cubicBezTo>
                    <a:pt x="8408" y="835"/>
                    <a:pt x="8404" y="836"/>
                    <a:pt x="8401" y="837"/>
                  </a:cubicBezTo>
                  <a:lnTo>
                    <a:pt x="8401" y="837"/>
                  </a:lnTo>
                  <a:cubicBezTo>
                    <a:pt x="8399" y="842"/>
                    <a:pt x="8396" y="846"/>
                    <a:pt x="8394" y="851"/>
                  </a:cubicBezTo>
                  <a:lnTo>
                    <a:pt x="8412" y="834"/>
                  </a:lnTo>
                  <a:close/>
                  <a:moveTo>
                    <a:pt x="6441" y="1"/>
                  </a:moveTo>
                  <a:cubicBezTo>
                    <a:pt x="5426" y="1"/>
                    <a:pt x="4424" y="103"/>
                    <a:pt x="3504" y="557"/>
                  </a:cubicBezTo>
                  <a:cubicBezTo>
                    <a:pt x="3268" y="683"/>
                    <a:pt x="3156" y="756"/>
                    <a:pt x="3064" y="756"/>
                  </a:cubicBezTo>
                  <a:cubicBezTo>
                    <a:pt x="2968" y="756"/>
                    <a:pt x="2895" y="675"/>
                    <a:pt x="2726" y="488"/>
                  </a:cubicBezTo>
                  <a:cubicBezTo>
                    <a:pt x="2440" y="160"/>
                    <a:pt x="2158" y="41"/>
                    <a:pt x="1882" y="41"/>
                  </a:cubicBezTo>
                  <a:cubicBezTo>
                    <a:pt x="1373" y="41"/>
                    <a:pt x="881" y="443"/>
                    <a:pt x="410" y="678"/>
                  </a:cubicBezTo>
                  <a:cubicBezTo>
                    <a:pt x="0" y="866"/>
                    <a:pt x="164" y="1612"/>
                    <a:pt x="452" y="1612"/>
                  </a:cubicBezTo>
                  <a:cubicBezTo>
                    <a:pt x="455" y="1612"/>
                    <a:pt x="459" y="1612"/>
                    <a:pt x="462" y="1612"/>
                  </a:cubicBezTo>
                  <a:cubicBezTo>
                    <a:pt x="518" y="1607"/>
                    <a:pt x="572" y="1605"/>
                    <a:pt x="625" y="1605"/>
                  </a:cubicBezTo>
                  <a:cubicBezTo>
                    <a:pt x="1895" y="1605"/>
                    <a:pt x="2508" y="2753"/>
                    <a:pt x="3504" y="3184"/>
                  </a:cubicBezTo>
                  <a:cubicBezTo>
                    <a:pt x="3665" y="3259"/>
                    <a:pt x="3818" y="3295"/>
                    <a:pt x="3955" y="3295"/>
                  </a:cubicBezTo>
                  <a:cubicBezTo>
                    <a:pt x="4389" y="3295"/>
                    <a:pt x="4667" y="2934"/>
                    <a:pt x="4575" y="2303"/>
                  </a:cubicBezTo>
                  <a:cubicBezTo>
                    <a:pt x="4523" y="1905"/>
                    <a:pt x="4541" y="1784"/>
                    <a:pt x="4973" y="1698"/>
                  </a:cubicBezTo>
                  <a:cubicBezTo>
                    <a:pt x="6127" y="1457"/>
                    <a:pt x="7264" y="1130"/>
                    <a:pt x="8401" y="837"/>
                  </a:cubicBezTo>
                  <a:lnTo>
                    <a:pt x="8401" y="837"/>
                  </a:lnTo>
                  <a:cubicBezTo>
                    <a:pt x="8535" y="525"/>
                    <a:pt x="8613" y="56"/>
                    <a:pt x="8256" y="56"/>
                  </a:cubicBezTo>
                  <a:cubicBezTo>
                    <a:pt x="7656" y="37"/>
                    <a:pt x="7046" y="1"/>
                    <a:pt x="644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58"/>
            <p:cNvSpPr/>
            <p:nvPr/>
          </p:nvSpPr>
          <p:spPr>
            <a:xfrm>
              <a:off x="5726825" y="1103850"/>
              <a:ext cx="262175" cy="54825"/>
            </a:xfrm>
            <a:custGeom>
              <a:avLst/>
              <a:gdLst/>
              <a:ahLst/>
              <a:cxnLst/>
              <a:rect l="l" t="t" r="r" b="b"/>
              <a:pathLst>
                <a:path w="10487" h="2193" extrusionOk="0">
                  <a:moveTo>
                    <a:pt x="2675" y="1"/>
                  </a:moveTo>
                  <a:cubicBezTo>
                    <a:pt x="2260" y="122"/>
                    <a:pt x="1984" y="208"/>
                    <a:pt x="1707" y="260"/>
                  </a:cubicBezTo>
                  <a:cubicBezTo>
                    <a:pt x="1625" y="276"/>
                    <a:pt x="1533" y="281"/>
                    <a:pt x="1436" y="281"/>
                  </a:cubicBezTo>
                  <a:cubicBezTo>
                    <a:pt x="1238" y="281"/>
                    <a:pt x="1018" y="259"/>
                    <a:pt x="814" y="259"/>
                  </a:cubicBezTo>
                  <a:cubicBezTo>
                    <a:pt x="370" y="259"/>
                    <a:pt x="1" y="367"/>
                    <a:pt x="83" y="1055"/>
                  </a:cubicBezTo>
                  <a:cubicBezTo>
                    <a:pt x="160" y="1671"/>
                    <a:pt x="629" y="1783"/>
                    <a:pt x="1147" y="1783"/>
                  </a:cubicBezTo>
                  <a:cubicBezTo>
                    <a:pt x="1443" y="1783"/>
                    <a:pt x="1754" y="1746"/>
                    <a:pt x="2018" y="1746"/>
                  </a:cubicBezTo>
                  <a:cubicBezTo>
                    <a:pt x="3176" y="1729"/>
                    <a:pt x="4334" y="1625"/>
                    <a:pt x="5488" y="1625"/>
                  </a:cubicBezTo>
                  <a:cubicBezTo>
                    <a:pt x="6641" y="1625"/>
                    <a:pt x="7790" y="1729"/>
                    <a:pt x="8931" y="2126"/>
                  </a:cubicBezTo>
                  <a:cubicBezTo>
                    <a:pt x="9064" y="2171"/>
                    <a:pt x="9201" y="2192"/>
                    <a:pt x="9336" y="2192"/>
                  </a:cubicBezTo>
                  <a:cubicBezTo>
                    <a:pt x="9780" y="2192"/>
                    <a:pt x="10194" y="1955"/>
                    <a:pt x="10314" y="1504"/>
                  </a:cubicBezTo>
                  <a:cubicBezTo>
                    <a:pt x="10486" y="813"/>
                    <a:pt x="9761" y="744"/>
                    <a:pt x="9294" y="606"/>
                  </a:cubicBezTo>
                  <a:cubicBezTo>
                    <a:pt x="8746" y="426"/>
                    <a:pt x="8189" y="370"/>
                    <a:pt x="7630" y="370"/>
                  </a:cubicBezTo>
                  <a:cubicBezTo>
                    <a:pt x="6715" y="370"/>
                    <a:pt x="5795" y="519"/>
                    <a:pt x="4900" y="519"/>
                  </a:cubicBezTo>
                  <a:cubicBezTo>
                    <a:pt x="4133" y="519"/>
                    <a:pt x="3384" y="409"/>
                    <a:pt x="267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58"/>
            <p:cNvSpPr/>
            <p:nvPr/>
          </p:nvSpPr>
          <p:spPr>
            <a:xfrm>
              <a:off x="6497925" y="4391525"/>
              <a:ext cx="125725" cy="97375"/>
            </a:xfrm>
            <a:custGeom>
              <a:avLst/>
              <a:gdLst/>
              <a:ahLst/>
              <a:cxnLst/>
              <a:rect l="l" t="t" r="r" b="b"/>
              <a:pathLst>
                <a:path w="5029" h="3895" extrusionOk="0">
                  <a:moveTo>
                    <a:pt x="4062" y="0"/>
                  </a:moveTo>
                  <a:cubicBezTo>
                    <a:pt x="3557" y="0"/>
                    <a:pt x="2937" y="491"/>
                    <a:pt x="2445" y="491"/>
                  </a:cubicBezTo>
                  <a:cubicBezTo>
                    <a:pt x="2234" y="491"/>
                    <a:pt x="2046" y="401"/>
                    <a:pt x="1901" y="144"/>
                  </a:cubicBezTo>
                  <a:cubicBezTo>
                    <a:pt x="0" y="403"/>
                    <a:pt x="570" y="1975"/>
                    <a:pt x="225" y="2960"/>
                  </a:cubicBezTo>
                  <a:cubicBezTo>
                    <a:pt x="38" y="3485"/>
                    <a:pt x="566" y="3894"/>
                    <a:pt x="1172" y="3894"/>
                  </a:cubicBezTo>
                  <a:cubicBezTo>
                    <a:pt x="1185" y="3894"/>
                    <a:pt x="1197" y="3894"/>
                    <a:pt x="1210" y="3894"/>
                  </a:cubicBezTo>
                  <a:cubicBezTo>
                    <a:pt x="2298" y="3876"/>
                    <a:pt x="5029" y="1630"/>
                    <a:pt x="4804" y="783"/>
                  </a:cubicBezTo>
                  <a:cubicBezTo>
                    <a:pt x="4638" y="185"/>
                    <a:pt x="4372" y="0"/>
                    <a:pt x="40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58"/>
            <p:cNvSpPr/>
            <p:nvPr/>
          </p:nvSpPr>
          <p:spPr>
            <a:xfrm>
              <a:off x="5334875" y="2906300"/>
              <a:ext cx="82100" cy="128050"/>
            </a:xfrm>
            <a:custGeom>
              <a:avLst/>
              <a:gdLst/>
              <a:ahLst/>
              <a:cxnLst/>
              <a:rect l="l" t="t" r="r" b="b"/>
              <a:pathLst>
                <a:path w="3284" h="5122" extrusionOk="0">
                  <a:moveTo>
                    <a:pt x="519" y="1"/>
                  </a:moveTo>
                  <a:lnTo>
                    <a:pt x="380" y="139"/>
                  </a:lnTo>
                  <a:cubicBezTo>
                    <a:pt x="104" y="1452"/>
                    <a:pt x="0" y="2766"/>
                    <a:pt x="380" y="4062"/>
                  </a:cubicBezTo>
                  <a:cubicBezTo>
                    <a:pt x="534" y="4660"/>
                    <a:pt x="796" y="5122"/>
                    <a:pt x="1420" y="5122"/>
                  </a:cubicBezTo>
                  <a:cubicBezTo>
                    <a:pt x="1500" y="5122"/>
                    <a:pt x="1585" y="5114"/>
                    <a:pt x="1676" y="5099"/>
                  </a:cubicBezTo>
                  <a:cubicBezTo>
                    <a:pt x="2471" y="4978"/>
                    <a:pt x="3284" y="4408"/>
                    <a:pt x="3111" y="3734"/>
                  </a:cubicBezTo>
                  <a:cubicBezTo>
                    <a:pt x="2748" y="2213"/>
                    <a:pt x="2108" y="744"/>
                    <a:pt x="51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58"/>
            <p:cNvSpPr/>
            <p:nvPr/>
          </p:nvSpPr>
          <p:spPr>
            <a:xfrm>
              <a:off x="4869125" y="997550"/>
              <a:ext cx="160750" cy="66150"/>
            </a:xfrm>
            <a:custGeom>
              <a:avLst/>
              <a:gdLst/>
              <a:ahLst/>
              <a:cxnLst/>
              <a:rect l="l" t="t" r="r" b="b"/>
              <a:pathLst>
                <a:path w="6430" h="2646" extrusionOk="0">
                  <a:moveTo>
                    <a:pt x="1040" y="1"/>
                  </a:moveTo>
                  <a:cubicBezTo>
                    <a:pt x="589" y="1"/>
                    <a:pt x="239" y="358"/>
                    <a:pt x="104" y="814"/>
                  </a:cubicBezTo>
                  <a:cubicBezTo>
                    <a:pt x="1" y="1108"/>
                    <a:pt x="191" y="1419"/>
                    <a:pt x="502" y="1470"/>
                  </a:cubicBezTo>
                  <a:cubicBezTo>
                    <a:pt x="1971" y="1885"/>
                    <a:pt x="3440" y="2283"/>
                    <a:pt x="4736" y="2646"/>
                  </a:cubicBezTo>
                  <a:cubicBezTo>
                    <a:pt x="5427" y="2611"/>
                    <a:pt x="5928" y="2611"/>
                    <a:pt x="6239" y="2127"/>
                  </a:cubicBezTo>
                  <a:cubicBezTo>
                    <a:pt x="6429" y="1851"/>
                    <a:pt x="6308" y="1470"/>
                    <a:pt x="6066" y="1419"/>
                  </a:cubicBezTo>
                  <a:cubicBezTo>
                    <a:pt x="4373" y="1021"/>
                    <a:pt x="2852" y="36"/>
                    <a:pt x="1072" y="2"/>
                  </a:cubicBezTo>
                  <a:cubicBezTo>
                    <a:pt x="1061" y="1"/>
                    <a:pt x="1051" y="1"/>
                    <a:pt x="104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58"/>
            <p:cNvSpPr/>
            <p:nvPr/>
          </p:nvSpPr>
          <p:spPr>
            <a:xfrm>
              <a:off x="3763550" y="998475"/>
              <a:ext cx="117975" cy="55725"/>
            </a:xfrm>
            <a:custGeom>
              <a:avLst/>
              <a:gdLst/>
              <a:ahLst/>
              <a:cxnLst/>
              <a:rect l="l" t="t" r="r" b="b"/>
              <a:pathLst>
                <a:path w="4719" h="2229" extrusionOk="0">
                  <a:moveTo>
                    <a:pt x="747" y="0"/>
                  </a:moveTo>
                  <a:cubicBezTo>
                    <a:pt x="407" y="0"/>
                    <a:pt x="65" y="161"/>
                    <a:pt x="18" y="690"/>
                  </a:cubicBezTo>
                  <a:cubicBezTo>
                    <a:pt x="0" y="863"/>
                    <a:pt x="190" y="1053"/>
                    <a:pt x="277" y="1243"/>
                  </a:cubicBezTo>
                  <a:lnTo>
                    <a:pt x="2333" y="2228"/>
                  </a:lnTo>
                  <a:cubicBezTo>
                    <a:pt x="2437" y="2220"/>
                    <a:pt x="2541" y="2220"/>
                    <a:pt x="2644" y="2220"/>
                  </a:cubicBezTo>
                  <a:cubicBezTo>
                    <a:pt x="2748" y="2220"/>
                    <a:pt x="2852" y="2220"/>
                    <a:pt x="2955" y="2211"/>
                  </a:cubicBezTo>
                  <a:cubicBezTo>
                    <a:pt x="3647" y="2142"/>
                    <a:pt x="4718" y="2090"/>
                    <a:pt x="4511" y="1261"/>
                  </a:cubicBezTo>
                  <a:cubicBezTo>
                    <a:pt x="4255" y="308"/>
                    <a:pt x="3582" y="187"/>
                    <a:pt x="2842" y="187"/>
                  </a:cubicBezTo>
                  <a:cubicBezTo>
                    <a:pt x="2589" y="187"/>
                    <a:pt x="2328" y="201"/>
                    <a:pt x="2074" y="201"/>
                  </a:cubicBezTo>
                  <a:cubicBezTo>
                    <a:pt x="1762" y="201"/>
                    <a:pt x="1460" y="180"/>
                    <a:pt x="1193" y="85"/>
                  </a:cubicBezTo>
                  <a:cubicBezTo>
                    <a:pt x="1066" y="36"/>
                    <a:pt x="907" y="0"/>
                    <a:pt x="7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58"/>
            <p:cNvSpPr/>
            <p:nvPr/>
          </p:nvSpPr>
          <p:spPr>
            <a:xfrm>
              <a:off x="6244750" y="3463175"/>
              <a:ext cx="127900" cy="76650"/>
            </a:xfrm>
            <a:custGeom>
              <a:avLst/>
              <a:gdLst/>
              <a:ahLst/>
              <a:cxnLst/>
              <a:rect l="l" t="t" r="r" b="b"/>
              <a:pathLst>
                <a:path w="5116" h="3066" extrusionOk="0">
                  <a:moveTo>
                    <a:pt x="4184" y="1"/>
                  </a:moveTo>
                  <a:cubicBezTo>
                    <a:pt x="4093" y="1"/>
                    <a:pt x="4000" y="13"/>
                    <a:pt x="3906" y="36"/>
                  </a:cubicBezTo>
                  <a:cubicBezTo>
                    <a:pt x="3232" y="209"/>
                    <a:pt x="2575" y="416"/>
                    <a:pt x="1918" y="641"/>
                  </a:cubicBezTo>
                  <a:lnTo>
                    <a:pt x="1936" y="641"/>
                  </a:lnTo>
                  <a:cubicBezTo>
                    <a:pt x="1659" y="848"/>
                    <a:pt x="1383" y="1038"/>
                    <a:pt x="1089" y="1194"/>
                  </a:cubicBezTo>
                  <a:cubicBezTo>
                    <a:pt x="432" y="1505"/>
                    <a:pt x="0" y="2093"/>
                    <a:pt x="311" y="2680"/>
                  </a:cubicBezTo>
                  <a:cubicBezTo>
                    <a:pt x="460" y="2964"/>
                    <a:pt x="650" y="3065"/>
                    <a:pt x="856" y="3065"/>
                  </a:cubicBezTo>
                  <a:cubicBezTo>
                    <a:pt x="1178" y="3065"/>
                    <a:pt x="1537" y="2818"/>
                    <a:pt x="1832" y="2628"/>
                  </a:cubicBezTo>
                  <a:cubicBezTo>
                    <a:pt x="2558" y="2093"/>
                    <a:pt x="3370" y="1695"/>
                    <a:pt x="4234" y="1436"/>
                  </a:cubicBezTo>
                  <a:cubicBezTo>
                    <a:pt x="4631" y="1332"/>
                    <a:pt x="5115" y="1108"/>
                    <a:pt x="4994" y="606"/>
                  </a:cubicBezTo>
                  <a:cubicBezTo>
                    <a:pt x="4883" y="203"/>
                    <a:pt x="4559" y="1"/>
                    <a:pt x="418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58"/>
            <p:cNvSpPr/>
            <p:nvPr/>
          </p:nvSpPr>
          <p:spPr>
            <a:xfrm>
              <a:off x="6286725" y="2464325"/>
              <a:ext cx="67775" cy="93850"/>
            </a:xfrm>
            <a:custGeom>
              <a:avLst/>
              <a:gdLst/>
              <a:ahLst/>
              <a:cxnLst/>
              <a:rect l="l" t="t" r="r" b="b"/>
              <a:pathLst>
                <a:path w="2711" h="3754" extrusionOk="0">
                  <a:moveTo>
                    <a:pt x="1532" y="0"/>
                  </a:moveTo>
                  <a:cubicBezTo>
                    <a:pt x="1516" y="0"/>
                    <a:pt x="1500" y="0"/>
                    <a:pt x="1484" y="1"/>
                  </a:cubicBezTo>
                  <a:cubicBezTo>
                    <a:pt x="187" y="53"/>
                    <a:pt x="239" y="1332"/>
                    <a:pt x="101" y="2265"/>
                  </a:cubicBezTo>
                  <a:cubicBezTo>
                    <a:pt x="1" y="3066"/>
                    <a:pt x="465" y="3754"/>
                    <a:pt x="1243" y="3754"/>
                  </a:cubicBezTo>
                  <a:cubicBezTo>
                    <a:pt x="1271" y="3754"/>
                    <a:pt x="1299" y="3753"/>
                    <a:pt x="1328" y="3751"/>
                  </a:cubicBezTo>
                  <a:cubicBezTo>
                    <a:pt x="2711" y="3682"/>
                    <a:pt x="1967" y="2403"/>
                    <a:pt x="2313" y="1815"/>
                  </a:cubicBezTo>
                  <a:cubicBezTo>
                    <a:pt x="2228" y="1050"/>
                    <a:pt x="2528" y="0"/>
                    <a:pt x="153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58"/>
            <p:cNvSpPr/>
            <p:nvPr/>
          </p:nvSpPr>
          <p:spPr>
            <a:xfrm>
              <a:off x="6279300" y="2861375"/>
              <a:ext cx="75625" cy="97275"/>
            </a:xfrm>
            <a:custGeom>
              <a:avLst/>
              <a:gdLst/>
              <a:ahLst/>
              <a:cxnLst/>
              <a:rect l="l" t="t" r="r" b="b"/>
              <a:pathLst>
                <a:path w="3025" h="3891" extrusionOk="0">
                  <a:moveTo>
                    <a:pt x="2403" y="1"/>
                  </a:moveTo>
                  <a:cubicBezTo>
                    <a:pt x="2178" y="1"/>
                    <a:pt x="1971" y="104"/>
                    <a:pt x="1850" y="277"/>
                  </a:cubicBezTo>
                  <a:cubicBezTo>
                    <a:pt x="1504" y="1193"/>
                    <a:pt x="882" y="1884"/>
                    <a:pt x="277" y="2610"/>
                  </a:cubicBezTo>
                  <a:cubicBezTo>
                    <a:pt x="35" y="2869"/>
                    <a:pt x="1" y="3284"/>
                    <a:pt x="208" y="3578"/>
                  </a:cubicBezTo>
                  <a:cubicBezTo>
                    <a:pt x="326" y="3766"/>
                    <a:pt x="507" y="3890"/>
                    <a:pt x="682" y="3890"/>
                  </a:cubicBezTo>
                  <a:cubicBezTo>
                    <a:pt x="764" y="3890"/>
                    <a:pt x="845" y="3863"/>
                    <a:pt x="916" y="3802"/>
                  </a:cubicBezTo>
                  <a:cubicBezTo>
                    <a:pt x="1815" y="3128"/>
                    <a:pt x="2731" y="2420"/>
                    <a:pt x="3025" y="1452"/>
                  </a:cubicBezTo>
                  <a:cubicBezTo>
                    <a:pt x="2973" y="744"/>
                    <a:pt x="2921" y="225"/>
                    <a:pt x="240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58"/>
            <p:cNvSpPr/>
            <p:nvPr/>
          </p:nvSpPr>
          <p:spPr>
            <a:xfrm>
              <a:off x="4145025" y="994975"/>
              <a:ext cx="111500" cy="47325"/>
            </a:xfrm>
            <a:custGeom>
              <a:avLst/>
              <a:gdLst/>
              <a:ahLst/>
              <a:cxnLst/>
              <a:rect l="l" t="t" r="r" b="b"/>
              <a:pathLst>
                <a:path w="4460" h="1893" extrusionOk="0">
                  <a:moveTo>
                    <a:pt x="1539" y="105"/>
                  </a:moveTo>
                  <a:cubicBezTo>
                    <a:pt x="969" y="243"/>
                    <a:pt x="139" y="1"/>
                    <a:pt x="70" y="744"/>
                  </a:cubicBezTo>
                  <a:cubicBezTo>
                    <a:pt x="1" y="1418"/>
                    <a:pt x="813" y="1418"/>
                    <a:pt x="1332" y="1556"/>
                  </a:cubicBezTo>
                  <a:cubicBezTo>
                    <a:pt x="1764" y="1677"/>
                    <a:pt x="2213" y="1764"/>
                    <a:pt x="2645" y="1815"/>
                  </a:cubicBezTo>
                  <a:cubicBezTo>
                    <a:pt x="2898" y="1847"/>
                    <a:pt x="3179" y="1893"/>
                    <a:pt x="3440" y="1893"/>
                  </a:cubicBezTo>
                  <a:cubicBezTo>
                    <a:pt x="3890" y="1893"/>
                    <a:pt x="4279" y="1756"/>
                    <a:pt x="4356" y="1176"/>
                  </a:cubicBezTo>
                  <a:cubicBezTo>
                    <a:pt x="4459" y="346"/>
                    <a:pt x="3561" y="416"/>
                    <a:pt x="2956" y="329"/>
                  </a:cubicBezTo>
                  <a:lnTo>
                    <a:pt x="1539" y="105"/>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58"/>
            <p:cNvSpPr/>
            <p:nvPr/>
          </p:nvSpPr>
          <p:spPr>
            <a:xfrm>
              <a:off x="7213625" y="3803350"/>
              <a:ext cx="74075" cy="80050"/>
            </a:xfrm>
            <a:custGeom>
              <a:avLst/>
              <a:gdLst/>
              <a:ahLst/>
              <a:cxnLst/>
              <a:rect l="l" t="t" r="r" b="b"/>
              <a:pathLst>
                <a:path w="2963" h="3202" extrusionOk="0">
                  <a:moveTo>
                    <a:pt x="573" y="1"/>
                  </a:moveTo>
                  <a:cubicBezTo>
                    <a:pt x="233" y="1"/>
                    <a:pt x="0" y="333"/>
                    <a:pt x="59" y="704"/>
                  </a:cubicBezTo>
                  <a:cubicBezTo>
                    <a:pt x="284" y="1965"/>
                    <a:pt x="1096" y="2777"/>
                    <a:pt x="2289" y="3175"/>
                  </a:cubicBezTo>
                  <a:cubicBezTo>
                    <a:pt x="2343" y="3193"/>
                    <a:pt x="2395" y="3202"/>
                    <a:pt x="2445" y="3202"/>
                  </a:cubicBezTo>
                  <a:cubicBezTo>
                    <a:pt x="2729" y="3202"/>
                    <a:pt x="2933" y="2914"/>
                    <a:pt x="2963" y="2414"/>
                  </a:cubicBezTo>
                  <a:cubicBezTo>
                    <a:pt x="2341" y="1619"/>
                    <a:pt x="1960" y="427"/>
                    <a:pt x="751" y="30"/>
                  </a:cubicBezTo>
                  <a:cubicBezTo>
                    <a:pt x="689" y="10"/>
                    <a:pt x="630" y="1"/>
                    <a:pt x="57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58"/>
            <p:cNvSpPr/>
            <p:nvPr/>
          </p:nvSpPr>
          <p:spPr>
            <a:xfrm>
              <a:off x="6542025" y="3118350"/>
              <a:ext cx="66075" cy="79800"/>
            </a:xfrm>
            <a:custGeom>
              <a:avLst/>
              <a:gdLst/>
              <a:ahLst/>
              <a:cxnLst/>
              <a:rect l="l" t="t" r="r" b="b"/>
              <a:pathLst>
                <a:path w="2643" h="3192" extrusionOk="0">
                  <a:moveTo>
                    <a:pt x="1295" y="1"/>
                  </a:moveTo>
                  <a:cubicBezTo>
                    <a:pt x="1273" y="1"/>
                    <a:pt x="1250" y="2"/>
                    <a:pt x="1226" y="4"/>
                  </a:cubicBezTo>
                  <a:cubicBezTo>
                    <a:pt x="275" y="108"/>
                    <a:pt x="51" y="954"/>
                    <a:pt x="33" y="1732"/>
                  </a:cubicBezTo>
                  <a:cubicBezTo>
                    <a:pt x="1" y="2354"/>
                    <a:pt x="200" y="3192"/>
                    <a:pt x="910" y="3192"/>
                  </a:cubicBezTo>
                  <a:cubicBezTo>
                    <a:pt x="950" y="3192"/>
                    <a:pt x="992" y="3189"/>
                    <a:pt x="1036" y="3184"/>
                  </a:cubicBezTo>
                  <a:cubicBezTo>
                    <a:pt x="2643" y="2959"/>
                    <a:pt x="1640" y="1767"/>
                    <a:pt x="1640" y="1110"/>
                  </a:cubicBezTo>
                  <a:cubicBezTo>
                    <a:pt x="1740" y="547"/>
                    <a:pt x="1792" y="1"/>
                    <a:pt x="12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58"/>
            <p:cNvSpPr/>
            <p:nvPr/>
          </p:nvSpPr>
          <p:spPr>
            <a:xfrm>
              <a:off x="4278100" y="987200"/>
              <a:ext cx="87225" cy="50150"/>
            </a:xfrm>
            <a:custGeom>
              <a:avLst/>
              <a:gdLst/>
              <a:ahLst/>
              <a:cxnLst/>
              <a:rect l="l" t="t" r="r" b="b"/>
              <a:pathLst>
                <a:path w="3489" h="2006" extrusionOk="0">
                  <a:moveTo>
                    <a:pt x="2519" y="46"/>
                  </a:moveTo>
                  <a:cubicBezTo>
                    <a:pt x="2407" y="46"/>
                    <a:pt x="2296" y="60"/>
                    <a:pt x="2195" y="87"/>
                  </a:cubicBezTo>
                  <a:cubicBezTo>
                    <a:pt x="1435" y="312"/>
                    <a:pt x="191" y="1"/>
                    <a:pt x="87" y="1107"/>
                  </a:cubicBezTo>
                  <a:cubicBezTo>
                    <a:pt x="1" y="1798"/>
                    <a:pt x="986" y="1746"/>
                    <a:pt x="1642" y="1781"/>
                  </a:cubicBezTo>
                  <a:cubicBezTo>
                    <a:pt x="2299" y="1556"/>
                    <a:pt x="3422" y="2005"/>
                    <a:pt x="3474" y="813"/>
                  </a:cubicBezTo>
                  <a:cubicBezTo>
                    <a:pt x="3488" y="284"/>
                    <a:pt x="2986" y="46"/>
                    <a:pt x="2519" y="46"/>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58"/>
            <p:cNvSpPr/>
            <p:nvPr/>
          </p:nvSpPr>
          <p:spPr>
            <a:xfrm>
              <a:off x="6595650" y="1204100"/>
              <a:ext cx="81075" cy="41800"/>
            </a:xfrm>
            <a:custGeom>
              <a:avLst/>
              <a:gdLst/>
              <a:ahLst/>
              <a:cxnLst/>
              <a:rect l="l" t="t" r="r" b="b"/>
              <a:pathLst>
                <a:path w="3243" h="1672" extrusionOk="0">
                  <a:moveTo>
                    <a:pt x="1466" y="121"/>
                  </a:moveTo>
                  <a:cubicBezTo>
                    <a:pt x="1366" y="163"/>
                    <a:pt x="1241" y="173"/>
                    <a:pt x="1106" y="173"/>
                  </a:cubicBezTo>
                  <a:cubicBezTo>
                    <a:pt x="987" y="173"/>
                    <a:pt x="861" y="165"/>
                    <a:pt x="738" y="165"/>
                  </a:cubicBezTo>
                  <a:cubicBezTo>
                    <a:pt x="371" y="165"/>
                    <a:pt x="34" y="234"/>
                    <a:pt x="14" y="778"/>
                  </a:cubicBezTo>
                  <a:cubicBezTo>
                    <a:pt x="0" y="1593"/>
                    <a:pt x="628" y="1660"/>
                    <a:pt x="1232" y="1660"/>
                  </a:cubicBezTo>
                  <a:cubicBezTo>
                    <a:pt x="1352" y="1660"/>
                    <a:pt x="1472" y="1658"/>
                    <a:pt x="1585" y="1658"/>
                  </a:cubicBezTo>
                  <a:cubicBezTo>
                    <a:pt x="1627" y="1658"/>
                    <a:pt x="1668" y="1658"/>
                    <a:pt x="1708" y="1659"/>
                  </a:cubicBezTo>
                  <a:cubicBezTo>
                    <a:pt x="1826" y="1666"/>
                    <a:pt x="1954" y="1672"/>
                    <a:pt x="2085" y="1672"/>
                  </a:cubicBezTo>
                  <a:cubicBezTo>
                    <a:pt x="2644" y="1672"/>
                    <a:pt x="3242" y="1563"/>
                    <a:pt x="3228" y="933"/>
                  </a:cubicBezTo>
                  <a:cubicBezTo>
                    <a:pt x="3194" y="0"/>
                    <a:pt x="2209" y="207"/>
                    <a:pt x="1466" y="12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58"/>
            <p:cNvSpPr/>
            <p:nvPr/>
          </p:nvSpPr>
          <p:spPr>
            <a:xfrm>
              <a:off x="5040350" y="1034625"/>
              <a:ext cx="81550" cy="46975"/>
            </a:xfrm>
            <a:custGeom>
              <a:avLst/>
              <a:gdLst/>
              <a:ahLst/>
              <a:cxnLst/>
              <a:rect l="l" t="t" r="r" b="b"/>
              <a:pathLst>
                <a:path w="3262" h="1879" extrusionOk="0">
                  <a:moveTo>
                    <a:pt x="1625" y="1"/>
                  </a:moveTo>
                  <a:cubicBezTo>
                    <a:pt x="803" y="1"/>
                    <a:pt x="279" y="461"/>
                    <a:pt x="99" y="1249"/>
                  </a:cubicBezTo>
                  <a:cubicBezTo>
                    <a:pt x="0" y="1616"/>
                    <a:pt x="339" y="1879"/>
                    <a:pt x="645" y="1879"/>
                  </a:cubicBezTo>
                  <a:cubicBezTo>
                    <a:pt x="714" y="1879"/>
                    <a:pt x="781" y="1865"/>
                    <a:pt x="842" y="1837"/>
                  </a:cubicBezTo>
                  <a:cubicBezTo>
                    <a:pt x="1620" y="1474"/>
                    <a:pt x="2829" y="1750"/>
                    <a:pt x="3106" y="800"/>
                  </a:cubicBezTo>
                  <a:cubicBezTo>
                    <a:pt x="3261" y="229"/>
                    <a:pt x="2363" y="22"/>
                    <a:pt x="1758" y="5"/>
                  </a:cubicBezTo>
                  <a:cubicBezTo>
                    <a:pt x="1713" y="2"/>
                    <a:pt x="1668" y="1"/>
                    <a:pt x="162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58"/>
            <p:cNvSpPr/>
            <p:nvPr/>
          </p:nvSpPr>
          <p:spPr>
            <a:xfrm>
              <a:off x="6380950" y="3302475"/>
              <a:ext cx="77800" cy="40225"/>
            </a:xfrm>
            <a:custGeom>
              <a:avLst/>
              <a:gdLst/>
              <a:ahLst/>
              <a:cxnLst/>
              <a:rect l="l" t="t" r="r" b="b"/>
              <a:pathLst>
                <a:path w="3112" h="1609" extrusionOk="0">
                  <a:moveTo>
                    <a:pt x="843" y="80"/>
                  </a:moveTo>
                  <a:cubicBezTo>
                    <a:pt x="352" y="80"/>
                    <a:pt x="1" y="466"/>
                    <a:pt x="65" y="882"/>
                  </a:cubicBezTo>
                  <a:cubicBezTo>
                    <a:pt x="161" y="1545"/>
                    <a:pt x="602" y="1578"/>
                    <a:pt x="1054" y="1578"/>
                  </a:cubicBezTo>
                  <a:cubicBezTo>
                    <a:pt x="1103" y="1578"/>
                    <a:pt x="1152" y="1577"/>
                    <a:pt x="1201" y="1577"/>
                  </a:cubicBezTo>
                  <a:cubicBezTo>
                    <a:pt x="1347" y="1577"/>
                    <a:pt x="1491" y="1581"/>
                    <a:pt x="1620" y="1608"/>
                  </a:cubicBezTo>
                  <a:cubicBezTo>
                    <a:pt x="1746" y="1549"/>
                    <a:pt x="1903" y="1535"/>
                    <a:pt x="2065" y="1535"/>
                  </a:cubicBezTo>
                  <a:cubicBezTo>
                    <a:pt x="2212" y="1535"/>
                    <a:pt x="2363" y="1547"/>
                    <a:pt x="2502" y="1547"/>
                  </a:cubicBezTo>
                  <a:cubicBezTo>
                    <a:pt x="2845" y="1547"/>
                    <a:pt x="3112" y="1478"/>
                    <a:pt x="3037" y="1003"/>
                  </a:cubicBezTo>
                  <a:cubicBezTo>
                    <a:pt x="2882" y="1"/>
                    <a:pt x="1741" y="191"/>
                    <a:pt x="963" y="87"/>
                  </a:cubicBezTo>
                  <a:cubicBezTo>
                    <a:pt x="923" y="82"/>
                    <a:pt x="882" y="80"/>
                    <a:pt x="843" y="8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58"/>
            <p:cNvSpPr/>
            <p:nvPr/>
          </p:nvSpPr>
          <p:spPr>
            <a:xfrm>
              <a:off x="4384825" y="996700"/>
              <a:ext cx="62025" cy="39775"/>
            </a:xfrm>
            <a:custGeom>
              <a:avLst/>
              <a:gdLst/>
              <a:ahLst/>
              <a:cxnLst/>
              <a:rect l="l" t="t" r="r" b="b"/>
              <a:pathLst>
                <a:path w="2481" h="1591" extrusionOk="0">
                  <a:moveTo>
                    <a:pt x="1811" y="155"/>
                  </a:moveTo>
                  <a:cubicBezTo>
                    <a:pt x="1713" y="155"/>
                    <a:pt x="1613" y="168"/>
                    <a:pt x="1521" y="191"/>
                  </a:cubicBezTo>
                  <a:cubicBezTo>
                    <a:pt x="985" y="312"/>
                    <a:pt x="121" y="1"/>
                    <a:pt x="52" y="917"/>
                  </a:cubicBezTo>
                  <a:cubicBezTo>
                    <a:pt x="0" y="1487"/>
                    <a:pt x="536" y="1574"/>
                    <a:pt x="1054" y="1591"/>
                  </a:cubicBezTo>
                  <a:cubicBezTo>
                    <a:pt x="1573" y="1418"/>
                    <a:pt x="2385" y="1556"/>
                    <a:pt x="2454" y="727"/>
                  </a:cubicBezTo>
                  <a:cubicBezTo>
                    <a:pt x="2481" y="311"/>
                    <a:pt x="2153" y="155"/>
                    <a:pt x="1811" y="155"/>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58"/>
            <p:cNvSpPr/>
            <p:nvPr/>
          </p:nvSpPr>
          <p:spPr>
            <a:xfrm>
              <a:off x="2100625" y="1004500"/>
              <a:ext cx="520200" cy="95050"/>
            </a:xfrm>
            <a:custGeom>
              <a:avLst/>
              <a:gdLst/>
              <a:ahLst/>
              <a:cxnLst/>
              <a:rect l="l" t="t" r="r" b="b"/>
              <a:pathLst>
                <a:path w="20808" h="3802" extrusionOk="0">
                  <a:moveTo>
                    <a:pt x="20756" y="0"/>
                  </a:moveTo>
                  <a:lnTo>
                    <a:pt x="20738" y="17"/>
                  </a:lnTo>
                  <a:lnTo>
                    <a:pt x="20773" y="17"/>
                  </a:lnTo>
                  <a:lnTo>
                    <a:pt x="20808" y="0"/>
                  </a:lnTo>
                  <a:close/>
                  <a:moveTo>
                    <a:pt x="1" y="3785"/>
                  </a:moveTo>
                  <a:lnTo>
                    <a:pt x="1" y="3802"/>
                  </a:lnTo>
                  <a:lnTo>
                    <a:pt x="18" y="3802"/>
                  </a:lnTo>
                  <a:lnTo>
                    <a:pt x="18" y="3785"/>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58"/>
            <p:cNvSpPr/>
            <p:nvPr/>
          </p:nvSpPr>
          <p:spPr>
            <a:xfrm>
              <a:off x="233350" y="949250"/>
              <a:ext cx="3232550" cy="3802300"/>
            </a:xfrm>
            <a:custGeom>
              <a:avLst/>
              <a:gdLst/>
              <a:ahLst/>
              <a:cxnLst/>
              <a:rect l="l" t="t" r="r" b="b"/>
              <a:pathLst>
                <a:path w="129302" h="152092" extrusionOk="0">
                  <a:moveTo>
                    <a:pt x="97270" y="1644"/>
                  </a:moveTo>
                  <a:cubicBezTo>
                    <a:pt x="97347" y="1644"/>
                    <a:pt x="97424" y="1648"/>
                    <a:pt x="97503" y="1657"/>
                  </a:cubicBezTo>
                  <a:cubicBezTo>
                    <a:pt x="97555" y="1674"/>
                    <a:pt x="97607" y="1692"/>
                    <a:pt x="97642" y="1709"/>
                  </a:cubicBezTo>
                  <a:lnTo>
                    <a:pt x="95601" y="2170"/>
                  </a:lnTo>
                  <a:lnTo>
                    <a:pt x="95601" y="2170"/>
                  </a:lnTo>
                  <a:cubicBezTo>
                    <a:pt x="96129" y="1917"/>
                    <a:pt x="96661" y="1644"/>
                    <a:pt x="97270" y="1644"/>
                  </a:cubicBezTo>
                  <a:close/>
                  <a:moveTo>
                    <a:pt x="95473" y="2210"/>
                  </a:moveTo>
                  <a:lnTo>
                    <a:pt x="95447" y="2227"/>
                  </a:lnTo>
                  <a:lnTo>
                    <a:pt x="95429" y="2227"/>
                  </a:lnTo>
                  <a:lnTo>
                    <a:pt x="95464" y="2210"/>
                  </a:lnTo>
                  <a:close/>
                  <a:moveTo>
                    <a:pt x="68358" y="8951"/>
                  </a:moveTo>
                  <a:cubicBezTo>
                    <a:pt x="68553" y="8951"/>
                    <a:pt x="68761" y="9049"/>
                    <a:pt x="68989" y="9313"/>
                  </a:cubicBezTo>
                  <a:cubicBezTo>
                    <a:pt x="69208" y="9280"/>
                    <a:pt x="69420" y="9268"/>
                    <a:pt x="69634" y="9268"/>
                  </a:cubicBezTo>
                  <a:cubicBezTo>
                    <a:pt x="69758" y="9268"/>
                    <a:pt x="69882" y="9272"/>
                    <a:pt x="70008" y="9278"/>
                  </a:cubicBezTo>
                  <a:cubicBezTo>
                    <a:pt x="70061" y="9286"/>
                    <a:pt x="70117" y="9289"/>
                    <a:pt x="70177" y="9289"/>
                  </a:cubicBezTo>
                  <a:cubicBezTo>
                    <a:pt x="70522" y="9289"/>
                    <a:pt x="70965" y="9176"/>
                    <a:pt x="71318" y="9176"/>
                  </a:cubicBezTo>
                  <a:cubicBezTo>
                    <a:pt x="71841" y="9176"/>
                    <a:pt x="72167" y="9425"/>
                    <a:pt x="71685" y="10661"/>
                  </a:cubicBezTo>
                  <a:cubicBezTo>
                    <a:pt x="71581" y="10937"/>
                    <a:pt x="71823" y="11265"/>
                    <a:pt x="72151" y="11386"/>
                  </a:cubicBezTo>
                  <a:cubicBezTo>
                    <a:pt x="72428" y="11438"/>
                    <a:pt x="72722" y="11490"/>
                    <a:pt x="72998" y="11507"/>
                  </a:cubicBezTo>
                  <a:cubicBezTo>
                    <a:pt x="72652" y="11922"/>
                    <a:pt x="72359" y="12406"/>
                    <a:pt x="71927" y="12717"/>
                  </a:cubicBezTo>
                  <a:cubicBezTo>
                    <a:pt x="71831" y="12786"/>
                    <a:pt x="71741" y="12813"/>
                    <a:pt x="71654" y="12813"/>
                  </a:cubicBezTo>
                  <a:cubicBezTo>
                    <a:pt x="71349" y="12813"/>
                    <a:pt x="71090" y="12473"/>
                    <a:pt x="70821" y="12406"/>
                  </a:cubicBezTo>
                  <a:cubicBezTo>
                    <a:pt x="69127" y="11939"/>
                    <a:pt x="69334" y="10488"/>
                    <a:pt x="68989" y="9313"/>
                  </a:cubicBezTo>
                  <a:lnTo>
                    <a:pt x="67330" y="9520"/>
                  </a:lnTo>
                  <a:cubicBezTo>
                    <a:pt x="67668" y="9295"/>
                    <a:pt x="67992" y="8951"/>
                    <a:pt x="68358" y="8951"/>
                  </a:cubicBezTo>
                  <a:close/>
                  <a:moveTo>
                    <a:pt x="51546" y="12467"/>
                  </a:moveTo>
                  <a:cubicBezTo>
                    <a:pt x="51593" y="12467"/>
                    <a:pt x="51647" y="12470"/>
                    <a:pt x="51707" y="12475"/>
                  </a:cubicBezTo>
                  <a:cubicBezTo>
                    <a:pt x="51897" y="12648"/>
                    <a:pt x="52157" y="12890"/>
                    <a:pt x="52433" y="13115"/>
                  </a:cubicBezTo>
                  <a:cubicBezTo>
                    <a:pt x="52260" y="13270"/>
                    <a:pt x="52053" y="13374"/>
                    <a:pt x="51845" y="13460"/>
                  </a:cubicBezTo>
                  <a:cubicBezTo>
                    <a:pt x="51802" y="13467"/>
                    <a:pt x="51764" y="13470"/>
                    <a:pt x="51729" y="13470"/>
                  </a:cubicBezTo>
                  <a:cubicBezTo>
                    <a:pt x="51300" y="13470"/>
                    <a:pt x="51439" y="13007"/>
                    <a:pt x="51327" y="12752"/>
                  </a:cubicBezTo>
                  <a:cubicBezTo>
                    <a:pt x="51225" y="12548"/>
                    <a:pt x="51295" y="12467"/>
                    <a:pt x="51546" y="12467"/>
                  </a:cubicBezTo>
                  <a:close/>
                  <a:moveTo>
                    <a:pt x="55481" y="12549"/>
                  </a:moveTo>
                  <a:cubicBezTo>
                    <a:pt x="55526" y="12549"/>
                    <a:pt x="55570" y="12553"/>
                    <a:pt x="55613" y="12562"/>
                  </a:cubicBezTo>
                  <a:lnTo>
                    <a:pt x="54576" y="13789"/>
                  </a:lnTo>
                  <a:lnTo>
                    <a:pt x="53954" y="13184"/>
                  </a:lnTo>
                  <a:cubicBezTo>
                    <a:pt x="54420" y="12976"/>
                    <a:pt x="54870" y="12752"/>
                    <a:pt x="55336" y="12562"/>
                  </a:cubicBezTo>
                  <a:cubicBezTo>
                    <a:pt x="55388" y="12553"/>
                    <a:pt x="55436" y="12549"/>
                    <a:pt x="55481" y="12549"/>
                  </a:cubicBezTo>
                  <a:close/>
                  <a:moveTo>
                    <a:pt x="116966" y="0"/>
                  </a:moveTo>
                  <a:cubicBezTo>
                    <a:pt x="112339" y="0"/>
                    <a:pt x="107712" y="747"/>
                    <a:pt x="103085" y="1035"/>
                  </a:cubicBezTo>
                  <a:cubicBezTo>
                    <a:pt x="101910" y="1104"/>
                    <a:pt x="100735" y="983"/>
                    <a:pt x="99542" y="1260"/>
                  </a:cubicBezTo>
                  <a:cubicBezTo>
                    <a:pt x="99533" y="1262"/>
                    <a:pt x="99523" y="1263"/>
                    <a:pt x="99512" y="1263"/>
                  </a:cubicBezTo>
                  <a:cubicBezTo>
                    <a:pt x="99194" y="1263"/>
                    <a:pt x="98389" y="307"/>
                    <a:pt x="97503" y="240"/>
                  </a:cubicBezTo>
                  <a:cubicBezTo>
                    <a:pt x="96554" y="172"/>
                    <a:pt x="95607" y="143"/>
                    <a:pt x="94661" y="143"/>
                  </a:cubicBezTo>
                  <a:cubicBezTo>
                    <a:pt x="91541" y="143"/>
                    <a:pt x="88432" y="459"/>
                    <a:pt x="85303" y="724"/>
                  </a:cubicBezTo>
                  <a:cubicBezTo>
                    <a:pt x="83379" y="875"/>
                    <a:pt x="81549" y="1637"/>
                    <a:pt x="79578" y="1637"/>
                  </a:cubicBezTo>
                  <a:cubicBezTo>
                    <a:pt x="79300" y="1637"/>
                    <a:pt x="79020" y="1622"/>
                    <a:pt x="78736" y="1588"/>
                  </a:cubicBezTo>
                  <a:cubicBezTo>
                    <a:pt x="78573" y="1568"/>
                    <a:pt x="78403" y="1557"/>
                    <a:pt x="78229" y="1557"/>
                  </a:cubicBezTo>
                  <a:cubicBezTo>
                    <a:pt x="77349" y="1557"/>
                    <a:pt x="76386" y="1840"/>
                    <a:pt x="75953" y="2677"/>
                  </a:cubicBezTo>
                  <a:cubicBezTo>
                    <a:pt x="75538" y="3489"/>
                    <a:pt x="76333" y="4163"/>
                    <a:pt x="76956" y="4750"/>
                  </a:cubicBezTo>
                  <a:cubicBezTo>
                    <a:pt x="77215" y="4992"/>
                    <a:pt x="77232" y="5511"/>
                    <a:pt x="77370" y="5891"/>
                  </a:cubicBezTo>
                  <a:cubicBezTo>
                    <a:pt x="77348" y="5890"/>
                    <a:pt x="77325" y="5889"/>
                    <a:pt x="77301" y="5889"/>
                  </a:cubicBezTo>
                  <a:cubicBezTo>
                    <a:pt x="77154" y="5889"/>
                    <a:pt x="76988" y="5912"/>
                    <a:pt x="76844" y="5912"/>
                  </a:cubicBezTo>
                  <a:cubicBezTo>
                    <a:pt x="76726" y="5912"/>
                    <a:pt x="76623" y="5896"/>
                    <a:pt x="76558" y="5839"/>
                  </a:cubicBezTo>
                  <a:cubicBezTo>
                    <a:pt x="76285" y="5586"/>
                    <a:pt x="76034" y="5489"/>
                    <a:pt x="75796" y="5489"/>
                  </a:cubicBezTo>
                  <a:cubicBezTo>
                    <a:pt x="75417" y="5489"/>
                    <a:pt x="75070" y="5733"/>
                    <a:pt x="74709" y="5977"/>
                  </a:cubicBezTo>
                  <a:lnTo>
                    <a:pt x="74709" y="5995"/>
                  </a:lnTo>
                  <a:lnTo>
                    <a:pt x="74692" y="5995"/>
                  </a:lnTo>
                  <a:cubicBezTo>
                    <a:pt x="74415" y="6358"/>
                    <a:pt x="73707" y="6479"/>
                    <a:pt x="73897" y="7066"/>
                  </a:cubicBezTo>
                  <a:cubicBezTo>
                    <a:pt x="74104" y="7654"/>
                    <a:pt x="74761" y="7671"/>
                    <a:pt x="75331" y="7723"/>
                  </a:cubicBezTo>
                  <a:lnTo>
                    <a:pt x="75625" y="7723"/>
                  </a:lnTo>
                  <a:lnTo>
                    <a:pt x="77146" y="7982"/>
                  </a:lnTo>
                  <a:cubicBezTo>
                    <a:pt x="76904" y="8068"/>
                    <a:pt x="76662" y="8120"/>
                    <a:pt x="76403" y="8120"/>
                  </a:cubicBezTo>
                  <a:cubicBezTo>
                    <a:pt x="76178" y="8103"/>
                    <a:pt x="75970" y="7930"/>
                    <a:pt x="75729" y="7861"/>
                  </a:cubicBezTo>
                  <a:cubicBezTo>
                    <a:pt x="75594" y="7823"/>
                    <a:pt x="75464" y="7807"/>
                    <a:pt x="75337" y="7807"/>
                  </a:cubicBezTo>
                  <a:cubicBezTo>
                    <a:pt x="74777" y="7807"/>
                    <a:pt x="74273" y="8116"/>
                    <a:pt x="73724" y="8172"/>
                  </a:cubicBezTo>
                  <a:cubicBezTo>
                    <a:pt x="73717" y="8173"/>
                    <a:pt x="73710" y="8174"/>
                    <a:pt x="73702" y="8174"/>
                  </a:cubicBezTo>
                  <a:cubicBezTo>
                    <a:pt x="73450" y="8174"/>
                    <a:pt x="72913" y="7613"/>
                    <a:pt x="72946" y="7394"/>
                  </a:cubicBezTo>
                  <a:cubicBezTo>
                    <a:pt x="73102" y="6479"/>
                    <a:pt x="73810" y="6098"/>
                    <a:pt x="74674" y="5995"/>
                  </a:cubicBezTo>
                  <a:lnTo>
                    <a:pt x="74674" y="5977"/>
                  </a:lnTo>
                  <a:cubicBezTo>
                    <a:pt x="74726" y="5545"/>
                    <a:pt x="74830" y="5113"/>
                    <a:pt x="74951" y="4681"/>
                  </a:cubicBezTo>
                  <a:cubicBezTo>
                    <a:pt x="75072" y="4370"/>
                    <a:pt x="75435" y="4076"/>
                    <a:pt x="75124" y="3748"/>
                  </a:cubicBezTo>
                  <a:cubicBezTo>
                    <a:pt x="74832" y="3467"/>
                    <a:pt x="74483" y="3396"/>
                    <a:pt x="74119" y="3396"/>
                  </a:cubicBezTo>
                  <a:cubicBezTo>
                    <a:pt x="73856" y="3396"/>
                    <a:pt x="73587" y="3433"/>
                    <a:pt x="73326" y="3454"/>
                  </a:cubicBezTo>
                  <a:cubicBezTo>
                    <a:pt x="72946" y="3506"/>
                    <a:pt x="72756" y="3748"/>
                    <a:pt x="72704" y="4180"/>
                  </a:cubicBezTo>
                  <a:cubicBezTo>
                    <a:pt x="72601" y="5252"/>
                    <a:pt x="72134" y="6098"/>
                    <a:pt x="70959" y="6340"/>
                  </a:cubicBezTo>
                  <a:cubicBezTo>
                    <a:pt x="70855" y="6427"/>
                    <a:pt x="70769" y="6513"/>
                    <a:pt x="70665" y="6617"/>
                  </a:cubicBezTo>
                  <a:cubicBezTo>
                    <a:pt x="70786" y="6859"/>
                    <a:pt x="70924" y="7083"/>
                    <a:pt x="71097" y="7291"/>
                  </a:cubicBezTo>
                  <a:cubicBezTo>
                    <a:pt x="71304" y="7412"/>
                    <a:pt x="71546" y="7515"/>
                    <a:pt x="71788" y="7567"/>
                  </a:cubicBezTo>
                  <a:cubicBezTo>
                    <a:pt x="71650" y="7550"/>
                    <a:pt x="71512" y="7541"/>
                    <a:pt x="71374" y="7541"/>
                  </a:cubicBezTo>
                  <a:cubicBezTo>
                    <a:pt x="71235" y="7541"/>
                    <a:pt x="71097" y="7550"/>
                    <a:pt x="70959" y="7567"/>
                  </a:cubicBezTo>
                  <a:cubicBezTo>
                    <a:pt x="70569" y="7671"/>
                    <a:pt x="70173" y="7708"/>
                    <a:pt x="69775" y="7708"/>
                  </a:cubicBezTo>
                  <a:cubicBezTo>
                    <a:pt x="68812" y="7708"/>
                    <a:pt x="67832" y="7494"/>
                    <a:pt x="66868" y="7494"/>
                  </a:cubicBezTo>
                  <a:cubicBezTo>
                    <a:pt x="66108" y="7494"/>
                    <a:pt x="65357" y="7627"/>
                    <a:pt x="64634" y="8103"/>
                  </a:cubicBezTo>
                  <a:cubicBezTo>
                    <a:pt x="64271" y="8345"/>
                    <a:pt x="63580" y="8379"/>
                    <a:pt x="63666" y="8863"/>
                  </a:cubicBezTo>
                  <a:cubicBezTo>
                    <a:pt x="63752" y="9382"/>
                    <a:pt x="64167" y="9900"/>
                    <a:pt x="64547" y="10315"/>
                  </a:cubicBezTo>
                  <a:cubicBezTo>
                    <a:pt x="64666" y="10447"/>
                    <a:pt x="64798" y="10498"/>
                    <a:pt x="64939" y="10498"/>
                  </a:cubicBezTo>
                  <a:cubicBezTo>
                    <a:pt x="65148" y="10498"/>
                    <a:pt x="65375" y="10387"/>
                    <a:pt x="65602" y="10263"/>
                  </a:cubicBezTo>
                  <a:cubicBezTo>
                    <a:pt x="66124" y="9977"/>
                    <a:pt x="66711" y="9789"/>
                    <a:pt x="67269" y="9556"/>
                  </a:cubicBezTo>
                  <a:lnTo>
                    <a:pt x="67269" y="9556"/>
                  </a:lnTo>
                  <a:cubicBezTo>
                    <a:pt x="66173" y="11022"/>
                    <a:pt x="64072" y="10911"/>
                    <a:pt x="62975" y="11974"/>
                  </a:cubicBezTo>
                  <a:cubicBezTo>
                    <a:pt x="62086" y="12850"/>
                    <a:pt x="61268" y="13162"/>
                    <a:pt x="60357" y="13162"/>
                  </a:cubicBezTo>
                  <a:cubicBezTo>
                    <a:pt x="59993" y="13162"/>
                    <a:pt x="59613" y="13112"/>
                    <a:pt x="59207" y="13028"/>
                  </a:cubicBezTo>
                  <a:cubicBezTo>
                    <a:pt x="58430" y="12873"/>
                    <a:pt x="57687" y="12510"/>
                    <a:pt x="56926" y="12233"/>
                  </a:cubicBezTo>
                  <a:cubicBezTo>
                    <a:pt x="57173" y="12050"/>
                    <a:pt x="57402" y="11981"/>
                    <a:pt x="57619" y="11981"/>
                  </a:cubicBezTo>
                  <a:cubicBezTo>
                    <a:pt x="58162" y="11981"/>
                    <a:pt x="58632" y="12416"/>
                    <a:pt x="59138" y="12613"/>
                  </a:cubicBezTo>
                  <a:cubicBezTo>
                    <a:pt x="59332" y="12687"/>
                    <a:pt x="59512" y="12718"/>
                    <a:pt x="59680" y="12718"/>
                  </a:cubicBezTo>
                  <a:cubicBezTo>
                    <a:pt x="60502" y="12718"/>
                    <a:pt x="61062" y="11967"/>
                    <a:pt x="61765" y="11680"/>
                  </a:cubicBezTo>
                  <a:cubicBezTo>
                    <a:pt x="62404" y="11421"/>
                    <a:pt x="61903" y="10851"/>
                    <a:pt x="61661" y="10384"/>
                  </a:cubicBezTo>
                  <a:cubicBezTo>
                    <a:pt x="61454" y="9987"/>
                    <a:pt x="61921" y="9745"/>
                    <a:pt x="62249" y="9537"/>
                  </a:cubicBezTo>
                  <a:cubicBezTo>
                    <a:pt x="62664" y="9295"/>
                    <a:pt x="63441" y="9226"/>
                    <a:pt x="63182" y="8518"/>
                  </a:cubicBezTo>
                  <a:cubicBezTo>
                    <a:pt x="63018" y="8098"/>
                    <a:pt x="62703" y="8030"/>
                    <a:pt x="62354" y="8030"/>
                  </a:cubicBezTo>
                  <a:cubicBezTo>
                    <a:pt x="62187" y="8030"/>
                    <a:pt x="62013" y="8045"/>
                    <a:pt x="61845" y="8045"/>
                  </a:cubicBezTo>
                  <a:cubicBezTo>
                    <a:pt x="61771" y="8045"/>
                    <a:pt x="61698" y="8042"/>
                    <a:pt x="61627" y="8034"/>
                  </a:cubicBezTo>
                  <a:cubicBezTo>
                    <a:pt x="61564" y="8027"/>
                    <a:pt x="61502" y="8024"/>
                    <a:pt x="61440" y="8024"/>
                  </a:cubicBezTo>
                  <a:cubicBezTo>
                    <a:pt x="60620" y="8024"/>
                    <a:pt x="59973" y="8583"/>
                    <a:pt x="59080" y="8583"/>
                  </a:cubicBezTo>
                  <a:cubicBezTo>
                    <a:pt x="59004" y="8583"/>
                    <a:pt x="58925" y="8579"/>
                    <a:pt x="58844" y="8570"/>
                  </a:cubicBezTo>
                  <a:cubicBezTo>
                    <a:pt x="57410" y="8414"/>
                    <a:pt x="56391" y="7671"/>
                    <a:pt x="55181" y="7187"/>
                  </a:cubicBezTo>
                  <a:cubicBezTo>
                    <a:pt x="54440" y="6892"/>
                    <a:pt x="53723" y="6767"/>
                    <a:pt x="53025" y="6767"/>
                  </a:cubicBezTo>
                  <a:cubicBezTo>
                    <a:pt x="51022" y="6767"/>
                    <a:pt x="49177" y="7799"/>
                    <a:pt x="47370" y="8812"/>
                  </a:cubicBezTo>
                  <a:cubicBezTo>
                    <a:pt x="46903" y="9071"/>
                    <a:pt x="46765" y="9434"/>
                    <a:pt x="46972" y="9969"/>
                  </a:cubicBezTo>
                  <a:cubicBezTo>
                    <a:pt x="47155" y="10426"/>
                    <a:pt x="47351" y="10748"/>
                    <a:pt x="47819" y="10748"/>
                  </a:cubicBezTo>
                  <a:cubicBezTo>
                    <a:pt x="47883" y="10748"/>
                    <a:pt x="47952" y="10742"/>
                    <a:pt x="48026" y="10730"/>
                  </a:cubicBezTo>
                  <a:lnTo>
                    <a:pt x="50498" y="10280"/>
                  </a:lnTo>
                  <a:cubicBezTo>
                    <a:pt x="50618" y="10263"/>
                    <a:pt x="50739" y="10229"/>
                    <a:pt x="50878" y="10194"/>
                  </a:cubicBezTo>
                  <a:lnTo>
                    <a:pt x="50878" y="10194"/>
                  </a:lnTo>
                  <a:cubicBezTo>
                    <a:pt x="50878" y="10298"/>
                    <a:pt x="50860" y="10401"/>
                    <a:pt x="50860" y="10505"/>
                  </a:cubicBezTo>
                  <a:cubicBezTo>
                    <a:pt x="50614" y="11663"/>
                    <a:pt x="50148" y="12321"/>
                    <a:pt x="49280" y="12321"/>
                  </a:cubicBezTo>
                  <a:cubicBezTo>
                    <a:pt x="48931" y="12321"/>
                    <a:pt x="48517" y="12214"/>
                    <a:pt x="48026" y="11991"/>
                  </a:cubicBezTo>
                  <a:cubicBezTo>
                    <a:pt x="46374" y="11254"/>
                    <a:pt x="44693" y="10979"/>
                    <a:pt x="42955" y="10979"/>
                  </a:cubicBezTo>
                  <a:cubicBezTo>
                    <a:pt x="42002" y="10979"/>
                    <a:pt x="41033" y="11062"/>
                    <a:pt x="40042" y="11196"/>
                  </a:cubicBezTo>
                  <a:cubicBezTo>
                    <a:pt x="38536" y="11404"/>
                    <a:pt x="37062" y="12285"/>
                    <a:pt x="35569" y="12285"/>
                  </a:cubicBezTo>
                  <a:cubicBezTo>
                    <a:pt x="35195" y="12285"/>
                    <a:pt x="34820" y="12230"/>
                    <a:pt x="34443" y="12095"/>
                  </a:cubicBezTo>
                  <a:cubicBezTo>
                    <a:pt x="32698" y="11490"/>
                    <a:pt x="30900" y="11110"/>
                    <a:pt x="29068" y="10920"/>
                  </a:cubicBezTo>
                  <a:cubicBezTo>
                    <a:pt x="27080" y="10698"/>
                    <a:pt x="25171" y="10202"/>
                    <a:pt x="23146" y="10202"/>
                  </a:cubicBezTo>
                  <a:cubicBezTo>
                    <a:pt x="22337" y="10202"/>
                    <a:pt x="21510" y="10281"/>
                    <a:pt x="20652" y="10488"/>
                  </a:cubicBezTo>
                  <a:cubicBezTo>
                    <a:pt x="18383" y="11055"/>
                    <a:pt x="16215" y="12269"/>
                    <a:pt x="13793" y="12269"/>
                  </a:cubicBezTo>
                  <a:cubicBezTo>
                    <a:pt x="13559" y="12269"/>
                    <a:pt x="13322" y="12258"/>
                    <a:pt x="13083" y="12233"/>
                  </a:cubicBezTo>
                  <a:cubicBezTo>
                    <a:pt x="13049" y="12230"/>
                    <a:pt x="13015" y="12229"/>
                    <a:pt x="12982" y="12229"/>
                  </a:cubicBezTo>
                  <a:cubicBezTo>
                    <a:pt x="12473" y="12229"/>
                    <a:pt x="12176" y="12605"/>
                    <a:pt x="12323" y="13287"/>
                  </a:cubicBezTo>
                  <a:cubicBezTo>
                    <a:pt x="12498" y="14071"/>
                    <a:pt x="12325" y="14707"/>
                    <a:pt x="11687" y="14707"/>
                  </a:cubicBezTo>
                  <a:cubicBezTo>
                    <a:pt x="11510" y="14707"/>
                    <a:pt x="11296" y="14658"/>
                    <a:pt x="11044" y="14549"/>
                  </a:cubicBezTo>
                  <a:cubicBezTo>
                    <a:pt x="10655" y="14378"/>
                    <a:pt x="10292" y="14308"/>
                    <a:pt x="9947" y="14308"/>
                  </a:cubicBezTo>
                  <a:cubicBezTo>
                    <a:pt x="9034" y="14308"/>
                    <a:pt x="8242" y="14801"/>
                    <a:pt x="7415" y="15240"/>
                  </a:cubicBezTo>
                  <a:cubicBezTo>
                    <a:pt x="6965" y="15482"/>
                    <a:pt x="6672" y="15914"/>
                    <a:pt x="6879" y="16467"/>
                  </a:cubicBezTo>
                  <a:cubicBezTo>
                    <a:pt x="7027" y="16886"/>
                    <a:pt x="7334" y="16988"/>
                    <a:pt x="7700" y="16988"/>
                  </a:cubicBezTo>
                  <a:cubicBezTo>
                    <a:pt x="7802" y="16988"/>
                    <a:pt x="7910" y="16980"/>
                    <a:pt x="8020" y="16968"/>
                  </a:cubicBezTo>
                  <a:cubicBezTo>
                    <a:pt x="8305" y="16929"/>
                    <a:pt x="8590" y="16910"/>
                    <a:pt x="8875" y="16910"/>
                  </a:cubicBezTo>
                  <a:cubicBezTo>
                    <a:pt x="8970" y="16910"/>
                    <a:pt x="9065" y="16912"/>
                    <a:pt x="9160" y="16917"/>
                  </a:cubicBezTo>
                  <a:cubicBezTo>
                    <a:pt x="9186" y="16919"/>
                    <a:pt x="9214" y="16920"/>
                    <a:pt x="9242" y="16920"/>
                  </a:cubicBezTo>
                  <a:cubicBezTo>
                    <a:pt x="9458" y="16920"/>
                    <a:pt x="9735" y="16862"/>
                    <a:pt x="9947" y="16862"/>
                  </a:cubicBezTo>
                  <a:cubicBezTo>
                    <a:pt x="10131" y="16862"/>
                    <a:pt x="10266" y="16906"/>
                    <a:pt x="10266" y="17072"/>
                  </a:cubicBezTo>
                  <a:cubicBezTo>
                    <a:pt x="10266" y="17498"/>
                    <a:pt x="9728" y="17637"/>
                    <a:pt x="9291" y="17637"/>
                  </a:cubicBezTo>
                  <a:cubicBezTo>
                    <a:pt x="9214" y="17637"/>
                    <a:pt x="9141" y="17633"/>
                    <a:pt x="9074" y="17625"/>
                  </a:cubicBezTo>
                  <a:cubicBezTo>
                    <a:pt x="8873" y="17604"/>
                    <a:pt x="8677" y="17594"/>
                    <a:pt x="8484" y="17594"/>
                  </a:cubicBezTo>
                  <a:cubicBezTo>
                    <a:pt x="6314" y="17594"/>
                    <a:pt x="4587" y="18859"/>
                    <a:pt x="2714" y="19716"/>
                  </a:cubicBezTo>
                  <a:cubicBezTo>
                    <a:pt x="1193" y="20407"/>
                    <a:pt x="2351" y="21548"/>
                    <a:pt x="2282" y="22429"/>
                  </a:cubicBezTo>
                  <a:cubicBezTo>
                    <a:pt x="2264" y="22814"/>
                    <a:pt x="2455" y="22907"/>
                    <a:pt x="2706" y="22907"/>
                  </a:cubicBezTo>
                  <a:cubicBezTo>
                    <a:pt x="2939" y="22907"/>
                    <a:pt x="3223" y="22827"/>
                    <a:pt x="3440" y="22827"/>
                  </a:cubicBezTo>
                  <a:cubicBezTo>
                    <a:pt x="3665" y="22827"/>
                    <a:pt x="3872" y="22982"/>
                    <a:pt x="4079" y="23069"/>
                  </a:cubicBezTo>
                  <a:cubicBezTo>
                    <a:pt x="3924" y="23242"/>
                    <a:pt x="3751" y="23380"/>
                    <a:pt x="3544" y="23501"/>
                  </a:cubicBezTo>
                  <a:cubicBezTo>
                    <a:pt x="2610" y="23881"/>
                    <a:pt x="1643" y="24192"/>
                    <a:pt x="709" y="24589"/>
                  </a:cubicBezTo>
                  <a:cubicBezTo>
                    <a:pt x="329" y="24745"/>
                    <a:pt x="1" y="25142"/>
                    <a:pt x="226" y="25609"/>
                  </a:cubicBezTo>
                  <a:cubicBezTo>
                    <a:pt x="325" y="25816"/>
                    <a:pt x="462" y="25880"/>
                    <a:pt x="615" y="25880"/>
                  </a:cubicBezTo>
                  <a:cubicBezTo>
                    <a:pt x="807" y="25880"/>
                    <a:pt x="1026" y="25778"/>
                    <a:pt x="1228" y="25730"/>
                  </a:cubicBezTo>
                  <a:cubicBezTo>
                    <a:pt x="2248" y="25454"/>
                    <a:pt x="3354" y="25350"/>
                    <a:pt x="4252" y="24866"/>
                  </a:cubicBezTo>
                  <a:cubicBezTo>
                    <a:pt x="4601" y="24679"/>
                    <a:pt x="4965" y="24620"/>
                    <a:pt x="5336" y="24620"/>
                  </a:cubicBezTo>
                  <a:cubicBezTo>
                    <a:pt x="5952" y="24620"/>
                    <a:pt x="6585" y="24782"/>
                    <a:pt x="7191" y="24782"/>
                  </a:cubicBezTo>
                  <a:cubicBezTo>
                    <a:pt x="7702" y="24782"/>
                    <a:pt x="8195" y="24667"/>
                    <a:pt x="8642" y="24244"/>
                  </a:cubicBezTo>
                  <a:cubicBezTo>
                    <a:pt x="9143" y="23760"/>
                    <a:pt x="9627" y="23276"/>
                    <a:pt x="10128" y="22809"/>
                  </a:cubicBezTo>
                  <a:cubicBezTo>
                    <a:pt x="10518" y="22438"/>
                    <a:pt x="10935" y="22335"/>
                    <a:pt x="11366" y="22335"/>
                  </a:cubicBezTo>
                  <a:cubicBezTo>
                    <a:pt x="11904" y="22335"/>
                    <a:pt x="12465" y="22495"/>
                    <a:pt x="13026" y="22495"/>
                  </a:cubicBezTo>
                  <a:cubicBezTo>
                    <a:pt x="13270" y="22495"/>
                    <a:pt x="13515" y="22465"/>
                    <a:pt x="13757" y="22377"/>
                  </a:cubicBezTo>
                  <a:cubicBezTo>
                    <a:pt x="14876" y="21972"/>
                    <a:pt x="15968" y="21278"/>
                    <a:pt x="17215" y="21278"/>
                  </a:cubicBezTo>
                  <a:cubicBezTo>
                    <a:pt x="17721" y="21278"/>
                    <a:pt x="18252" y="21392"/>
                    <a:pt x="18820" y="21686"/>
                  </a:cubicBezTo>
                  <a:cubicBezTo>
                    <a:pt x="20272" y="22429"/>
                    <a:pt x="22242" y="22343"/>
                    <a:pt x="21966" y="24780"/>
                  </a:cubicBezTo>
                  <a:cubicBezTo>
                    <a:pt x="21914" y="25212"/>
                    <a:pt x="22104" y="25868"/>
                    <a:pt x="22415" y="26127"/>
                  </a:cubicBezTo>
                  <a:cubicBezTo>
                    <a:pt x="23746" y="27251"/>
                    <a:pt x="23659" y="29411"/>
                    <a:pt x="23210" y="29981"/>
                  </a:cubicBezTo>
                  <a:cubicBezTo>
                    <a:pt x="22052" y="31485"/>
                    <a:pt x="22484" y="32573"/>
                    <a:pt x="22985" y="33973"/>
                  </a:cubicBezTo>
                  <a:cubicBezTo>
                    <a:pt x="23124" y="34405"/>
                    <a:pt x="22795" y="35045"/>
                    <a:pt x="22553" y="35529"/>
                  </a:cubicBezTo>
                  <a:cubicBezTo>
                    <a:pt x="21447" y="37844"/>
                    <a:pt x="19356" y="39469"/>
                    <a:pt x="18233" y="41802"/>
                  </a:cubicBezTo>
                  <a:cubicBezTo>
                    <a:pt x="17455" y="43409"/>
                    <a:pt x="17058" y="48783"/>
                    <a:pt x="18354" y="49734"/>
                  </a:cubicBezTo>
                  <a:cubicBezTo>
                    <a:pt x="20220" y="51116"/>
                    <a:pt x="19927" y="52862"/>
                    <a:pt x="20238" y="54659"/>
                  </a:cubicBezTo>
                  <a:cubicBezTo>
                    <a:pt x="20428" y="55748"/>
                    <a:pt x="20410" y="57528"/>
                    <a:pt x="20687" y="57752"/>
                  </a:cubicBezTo>
                  <a:cubicBezTo>
                    <a:pt x="22380" y="59083"/>
                    <a:pt x="22242" y="61364"/>
                    <a:pt x="23625" y="62764"/>
                  </a:cubicBezTo>
                  <a:cubicBezTo>
                    <a:pt x="23915" y="63066"/>
                    <a:pt x="24197" y="63258"/>
                    <a:pt x="24508" y="63258"/>
                  </a:cubicBezTo>
                  <a:cubicBezTo>
                    <a:pt x="24660" y="63258"/>
                    <a:pt x="24820" y="63212"/>
                    <a:pt x="24990" y="63110"/>
                  </a:cubicBezTo>
                  <a:cubicBezTo>
                    <a:pt x="25508" y="62816"/>
                    <a:pt x="25526" y="62246"/>
                    <a:pt x="25197" y="61831"/>
                  </a:cubicBezTo>
                  <a:cubicBezTo>
                    <a:pt x="23607" y="59671"/>
                    <a:pt x="23746" y="56888"/>
                    <a:pt x="22536" y="54590"/>
                  </a:cubicBezTo>
                  <a:cubicBezTo>
                    <a:pt x="22415" y="54348"/>
                    <a:pt x="22605" y="53933"/>
                    <a:pt x="22692" y="53605"/>
                  </a:cubicBezTo>
                  <a:cubicBezTo>
                    <a:pt x="22704" y="53568"/>
                    <a:pt x="22878" y="53539"/>
                    <a:pt x="22981" y="53539"/>
                  </a:cubicBezTo>
                  <a:cubicBezTo>
                    <a:pt x="23021" y="53539"/>
                    <a:pt x="23050" y="53543"/>
                    <a:pt x="23054" y="53553"/>
                  </a:cubicBezTo>
                  <a:cubicBezTo>
                    <a:pt x="23175" y="53812"/>
                    <a:pt x="23366" y="54106"/>
                    <a:pt x="23366" y="54400"/>
                  </a:cubicBezTo>
                  <a:cubicBezTo>
                    <a:pt x="23383" y="56819"/>
                    <a:pt x="24973" y="58617"/>
                    <a:pt x="26027" y="60569"/>
                  </a:cubicBezTo>
                  <a:cubicBezTo>
                    <a:pt x="26977" y="62297"/>
                    <a:pt x="28654" y="63663"/>
                    <a:pt x="27720" y="65978"/>
                  </a:cubicBezTo>
                  <a:cubicBezTo>
                    <a:pt x="27530" y="66445"/>
                    <a:pt x="27928" y="66791"/>
                    <a:pt x="28273" y="67136"/>
                  </a:cubicBezTo>
                  <a:cubicBezTo>
                    <a:pt x="29138" y="68000"/>
                    <a:pt x="30226" y="68536"/>
                    <a:pt x="31246" y="69193"/>
                  </a:cubicBezTo>
                  <a:cubicBezTo>
                    <a:pt x="32910" y="70222"/>
                    <a:pt x="34447" y="71516"/>
                    <a:pt x="36422" y="71516"/>
                  </a:cubicBezTo>
                  <a:cubicBezTo>
                    <a:pt x="36867" y="71516"/>
                    <a:pt x="37334" y="71451"/>
                    <a:pt x="37830" y="71301"/>
                  </a:cubicBezTo>
                  <a:cubicBezTo>
                    <a:pt x="37930" y="71272"/>
                    <a:pt x="38022" y="71258"/>
                    <a:pt x="38107" y="71258"/>
                  </a:cubicBezTo>
                  <a:cubicBezTo>
                    <a:pt x="38527" y="71258"/>
                    <a:pt x="38793" y="71582"/>
                    <a:pt x="39023" y="71941"/>
                  </a:cubicBezTo>
                  <a:cubicBezTo>
                    <a:pt x="39748" y="73098"/>
                    <a:pt x="40768" y="73721"/>
                    <a:pt x="42116" y="74032"/>
                  </a:cubicBezTo>
                  <a:cubicBezTo>
                    <a:pt x="43585" y="74360"/>
                    <a:pt x="45296" y="74775"/>
                    <a:pt x="45745" y="76399"/>
                  </a:cubicBezTo>
                  <a:cubicBezTo>
                    <a:pt x="46194" y="78110"/>
                    <a:pt x="47439" y="79112"/>
                    <a:pt x="48648" y="79907"/>
                  </a:cubicBezTo>
                  <a:cubicBezTo>
                    <a:pt x="49237" y="80296"/>
                    <a:pt x="50039" y="81326"/>
                    <a:pt x="50895" y="81326"/>
                  </a:cubicBezTo>
                  <a:cubicBezTo>
                    <a:pt x="51372" y="81326"/>
                    <a:pt x="51865" y="81007"/>
                    <a:pt x="52347" y="80080"/>
                  </a:cubicBezTo>
                  <a:cubicBezTo>
                    <a:pt x="52462" y="79850"/>
                    <a:pt x="52631" y="79714"/>
                    <a:pt x="52813" y="79714"/>
                  </a:cubicBezTo>
                  <a:cubicBezTo>
                    <a:pt x="53013" y="79714"/>
                    <a:pt x="53228" y="79880"/>
                    <a:pt x="53401" y="80270"/>
                  </a:cubicBezTo>
                  <a:cubicBezTo>
                    <a:pt x="54593" y="83156"/>
                    <a:pt x="53919" y="85697"/>
                    <a:pt x="51621" y="87943"/>
                  </a:cubicBezTo>
                  <a:cubicBezTo>
                    <a:pt x="50498" y="89049"/>
                    <a:pt x="49806" y="90604"/>
                    <a:pt x="50774" y="92194"/>
                  </a:cubicBezTo>
                  <a:cubicBezTo>
                    <a:pt x="51085" y="92730"/>
                    <a:pt x="51068" y="92886"/>
                    <a:pt x="50688" y="93283"/>
                  </a:cubicBezTo>
                  <a:cubicBezTo>
                    <a:pt x="49685" y="94337"/>
                    <a:pt x="49703" y="95875"/>
                    <a:pt x="50567" y="96636"/>
                  </a:cubicBezTo>
                  <a:cubicBezTo>
                    <a:pt x="52208" y="98087"/>
                    <a:pt x="52986" y="99971"/>
                    <a:pt x="53971" y="101803"/>
                  </a:cubicBezTo>
                  <a:cubicBezTo>
                    <a:pt x="55440" y="104516"/>
                    <a:pt x="56771" y="107281"/>
                    <a:pt x="59933" y="108629"/>
                  </a:cubicBezTo>
                  <a:cubicBezTo>
                    <a:pt x="61661" y="109372"/>
                    <a:pt x="62629" y="111014"/>
                    <a:pt x="62664" y="113122"/>
                  </a:cubicBezTo>
                  <a:cubicBezTo>
                    <a:pt x="62716" y="116319"/>
                    <a:pt x="62871" y="119516"/>
                    <a:pt x="63096" y="122713"/>
                  </a:cubicBezTo>
                  <a:cubicBezTo>
                    <a:pt x="63251" y="125115"/>
                    <a:pt x="64426" y="127431"/>
                    <a:pt x="63631" y="129920"/>
                  </a:cubicBezTo>
                  <a:cubicBezTo>
                    <a:pt x="63303" y="130922"/>
                    <a:pt x="63459" y="131907"/>
                    <a:pt x="63839" y="132875"/>
                  </a:cubicBezTo>
                  <a:cubicBezTo>
                    <a:pt x="64323" y="134067"/>
                    <a:pt x="64461" y="135363"/>
                    <a:pt x="64288" y="136642"/>
                  </a:cubicBezTo>
                  <a:cubicBezTo>
                    <a:pt x="64184" y="137593"/>
                    <a:pt x="64582" y="138664"/>
                    <a:pt x="65653" y="139148"/>
                  </a:cubicBezTo>
                  <a:cubicBezTo>
                    <a:pt x="65680" y="139159"/>
                    <a:pt x="65711" y="139163"/>
                    <a:pt x="65743" y="139163"/>
                  </a:cubicBezTo>
                  <a:cubicBezTo>
                    <a:pt x="65886" y="139163"/>
                    <a:pt x="66069" y="139076"/>
                    <a:pt x="66205" y="139076"/>
                  </a:cubicBezTo>
                  <a:cubicBezTo>
                    <a:pt x="66332" y="139076"/>
                    <a:pt x="66419" y="139151"/>
                    <a:pt x="66397" y="139442"/>
                  </a:cubicBezTo>
                  <a:cubicBezTo>
                    <a:pt x="66362" y="139995"/>
                    <a:pt x="67071" y="140565"/>
                    <a:pt x="66293" y="141135"/>
                  </a:cubicBezTo>
                  <a:cubicBezTo>
                    <a:pt x="65895" y="141412"/>
                    <a:pt x="65360" y="142259"/>
                    <a:pt x="65774" y="142414"/>
                  </a:cubicBezTo>
                  <a:cubicBezTo>
                    <a:pt x="66898" y="142846"/>
                    <a:pt x="66500" y="143797"/>
                    <a:pt x="66777" y="144488"/>
                  </a:cubicBezTo>
                  <a:cubicBezTo>
                    <a:pt x="67468" y="146164"/>
                    <a:pt x="68505" y="147668"/>
                    <a:pt x="69801" y="148929"/>
                  </a:cubicBezTo>
                  <a:cubicBezTo>
                    <a:pt x="71823" y="150906"/>
                    <a:pt x="74091" y="152091"/>
                    <a:pt x="76808" y="152091"/>
                  </a:cubicBezTo>
                  <a:cubicBezTo>
                    <a:pt x="77226" y="152091"/>
                    <a:pt x="77656" y="152063"/>
                    <a:pt x="78096" y="152005"/>
                  </a:cubicBezTo>
                  <a:cubicBezTo>
                    <a:pt x="78355" y="151953"/>
                    <a:pt x="78580" y="151781"/>
                    <a:pt x="78718" y="151556"/>
                  </a:cubicBezTo>
                  <a:cubicBezTo>
                    <a:pt x="78874" y="151262"/>
                    <a:pt x="78615" y="151038"/>
                    <a:pt x="78355" y="150882"/>
                  </a:cubicBezTo>
                  <a:cubicBezTo>
                    <a:pt x="77595" y="150415"/>
                    <a:pt x="76835" y="149914"/>
                    <a:pt x="76040" y="149482"/>
                  </a:cubicBezTo>
                  <a:cubicBezTo>
                    <a:pt x="73914" y="148342"/>
                    <a:pt x="73551" y="146648"/>
                    <a:pt x="74899" y="144695"/>
                  </a:cubicBezTo>
                  <a:cubicBezTo>
                    <a:pt x="75608" y="143658"/>
                    <a:pt x="75694" y="142570"/>
                    <a:pt x="74173" y="142017"/>
                  </a:cubicBezTo>
                  <a:cubicBezTo>
                    <a:pt x="73707" y="141861"/>
                    <a:pt x="72929" y="141550"/>
                    <a:pt x="73551" y="140997"/>
                  </a:cubicBezTo>
                  <a:cubicBezTo>
                    <a:pt x="74260" y="140340"/>
                    <a:pt x="74260" y="139597"/>
                    <a:pt x="74415" y="138837"/>
                  </a:cubicBezTo>
                  <a:cubicBezTo>
                    <a:pt x="74605" y="137783"/>
                    <a:pt x="73534" y="136193"/>
                    <a:pt x="75677" y="135985"/>
                  </a:cubicBezTo>
                  <a:cubicBezTo>
                    <a:pt x="75746" y="135985"/>
                    <a:pt x="75850" y="135588"/>
                    <a:pt x="75798" y="135432"/>
                  </a:cubicBezTo>
                  <a:cubicBezTo>
                    <a:pt x="75444" y="134260"/>
                    <a:pt x="75867" y="133923"/>
                    <a:pt x="76900" y="133923"/>
                  </a:cubicBezTo>
                  <a:cubicBezTo>
                    <a:pt x="76978" y="133923"/>
                    <a:pt x="77060" y="133925"/>
                    <a:pt x="77146" y="133929"/>
                  </a:cubicBezTo>
                  <a:cubicBezTo>
                    <a:pt x="77188" y="133931"/>
                    <a:pt x="77231" y="133932"/>
                    <a:pt x="77272" y="133932"/>
                  </a:cubicBezTo>
                  <a:cubicBezTo>
                    <a:pt x="78202" y="133932"/>
                    <a:pt x="78980" y="133388"/>
                    <a:pt x="79427" y="132512"/>
                  </a:cubicBezTo>
                  <a:cubicBezTo>
                    <a:pt x="79859" y="131648"/>
                    <a:pt x="79738" y="130836"/>
                    <a:pt x="79047" y="130110"/>
                  </a:cubicBezTo>
                  <a:cubicBezTo>
                    <a:pt x="78857" y="129902"/>
                    <a:pt x="78822" y="129557"/>
                    <a:pt x="78701" y="129280"/>
                  </a:cubicBezTo>
                  <a:lnTo>
                    <a:pt x="78701" y="129280"/>
                  </a:lnTo>
                  <a:cubicBezTo>
                    <a:pt x="78977" y="129298"/>
                    <a:pt x="79237" y="129332"/>
                    <a:pt x="79513" y="129384"/>
                  </a:cubicBezTo>
                  <a:cubicBezTo>
                    <a:pt x="79669" y="129427"/>
                    <a:pt x="79830" y="129448"/>
                    <a:pt x="79991" y="129448"/>
                  </a:cubicBezTo>
                  <a:cubicBezTo>
                    <a:pt x="80347" y="129448"/>
                    <a:pt x="80702" y="129344"/>
                    <a:pt x="80999" y="129142"/>
                  </a:cubicBezTo>
                  <a:cubicBezTo>
                    <a:pt x="82900" y="128001"/>
                    <a:pt x="83350" y="125841"/>
                    <a:pt x="84473" y="124148"/>
                  </a:cubicBezTo>
                  <a:cubicBezTo>
                    <a:pt x="85216" y="123024"/>
                    <a:pt x="86149" y="121815"/>
                    <a:pt x="85544" y="120225"/>
                  </a:cubicBezTo>
                  <a:cubicBezTo>
                    <a:pt x="85026" y="118808"/>
                    <a:pt x="85959" y="118186"/>
                    <a:pt x="86927" y="117356"/>
                  </a:cubicBezTo>
                  <a:cubicBezTo>
                    <a:pt x="88258" y="116233"/>
                    <a:pt x="90314" y="116371"/>
                    <a:pt x="91230" y="115213"/>
                  </a:cubicBezTo>
                  <a:cubicBezTo>
                    <a:pt x="93096" y="112846"/>
                    <a:pt x="93788" y="109908"/>
                    <a:pt x="93874" y="106866"/>
                  </a:cubicBezTo>
                  <a:cubicBezTo>
                    <a:pt x="93909" y="105743"/>
                    <a:pt x="93563" y="104637"/>
                    <a:pt x="94635" y="103635"/>
                  </a:cubicBezTo>
                  <a:cubicBezTo>
                    <a:pt x="95637" y="102650"/>
                    <a:pt x="96432" y="101492"/>
                    <a:pt x="97002" y="100213"/>
                  </a:cubicBezTo>
                  <a:cubicBezTo>
                    <a:pt x="98350" y="97189"/>
                    <a:pt x="97555" y="95668"/>
                    <a:pt x="93770" y="93404"/>
                  </a:cubicBezTo>
                  <a:cubicBezTo>
                    <a:pt x="92864" y="92866"/>
                    <a:pt x="92012" y="92178"/>
                    <a:pt x="90923" y="92178"/>
                  </a:cubicBezTo>
                  <a:cubicBezTo>
                    <a:pt x="90787" y="92178"/>
                    <a:pt x="90648" y="92189"/>
                    <a:pt x="90504" y="92212"/>
                  </a:cubicBezTo>
                  <a:cubicBezTo>
                    <a:pt x="90375" y="92232"/>
                    <a:pt x="90250" y="92241"/>
                    <a:pt x="90128" y="92241"/>
                  </a:cubicBezTo>
                  <a:cubicBezTo>
                    <a:pt x="89316" y="92241"/>
                    <a:pt x="88640" y="91827"/>
                    <a:pt x="87964" y="91451"/>
                  </a:cubicBezTo>
                  <a:cubicBezTo>
                    <a:pt x="86720" y="90760"/>
                    <a:pt x="85423" y="90190"/>
                    <a:pt x="84076" y="89740"/>
                  </a:cubicBezTo>
                  <a:cubicBezTo>
                    <a:pt x="83419" y="89533"/>
                    <a:pt x="82365" y="89412"/>
                    <a:pt x="82226" y="88306"/>
                  </a:cubicBezTo>
                  <a:cubicBezTo>
                    <a:pt x="81898" y="85511"/>
                    <a:pt x="80349" y="82231"/>
                    <a:pt x="77208" y="82231"/>
                  </a:cubicBezTo>
                  <a:cubicBezTo>
                    <a:pt x="77047" y="82231"/>
                    <a:pt x="76883" y="82240"/>
                    <a:pt x="76714" y="82258"/>
                  </a:cubicBezTo>
                  <a:cubicBezTo>
                    <a:pt x="76610" y="82274"/>
                    <a:pt x="76507" y="82282"/>
                    <a:pt x="76405" y="82282"/>
                  </a:cubicBezTo>
                  <a:cubicBezTo>
                    <a:pt x="75873" y="82282"/>
                    <a:pt x="75365" y="82061"/>
                    <a:pt x="75003" y="81670"/>
                  </a:cubicBezTo>
                  <a:cubicBezTo>
                    <a:pt x="73810" y="80478"/>
                    <a:pt x="72722" y="79147"/>
                    <a:pt x="71356" y="78179"/>
                  </a:cubicBezTo>
                  <a:cubicBezTo>
                    <a:pt x="70652" y="77672"/>
                    <a:pt x="69937" y="76844"/>
                    <a:pt x="68958" y="76844"/>
                  </a:cubicBezTo>
                  <a:cubicBezTo>
                    <a:pt x="68735" y="76844"/>
                    <a:pt x="68499" y="76887"/>
                    <a:pt x="68246" y="76987"/>
                  </a:cubicBezTo>
                  <a:cubicBezTo>
                    <a:pt x="68013" y="77081"/>
                    <a:pt x="67785" y="77113"/>
                    <a:pt x="67562" y="77113"/>
                  </a:cubicBezTo>
                  <a:cubicBezTo>
                    <a:pt x="67089" y="77113"/>
                    <a:pt x="66635" y="76969"/>
                    <a:pt x="66189" y="76969"/>
                  </a:cubicBezTo>
                  <a:cubicBezTo>
                    <a:pt x="64783" y="76969"/>
                    <a:pt x="63941" y="75706"/>
                    <a:pt x="62605" y="75706"/>
                  </a:cubicBezTo>
                  <a:cubicBezTo>
                    <a:pt x="62579" y="75706"/>
                    <a:pt x="62552" y="75707"/>
                    <a:pt x="62525" y="75708"/>
                  </a:cubicBezTo>
                  <a:cubicBezTo>
                    <a:pt x="62280" y="75708"/>
                    <a:pt x="61828" y="76012"/>
                    <a:pt x="61511" y="76012"/>
                  </a:cubicBezTo>
                  <a:cubicBezTo>
                    <a:pt x="61248" y="76012"/>
                    <a:pt x="61077" y="75802"/>
                    <a:pt x="61195" y="75034"/>
                  </a:cubicBezTo>
                  <a:cubicBezTo>
                    <a:pt x="61232" y="74788"/>
                    <a:pt x="60883" y="74612"/>
                    <a:pt x="60617" y="74612"/>
                  </a:cubicBezTo>
                  <a:cubicBezTo>
                    <a:pt x="60509" y="74612"/>
                    <a:pt x="60415" y="74641"/>
                    <a:pt x="60365" y="74706"/>
                  </a:cubicBezTo>
                  <a:cubicBezTo>
                    <a:pt x="59225" y="76088"/>
                    <a:pt x="57099" y="76071"/>
                    <a:pt x="56166" y="77747"/>
                  </a:cubicBezTo>
                  <a:cubicBezTo>
                    <a:pt x="55842" y="78325"/>
                    <a:pt x="55457" y="78771"/>
                    <a:pt x="54917" y="78771"/>
                  </a:cubicBezTo>
                  <a:cubicBezTo>
                    <a:pt x="54649" y="78771"/>
                    <a:pt x="54343" y="78661"/>
                    <a:pt x="53988" y="78404"/>
                  </a:cubicBezTo>
                  <a:cubicBezTo>
                    <a:pt x="53637" y="78125"/>
                    <a:pt x="53206" y="77982"/>
                    <a:pt x="52772" y="77982"/>
                  </a:cubicBezTo>
                  <a:cubicBezTo>
                    <a:pt x="52480" y="77982"/>
                    <a:pt x="52186" y="78047"/>
                    <a:pt x="51915" y="78179"/>
                  </a:cubicBezTo>
                  <a:cubicBezTo>
                    <a:pt x="51373" y="78410"/>
                    <a:pt x="50918" y="78527"/>
                    <a:pt x="50541" y="78527"/>
                  </a:cubicBezTo>
                  <a:cubicBezTo>
                    <a:pt x="49618" y="78527"/>
                    <a:pt x="49166" y="77825"/>
                    <a:pt x="49080" y="76365"/>
                  </a:cubicBezTo>
                  <a:cubicBezTo>
                    <a:pt x="49046" y="75397"/>
                    <a:pt x="49184" y="74446"/>
                    <a:pt x="49478" y="73530"/>
                  </a:cubicBezTo>
                  <a:cubicBezTo>
                    <a:pt x="50012" y="71861"/>
                    <a:pt x="49095" y="70692"/>
                    <a:pt x="47366" y="70692"/>
                  </a:cubicBezTo>
                  <a:cubicBezTo>
                    <a:pt x="47305" y="70692"/>
                    <a:pt x="47243" y="70693"/>
                    <a:pt x="47179" y="70696"/>
                  </a:cubicBezTo>
                  <a:cubicBezTo>
                    <a:pt x="46730" y="70714"/>
                    <a:pt x="46281" y="70765"/>
                    <a:pt x="45814" y="70783"/>
                  </a:cubicBezTo>
                  <a:cubicBezTo>
                    <a:pt x="45755" y="70784"/>
                    <a:pt x="45699" y="70786"/>
                    <a:pt x="45645" y="70786"/>
                  </a:cubicBezTo>
                  <a:cubicBezTo>
                    <a:pt x="45148" y="70786"/>
                    <a:pt x="44886" y="70683"/>
                    <a:pt x="45088" y="69919"/>
                  </a:cubicBezTo>
                  <a:cubicBezTo>
                    <a:pt x="45469" y="68484"/>
                    <a:pt x="46143" y="67240"/>
                    <a:pt x="46886" y="65996"/>
                  </a:cubicBezTo>
                  <a:cubicBezTo>
                    <a:pt x="47214" y="65443"/>
                    <a:pt x="47231" y="64993"/>
                    <a:pt x="46747" y="64613"/>
                  </a:cubicBezTo>
                  <a:cubicBezTo>
                    <a:pt x="46406" y="64334"/>
                    <a:pt x="45929" y="64209"/>
                    <a:pt x="45417" y="64209"/>
                  </a:cubicBezTo>
                  <a:cubicBezTo>
                    <a:pt x="44221" y="64209"/>
                    <a:pt x="42833" y="64889"/>
                    <a:pt x="42531" y="65857"/>
                  </a:cubicBezTo>
                  <a:cubicBezTo>
                    <a:pt x="42161" y="67044"/>
                    <a:pt x="40793" y="67929"/>
                    <a:pt x="39553" y="67929"/>
                  </a:cubicBezTo>
                  <a:cubicBezTo>
                    <a:pt x="39113" y="67929"/>
                    <a:pt x="38689" y="67817"/>
                    <a:pt x="38331" y="67568"/>
                  </a:cubicBezTo>
                  <a:cubicBezTo>
                    <a:pt x="36966" y="66601"/>
                    <a:pt x="35998" y="64872"/>
                    <a:pt x="36517" y="63455"/>
                  </a:cubicBezTo>
                  <a:cubicBezTo>
                    <a:pt x="37571" y="60569"/>
                    <a:pt x="37986" y="56802"/>
                    <a:pt x="41822" y="56093"/>
                  </a:cubicBezTo>
                  <a:cubicBezTo>
                    <a:pt x="44259" y="55627"/>
                    <a:pt x="46696" y="55299"/>
                    <a:pt x="49167" y="55126"/>
                  </a:cubicBezTo>
                  <a:cubicBezTo>
                    <a:pt x="49252" y="55120"/>
                    <a:pt x="49338" y="55117"/>
                    <a:pt x="49425" y="55117"/>
                  </a:cubicBezTo>
                  <a:cubicBezTo>
                    <a:pt x="50819" y="55117"/>
                    <a:pt x="52364" y="55920"/>
                    <a:pt x="51811" y="58133"/>
                  </a:cubicBezTo>
                  <a:cubicBezTo>
                    <a:pt x="51707" y="58582"/>
                    <a:pt x="52087" y="59204"/>
                    <a:pt x="52329" y="59688"/>
                  </a:cubicBezTo>
                  <a:cubicBezTo>
                    <a:pt x="52602" y="60250"/>
                    <a:pt x="52992" y="60846"/>
                    <a:pt x="53666" y="60846"/>
                  </a:cubicBezTo>
                  <a:cubicBezTo>
                    <a:pt x="53675" y="60846"/>
                    <a:pt x="53685" y="60846"/>
                    <a:pt x="53695" y="60846"/>
                  </a:cubicBezTo>
                  <a:cubicBezTo>
                    <a:pt x="54455" y="60811"/>
                    <a:pt x="54628" y="60085"/>
                    <a:pt x="54852" y="59498"/>
                  </a:cubicBezTo>
                  <a:cubicBezTo>
                    <a:pt x="55146" y="58703"/>
                    <a:pt x="55146" y="57822"/>
                    <a:pt x="54887" y="57027"/>
                  </a:cubicBezTo>
                  <a:cubicBezTo>
                    <a:pt x="54127" y="54642"/>
                    <a:pt x="54922" y="53017"/>
                    <a:pt x="57116" y="51894"/>
                  </a:cubicBezTo>
                  <a:cubicBezTo>
                    <a:pt x="58291" y="51307"/>
                    <a:pt x="59328" y="50442"/>
                    <a:pt x="60469" y="49786"/>
                  </a:cubicBezTo>
                  <a:cubicBezTo>
                    <a:pt x="62128" y="48818"/>
                    <a:pt x="61575" y="46641"/>
                    <a:pt x="63096" y="45448"/>
                  </a:cubicBezTo>
                  <a:cubicBezTo>
                    <a:pt x="64720" y="44169"/>
                    <a:pt x="65757" y="42113"/>
                    <a:pt x="68194" y="42061"/>
                  </a:cubicBezTo>
                  <a:cubicBezTo>
                    <a:pt x="68574" y="42044"/>
                    <a:pt x="69006" y="41888"/>
                    <a:pt x="69075" y="41456"/>
                  </a:cubicBezTo>
                  <a:cubicBezTo>
                    <a:pt x="69369" y="39711"/>
                    <a:pt x="70924" y="39417"/>
                    <a:pt x="72151" y="38760"/>
                  </a:cubicBezTo>
                  <a:cubicBezTo>
                    <a:pt x="72321" y="38667"/>
                    <a:pt x="72565" y="38512"/>
                    <a:pt x="72753" y="38512"/>
                  </a:cubicBezTo>
                  <a:cubicBezTo>
                    <a:pt x="72950" y="38512"/>
                    <a:pt x="73086" y="38680"/>
                    <a:pt x="73015" y="39261"/>
                  </a:cubicBezTo>
                  <a:cubicBezTo>
                    <a:pt x="72956" y="39796"/>
                    <a:pt x="73330" y="40078"/>
                    <a:pt x="73743" y="40078"/>
                  </a:cubicBezTo>
                  <a:cubicBezTo>
                    <a:pt x="73931" y="40078"/>
                    <a:pt x="74127" y="40020"/>
                    <a:pt x="74294" y="39901"/>
                  </a:cubicBezTo>
                  <a:cubicBezTo>
                    <a:pt x="75746" y="38898"/>
                    <a:pt x="77457" y="38501"/>
                    <a:pt x="78995" y="37723"/>
                  </a:cubicBezTo>
                  <a:cubicBezTo>
                    <a:pt x="79738" y="37326"/>
                    <a:pt x="80291" y="36773"/>
                    <a:pt x="79790" y="35995"/>
                  </a:cubicBezTo>
                  <a:cubicBezTo>
                    <a:pt x="79597" y="35708"/>
                    <a:pt x="79414" y="35603"/>
                    <a:pt x="79239" y="35603"/>
                  </a:cubicBezTo>
                  <a:cubicBezTo>
                    <a:pt x="78865" y="35603"/>
                    <a:pt x="78524" y="36083"/>
                    <a:pt x="78183" y="36306"/>
                  </a:cubicBezTo>
                  <a:cubicBezTo>
                    <a:pt x="77820" y="36545"/>
                    <a:pt x="77447" y="36741"/>
                    <a:pt x="77083" y="36741"/>
                  </a:cubicBezTo>
                  <a:cubicBezTo>
                    <a:pt x="76789" y="36741"/>
                    <a:pt x="76501" y="36612"/>
                    <a:pt x="76230" y="36272"/>
                  </a:cubicBezTo>
                  <a:cubicBezTo>
                    <a:pt x="75677" y="35563"/>
                    <a:pt x="76126" y="35148"/>
                    <a:pt x="76731" y="34751"/>
                  </a:cubicBezTo>
                  <a:cubicBezTo>
                    <a:pt x="77318" y="34371"/>
                    <a:pt x="77284" y="33818"/>
                    <a:pt x="77025" y="33196"/>
                  </a:cubicBezTo>
                  <a:cubicBezTo>
                    <a:pt x="76921" y="32919"/>
                    <a:pt x="76161" y="33023"/>
                    <a:pt x="76593" y="32643"/>
                  </a:cubicBezTo>
                  <a:cubicBezTo>
                    <a:pt x="76708" y="32536"/>
                    <a:pt x="76805" y="32492"/>
                    <a:pt x="76888" y="32492"/>
                  </a:cubicBezTo>
                  <a:cubicBezTo>
                    <a:pt x="77143" y="32492"/>
                    <a:pt x="77279" y="32892"/>
                    <a:pt x="77474" y="33126"/>
                  </a:cubicBezTo>
                  <a:cubicBezTo>
                    <a:pt x="77830" y="33563"/>
                    <a:pt x="78559" y="33892"/>
                    <a:pt x="79019" y="33892"/>
                  </a:cubicBezTo>
                  <a:cubicBezTo>
                    <a:pt x="79251" y="33892"/>
                    <a:pt x="79415" y="33808"/>
                    <a:pt x="79427" y="33610"/>
                  </a:cubicBezTo>
                  <a:cubicBezTo>
                    <a:pt x="79485" y="32639"/>
                    <a:pt x="79866" y="32465"/>
                    <a:pt x="80317" y="32465"/>
                  </a:cubicBezTo>
                  <a:cubicBezTo>
                    <a:pt x="80569" y="32465"/>
                    <a:pt x="80843" y="32519"/>
                    <a:pt x="81095" y="32519"/>
                  </a:cubicBezTo>
                  <a:cubicBezTo>
                    <a:pt x="81194" y="32519"/>
                    <a:pt x="81290" y="32511"/>
                    <a:pt x="81380" y="32487"/>
                  </a:cubicBezTo>
                  <a:cubicBezTo>
                    <a:pt x="81894" y="32340"/>
                    <a:pt x="82271" y="31830"/>
                    <a:pt x="82830" y="31830"/>
                  </a:cubicBezTo>
                  <a:cubicBezTo>
                    <a:pt x="82928" y="31830"/>
                    <a:pt x="83031" y="31846"/>
                    <a:pt x="83142" y="31882"/>
                  </a:cubicBezTo>
                  <a:cubicBezTo>
                    <a:pt x="82658" y="32470"/>
                    <a:pt x="82192" y="33075"/>
                    <a:pt x="81708" y="33679"/>
                  </a:cubicBezTo>
                  <a:cubicBezTo>
                    <a:pt x="81604" y="33766"/>
                    <a:pt x="81483" y="33835"/>
                    <a:pt x="81362" y="33904"/>
                  </a:cubicBezTo>
                  <a:cubicBezTo>
                    <a:pt x="81034" y="34129"/>
                    <a:pt x="80775" y="34423"/>
                    <a:pt x="80878" y="34872"/>
                  </a:cubicBezTo>
                  <a:cubicBezTo>
                    <a:pt x="80999" y="35304"/>
                    <a:pt x="81380" y="35252"/>
                    <a:pt x="81673" y="35425"/>
                  </a:cubicBezTo>
                  <a:cubicBezTo>
                    <a:pt x="81973" y="35596"/>
                    <a:pt x="82292" y="35648"/>
                    <a:pt x="82615" y="35648"/>
                  </a:cubicBezTo>
                  <a:cubicBezTo>
                    <a:pt x="83130" y="35648"/>
                    <a:pt x="83658" y="35514"/>
                    <a:pt x="84141" y="35514"/>
                  </a:cubicBezTo>
                  <a:cubicBezTo>
                    <a:pt x="84489" y="35514"/>
                    <a:pt x="84814" y="35584"/>
                    <a:pt x="85095" y="35822"/>
                  </a:cubicBezTo>
                  <a:cubicBezTo>
                    <a:pt x="85535" y="36187"/>
                    <a:pt x="85875" y="36332"/>
                    <a:pt x="86134" y="36332"/>
                  </a:cubicBezTo>
                  <a:cubicBezTo>
                    <a:pt x="86710" y="36332"/>
                    <a:pt x="86887" y="35618"/>
                    <a:pt x="86875" y="35010"/>
                  </a:cubicBezTo>
                  <a:cubicBezTo>
                    <a:pt x="86858" y="34215"/>
                    <a:pt x="87601" y="32729"/>
                    <a:pt x="85665" y="32625"/>
                  </a:cubicBezTo>
                  <a:cubicBezTo>
                    <a:pt x="84991" y="32591"/>
                    <a:pt x="85130" y="31986"/>
                    <a:pt x="85596" y="31485"/>
                  </a:cubicBezTo>
                  <a:cubicBezTo>
                    <a:pt x="87186" y="29791"/>
                    <a:pt x="86650" y="27527"/>
                    <a:pt x="84508" y="26767"/>
                  </a:cubicBezTo>
                  <a:cubicBezTo>
                    <a:pt x="84006" y="26594"/>
                    <a:pt x="83557" y="26214"/>
                    <a:pt x="83661" y="25834"/>
                  </a:cubicBezTo>
                  <a:cubicBezTo>
                    <a:pt x="83972" y="24503"/>
                    <a:pt x="83039" y="23432"/>
                    <a:pt x="83090" y="22170"/>
                  </a:cubicBezTo>
                  <a:cubicBezTo>
                    <a:pt x="83108" y="21773"/>
                    <a:pt x="83073" y="21375"/>
                    <a:pt x="82624" y="21220"/>
                  </a:cubicBezTo>
                  <a:cubicBezTo>
                    <a:pt x="82529" y="21188"/>
                    <a:pt x="82437" y="21174"/>
                    <a:pt x="82348" y="21174"/>
                  </a:cubicBezTo>
                  <a:cubicBezTo>
                    <a:pt x="82049" y="21174"/>
                    <a:pt x="81787" y="21339"/>
                    <a:pt x="81587" y="21565"/>
                  </a:cubicBezTo>
                  <a:cubicBezTo>
                    <a:pt x="81086" y="22135"/>
                    <a:pt x="80464" y="22602"/>
                    <a:pt x="79755" y="22913"/>
                  </a:cubicBezTo>
                  <a:cubicBezTo>
                    <a:pt x="79583" y="22995"/>
                    <a:pt x="79411" y="23071"/>
                    <a:pt x="79247" y="23071"/>
                  </a:cubicBezTo>
                  <a:cubicBezTo>
                    <a:pt x="79097" y="23071"/>
                    <a:pt x="78954" y="23008"/>
                    <a:pt x="78822" y="22827"/>
                  </a:cubicBezTo>
                  <a:cubicBezTo>
                    <a:pt x="78563" y="22498"/>
                    <a:pt x="78753" y="22274"/>
                    <a:pt x="78960" y="22015"/>
                  </a:cubicBezTo>
                  <a:cubicBezTo>
                    <a:pt x="79496" y="21254"/>
                    <a:pt x="79254" y="20736"/>
                    <a:pt x="78459" y="20338"/>
                  </a:cubicBezTo>
                  <a:cubicBezTo>
                    <a:pt x="78131" y="20165"/>
                    <a:pt x="77837" y="19941"/>
                    <a:pt x="77578" y="19664"/>
                  </a:cubicBezTo>
                  <a:cubicBezTo>
                    <a:pt x="77168" y="19146"/>
                    <a:pt x="76356" y="18913"/>
                    <a:pt x="75491" y="18913"/>
                  </a:cubicBezTo>
                  <a:cubicBezTo>
                    <a:pt x="74278" y="18913"/>
                    <a:pt x="72961" y="19371"/>
                    <a:pt x="72497" y="20148"/>
                  </a:cubicBezTo>
                  <a:cubicBezTo>
                    <a:pt x="72065" y="20874"/>
                    <a:pt x="71788" y="21824"/>
                    <a:pt x="70803" y="22170"/>
                  </a:cubicBezTo>
                  <a:cubicBezTo>
                    <a:pt x="70354" y="22326"/>
                    <a:pt x="70043" y="22792"/>
                    <a:pt x="70337" y="23276"/>
                  </a:cubicBezTo>
                  <a:cubicBezTo>
                    <a:pt x="71356" y="25004"/>
                    <a:pt x="70043" y="25488"/>
                    <a:pt x="68902" y="26024"/>
                  </a:cubicBezTo>
                  <a:cubicBezTo>
                    <a:pt x="67693" y="26577"/>
                    <a:pt x="66241" y="26801"/>
                    <a:pt x="66345" y="28685"/>
                  </a:cubicBezTo>
                  <a:cubicBezTo>
                    <a:pt x="66379" y="29117"/>
                    <a:pt x="65895" y="29601"/>
                    <a:pt x="65584" y="30016"/>
                  </a:cubicBezTo>
                  <a:cubicBezTo>
                    <a:pt x="65442" y="30197"/>
                    <a:pt x="65232" y="30465"/>
                    <a:pt x="64983" y="30465"/>
                  </a:cubicBezTo>
                  <a:cubicBezTo>
                    <a:pt x="64899" y="30465"/>
                    <a:pt x="64811" y="30435"/>
                    <a:pt x="64720" y="30361"/>
                  </a:cubicBezTo>
                  <a:cubicBezTo>
                    <a:pt x="64409" y="30120"/>
                    <a:pt x="64288" y="29705"/>
                    <a:pt x="64409" y="29342"/>
                  </a:cubicBezTo>
                  <a:cubicBezTo>
                    <a:pt x="64893" y="27596"/>
                    <a:pt x="65083" y="25989"/>
                    <a:pt x="62508" y="25903"/>
                  </a:cubicBezTo>
                  <a:cubicBezTo>
                    <a:pt x="62249" y="25903"/>
                    <a:pt x="61938" y="25644"/>
                    <a:pt x="61748" y="25436"/>
                  </a:cubicBezTo>
                  <a:cubicBezTo>
                    <a:pt x="61084" y="24759"/>
                    <a:pt x="60400" y="24243"/>
                    <a:pt x="59552" y="24243"/>
                  </a:cubicBezTo>
                  <a:cubicBezTo>
                    <a:pt x="59252" y="24243"/>
                    <a:pt x="58932" y="24307"/>
                    <a:pt x="58585" y="24451"/>
                  </a:cubicBezTo>
                  <a:cubicBezTo>
                    <a:pt x="58566" y="24457"/>
                    <a:pt x="58545" y="24459"/>
                    <a:pt x="58523" y="24459"/>
                  </a:cubicBezTo>
                  <a:cubicBezTo>
                    <a:pt x="58409" y="24459"/>
                    <a:pt x="58269" y="24394"/>
                    <a:pt x="58153" y="24365"/>
                  </a:cubicBezTo>
                  <a:cubicBezTo>
                    <a:pt x="58758" y="23501"/>
                    <a:pt x="57687" y="22429"/>
                    <a:pt x="58827" y="21462"/>
                  </a:cubicBezTo>
                  <a:cubicBezTo>
                    <a:pt x="61800" y="18990"/>
                    <a:pt x="65757" y="18558"/>
                    <a:pt x="68781" y="16294"/>
                  </a:cubicBezTo>
                  <a:lnTo>
                    <a:pt x="69455" y="15828"/>
                  </a:lnTo>
                  <a:cubicBezTo>
                    <a:pt x="70337" y="15586"/>
                    <a:pt x="71218" y="15206"/>
                    <a:pt x="72117" y="15119"/>
                  </a:cubicBezTo>
                  <a:cubicBezTo>
                    <a:pt x="74346" y="14912"/>
                    <a:pt x="75331" y="13910"/>
                    <a:pt x="75262" y="11767"/>
                  </a:cubicBezTo>
                  <a:cubicBezTo>
                    <a:pt x="75262" y="11596"/>
                    <a:pt x="75299" y="11543"/>
                    <a:pt x="75353" y="11543"/>
                  </a:cubicBezTo>
                  <a:cubicBezTo>
                    <a:pt x="75441" y="11543"/>
                    <a:pt x="75574" y="11687"/>
                    <a:pt x="75659" y="11698"/>
                  </a:cubicBezTo>
                  <a:cubicBezTo>
                    <a:pt x="76835" y="11749"/>
                    <a:pt x="77733" y="12683"/>
                    <a:pt x="78943" y="12752"/>
                  </a:cubicBezTo>
                  <a:cubicBezTo>
                    <a:pt x="79461" y="12769"/>
                    <a:pt x="79945" y="13391"/>
                    <a:pt x="80412" y="13789"/>
                  </a:cubicBezTo>
                  <a:cubicBezTo>
                    <a:pt x="80395" y="13944"/>
                    <a:pt x="80325" y="14082"/>
                    <a:pt x="80204" y="14203"/>
                  </a:cubicBezTo>
                  <a:cubicBezTo>
                    <a:pt x="79099" y="14649"/>
                    <a:pt x="78211" y="15599"/>
                    <a:pt x="76924" y="15599"/>
                  </a:cubicBezTo>
                  <a:cubicBezTo>
                    <a:pt x="76763" y="15599"/>
                    <a:pt x="76595" y="15584"/>
                    <a:pt x="76420" y="15551"/>
                  </a:cubicBezTo>
                  <a:cubicBezTo>
                    <a:pt x="76325" y="15534"/>
                    <a:pt x="76229" y="15525"/>
                    <a:pt x="76135" y="15525"/>
                  </a:cubicBezTo>
                  <a:cubicBezTo>
                    <a:pt x="75478" y="15525"/>
                    <a:pt x="74895" y="15947"/>
                    <a:pt x="74985" y="16778"/>
                  </a:cubicBezTo>
                  <a:cubicBezTo>
                    <a:pt x="75041" y="17437"/>
                    <a:pt x="75422" y="17620"/>
                    <a:pt x="75866" y="17620"/>
                  </a:cubicBezTo>
                  <a:cubicBezTo>
                    <a:pt x="76109" y="17620"/>
                    <a:pt x="76372" y="17565"/>
                    <a:pt x="76610" y="17504"/>
                  </a:cubicBezTo>
                  <a:cubicBezTo>
                    <a:pt x="76822" y="17451"/>
                    <a:pt x="77015" y="17425"/>
                    <a:pt x="77193" y="17425"/>
                  </a:cubicBezTo>
                  <a:cubicBezTo>
                    <a:pt x="77828" y="17425"/>
                    <a:pt x="78286" y="17750"/>
                    <a:pt x="78839" y="18316"/>
                  </a:cubicBezTo>
                  <a:cubicBezTo>
                    <a:pt x="79617" y="19094"/>
                    <a:pt x="80723" y="19612"/>
                    <a:pt x="81794" y="19993"/>
                  </a:cubicBezTo>
                  <a:cubicBezTo>
                    <a:pt x="81906" y="20034"/>
                    <a:pt x="82005" y="20053"/>
                    <a:pt x="82094" y="20053"/>
                  </a:cubicBezTo>
                  <a:cubicBezTo>
                    <a:pt x="82595" y="20053"/>
                    <a:pt x="82747" y="19445"/>
                    <a:pt x="82762" y="18887"/>
                  </a:cubicBezTo>
                  <a:cubicBezTo>
                    <a:pt x="82805" y="18878"/>
                    <a:pt x="82849" y="18874"/>
                    <a:pt x="82892" y="18874"/>
                  </a:cubicBezTo>
                  <a:cubicBezTo>
                    <a:pt x="82935" y="18874"/>
                    <a:pt x="82978" y="18878"/>
                    <a:pt x="83021" y="18887"/>
                  </a:cubicBezTo>
                  <a:cubicBezTo>
                    <a:pt x="83375" y="18985"/>
                    <a:pt x="83662" y="19030"/>
                    <a:pt x="83892" y="19030"/>
                  </a:cubicBezTo>
                  <a:cubicBezTo>
                    <a:pt x="85038" y="19030"/>
                    <a:pt x="84816" y="17932"/>
                    <a:pt x="84629" y="16882"/>
                  </a:cubicBezTo>
                  <a:cubicBezTo>
                    <a:pt x="84577" y="16588"/>
                    <a:pt x="84404" y="16122"/>
                    <a:pt x="84525" y="16018"/>
                  </a:cubicBezTo>
                  <a:cubicBezTo>
                    <a:pt x="84606" y="15948"/>
                    <a:pt x="84680" y="15920"/>
                    <a:pt x="84749" y="15920"/>
                  </a:cubicBezTo>
                  <a:cubicBezTo>
                    <a:pt x="84985" y="15920"/>
                    <a:pt x="85161" y="16252"/>
                    <a:pt x="85389" y="16346"/>
                  </a:cubicBezTo>
                  <a:cubicBezTo>
                    <a:pt x="85637" y="16436"/>
                    <a:pt x="85876" y="16474"/>
                    <a:pt x="86110" y="16474"/>
                  </a:cubicBezTo>
                  <a:cubicBezTo>
                    <a:pt x="86771" y="16474"/>
                    <a:pt x="87381" y="16174"/>
                    <a:pt x="87981" y="15931"/>
                  </a:cubicBezTo>
                  <a:cubicBezTo>
                    <a:pt x="88344" y="15793"/>
                    <a:pt x="88500" y="15275"/>
                    <a:pt x="88258" y="15033"/>
                  </a:cubicBezTo>
                  <a:cubicBezTo>
                    <a:pt x="87065" y="13754"/>
                    <a:pt x="85976" y="12406"/>
                    <a:pt x="84819" y="11110"/>
                  </a:cubicBezTo>
                  <a:cubicBezTo>
                    <a:pt x="84162" y="10350"/>
                    <a:pt x="83160" y="9779"/>
                    <a:pt x="82537" y="8915"/>
                  </a:cubicBezTo>
                  <a:cubicBezTo>
                    <a:pt x="82209" y="8379"/>
                    <a:pt x="81639" y="8034"/>
                    <a:pt x="81017" y="7999"/>
                  </a:cubicBezTo>
                  <a:cubicBezTo>
                    <a:pt x="80983" y="7995"/>
                    <a:pt x="80950" y="7994"/>
                    <a:pt x="80916" y="7994"/>
                  </a:cubicBezTo>
                  <a:cubicBezTo>
                    <a:pt x="80688" y="7994"/>
                    <a:pt x="80453" y="8074"/>
                    <a:pt x="80228" y="8074"/>
                  </a:cubicBezTo>
                  <a:cubicBezTo>
                    <a:pt x="80056" y="8074"/>
                    <a:pt x="79890" y="8027"/>
                    <a:pt x="79738" y="7861"/>
                  </a:cubicBezTo>
                  <a:cubicBezTo>
                    <a:pt x="80170" y="7757"/>
                    <a:pt x="80602" y="7654"/>
                    <a:pt x="81017" y="7585"/>
                  </a:cubicBezTo>
                  <a:cubicBezTo>
                    <a:pt x="81518" y="7481"/>
                    <a:pt x="82192" y="7567"/>
                    <a:pt x="82226" y="6859"/>
                  </a:cubicBezTo>
                  <a:cubicBezTo>
                    <a:pt x="82278" y="6202"/>
                    <a:pt x="81673" y="6167"/>
                    <a:pt x="81207" y="6046"/>
                  </a:cubicBezTo>
                  <a:cubicBezTo>
                    <a:pt x="81086" y="6012"/>
                    <a:pt x="80948" y="5960"/>
                    <a:pt x="80844" y="5891"/>
                  </a:cubicBezTo>
                  <a:cubicBezTo>
                    <a:pt x="80958" y="5878"/>
                    <a:pt x="81101" y="5837"/>
                    <a:pt x="81223" y="5837"/>
                  </a:cubicBezTo>
                  <a:cubicBezTo>
                    <a:pt x="81267" y="5837"/>
                    <a:pt x="81309" y="5843"/>
                    <a:pt x="81345" y="5856"/>
                  </a:cubicBezTo>
                  <a:cubicBezTo>
                    <a:pt x="81816" y="6065"/>
                    <a:pt x="82272" y="6151"/>
                    <a:pt x="82714" y="6151"/>
                  </a:cubicBezTo>
                  <a:cubicBezTo>
                    <a:pt x="83993" y="6151"/>
                    <a:pt x="85157" y="5437"/>
                    <a:pt x="86236" y="4923"/>
                  </a:cubicBezTo>
                  <a:cubicBezTo>
                    <a:pt x="89182" y="3528"/>
                    <a:pt x="92334" y="3094"/>
                    <a:pt x="95401" y="2235"/>
                  </a:cubicBezTo>
                  <a:lnTo>
                    <a:pt x="95401" y="2235"/>
                  </a:lnTo>
                  <a:cubicBezTo>
                    <a:pt x="93986" y="3267"/>
                    <a:pt x="92263" y="3834"/>
                    <a:pt x="90504" y="3834"/>
                  </a:cubicBezTo>
                  <a:cubicBezTo>
                    <a:pt x="90401" y="3834"/>
                    <a:pt x="90295" y="3831"/>
                    <a:pt x="90191" y="3831"/>
                  </a:cubicBezTo>
                  <a:cubicBezTo>
                    <a:pt x="89827" y="3831"/>
                    <a:pt x="89479" y="3873"/>
                    <a:pt x="89277" y="4249"/>
                  </a:cubicBezTo>
                  <a:cubicBezTo>
                    <a:pt x="89018" y="4802"/>
                    <a:pt x="89467" y="5113"/>
                    <a:pt x="89744" y="5528"/>
                  </a:cubicBezTo>
                  <a:cubicBezTo>
                    <a:pt x="90251" y="6307"/>
                    <a:pt x="90887" y="6586"/>
                    <a:pt x="91608" y="6586"/>
                  </a:cubicBezTo>
                  <a:cubicBezTo>
                    <a:pt x="91943" y="6586"/>
                    <a:pt x="92297" y="6525"/>
                    <a:pt x="92664" y="6427"/>
                  </a:cubicBezTo>
                  <a:cubicBezTo>
                    <a:pt x="93037" y="6322"/>
                    <a:pt x="93404" y="6272"/>
                    <a:pt x="93755" y="6272"/>
                  </a:cubicBezTo>
                  <a:cubicBezTo>
                    <a:pt x="95314" y="6272"/>
                    <a:pt x="96561" y="7243"/>
                    <a:pt x="96518" y="8639"/>
                  </a:cubicBezTo>
                  <a:cubicBezTo>
                    <a:pt x="96501" y="9123"/>
                    <a:pt x="96000" y="9710"/>
                    <a:pt x="96155" y="10073"/>
                  </a:cubicBezTo>
                  <a:cubicBezTo>
                    <a:pt x="96656" y="11300"/>
                    <a:pt x="95758" y="12302"/>
                    <a:pt x="95378" y="13045"/>
                  </a:cubicBezTo>
                  <a:cubicBezTo>
                    <a:pt x="94393" y="15016"/>
                    <a:pt x="93649" y="16709"/>
                    <a:pt x="95412" y="18541"/>
                  </a:cubicBezTo>
                  <a:cubicBezTo>
                    <a:pt x="95602" y="18714"/>
                    <a:pt x="95723" y="18938"/>
                    <a:pt x="95758" y="19180"/>
                  </a:cubicBezTo>
                  <a:cubicBezTo>
                    <a:pt x="95810" y="21358"/>
                    <a:pt x="97901" y="20788"/>
                    <a:pt x="99007" y="21479"/>
                  </a:cubicBezTo>
                  <a:cubicBezTo>
                    <a:pt x="99192" y="21597"/>
                    <a:pt x="99367" y="21648"/>
                    <a:pt x="99531" y="21648"/>
                  </a:cubicBezTo>
                  <a:cubicBezTo>
                    <a:pt x="100207" y="21648"/>
                    <a:pt x="100708" y="20784"/>
                    <a:pt x="101098" y="20200"/>
                  </a:cubicBezTo>
                  <a:cubicBezTo>
                    <a:pt x="102256" y="18472"/>
                    <a:pt x="104088" y="17055"/>
                    <a:pt x="105729" y="16536"/>
                  </a:cubicBezTo>
                  <a:cubicBezTo>
                    <a:pt x="109220" y="15396"/>
                    <a:pt x="112486" y="13547"/>
                    <a:pt x="116254" y="13115"/>
                  </a:cubicBezTo>
                  <a:cubicBezTo>
                    <a:pt x="117965" y="12907"/>
                    <a:pt x="119935" y="12320"/>
                    <a:pt x="120021" y="9883"/>
                  </a:cubicBezTo>
                  <a:cubicBezTo>
                    <a:pt x="120021" y="9693"/>
                    <a:pt x="120349" y="9485"/>
                    <a:pt x="120557" y="9330"/>
                  </a:cubicBezTo>
                  <a:cubicBezTo>
                    <a:pt x="121663" y="8552"/>
                    <a:pt x="123132" y="8034"/>
                    <a:pt x="122631" y="6202"/>
                  </a:cubicBezTo>
                  <a:cubicBezTo>
                    <a:pt x="122594" y="6055"/>
                    <a:pt x="122626" y="6020"/>
                    <a:pt x="122682" y="6020"/>
                  </a:cubicBezTo>
                  <a:cubicBezTo>
                    <a:pt x="122731" y="6020"/>
                    <a:pt x="122799" y="6046"/>
                    <a:pt x="122855" y="6046"/>
                  </a:cubicBezTo>
                  <a:cubicBezTo>
                    <a:pt x="122928" y="6051"/>
                    <a:pt x="122998" y="6053"/>
                    <a:pt x="123064" y="6053"/>
                  </a:cubicBezTo>
                  <a:cubicBezTo>
                    <a:pt x="124269" y="6053"/>
                    <a:pt x="124381" y="5321"/>
                    <a:pt x="123840" y="4387"/>
                  </a:cubicBezTo>
                  <a:cubicBezTo>
                    <a:pt x="123581" y="3921"/>
                    <a:pt x="123875" y="3955"/>
                    <a:pt x="124048" y="3817"/>
                  </a:cubicBezTo>
                  <a:cubicBezTo>
                    <a:pt x="125240" y="2867"/>
                    <a:pt x="126640" y="2728"/>
                    <a:pt x="128092" y="2659"/>
                  </a:cubicBezTo>
                  <a:cubicBezTo>
                    <a:pt x="128575" y="2625"/>
                    <a:pt x="129180" y="2521"/>
                    <a:pt x="129249" y="1934"/>
                  </a:cubicBezTo>
                  <a:cubicBezTo>
                    <a:pt x="129301" y="1363"/>
                    <a:pt x="128714" y="1242"/>
                    <a:pt x="128299" y="1190"/>
                  </a:cubicBezTo>
                  <a:cubicBezTo>
                    <a:pt x="125707" y="948"/>
                    <a:pt x="123132" y="430"/>
                    <a:pt x="120557" y="171"/>
                  </a:cubicBezTo>
                  <a:cubicBezTo>
                    <a:pt x="119360" y="50"/>
                    <a:pt x="118163" y="0"/>
                    <a:pt x="11696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58"/>
            <p:cNvSpPr/>
            <p:nvPr/>
          </p:nvSpPr>
          <p:spPr>
            <a:xfrm>
              <a:off x="1581325" y="1051125"/>
              <a:ext cx="283000" cy="91675"/>
            </a:xfrm>
            <a:custGeom>
              <a:avLst/>
              <a:gdLst/>
              <a:ahLst/>
              <a:cxnLst/>
              <a:rect l="l" t="t" r="r" b="b"/>
              <a:pathLst>
                <a:path w="11320" h="3667" extrusionOk="0">
                  <a:moveTo>
                    <a:pt x="6214" y="0"/>
                  </a:moveTo>
                  <a:cubicBezTo>
                    <a:pt x="5926" y="0"/>
                    <a:pt x="5584" y="48"/>
                    <a:pt x="5219" y="71"/>
                  </a:cubicBezTo>
                  <a:cubicBezTo>
                    <a:pt x="5082" y="56"/>
                    <a:pt x="4943" y="49"/>
                    <a:pt x="4804" y="49"/>
                  </a:cubicBezTo>
                  <a:cubicBezTo>
                    <a:pt x="3493" y="49"/>
                    <a:pt x="2115" y="667"/>
                    <a:pt x="709" y="1073"/>
                  </a:cubicBezTo>
                  <a:cubicBezTo>
                    <a:pt x="432" y="1177"/>
                    <a:pt x="208" y="1401"/>
                    <a:pt x="69" y="1678"/>
                  </a:cubicBezTo>
                  <a:cubicBezTo>
                    <a:pt x="0" y="1781"/>
                    <a:pt x="242" y="2213"/>
                    <a:pt x="363" y="2231"/>
                  </a:cubicBezTo>
                  <a:cubicBezTo>
                    <a:pt x="2163" y="2438"/>
                    <a:pt x="3786" y="3667"/>
                    <a:pt x="5640" y="3667"/>
                  </a:cubicBezTo>
                  <a:cubicBezTo>
                    <a:pt x="6100" y="3667"/>
                    <a:pt x="6574" y="3591"/>
                    <a:pt x="7068" y="3406"/>
                  </a:cubicBezTo>
                  <a:cubicBezTo>
                    <a:pt x="7396" y="3281"/>
                    <a:pt x="7767" y="3236"/>
                    <a:pt x="8142" y="3236"/>
                  </a:cubicBezTo>
                  <a:cubicBezTo>
                    <a:pt x="8439" y="3236"/>
                    <a:pt x="8738" y="3264"/>
                    <a:pt x="9021" y="3302"/>
                  </a:cubicBezTo>
                  <a:cubicBezTo>
                    <a:pt x="9277" y="3340"/>
                    <a:pt x="9523" y="3370"/>
                    <a:pt x="9759" y="3370"/>
                  </a:cubicBezTo>
                  <a:cubicBezTo>
                    <a:pt x="10271" y="3370"/>
                    <a:pt x="10728" y="3229"/>
                    <a:pt x="11095" y="2732"/>
                  </a:cubicBezTo>
                  <a:cubicBezTo>
                    <a:pt x="11320" y="2473"/>
                    <a:pt x="11268" y="2075"/>
                    <a:pt x="10991" y="1885"/>
                  </a:cubicBezTo>
                  <a:cubicBezTo>
                    <a:pt x="10479" y="1524"/>
                    <a:pt x="10006" y="1077"/>
                    <a:pt x="9430" y="1077"/>
                  </a:cubicBezTo>
                  <a:cubicBezTo>
                    <a:pt x="9151" y="1077"/>
                    <a:pt x="8847" y="1182"/>
                    <a:pt x="8503" y="1453"/>
                  </a:cubicBezTo>
                  <a:cubicBezTo>
                    <a:pt x="8280" y="1626"/>
                    <a:pt x="7919" y="1737"/>
                    <a:pt x="7612" y="1737"/>
                  </a:cubicBezTo>
                  <a:cubicBezTo>
                    <a:pt x="7277" y="1737"/>
                    <a:pt x="7006" y="1605"/>
                    <a:pt x="7051" y="1280"/>
                  </a:cubicBezTo>
                  <a:cubicBezTo>
                    <a:pt x="7179" y="207"/>
                    <a:pt x="6812" y="0"/>
                    <a:pt x="621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58"/>
            <p:cNvSpPr/>
            <p:nvPr/>
          </p:nvSpPr>
          <p:spPr>
            <a:xfrm>
              <a:off x="3144425" y="1319375"/>
              <a:ext cx="213450" cy="95575"/>
            </a:xfrm>
            <a:custGeom>
              <a:avLst/>
              <a:gdLst/>
              <a:ahLst/>
              <a:cxnLst/>
              <a:rect l="l" t="t" r="r" b="b"/>
              <a:pathLst>
                <a:path w="8538" h="3823" extrusionOk="0">
                  <a:moveTo>
                    <a:pt x="6155" y="1"/>
                  </a:moveTo>
                  <a:cubicBezTo>
                    <a:pt x="6054" y="1"/>
                    <a:pt x="5950" y="7"/>
                    <a:pt x="5842" y="20"/>
                  </a:cubicBezTo>
                  <a:cubicBezTo>
                    <a:pt x="4846" y="139"/>
                    <a:pt x="3874" y="469"/>
                    <a:pt x="2859" y="469"/>
                  </a:cubicBezTo>
                  <a:cubicBezTo>
                    <a:pt x="2396" y="469"/>
                    <a:pt x="1923" y="400"/>
                    <a:pt x="1435" y="211"/>
                  </a:cubicBezTo>
                  <a:cubicBezTo>
                    <a:pt x="1292" y="150"/>
                    <a:pt x="1133" y="113"/>
                    <a:pt x="974" y="113"/>
                  </a:cubicBezTo>
                  <a:cubicBezTo>
                    <a:pt x="501" y="113"/>
                    <a:pt x="35" y="441"/>
                    <a:pt x="35" y="1438"/>
                  </a:cubicBezTo>
                  <a:cubicBezTo>
                    <a:pt x="1" y="3771"/>
                    <a:pt x="1573" y="3580"/>
                    <a:pt x="3025" y="3822"/>
                  </a:cubicBezTo>
                  <a:cubicBezTo>
                    <a:pt x="4338" y="3753"/>
                    <a:pt x="5617" y="3408"/>
                    <a:pt x="6792" y="2837"/>
                  </a:cubicBezTo>
                  <a:cubicBezTo>
                    <a:pt x="7415" y="2526"/>
                    <a:pt x="8538" y="2474"/>
                    <a:pt x="8192" y="1541"/>
                  </a:cubicBezTo>
                  <a:cubicBezTo>
                    <a:pt x="7892" y="720"/>
                    <a:pt x="7218" y="1"/>
                    <a:pt x="615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58"/>
            <p:cNvSpPr/>
            <p:nvPr/>
          </p:nvSpPr>
          <p:spPr>
            <a:xfrm>
              <a:off x="1453000" y="2509000"/>
              <a:ext cx="263575" cy="113100"/>
            </a:xfrm>
            <a:custGeom>
              <a:avLst/>
              <a:gdLst/>
              <a:ahLst/>
              <a:cxnLst/>
              <a:rect l="l" t="t" r="r" b="b"/>
              <a:pathLst>
                <a:path w="10543" h="4524" extrusionOk="0">
                  <a:moveTo>
                    <a:pt x="3451" y="1"/>
                  </a:moveTo>
                  <a:cubicBezTo>
                    <a:pt x="2445" y="1"/>
                    <a:pt x="1486" y="228"/>
                    <a:pt x="761" y="702"/>
                  </a:cubicBezTo>
                  <a:cubicBezTo>
                    <a:pt x="398" y="927"/>
                    <a:pt x="1" y="1186"/>
                    <a:pt x="243" y="1687"/>
                  </a:cubicBezTo>
                  <a:cubicBezTo>
                    <a:pt x="390" y="1972"/>
                    <a:pt x="609" y="2083"/>
                    <a:pt x="855" y="2083"/>
                  </a:cubicBezTo>
                  <a:cubicBezTo>
                    <a:pt x="1012" y="2083"/>
                    <a:pt x="1180" y="2038"/>
                    <a:pt x="1349" y="1964"/>
                  </a:cubicBezTo>
                  <a:cubicBezTo>
                    <a:pt x="1677" y="1828"/>
                    <a:pt x="1990" y="1776"/>
                    <a:pt x="2298" y="1776"/>
                  </a:cubicBezTo>
                  <a:cubicBezTo>
                    <a:pt x="2932" y="1776"/>
                    <a:pt x="3543" y="1997"/>
                    <a:pt x="4217" y="2171"/>
                  </a:cubicBezTo>
                  <a:cubicBezTo>
                    <a:pt x="5708" y="2540"/>
                    <a:pt x="6405" y="4523"/>
                    <a:pt x="7868" y="4523"/>
                  </a:cubicBezTo>
                  <a:cubicBezTo>
                    <a:pt x="8118" y="4523"/>
                    <a:pt x="8391" y="4465"/>
                    <a:pt x="8693" y="4332"/>
                  </a:cubicBezTo>
                  <a:cubicBezTo>
                    <a:pt x="8824" y="4337"/>
                    <a:pt x="8947" y="4340"/>
                    <a:pt x="9062" y="4340"/>
                  </a:cubicBezTo>
                  <a:cubicBezTo>
                    <a:pt x="10032" y="4340"/>
                    <a:pt x="10475" y="4144"/>
                    <a:pt x="10491" y="3727"/>
                  </a:cubicBezTo>
                  <a:cubicBezTo>
                    <a:pt x="10542" y="2897"/>
                    <a:pt x="9817" y="2724"/>
                    <a:pt x="9264" y="2517"/>
                  </a:cubicBezTo>
                  <a:cubicBezTo>
                    <a:pt x="8711" y="2292"/>
                    <a:pt x="8209" y="1964"/>
                    <a:pt x="7777" y="1567"/>
                  </a:cubicBezTo>
                  <a:cubicBezTo>
                    <a:pt x="6685" y="547"/>
                    <a:pt x="5011" y="1"/>
                    <a:pt x="345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58"/>
            <p:cNvSpPr/>
            <p:nvPr/>
          </p:nvSpPr>
          <p:spPr>
            <a:xfrm>
              <a:off x="1880725" y="1020350"/>
              <a:ext cx="162025" cy="112025"/>
            </a:xfrm>
            <a:custGeom>
              <a:avLst/>
              <a:gdLst/>
              <a:ahLst/>
              <a:cxnLst/>
              <a:rect l="l" t="t" r="r" b="b"/>
              <a:pathLst>
                <a:path w="6481" h="4481" extrusionOk="0">
                  <a:moveTo>
                    <a:pt x="4294" y="0"/>
                  </a:moveTo>
                  <a:cubicBezTo>
                    <a:pt x="4062" y="0"/>
                    <a:pt x="3818" y="44"/>
                    <a:pt x="3560" y="144"/>
                  </a:cubicBezTo>
                  <a:cubicBezTo>
                    <a:pt x="3094" y="317"/>
                    <a:pt x="2593" y="541"/>
                    <a:pt x="2886" y="1198"/>
                  </a:cubicBezTo>
                  <a:cubicBezTo>
                    <a:pt x="3042" y="1509"/>
                    <a:pt x="3232" y="1820"/>
                    <a:pt x="3457" y="2114"/>
                  </a:cubicBezTo>
                  <a:cubicBezTo>
                    <a:pt x="3147" y="2260"/>
                    <a:pt x="2851" y="2348"/>
                    <a:pt x="2545" y="2348"/>
                  </a:cubicBezTo>
                  <a:cubicBezTo>
                    <a:pt x="2270" y="2348"/>
                    <a:pt x="1987" y="2277"/>
                    <a:pt x="1677" y="2114"/>
                  </a:cubicBezTo>
                  <a:cubicBezTo>
                    <a:pt x="1531" y="2037"/>
                    <a:pt x="1393" y="2002"/>
                    <a:pt x="1262" y="2002"/>
                  </a:cubicBezTo>
                  <a:cubicBezTo>
                    <a:pt x="867" y="2002"/>
                    <a:pt x="545" y="2320"/>
                    <a:pt x="311" y="2736"/>
                  </a:cubicBezTo>
                  <a:cubicBezTo>
                    <a:pt x="0" y="3289"/>
                    <a:pt x="467" y="3479"/>
                    <a:pt x="813" y="3807"/>
                  </a:cubicBezTo>
                  <a:cubicBezTo>
                    <a:pt x="1327" y="4309"/>
                    <a:pt x="1837" y="4480"/>
                    <a:pt x="2344" y="4480"/>
                  </a:cubicBezTo>
                  <a:cubicBezTo>
                    <a:pt x="3164" y="4480"/>
                    <a:pt x="3976" y="4032"/>
                    <a:pt x="4787" y="3807"/>
                  </a:cubicBezTo>
                  <a:lnTo>
                    <a:pt x="5081" y="3514"/>
                  </a:lnTo>
                  <a:cubicBezTo>
                    <a:pt x="5237" y="2788"/>
                    <a:pt x="5098" y="1924"/>
                    <a:pt x="6204" y="1734"/>
                  </a:cubicBezTo>
                  <a:cubicBezTo>
                    <a:pt x="6464" y="1699"/>
                    <a:pt x="6481" y="1129"/>
                    <a:pt x="6222" y="921"/>
                  </a:cubicBezTo>
                  <a:cubicBezTo>
                    <a:pt x="5644" y="436"/>
                    <a:pt x="5027" y="0"/>
                    <a:pt x="42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58"/>
            <p:cNvSpPr/>
            <p:nvPr/>
          </p:nvSpPr>
          <p:spPr>
            <a:xfrm>
              <a:off x="1688900" y="2603450"/>
              <a:ext cx="165050" cy="73950"/>
            </a:xfrm>
            <a:custGeom>
              <a:avLst/>
              <a:gdLst/>
              <a:ahLst/>
              <a:cxnLst/>
              <a:rect l="l" t="t" r="r" b="b"/>
              <a:pathLst>
                <a:path w="6602" h="2958" extrusionOk="0">
                  <a:moveTo>
                    <a:pt x="2842" y="0"/>
                  </a:moveTo>
                  <a:cubicBezTo>
                    <a:pt x="2588" y="0"/>
                    <a:pt x="2332" y="28"/>
                    <a:pt x="2074" y="87"/>
                  </a:cubicBezTo>
                  <a:cubicBezTo>
                    <a:pt x="1452" y="225"/>
                    <a:pt x="1055" y="1331"/>
                    <a:pt x="225" y="1694"/>
                  </a:cubicBezTo>
                  <a:cubicBezTo>
                    <a:pt x="0" y="1798"/>
                    <a:pt x="277" y="2247"/>
                    <a:pt x="536" y="2454"/>
                  </a:cubicBezTo>
                  <a:cubicBezTo>
                    <a:pt x="957" y="2789"/>
                    <a:pt x="2162" y="2958"/>
                    <a:pt x="3373" y="2958"/>
                  </a:cubicBezTo>
                  <a:cubicBezTo>
                    <a:pt x="4599" y="2958"/>
                    <a:pt x="5830" y="2785"/>
                    <a:pt x="6256" y="2437"/>
                  </a:cubicBezTo>
                  <a:cubicBezTo>
                    <a:pt x="6395" y="2282"/>
                    <a:pt x="6515" y="2109"/>
                    <a:pt x="6602" y="1919"/>
                  </a:cubicBezTo>
                  <a:cubicBezTo>
                    <a:pt x="6481" y="1711"/>
                    <a:pt x="6429" y="1469"/>
                    <a:pt x="6291" y="1366"/>
                  </a:cubicBezTo>
                  <a:cubicBezTo>
                    <a:pt x="5231" y="636"/>
                    <a:pt x="4065" y="0"/>
                    <a:pt x="284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58"/>
            <p:cNvSpPr/>
            <p:nvPr/>
          </p:nvSpPr>
          <p:spPr>
            <a:xfrm>
              <a:off x="1922200" y="1344925"/>
              <a:ext cx="129625" cy="64525"/>
            </a:xfrm>
            <a:custGeom>
              <a:avLst/>
              <a:gdLst/>
              <a:ahLst/>
              <a:cxnLst/>
              <a:rect l="l" t="t" r="r" b="b"/>
              <a:pathLst>
                <a:path w="5185" h="2581" extrusionOk="0">
                  <a:moveTo>
                    <a:pt x="1901" y="1"/>
                  </a:moveTo>
                  <a:lnTo>
                    <a:pt x="1227" y="467"/>
                  </a:lnTo>
                  <a:cubicBezTo>
                    <a:pt x="934" y="1020"/>
                    <a:pt x="0" y="1383"/>
                    <a:pt x="415" y="2144"/>
                  </a:cubicBezTo>
                  <a:cubicBezTo>
                    <a:pt x="602" y="2475"/>
                    <a:pt x="838" y="2581"/>
                    <a:pt x="1096" y="2581"/>
                  </a:cubicBezTo>
                  <a:cubicBezTo>
                    <a:pt x="1482" y="2581"/>
                    <a:pt x="1915" y="2344"/>
                    <a:pt x="2299" y="2282"/>
                  </a:cubicBezTo>
                  <a:cubicBezTo>
                    <a:pt x="2552" y="2236"/>
                    <a:pt x="2806" y="2213"/>
                    <a:pt x="3064" y="2213"/>
                  </a:cubicBezTo>
                  <a:cubicBezTo>
                    <a:pt x="3194" y="2213"/>
                    <a:pt x="3324" y="2219"/>
                    <a:pt x="3457" y="2230"/>
                  </a:cubicBezTo>
                  <a:cubicBezTo>
                    <a:pt x="3730" y="2245"/>
                    <a:pt x="4039" y="2324"/>
                    <a:pt x="4314" y="2324"/>
                  </a:cubicBezTo>
                  <a:cubicBezTo>
                    <a:pt x="4665" y="2324"/>
                    <a:pt x="4959" y="2195"/>
                    <a:pt x="5047" y="1643"/>
                  </a:cubicBezTo>
                  <a:cubicBezTo>
                    <a:pt x="5185" y="744"/>
                    <a:pt x="4563" y="277"/>
                    <a:pt x="3768" y="122"/>
                  </a:cubicBezTo>
                  <a:cubicBezTo>
                    <a:pt x="3146" y="35"/>
                    <a:pt x="2523" y="1"/>
                    <a:pt x="190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58"/>
            <p:cNvSpPr/>
            <p:nvPr/>
          </p:nvSpPr>
          <p:spPr>
            <a:xfrm>
              <a:off x="1787825" y="1030550"/>
              <a:ext cx="94250" cy="44825"/>
            </a:xfrm>
            <a:custGeom>
              <a:avLst/>
              <a:gdLst/>
              <a:ahLst/>
              <a:cxnLst/>
              <a:rect l="l" t="t" r="r" b="b"/>
              <a:pathLst>
                <a:path w="3770" h="1793" extrusionOk="0">
                  <a:moveTo>
                    <a:pt x="2929" y="0"/>
                  </a:moveTo>
                  <a:cubicBezTo>
                    <a:pt x="2800" y="0"/>
                    <a:pt x="2676" y="17"/>
                    <a:pt x="2576" y="47"/>
                  </a:cubicBezTo>
                  <a:cubicBezTo>
                    <a:pt x="2412" y="93"/>
                    <a:pt x="2229" y="105"/>
                    <a:pt x="2039" y="105"/>
                  </a:cubicBezTo>
                  <a:cubicBezTo>
                    <a:pt x="1817" y="105"/>
                    <a:pt x="1584" y="88"/>
                    <a:pt x="1360" y="88"/>
                  </a:cubicBezTo>
                  <a:cubicBezTo>
                    <a:pt x="763" y="88"/>
                    <a:pt x="227" y="208"/>
                    <a:pt x="105" y="1084"/>
                  </a:cubicBezTo>
                  <a:cubicBezTo>
                    <a:pt x="1" y="1792"/>
                    <a:pt x="865" y="1688"/>
                    <a:pt x="1504" y="1740"/>
                  </a:cubicBezTo>
                  <a:cubicBezTo>
                    <a:pt x="2265" y="1568"/>
                    <a:pt x="3405" y="1792"/>
                    <a:pt x="3665" y="652"/>
                  </a:cubicBezTo>
                  <a:cubicBezTo>
                    <a:pt x="3769" y="167"/>
                    <a:pt x="3329" y="0"/>
                    <a:pt x="292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58"/>
            <p:cNvSpPr/>
            <p:nvPr/>
          </p:nvSpPr>
          <p:spPr>
            <a:xfrm>
              <a:off x="1870350" y="2639275"/>
              <a:ext cx="59225" cy="44325"/>
            </a:xfrm>
            <a:custGeom>
              <a:avLst/>
              <a:gdLst/>
              <a:ahLst/>
              <a:cxnLst/>
              <a:rect l="l" t="t" r="r" b="b"/>
              <a:pathLst>
                <a:path w="2369" h="1773" extrusionOk="0">
                  <a:moveTo>
                    <a:pt x="922" y="1"/>
                  </a:moveTo>
                  <a:cubicBezTo>
                    <a:pt x="435" y="1"/>
                    <a:pt x="1" y="156"/>
                    <a:pt x="1" y="762"/>
                  </a:cubicBezTo>
                  <a:cubicBezTo>
                    <a:pt x="1" y="1414"/>
                    <a:pt x="337" y="1773"/>
                    <a:pt x="982" y="1773"/>
                  </a:cubicBezTo>
                  <a:cubicBezTo>
                    <a:pt x="1038" y="1773"/>
                    <a:pt x="1097" y="1770"/>
                    <a:pt x="1158" y="1765"/>
                  </a:cubicBezTo>
                  <a:cubicBezTo>
                    <a:pt x="1711" y="1730"/>
                    <a:pt x="2368" y="1678"/>
                    <a:pt x="2299" y="901"/>
                  </a:cubicBezTo>
                  <a:cubicBezTo>
                    <a:pt x="2264" y="175"/>
                    <a:pt x="1642" y="2"/>
                    <a:pt x="1003" y="2"/>
                  </a:cubicBezTo>
                  <a:cubicBezTo>
                    <a:pt x="976" y="1"/>
                    <a:pt x="949" y="1"/>
                    <a:pt x="92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58"/>
            <p:cNvSpPr/>
            <p:nvPr/>
          </p:nvSpPr>
          <p:spPr>
            <a:xfrm>
              <a:off x="2264800" y="4630125"/>
              <a:ext cx="62675" cy="39225"/>
            </a:xfrm>
            <a:custGeom>
              <a:avLst/>
              <a:gdLst/>
              <a:ahLst/>
              <a:cxnLst/>
              <a:rect l="l" t="t" r="r" b="b"/>
              <a:pathLst>
                <a:path w="2507" h="1569" extrusionOk="0">
                  <a:moveTo>
                    <a:pt x="1176" y="52"/>
                  </a:moveTo>
                  <a:cubicBezTo>
                    <a:pt x="675" y="87"/>
                    <a:pt x="1" y="1"/>
                    <a:pt x="1" y="813"/>
                  </a:cubicBezTo>
                  <a:cubicBezTo>
                    <a:pt x="1" y="1241"/>
                    <a:pt x="341" y="1568"/>
                    <a:pt x="742" y="1568"/>
                  </a:cubicBezTo>
                  <a:cubicBezTo>
                    <a:pt x="811" y="1568"/>
                    <a:pt x="881" y="1559"/>
                    <a:pt x="951" y="1539"/>
                  </a:cubicBezTo>
                  <a:cubicBezTo>
                    <a:pt x="1077" y="1515"/>
                    <a:pt x="1221" y="1513"/>
                    <a:pt x="1369" y="1513"/>
                  </a:cubicBezTo>
                  <a:cubicBezTo>
                    <a:pt x="1403" y="1513"/>
                    <a:pt x="1437" y="1513"/>
                    <a:pt x="1471" y="1513"/>
                  </a:cubicBezTo>
                  <a:cubicBezTo>
                    <a:pt x="1947" y="1513"/>
                    <a:pt x="2434" y="1491"/>
                    <a:pt x="2472" y="830"/>
                  </a:cubicBezTo>
                  <a:cubicBezTo>
                    <a:pt x="2506" y="52"/>
                    <a:pt x="1781" y="87"/>
                    <a:pt x="1176" y="52"/>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58"/>
            <p:cNvSpPr/>
            <p:nvPr/>
          </p:nvSpPr>
          <p:spPr>
            <a:xfrm>
              <a:off x="1604225" y="2645350"/>
              <a:ext cx="56175" cy="38275"/>
            </a:xfrm>
            <a:custGeom>
              <a:avLst/>
              <a:gdLst/>
              <a:ahLst/>
              <a:cxnLst/>
              <a:rect l="l" t="t" r="r" b="b"/>
              <a:pathLst>
                <a:path w="2247" h="1531" extrusionOk="0">
                  <a:moveTo>
                    <a:pt x="1003" y="1"/>
                  </a:moveTo>
                  <a:cubicBezTo>
                    <a:pt x="536" y="35"/>
                    <a:pt x="0" y="1"/>
                    <a:pt x="17" y="554"/>
                  </a:cubicBezTo>
                  <a:cubicBezTo>
                    <a:pt x="17" y="1297"/>
                    <a:pt x="640" y="1452"/>
                    <a:pt x="1262" y="1522"/>
                  </a:cubicBezTo>
                  <a:cubicBezTo>
                    <a:pt x="1319" y="1528"/>
                    <a:pt x="1377" y="1531"/>
                    <a:pt x="1434" y="1531"/>
                  </a:cubicBezTo>
                  <a:cubicBezTo>
                    <a:pt x="1857" y="1531"/>
                    <a:pt x="2247" y="1352"/>
                    <a:pt x="2247" y="865"/>
                  </a:cubicBezTo>
                  <a:cubicBezTo>
                    <a:pt x="2247" y="18"/>
                    <a:pt x="1504" y="139"/>
                    <a:pt x="100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58"/>
            <p:cNvSpPr/>
            <p:nvPr/>
          </p:nvSpPr>
          <p:spPr>
            <a:xfrm>
              <a:off x="7045475" y="3384250"/>
              <a:ext cx="47375" cy="53550"/>
            </a:xfrm>
            <a:custGeom>
              <a:avLst/>
              <a:gdLst/>
              <a:ahLst/>
              <a:cxnLst/>
              <a:rect l="l" t="t" r="r" b="b"/>
              <a:pathLst>
                <a:path w="1895" h="2142" extrusionOk="0">
                  <a:moveTo>
                    <a:pt x="416" y="1"/>
                  </a:moveTo>
                  <a:cubicBezTo>
                    <a:pt x="93" y="1"/>
                    <a:pt x="0" y="338"/>
                    <a:pt x="63" y="618"/>
                  </a:cubicBezTo>
                  <a:cubicBezTo>
                    <a:pt x="201" y="1292"/>
                    <a:pt x="339" y="2035"/>
                    <a:pt x="1203" y="2139"/>
                  </a:cubicBezTo>
                  <a:cubicBezTo>
                    <a:pt x="1224" y="2141"/>
                    <a:pt x="1245" y="2142"/>
                    <a:pt x="1265" y="2142"/>
                  </a:cubicBezTo>
                  <a:cubicBezTo>
                    <a:pt x="1645" y="2142"/>
                    <a:pt x="1895" y="1835"/>
                    <a:pt x="1895" y="1327"/>
                  </a:cubicBezTo>
                  <a:cubicBezTo>
                    <a:pt x="1670" y="705"/>
                    <a:pt x="1273" y="169"/>
                    <a:pt x="529" y="13"/>
                  </a:cubicBezTo>
                  <a:cubicBezTo>
                    <a:pt x="489" y="5"/>
                    <a:pt x="451" y="1"/>
                    <a:pt x="41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58"/>
            <p:cNvSpPr/>
            <p:nvPr/>
          </p:nvSpPr>
          <p:spPr>
            <a:xfrm>
              <a:off x="4291500" y="1250400"/>
              <a:ext cx="54900" cy="37900"/>
            </a:xfrm>
            <a:custGeom>
              <a:avLst/>
              <a:gdLst/>
              <a:ahLst/>
              <a:cxnLst/>
              <a:rect l="l" t="t" r="r" b="b"/>
              <a:pathLst>
                <a:path w="2196" h="1516" extrusionOk="0">
                  <a:moveTo>
                    <a:pt x="1013" y="0"/>
                  </a:moveTo>
                  <a:cubicBezTo>
                    <a:pt x="676" y="0"/>
                    <a:pt x="369" y="181"/>
                    <a:pt x="190" y="464"/>
                  </a:cubicBezTo>
                  <a:cubicBezTo>
                    <a:pt x="0" y="706"/>
                    <a:pt x="35" y="1034"/>
                    <a:pt x="259" y="1224"/>
                  </a:cubicBezTo>
                  <a:cubicBezTo>
                    <a:pt x="466" y="1444"/>
                    <a:pt x="678" y="1515"/>
                    <a:pt x="892" y="1515"/>
                  </a:cubicBezTo>
                  <a:cubicBezTo>
                    <a:pt x="1233" y="1515"/>
                    <a:pt x="1579" y="1336"/>
                    <a:pt x="1919" y="1293"/>
                  </a:cubicBezTo>
                  <a:cubicBezTo>
                    <a:pt x="2195" y="567"/>
                    <a:pt x="1901" y="153"/>
                    <a:pt x="1175" y="14"/>
                  </a:cubicBezTo>
                  <a:cubicBezTo>
                    <a:pt x="1121" y="5"/>
                    <a:pt x="1066" y="0"/>
                    <a:pt x="101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58"/>
            <p:cNvSpPr/>
            <p:nvPr/>
          </p:nvSpPr>
          <p:spPr>
            <a:xfrm>
              <a:off x="6323375" y="3314875"/>
              <a:ext cx="50125" cy="37325"/>
            </a:xfrm>
            <a:custGeom>
              <a:avLst/>
              <a:gdLst/>
              <a:ahLst/>
              <a:cxnLst/>
              <a:rect l="l" t="t" r="r" b="b"/>
              <a:pathLst>
                <a:path w="2005" h="1493" extrusionOk="0">
                  <a:moveTo>
                    <a:pt x="754" y="1"/>
                  </a:moveTo>
                  <a:cubicBezTo>
                    <a:pt x="409" y="1"/>
                    <a:pt x="93" y="129"/>
                    <a:pt x="52" y="542"/>
                  </a:cubicBezTo>
                  <a:cubicBezTo>
                    <a:pt x="0" y="1198"/>
                    <a:pt x="536" y="1371"/>
                    <a:pt x="1106" y="1492"/>
                  </a:cubicBezTo>
                  <a:cubicBezTo>
                    <a:pt x="1504" y="1475"/>
                    <a:pt x="1988" y="1440"/>
                    <a:pt x="1988" y="905"/>
                  </a:cubicBezTo>
                  <a:cubicBezTo>
                    <a:pt x="2005" y="317"/>
                    <a:pt x="1504" y="110"/>
                    <a:pt x="1020" y="23"/>
                  </a:cubicBezTo>
                  <a:cubicBezTo>
                    <a:pt x="932" y="9"/>
                    <a:pt x="842" y="1"/>
                    <a:pt x="75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58"/>
            <p:cNvSpPr/>
            <p:nvPr/>
          </p:nvSpPr>
          <p:spPr>
            <a:xfrm>
              <a:off x="6680225" y="1890750"/>
              <a:ext cx="46075" cy="42200"/>
            </a:xfrm>
            <a:custGeom>
              <a:avLst/>
              <a:gdLst/>
              <a:ahLst/>
              <a:cxnLst/>
              <a:rect l="l" t="t" r="r" b="b"/>
              <a:pathLst>
                <a:path w="1843" h="1688" extrusionOk="0">
                  <a:moveTo>
                    <a:pt x="1376" y="1"/>
                  </a:moveTo>
                  <a:cubicBezTo>
                    <a:pt x="1345" y="1"/>
                    <a:pt x="1312" y="4"/>
                    <a:pt x="1280" y="11"/>
                  </a:cubicBezTo>
                  <a:cubicBezTo>
                    <a:pt x="675" y="29"/>
                    <a:pt x="156" y="478"/>
                    <a:pt x="70" y="1083"/>
                  </a:cubicBezTo>
                  <a:cubicBezTo>
                    <a:pt x="1" y="1446"/>
                    <a:pt x="208" y="1670"/>
                    <a:pt x="675" y="1688"/>
                  </a:cubicBezTo>
                  <a:cubicBezTo>
                    <a:pt x="1193" y="1480"/>
                    <a:pt x="1643" y="1135"/>
                    <a:pt x="1781" y="513"/>
                  </a:cubicBezTo>
                  <a:cubicBezTo>
                    <a:pt x="1843" y="250"/>
                    <a:pt x="1642" y="1"/>
                    <a:pt x="137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58"/>
            <p:cNvSpPr/>
            <p:nvPr/>
          </p:nvSpPr>
          <p:spPr>
            <a:xfrm>
              <a:off x="3550975" y="1955400"/>
              <a:ext cx="53600" cy="126175"/>
            </a:xfrm>
            <a:custGeom>
              <a:avLst/>
              <a:gdLst/>
              <a:ahLst/>
              <a:cxnLst/>
              <a:rect l="l" t="t" r="r" b="b"/>
              <a:pathLst>
                <a:path w="2144" h="5047" extrusionOk="0">
                  <a:moveTo>
                    <a:pt x="1297" y="0"/>
                  </a:moveTo>
                  <a:cubicBezTo>
                    <a:pt x="778" y="0"/>
                    <a:pt x="260" y="363"/>
                    <a:pt x="364" y="795"/>
                  </a:cubicBezTo>
                  <a:cubicBezTo>
                    <a:pt x="640" y="1850"/>
                    <a:pt x="122" y="2731"/>
                    <a:pt x="1" y="3491"/>
                  </a:cubicBezTo>
                  <a:cubicBezTo>
                    <a:pt x="70" y="4338"/>
                    <a:pt x="1" y="5047"/>
                    <a:pt x="951" y="5047"/>
                  </a:cubicBezTo>
                  <a:cubicBezTo>
                    <a:pt x="1781" y="5047"/>
                    <a:pt x="1971" y="4476"/>
                    <a:pt x="2040" y="3785"/>
                  </a:cubicBezTo>
                  <a:cubicBezTo>
                    <a:pt x="2144" y="2748"/>
                    <a:pt x="1642" y="1746"/>
                    <a:pt x="1936" y="692"/>
                  </a:cubicBezTo>
                  <a:cubicBezTo>
                    <a:pt x="2023" y="381"/>
                    <a:pt x="1712" y="0"/>
                    <a:pt x="129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58"/>
            <p:cNvSpPr/>
            <p:nvPr/>
          </p:nvSpPr>
          <p:spPr>
            <a:xfrm>
              <a:off x="3910000" y="2161475"/>
              <a:ext cx="93775" cy="45400"/>
            </a:xfrm>
            <a:custGeom>
              <a:avLst/>
              <a:gdLst/>
              <a:ahLst/>
              <a:cxnLst/>
              <a:rect l="l" t="t" r="r" b="b"/>
              <a:pathLst>
                <a:path w="3751" h="1816" extrusionOk="0">
                  <a:moveTo>
                    <a:pt x="1383" y="1"/>
                  </a:moveTo>
                  <a:cubicBezTo>
                    <a:pt x="778" y="87"/>
                    <a:pt x="1" y="18"/>
                    <a:pt x="122" y="640"/>
                  </a:cubicBezTo>
                  <a:cubicBezTo>
                    <a:pt x="329" y="1625"/>
                    <a:pt x="1297" y="1815"/>
                    <a:pt x="2195" y="1815"/>
                  </a:cubicBezTo>
                  <a:cubicBezTo>
                    <a:pt x="2835" y="1815"/>
                    <a:pt x="3751" y="1712"/>
                    <a:pt x="3613" y="951"/>
                  </a:cubicBezTo>
                  <a:cubicBezTo>
                    <a:pt x="3466" y="240"/>
                    <a:pt x="2970" y="188"/>
                    <a:pt x="2455" y="188"/>
                  </a:cubicBezTo>
                  <a:cubicBezTo>
                    <a:pt x="2366" y="188"/>
                    <a:pt x="2276" y="189"/>
                    <a:pt x="2187" y="189"/>
                  </a:cubicBezTo>
                  <a:cubicBezTo>
                    <a:pt x="1880" y="189"/>
                    <a:pt x="1588" y="170"/>
                    <a:pt x="138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58"/>
            <p:cNvSpPr/>
            <p:nvPr/>
          </p:nvSpPr>
          <p:spPr>
            <a:xfrm>
              <a:off x="4125600" y="2173875"/>
              <a:ext cx="50575" cy="37600"/>
            </a:xfrm>
            <a:custGeom>
              <a:avLst/>
              <a:gdLst/>
              <a:ahLst/>
              <a:cxnLst/>
              <a:rect l="l" t="t" r="r" b="b"/>
              <a:pathLst>
                <a:path w="2023" h="1504" extrusionOk="0">
                  <a:moveTo>
                    <a:pt x="1294" y="1"/>
                  </a:moveTo>
                  <a:cubicBezTo>
                    <a:pt x="1249" y="1"/>
                    <a:pt x="1204" y="3"/>
                    <a:pt x="1158" y="6"/>
                  </a:cubicBezTo>
                  <a:cubicBezTo>
                    <a:pt x="691" y="144"/>
                    <a:pt x="0" y="109"/>
                    <a:pt x="17" y="904"/>
                  </a:cubicBezTo>
                  <a:cubicBezTo>
                    <a:pt x="17" y="1352"/>
                    <a:pt x="364" y="1503"/>
                    <a:pt x="748" y="1503"/>
                  </a:cubicBezTo>
                  <a:cubicBezTo>
                    <a:pt x="809" y="1503"/>
                    <a:pt x="872" y="1499"/>
                    <a:pt x="933" y="1492"/>
                  </a:cubicBezTo>
                  <a:cubicBezTo>
                    <a:pt x="1486" y="1440"/>
                    <a:pt x="2022" y="1233"/>
                    <a:pt x="2022" y="593"/>
                  </a:cubicBezTo>
                  <a:cubicBezTo>
                    <a:pt x="2022" y="156"/>
                    <a:pt x="1711" y="1"/>
                    <a:pt x="12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58"/>
            <p:cNvSpPr/>
            <p:nvPr/>
          </p:nvSpPr>
          <p:spPr>
            <a:xfrm>
              <a:off x="3415775" y="2038325"/>
              <a:ext cx="44925" cy="38175"/>
            </a:xfrm>
            <a:custGeom>
              <a:avLst/>
              <a:gdLst/>
              <a:ahLst/>
              <a:cxnLst/>
              <a:rect l="l" t="t" r="r" b="b"/>
              <a:pathLst>
                <a:path w="1797" h="1527" extrusionOk="0">
                  <a:moveTo>
                    <a:pt x="812" y="0"/>
                  </a:moveTo>
                  <a:cubicBezTo>
                    <a:pt x="383" y="0"/>
                    <a:pt x="1" y="211"/>
                    <a:pt x="34" y="710"/>
                  </a:cubicBezTo>
                  <a:cubicBezTo>
                    <a:pt x="34" y="1164"/>
                    <a:pt x="400" y="1527"/>
                    <a:pt x="845" y="1527"/>
                  </a:cubicBezTo>
                  <a:cubicBezTo>
                    <a:pt x="874" y="1527"/>
                    <a:pt x="903" y="1525"/>
                    <a:pt x="933" y="1522"/>
                  </a:cubicBezTo>
                  <a:cubicBezTo>
                    <a:pt x="1382" y="1522"/>
                    <a:pt x="1745" y="1315"/>
                    <a:pt x="1797" y="796"/>
                  </a:cubicBezTo>
                  <a:cubicBezTo>
                    <a:pt x="1745" y="226"/>
                    <a:pt x="1330" y="19"/>
                    <a:pt x="864" y="1"/>
                  </a:cubicBezTo>
                  <a:cubicBezTo>
                    <a:pt x="847" y="1"/>
                    <a:pt x="829" y="0"/>
                    <a:pt x="81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03" name="Google Shape;803;p58"/>
          <p:cNvSpPr txBox="1"/>
          <p:nvPr/>
        </p:nvSpPr>
        <p:spPr>
          <a:xfrm>
            <a:off x="6798378" y="1399225"/>
            <a:ext cx="1632600" cy="363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a:solidFill>
                  <a:schemeClr val="dk1"/>
                </a:solidFill>
                <a:latin typeface="Montserrat ExtraBold"/>
                <a:ea typeface="Montserrat ExtraBold"/>
                <a:cs typeface="Montserrat ExtraBold"/>
                <a:sym typeface="Montserrat ExtraBold"/>
              </a:rPr>
              <a:t>MERCURY</a:t>
            </a:r>
            <a:endParaRPr sz="2000">
              <a:solidFill>
                <a:schemeClr val="dk1"/>
              </a:solidFill>
              <a:latin typeface="Montserrat ExtraBold"/>
              <a:ea typeface="Montserrat ExtraBold"/>
              <a:cs typeface="Montserrat ExtraBold"/>
              <a:sym typeface="Montserrat ExtraBold"/>
            </a:endParaRPr>
          </a:p>
        </p:txBody>
      </p:sp>
      <p:sp>
        <p:nvSpPr>
          <p:cNvPr id="804" name="Google Shape;804;p58"/>
          <p:cNvSpPr txBox="1"/>
          <p:nvPr/>
        </p:nvSpPr>
        <p:spPr>
          <a:xfrm>
            <a:off x="6798376" y="1762075"/>
            <a:ext cx="1632600" cy="495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dk1"/>
                </a:solidFill>
                <a:latin typeface="Catamaran"/>
                <a:ea typeface="Catamaran"/>
                <a:cs typeface="Catamaran"/>
                <a:sym typeface="Catamaran"/>
              </a:rPr>
              <a:t>Mercury is the smallest planet</a:t>
            </a:r>
            <a:endParaRPr>
              <a:solidFill>
                <a:schemeClr val="dk1"/>
              </a:solidFill>
              <a:latin typeface="Catamaran"/>
              <a:ea typeface="Catamaran"/>
              <a:cs typeface="Catamaran"/>
              <a:sym typeface="Catamaran"/>
            </a:endParaRPr>
          </a:p>
        </p:txBody>
      </p:sp>
      <p:sp>
        <p:nvSpPr>
          <p:cNvPr id="805" name="Google Shape;805;p58"/>
          <p:cNvSpPr txBox="1"/>
          <p:nvPr/>
        </p:nvSpPr>
        <p:spPr>
          <a:xfrm>
            <a:off x="6798378" y="2364050"/>
            <a:ext cx="1632600" cy="363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a:solidFill>
                  <a:schemeClr val="dk1"/>
                </a:solidFill>
                <a:latin typeface="Montserrat ExtraBold"/>
                <a:ea typeface="Montserrat ExtraBold"/>
                <a:cs typeface="Montserrat ExtraBold"/>
                <a:sym typeface="Montserrat ExtraBold"/>
              </a:rPr>
              <a:t>SATURN</a:t>
            </a:r>
            <a:endParaRPr sz="2000">
              <a:solidFill>
                <a:schemeClr val="dk1"/>
              </a:solidFill>
              <a:latin typeface="Montserrat ExtraBold"/>
              <a:ea typeface="Montserrat ExtraBold"/>
              <a:cs typeface="Montserrat ExtraBold"/>
              <a:sym typeface="Montserrat ExtraBold"/>
            </a:endParaRPr>
          </a:p>
        </p:txBody>
      </p:sp>
      <p:sp>
        <p:nvSpPr>
          <p:cNvPr id="806" name="Google Shape;806;p58"/>
          <p:cNvSpPr txBox="1"/>
          <p:nvPr/>
        </p:nvSpPr>
        <p:spPr>
          <a:xfrm>
            <a:off x="6798375" y="2727050"/>
            <a:ext cx="1632600" cy="495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dk1"/>
                </a:solidFill>
                <a:latin typeface="Catamaran"/>
                <a:ea typeface="Catamaran"/>
                <a:cs typeface="Catamaran"/>
                <a:sym typeface="Catamaran"/>
              </a:rPr>
              <a:t>It’s a gas giant and has several rings</a:t>
            </a:r>
            <a:endParaRPr>
              <a:solidFill>
                <a:schemeClr val="dk1"/>
              </a:solidFill>
              <a:latin typeface="Catamaran"/>
              <a:ea typeface="Catamaran"/>
              <a:cs typeface="Catamaran"/>
              <a:sym typeface="Catamaran"/>
            </a:endParaRPr>
          </a:p>
        </p:txBody>
      </p:sp>
      <p:cxnSp>
        <p:nvCxnSpPr>
          <p:cNvPr id="807" name="Google Shape;807;p58"/>
          <p:cNvCxnSpPr>
            <a:stCxn id="803" idx="1"/>
          </p:cNvCxnSpPr>
          <p:nvPr/>
        </p:nvCxnSpPr>
        <p:spPr>
          <a:xfrm flipH="1">
            <a:off x="3677478" y="1580725"/>
            <a:ext cx="3120900" cy="447000"/>
          </a:xfrm>
          <a:prstGeom prst="bentConnector3">
            <a:avLst>
              <a:gd name="adj1" fmla="val 50000"/>
            </a:avLst>
          </a:prstGeom>
          <a:noFill/>
          <a:ln w="19050" cap="flat" cmpd="sng">
            <a:solidFill>
              <a:schemeClr val="lt2"/>
            </a:solidFill>
            <a:prstDash val="solid"/>
            <a:round/>
            <a:headEnd type="none" w="med" len="med"/>
            <a:tailEnd type="oval" w="med" len="med"/>
          </a:ln>
        </p:spPr>
      </p:cxnSp>
      <p:cxnSp>
        <p:nvCxnSpPr>
          <p:cNvPr id="808" name="Google Shape;808;p58"/>
          <p:cNvCxnSpPr>
            <a:stCxn id="805" idx="1"/>
          </p:cNvCxnSpPr>
          <p:nvPr/>
        </p:nvCxnSpPr>
        <p:spPr>
          <a:xfrm flipH="1">
            <a:off x="3389178" y="2545550"/>
            <a:ext cx="3409200" cy="327000"/>
          </a:xfrm>
          <a:prstGeom prst="bentConnector3">
            <a:avLst>
              <a:gd name="adj1" fmla="val 50000"/>
            </a:avLst>
          </a:prstGeom>
          <a:noFill/>
          <a:ln w="19050" cap="flat" cmpd="sng">
            <a:solidFill>
              <a:schemeClr val="lt2"/>
            </a:solidFill>
            <a:prstDash val="solid"/>
            <a:round/>
            <a:headEnd type="none" w="med" len="med"/>
            <a:tailEnd type="oval" w="med" len="med"/>
          </a:ln>
        </p:spPr>
      </p:cxnSp>
      <p:sp>
        <p:nvSpPr>
          <p:cNvPr id="811" name="Google Shape;811;p58"/>
          <p:cNvSpPr txBox="1"/>
          <p:nvPr/>
        </p:nvSpPr>
        <p:spPr>
          <a:xfrm>
            <a:off x="6798375" y="3692025"/>
            <a:ext cx="1632600" cy="495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dk1"/>
                </a:solidFill>
                <a:latin typeface="Catamaran"/>
                <a:ea typeface="Catamaran"/>
                <a:cs typeface="Catamaran"/>
                <a:sym typeface="Catamaran"/>
              </a:rPr>
              <a:t>Despite being red, Mars is a cold place</a:t>
            </a:r>
            <a:endParaRPr>
              <a:solidFill>
                <a:schemeClr val="dk1"/>
              </a:solidFill>
              <a:latin typeface="Catamaran"/>
              <a:ea typeface="Catamaran"/>
              <a:cs typeface="Catamaran"/>
              <a:sym typeface="Catamaran"/>
            </a:endParaRPr>
          </a:p>
        </p:txBody>
      </p:sp>
      <p:sp>
        <p:nvSpPr>
          <p:cNvPr id="812" name="Google Shape;812;p58"/>
          <p:cNvSpPr txBox="1"/>
          <p:nvPr/>
        </p:nvSpPr>
        <p:spPr>
          <a:xfrm>
            <a:off x="6798375" y="3329025"/>
            <a:ext cx="1632600" cy="363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000">
                <a:solidFill>
                  <a:schemeClr val="dk1"/>
                </a:solidFill>
                <a:latin typeface="Montserrat ExtraBold"/>
                <a:ea typeface="Montserrat ExtraBold"/>
                <a:cs typeface="Montserrat ExtraBold"/>
                <a:sym typeface="Montserrat ExtraBold"/>
              </a:rPr>
              <a:t>MARS</a:t>
            </a:r>
            <a:endParaRPr sz="2000">
              <a:solidFill>
                <a:schemeClr val="dk1"/>
              </a:solidFill>
              <a:latin typeface="Montserrat ExtraBold"/>
              <a:ea typeface="Montserrat ExtraBold"/>
              <a:cs typeface="Montserrat ExtraBold"/>
              <a:sym typeface="Montserrat ExtraBold"/>
            </a:endParaRPr>
          </a:p>
        </p:txBody>
      </p:sp>
      <p:cxnSp>
        <p:nvCxnSpPr>
          <p:cNvPr id="813" name="Google Shape;813;p58"/>
          <p:cNvCxnSpPr>
            <a:stCxn id="812" idx="1"/>
          </p:cNvCxnSpPr>
          <p:nvPr/>
        </p:nvCxnSpPr>
        <p:spPr>
          <a:xfrm rot="10800000">
            <a:off x="2097075" y="3190425"/>
            <a:ext cx="4701300" cy="320100"/>
          </a:xfrm>
          <a:prstGeom prst="bentConnector3">
            <a:avLst>
              <a:gd name="adj1" fmla="val 50000"/>
            </a:avLst>
          </a:prstGeom>
          <a:noFill/>
          <a:ln w="19050" cap="flat" cmpd="sng">
            <a:solidFill>
              <a:schemeClr val="lt2"/>
            </a:solidFill>
            <a:prstDash val="solid"/>
            <a:round/>
            <a:headEnd type="none" w="med" len="med"/>
            <a:tailEnd type="oval" w="med" len="med"/>
          </a:ln>
        </p:spPr>
      </p:cxnSp>
      <p:grpSp>
        <p:nvGrpSpPr>
          <p:cNvPr id="66" name="Grupo 65">
            <a:extLst>
              <a:ext uri="{FF2B5EF4-FFF2-40B4-BE49-F238E27FC236}">
                <a16:creationId xmlns:a16="http://schemas.microsoft.com/office/drawing/2014/main" id="{526E7BD6-DD3C-4BBE-99A1-2C3AB7E81E2E}"/>
              </a:ext>
            </a:extLst>
          </p:cNvPr>
          <p:cNvGrpSpPr/>
          <p:nvPr/>
        </p:nvGrpSpPr>
        <p:grpSpPr>
          <a:xfrm>
            <a:off x="1588" y="4274534"/>
            <a:ext cx="9144000" cy="857359"/>
            <a:chOff x="1588" y="795858"/>
            <a:chExt cx="9144000" cy="3601518"/>
          </a:xfrm>
        </p:grpSpPr>
        <p:sp>
          <p:nvSpPr>
            <p:cNvPr id="67" name="Rectangle 5">
              <a:extLst>
                <a:ext uri="{FF2B5EF4-FFF2-40B4-BE49-F238E27FC236}">
                  <a16:creationId xmlns:a16="http://schemas.microsoft.com/office/drawing/2014/main" id="{4A6840F4-AB79-44DD-80E9-BAAA5335CA10}"/>
                </a:ext>
              </a:extLst>
            </p:cNvPr>
            <p:cNvSpPr>
              <a:spLocks noChangeArrowheads="1"/>
            </p:cNvSpPr>
            <p:nvPr/>
          </p:nvSpPr>
          <p:spPr bwMode="auto">
            <a:xfrm>
              <a:off x="1588" y="1143001"/>
              <a:ext cx="9144000" cy="3254375"/>
            </a:xfrm>
            <a:prstGeom prst="rect">
              <a:avLst/>
            </a:prstGeom>
            <a:solidFill>
              <a:srgbClr val="271C3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8" name="Rectangle 6">
              <a:extLst>
                <a:ext uri="{FF2B5EF4-FFF2-40B4-BE49-F238E27FC236}">
                  <a16:creationId xmlns:a16="http://schemas.microsoft.com/office/drawing/2014/main" id="{43AA35C3-5C65-4514-8E2C-BB4C84AA5B85}"/>
                </a:ext>
              </a:extLst>
            </p:cNvPr>
            <p:cNvSpPr>
              <a:spLocks noChangeArrowheads="1"/>
            </p:cNvSpPr>
            <p:nvPr/>
          </p:nvSpPr>
          <p:spPr bwMode="auto">
            <a:xfrm>
              <a:off x="1588" y="795858"/>
              <a:ext cx="9144000" cy="344488"/>
            </a:xfrm>
            <a:prstGeom prst="rect">
              <a:avLst/>
            </a:prstGeom>
            <a:solidFill>
              <a:srgbClr val="E9408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17"/>
        <p:cNvGrpSpPr/>
        <p:nvPr/>
      </p:nvGrpSpPr>
      <p:grpSpPr>
        <a:xfrm>
          <a:off x="0" y="0"/>
          <a:ext cx="0" cy="0"/>
          <a:chOff x="0" y="0"/>
          <a:chExt cx="0" cy="0"/>
        </a:xfrm>
      </p:grpSpPr>
      <p:sp>
        <p:nvSpPr>
          <p:cNvPr id="6" name="Rectángulo 5">
            <a:extLst>
              <a:ext uri="{FF2B5EF4-FFF2-40B4-BE49-F238E27FC236}">
                <a16:creationId xmlns:a16="http://schemas.microsoft.com/office/drawing/2014/main" id="{379CE387-156C-4417-9036-1FDFDB41C38A}"/>
              </a:ext>
            </a:extLst>
          </p:cNvPr>
          <p:cNvSpPr/>
          <p:nvPr/>
        </p:nvSpPr>
        <p:spPr>
          <a:xfrm>
            <a:off x="0" y="-20577"/>
            <a:ext cx="9144000" cy="5184651"/>
          </a:xfrm>
          <a:prstGeom prst="rect">
            <a:avLst/>
          </a:prstGeom>
          <a:solidFill>
            <a:srgbClr val="EB56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818" name="Google Shape;818;p59"/>
          <p:cNvSpPr/>
          <p:nvPr/>
        </p:nvSpPr>
        <p:spPr>
          <a:xfrm>
            <a:off x="713100" y="2862756"/>
            <a:ext cx="6427623" cy="2006894"/>
          </a:xfrm>
          <a:prstGeom prst="rect">
            <a:avLst/>
          </a:prstGeom>
        </p:spPr>
        <p:txBody>
          <a:bodyPr>
            <a:prstTxWarp prst="textPlain">
              <a:avLst/>
            </a:prstTxWarp>
          </a:bodyPr>
          <a:lstStyle/>
          <a:p>
            <a:pPr lvl="0" algn="ctr"/>
            <a:r>
              <a:rPr b="0" i="0" dirty="0">
                <a:ln>
                  <a:noFill/>
                </a:ln>
                <a:solidFill>
                  <a:schemeClr val="dk2"/>
                </a:solidFill>
                <a:latin typeface="Bebas Neue"/>
              </a:rPr>
              <a:t>AUGUST</a:t>
            </a:r>
          </a:p>
        </p:txBody>
      </p:sp>
      <p:sp>
        <p:nvSpPr>
          <p:cNvPr id="819" name="Google Shape;819;p59"/>
          <p:cNvSpPr/>
          <p:nvPr/>
        </p:nvSpPr>
        <p:spPr>
          <a:xfrm>
            <a:off x="4286113" y="273850"/>
            <a:ext cx="4144786" cy="2006894"/>
          </a:xfrm>
          <a:prstGeom prst="rect">
            <a:avLst/>
          </a:prstGeom>
        </p:spPr>
        <p:txBody>
          <a:bodyPr>
            <a:prstTxWarp prst="textPlain">
              <a:avLst/>
            </a:prstTxWarp>
          </a:bodyPr>
          <a:lstStyle/>
          <a:p>
            <a:pPr lvl="0" algn="ctr"/>
            <a:r>
              <a:rPr b="0" i="0">
                <a:ln>
                  <a:noFill/>
                </a:ln>
                <a:solidFill>
                  <a:schemeClr val="dk2"/>
                </a:solidFill>
                <a:latin typeface="Bebas Neue"/>
              </a:rPr>
              <a:t>1920</a:t>
            </a:r>
          </a:p>
        </p:txBody>
      </p:sp>
      <p:sp>
        <p:nvSpPr>
          <p:cNvPr id="820" name="Google Shape;820;p59"/>
          <p:cNvSpPr txBox="1">
            <a:spLocks noGrp="1"/>
          </p:cNvSpPr>
          <p:nvPr>
            <p:ph type="title"/>
          </p:nvPr>
        </p:nvSpPr>
        <p:spPr>
          <a:xfrm>
            <a:off x="3555012" y="1514956"/>
            <a:ext cx="5370300" cy="2100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1920</a:t>
            </a:r>
            <a:endParaRPr dirty="0"/>
          </a:p>
        </p:txBody>
      </p:sp>
      <p:sp>
        <p:nvSpPr>
          <p:cNvPr id="821" name="Google Shape;821;p59"/>
          <p:cNvSpPr txBox="1">
            <a:spLocks noGrp="1"/>
          </p:cNvSpPr>
          <p:nvPr>
            <p:ph type="subTitle" idx="1"/>
          </p:nvPr>
        </p:nvSpPr>
        <p:spPr>
          <a:xfrm>
            <a:off x="3555012" y="3615256"/>
            <a:ext cx="5370300" cy="49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Big numbers catch your audience’s attention</a:t>
            </a:r>
            <a:endParaRPr/>
          </a:p>
        </p:txBody>
      </p:sp>
      <p:pic>
        <p:nvPicPr>
          <p:cNvPr id="3" name="Imagen 2">
            <a:extLst>
              <a:ext uri="{FF2B5EF4-FFF2-40B4-BE49-F238E27FC236}">
                <a16:creationId xmlns:a16="http://schemas.microsoft.com/office/drawing/2014/main" id="{E09F2C87-9221-4F33-9568-1CAC4CFB3391}"/>
              </a:ext>
            </a:extLst>
          </p:cNvPr>
          <p:cNvPicPr>
            <a:picLocks noChangeAspect="1"/>
          </p:cNvPicPr>
          <p:nvPr/>
        </p:nvPicPr>
        <p:blipFill rotWithShape="1">
          <a:blip r:embed="rId3"/>
          <a:srcRect b="2162"/>
          <a:stretch/>
        </p:blipFill>
        <p:spPr>
          <a:xfrm>
            <a:off x="-12357" y="135925"/>
            <a:ext cx="4342430" cy="5032289"/>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25"/>
        <p:cNvGrpSpPr/>
        <p:nvPr/>
      </p:nvGrpSpPr>
      <p:grpSpPr>
        <a:xfrm>
          <a:off x="0" y="0"/>
          <a:ext cx="0" cy="0"/>
          <a:chOff x="0" y="0"/>
          <a:chExt cx="0" cy="0"/>
        </a:xfrm>
      </p:grpSpPr>
      <p:grpSp>
        <p:nvGrpSpPr>
          <p:cNvPr id="14" name="Grupo 13">
            <a:extLst>
              <a:ext uri="{FF2B5EF4-FFF2-40B4-BE49-F238E27FC236}">
                <a16:creationId xmlns:a16="http://schemas.microsoft.com/office/drawing/2014/main" id="{57FEC5BD-C095-4ED9-A073-9B46D297A51D}"/>
              </a:ext>
            </a:extLst>
          </p:cNvPr>
          <p:cNvGrpSpPr/>
          <p:nvPr/>
        </p:nvGrpSpPr>
        <p:grpSpPr>
          <a:xfrm>
            <a:off x="1588" y="4559192"/>
            <a:ext cx="9144000" cy="572701"/>
            <a:chOff x="1588" y="795858"/>
            <a:chExt cx="9144000" cy="3601518"/>
          </a:xfrm>
        </p:grpSpPr>
        <p:sp>
          <p:nvSpPr>
            <p:cNvPr id="15" name="Rectangle 5">
              <a:extLst>
                <a:ext uri="{FF2B5EF4-FFF2-40B4-BE49-F238E27FC236}">
                  <a16:creationId xmlns:a16="http://schemas.microsoft.com/office/drawing/2014/main" id="{5B69C947-0B36-4F05-A8FD-0218F033AF45}"/>
                </a:ext>
              </a:extLst>
            </p:cNvPr>
            <p:cNvSpPr>
              <a:spLocks noChangeArrowheads="1"/>
            </p:cNvSpPr>
            <p:nvPr/>
          </p:nvSpPr>
          <p:spPr bwMode="auto">
            <a:xfrm>
              <a:off x="1588" y="1143001"/>
              <a:ext cx="9144000" cy="3254375"/>
            </a:xfrm>
            <a:prstGeom prst="rect">
              <a:avLst/>
            </a:prstGeom>
            <a:solidFill>
              <a:srgbClr val="271C3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Rectangle 6">
              <a:extLst>
                <a:ext uri="{FF2B5EF4-FFF2-40B4-BE49-F238E27FC236}">
                  <a16:creationId xmlns:a16="http://schemas.microsoft.com/office/drawing/2014/main" id="{61A8EB46-361B-45BD-A383-05C0E831E92B}"/>
                </a:ext>
              </a:extLst>
            </p:cNvPr>
            <p:cNvSpPr>
              <a:spLocks noChangeArrowheads="1"/>
            </p:cNvSpPr>
            <p:nvPr/>
          </p:nvSpPr>
          <p:spPr bwMode="auto">
            <a:xfrm>
              <a:off x="1588" y="795858"/>
              <a:ext cx="9144000" cy="344488"/>
            </a:xfrm>
            <a:prstGeom prst="rect">
              <a:avLst/>
            </a:prstGeom>
            <a:solidFill>
              <a:srgbClr val="E9408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
        <p:nvSpPr>
          <p:cNvPr id="828" name="Google Shape;828;p60"/>
          <p:cNvSpPr txBox="1">
            <a:spLocks noGrp="1"/>
          </p:cNvSpPr>
          <p:nvPr>
            <p:ph type="title"/>
          </p:nvPr>
        </p:nvSpPr>
        <p:spPr>
          <a:xfrm flipH="1">
            <a:off x="1071312" y="811727"/>
            <a:ext cx="3087300" cy="929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E9408F"/>
                </a:solidFill>
              </a:rPr>
              <a:t>1972</a:t>
            </a:r>
            <a:endParaRPr>
              <a:solidFill>
                <a:srgbClr val="E9408F"/>
              </a:solidFill>
            </a:endParaRPr>
          </a:p>
        </p:txBody>
      </p:sp>
      <p:sp>
        <p:nvSpPr>
          <p:cNvPr id="829" name="Google Shape;829;p60"/>
          <p:cNvSpPr txBox="1">
            <a:spLocks noGrp="1"/>
          </p:cNvSpPr>
          <p:nvPr>
            <p:ph type="subTitle" idx="1"/>
          </p:nvPr>
        </p:nvSpPr>
        <p:spPr>
          <a:xfrm flipH="1">
            <a:off x="1071312" y="1741222"/>
            <a:ext cx="3087300" cy="598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Venus has a beautiful name</a:t>
            </a:r>
            <a:endParaRPr/>
          </a:p>
        </p:txBody>
      </p:sp>
      <p:sp>
        <p:nvSpPr>
          <p:cNvPr id="830" name="Google Shape;830;p60"/>
          <p:cNvSpPr txBox="1">
            <a:spLocks noGrp="1"/>
          </p:cNvSpPr>
          <p:nvPr>
            <p:ph type="title" idx="2"/>
          </p:nvPr>
        </p:nvSpPr>
        <p:spPr>
          <a:xfrm flipH="1">
            <a:off x="5186088" y="807417"/>
            <a:ext cx="3087300" cy="929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rgbClr val="E9408F"/>
                </a:solidFill>
              </a:rPr>
              <a:t>1973</a:t>
            </a:r>
            <a:endParaRPr dirty="0">
              <a:solidFill>
                <a:srgbClr val="E9408F"/>
              </a:solidFill>
            </a:endParaRPr>
          </a:p>
        </p:txBody>
      </p:sp>
      <p:sp>
        <p:nvSpPr>
          <p:cNvPr id="831" name="Google Shape;831;p60"/>
          <p:cNvSpPr txBox="1">
            <a:spLocks noGrp="1"/>
          </p:cNvSpPr>
          <p:nvPr>
            <p:ph type="subTitle" idx="3"/>
          </p:nvPr>
        </p:nvSpPr>
        <p:spPr>
          <a:xfrm flipH="1">
            <a:off x="5186090" y="1736898"/>
            <a:ext cx="3087300" cy="598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Mercury is the smallest planet</a:t>
            </a:r>
            <a:endParaRPr/>
          </a:p>
        </p:txBody>
      </p:sp>
      <p:grpSp>
        <p:nvGrpSpPr>
          <p:cNvPr id="833" name="Google Shape;833;p60"/>
          <p:cNvGrpSpPr/>
          <p:nvPr/>
        </p:nvGrpSpPr>
        <p:grpSpPr>
          <a:xfrm flipH="1">
            <a:off x="8273390" y="281676"/>
            <a:ext cx="315034" cy="515452"/>
            <a:chOff x="1438948" y="2405669"/>
            <a:chExt cx="1140600" cy="1866228"/>
          </a:xfrm>
        </p:grpSpPr>
        <p:grpSp>
          <p:nvGrpSpPr>
            <p:cNvPr id="834" name="Google Shape;834;p60"/>
            <p:cNvGrpSpPr/>
            <p:nvPr/>
          </p:nvGrpSpPr>
          <p:grpSpPr>
            <a:xfrm>
              <a:off x="1620147" y="3493697"/>
              <a:ext cx="778200" cy="778200"/>
              <a:chOff x="1620147" y="3306634"/>
              <a:chExt cx="778200" cy="778200"/>
            </a:xfrm>
          </p:grpSpPr>
          <p:cxnSp>
            <p:nvCxnSpPr>
              <p:cNvPr id="835" name="Google Shape;835;p60"/>
              <p:cNvCxnSpPr/>
              <p:nvPr/>
            </p:nvCxnSpPr>
            <p:spPr>
              <a:xfrm>
                <a:off x="2009259" y="3306634"/>
                <a:ext cx="0" cy="778200"/>
              </a:xfrm>
              <a:prstGeom prst="straightConnector1">
                <a:avLst/>
              </a:prstGeom>
              <a:noFill/>
              <a:ln w="38100" cap="flat" cmpd="sng">
                <a:solidFill>
                  <a:srgbClr val="E9408F"/>
                </a:solidFill>
                <a:prstDash val="solid"/>
                <a:round/>
                <a:headEnd type="none" w="med" len="med"/>
                <a:tailEnd type="none" w="med" len="med"/>
              </a:ln>
            </p:spPr>
          </p:cxnSp>
          <p:cxnSp>
            <p:nvCxnSpPr>
              <p:cNvPr id="836" name="Google Shape;836;p60"/>
              <p:cNvCxnSpPr/>
              <p:nvPr/>
            </p:nvCxnSpPr>
            <p:spPr>
              <a:xfrm>
                <a:off x="2009247" y="3306622"/>
                <a:ext cx="0" cy="778200"/>
              </a:xfrm>
              <a:prstGeom prst="straightConnector1">
                <a:avLst/>
              </a:prstGeom>
              <a:noFill/>
              <a:ln w="38100" cap="flat" cmpd="sng">
                <a:solidFill>
                  <a:srgbClr val="E9408F"/>
                </a:solidFill>
                <a:prstDash val="solid"/>
                <a:round/>
                <a:headEnd type="none" w="med" len="med"/>
                <a:tailEnd type="none" w="med" len="med"/>
              </a:ln>
            </p:spPr>
          </p:cxnSp>
        </p:grpSp>
        <p:sp>
          <p:nvSpPr>
            <p:cNvPr id="837" name="Google Shape;837;p60"/>
            <p:cNvSpPr/>
            <p:nvPr/>
          </p:nvSpPr>
          <p:spPr>
            <a:xfrm>
              <a:off x="1438948" y="2405669"/>
              <a:ext cx="1140600" cy="1140600"/>
            </a:xfrm>
            <a:prstGeom prst="ellipse">
              <a:avLst/>
            </a:prstGeom>
            <a:noFill/>
            <a:ln w="38100" cap="flat" cmpd="sng">
              <a:solidFill>
                <a:srgbClr val="E9408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Freeform 6">
            <a:extLst>
              <a:ext uri="{FF2B5EF4-FFF2-40B4-BE49-F238E27FC236}">
                <a16:creationId xmlns:a16="http://schemas.microsoft.com/office/drawing/2014/main" id="{9F4959A8-8920-46AD-BC88-97D68A876D56}"/>
              </a:ext>
            </a:extLst>
          </p:cNvPr>
          <p:cNvSpPr>
            <a:spLocks noEditPoints="1"/>
          </p:cNvSpPr>
          <p:nvPr/>
        </p:nvSpPr>
        <p:spPr bwMode="auto">
          <a:xfrm>
            <a:off x="2298550" y="2547937"/>
            <a:ext cx="4684713" cy="2344738"/>
          </a:xfrm>
          <a:custGeom>
            <a:avLst/>
            <a:gdLst>
              <a:gd name="T0" fmla="*/ 473 w 2607"/>
              <a:gd name="T1" fmla="*/ 1283 h 1303"/>
              <a:gd name="T2" fmla="*/ 369 w 2607"/>
              <a:gd name="T3" fmla="*/ 855 h 1303"/>
              <a:gd name="T4" fmla="*/ 305 w 2607"/>
              <a:gd name="T5" fmla="*/ 836 h 1303"/>
              <a:gd name="T6" fmla="*/ 308 w 2607"/>
              <a:gd name="T7" fmla="*/ 1273 h 1303"/>
              <a:gd name="T8" fmla="*/ 215 w 2607"/>
              <a:gd name="T9" fmla="*/ 952 h 1303"/>
              <a:gd name="T10" fmla="*/ 150 w 2607"/>
              <a:gd name="T11" fmla="*/ 1186 h 1303"/>
              <a:gd name="T12" fmla="*/ 90 w 2607"/>
              <a:gd name="T13" fmla="*/ 904 h 1303"/>
              <a:gd name="T14" fmla="*/ 57 w 2607"/>
              <a:gd name="T15" fmla="*/ 533 h 1303"/>
              <a:gd name="T16" fmla="*/ 142 w 2607"/>
              <a:gd name="T17" fmla="*/ 204 h 1303"/>
              <a:gd name="T18" fmla="*/ 284 w 2607"/>
              <a:gd name="T19" fmla="*/ 136 h 1303"/>
              <a:gd name="T20" fmla="*/ 451 w 2607"/>
              <a:gd name="T21" fmla="*/ 211 h 1303"/>
              <a:gd name="T22" fmla="*/ 555 w 2607"/>
              <a:gd name="T23" fmla="*/ 18 h 1303"/>
              <a:gd name="T24" fmla="*/ 929 w 2607"/>
              <a:gd name="T25" fmla="*/ 204 h 1303"/>
              <a:gd name="T26" fmla="*/ 1098 w 2607"/>
              <a:gd name="T27" fmla="*/ 285 h 1303"/>
              <a:gd name="T28" fmla="*/ 1237 w 2607"/>
              <a:gd name="T29" fmla="*/ 183 h 1303"/>
              <a:gd name="T30" fmla="*/ 1225 w 2607"/>
              <a:gd name="T31" fmla="*/ 430 h 1303"/>
              <a:gd name="T32" fmla="*/ 1263 w 2607"/>
              <a:gd name="T33" fmla="*/ 777 h 1303"/>
              <a:gd name="T34" fmla="*/ 1243 w 2607"/>
              <a:gd name="T35" fmla="*/ 400 h 1303"/>
              <a:gd name="T36" fmla="*/ 1357 w 2607"/>
              <a:gd name="T37" fmla="*/ 206 h 1303"/>
              <a:gd name="T38" fmla="*/ 1402 w 2607"/>
              <a:gd name="T39" fmla="*/ 53 h 1303"/>
              <a:gd name="T40" fmla="*/ 1541 w 2607"/>
              <a:gd name="T41" fmla="*/ 223 h 1303"/>
              <a:gd name="T42" fmla="*/ 1637 w 2607"/>
              <a:gd name="T43" fmla="*/ 78 h 1303"/>
              <a:gd name="T44" fmla="*/ 1732 w 2607"/>
              <a:gd name="T45" fmla="*/ 245 h 1303"/>
              <a:gd name="T46" fmla="*/ 1921 w 2607"/>
              <a:gd name="T47" fmla="*/ 70 h 1303"/>
              <a:gd name="T48" fmla="*/ 2163 w 2607"/>
              <a:gd name="T49" fmla="*/ 297 h 1303"/>
              <a:gd name="T50" fmla="*/ 2426 w 2607"/>
              <a:gd name="T51" fmla="*/ 46 h 1303"/>
              <a:gd name="T52" fmla="*/ 2579 w 2607"/>
              <a:gd name="T53" fmla="*/ 650 h 1303"/>
              <a:gd name="T54" fmla="*/ 2484 w 2607"/>
              <a:gd name="T55" fmla="*/ 899 h 1303"/>
              <a:gd name="T56" fmla="*/ 2381 w 2607"/>
              <a:gd name="T57" fmla="*/ 1011 h 1303"/>
              <a:gd name="T58" fmla="*/ 2330 w 2607"/>
              <a:gd name="T59" fmla="*/ 1162 h 1303"/>
              <a:gd name="T60" fmla="*/ 2279 w 2607"/>
              <a:gd name="T61" fmla="*/ 880 h 1303"/>
              <a:gd name="T62" fmla="*/ 2228 w 2607"/>
              <a:gd name="T63" fmla="*/ 443 h 1303"/>
              <a:gd name="T64" fmla="*/ 2127 w 2607"/>
              <a:gd name="T65" fmla="*/ 852 h 1303"/>
              <a:gd name="T66" fmla="*/ 2064 w 2607"/>
              <a:gd name="T67" fmla="*/ 1194 h 1303"/>
              <a:gd name="T68" fmla="*/ 1955 w 2607"/>
              <a:gd name="T69" fmla="*/ 1013 h 1303"/>
              <a:gd name="T70" fmla="*/ 1799 w 2607"/>
              <a:gd name="T71" fmla="*/ 462 h 1303"/>
              <a:gd name="T72" fmla="*/ 1792 w 2607"/>
              <a:gd name="T73" fmla="*/ 836 h 1303"/>
              <a:gd name="T74" fmla="*/ 1774 w 2607"/>
              <a:gd name="T75" fmla="*/ 1165 h 1303"/>
              <a:gd name="T76" fmla="*/ 1582 w 2607"/>
              <a:gd name="T77" fmla="*/ 835 h 1303"/>
              <a:gd name="T78" fmla="*/ 1422 w 2607"/>
              <a:gd name="T79" fmla="*/ 1203 h 1303"/>
              <a:gd name="T80" fmla="*/ 1365 w 2607"/>
              <a:gd name="T81" fmla="*/ 982 h 1303"/>
              <a:gd name="T82" fmla="*/ 1230 w 2607"/>
              <a:gd name="T83" fmla="*/ 1217 h 1303"/>
              <a:gd name="T84" fmla="*/ 1211 w 2607"/>
              <a:gd name="T85" fmla="*/ 1242 h 1303"/>
              <a:gd name="T86" fmla="*/ 1024 w 2607"/>
              <a:gd name="T87" fmla="*/ 1149 h 1303"/>
              <a:gd name="T88" fmla="*/ 895 w 2607"/>
              <a:gd name="T89" fmla="*/ 794 h 1303"/>
              <a:gd name="T90" fmla="*/ 879 w 2607"/>
              <a:gd name="T91" fmla="*/ 1214 h 1303"/>
              <a:gd name="T92" fmla="*/ 788 w 2607"/>
              <a:gd name="T93" fmla="*/ 784 h 1303"/>
              <a:gd name="T94" fmla="*/ 774 w 2607"/>
              <a:gd name="T95" fmla="*/ 543 h 1303"/>
              <a:gd name="T96" fmla="*/ 721 w 2607"/>
              <a:gd name="T97" fmla="*/ 240 h 1303"/>
              <a:gd name="T98" fmla="*/ 634 w 2607"/>
              <a:gd name="T99" fmla="*/ 653 h 1303"/>
              <a:gd name="T100" fmla="*/ 544 w 2607"/>
              <a:gd name="T101" fmla="*/ 1291 h 1303"/>
              <a:gd name="T102" fmla="*/ 498 w 2607"/>
              <a:gd name="T103" fmla="*/ 852 h 1303"/>
              <a:gd name="T104" fmla="*/ 599 w 2607"/>
              <a:gd name="T105" fmla="*/ 230 h 1303"/>
              <a:gd name="T106" fmla="*/ 1085 w 2607"/>
              <a:gd name="T107" fmla="*/ 783 h 1303"/>
              <a:gd name="T108" fmla="*/ 1053 w 2607"/>
              <a:gd name="T109" fmla="*/ 764 h 1303"/>
              <a:gd name="T110" fmla="*/ 1802 w 2607"/>
              <a:gd name="T111" fmla="*/ 414 h 1303"/>
              <a:gd name="T112" fmla="*/ 2516 w 2607"/>
              <a:gd name="T113" fmla="*/ 571 h 1303"/>
              <a:gd name="T114" fmla="*/ 359 w 2607"/>
              <a:gd name="T115" fmla="*/ 427 h 1303"/>
              <a:gd name="T116" fmla="*/ 2104 w 2607"/>
              <a:gd name="T117" fmla="*/ 405 h 1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607" h="1303">
                <a:moveTo>
                  <a:pt x="498" y="852"/>
                </a:moveTo>
                <a:cubicBezTo>
                  <a:pt x="493" y="852"/>
                  <a:pt x="488" y="852"/>
                  <a:pt x="482" y="852"/>
                </a:cubicBezTo>
                <a:cubicBezTo>
                  <a:pt x="481" y="864"/>
                  <a:pt x="478" y="876"/>
                  <a:pt x="478" y="888"/>
                </a:cubicBezTo>
                <a:cubicBezTo>
                  <a:pt x="478" y="925"/>
                  <a:pt x="479" y="963"/>
                  <a:pt x="477" y="1001"/>
                </a:cubicBezTo>
                <a:cubicBezTo>
                  <a:pt x="476" y="1034"/>
                  <a:pt x="470" y="1067"/>
                  <a:pt x="470" y="1100"/>
                </a:cubicBezTo>
                <a:cubicBezTo>
                  <a:pt x="469" y="1133"/>
                  <a:pt x="474" y="1167"/>
                  <a:pt x="475" y="1201"/>
                </a:cubicBezTo>
                <a:cubicBezTo>
                  <a:pt x="475" y="1228"/>
                  <a:pt x="475" y="1256"/>
                  <a:pt x="473" y="1283"/>
                </a:cubicBezTo>
                <a:cubicBezTo>
                  <a:pt x="472" y="1296"/>
                  <a:pt x="453" y="1303"/>
                  <a:pt x="435" y="1300"/>
                </a:cubicBezTo>
                <a:cubicBezTo>
                  <a:pt x="419" y="1298"/>
                  <a:pt x="414" y="1288"/>
                  <a:pt x="416" y="1273"/>
                </a:cubicBezTo>
                <a:cubicBezTo>
                  <a:pt x="418" y="1264"/>
                  <a:pt x="421" y="1255"/>
                  <a:pt x="424" y="1247"/>
                </a:cubicBezTo>
                <a:cubicBezTo>
                  <a:pt x="449" y="1187"/>
                  <a:pt x="425" y="1130"/>
                  <a:pt x="414" y="1072"/>
                </a:cubicBezTo>
                <a:cubicBezTo>
                  <a:pt x="409" y="1040"/>
                  <a:pt x="401" y="1008"/>
                  <a:pt x="398" y="976"/>
                </a:cubicBezTo>
                <a:cubicBezTo>
                  <a:pt x="396" y="948"/>
                  <a:pt x="400" y="919"/>
                  <a:pt x="400" y="890"/>
                </a:cubicBezTo>
                <a:cubicBezTo>
                  <a:pt x="400" y="860"/>
                  <a:pt x="399" y="858"/>
                  <a:pt x="369" y="855"/>
                </a:cubicBezTo>
                <a:cubicBezTo>
                  <a:pt x="357" y="853"/>
                  <a:pt x="355" y="848"/>
                  <a:pt x="356" y="837"/>
                </a:cubicBezTo>
                <a:cubicBezTo>
                  <a:pt x="356" y="797"/>
                  <a:pt x="356" y="757"/>
                  <a:pt x="356" y="717"/>
                </a:cubicBezTo>
                <a:cubicBezTo>
                  <a:pt x="356" y="710"/>
                  <a:pt x="353" y="702"/>
                  <a:pt x="352" y="695"/>
                </a:cubicBezTo>
                <a:cubicBezTo>
                  <a:pt x="350" y="695"/>
                  <a:pt x="348" y="695"/>
                  <a:pt x="346" y="695"/>
                </a:cubicBezTo>
                <a:cubicBezTo>
                  <a:pt x="339" y="713"/>
                  <a:pt x="334" y="733"/>
                  <a:pt x="323" y="748"/>
                </a:cubicBezTo>
                <a:cubicBezTo>
                  <a:pt x="306" y="770"/>
                  <a:pt x="304" y="794"/>
                  <a:pt x="304" y="819"/>
                </a:cubicBezTo>
                <a:cubicBezTo>
                  <a:pt x="305" y="825"/>
                  <a:pt x="304" y="831"/>
                  <a:pt x="305" y="836"/>
                </a:cubicBezTo>
                <a:cubicBezTo>
                  <a:pt x="306" y="849"/>
                  <a:pt x="307" y="858"/>
                  <a:pt x="290" y="861"/>
                </a:cubicBezTo>
                <a:cubicBezTo>
                  <a:pt x="284" y="862"/>
                  <a:pt x="275" y="876"/>
                  <a:pt x="275" y="884"/>
                </a:cubicBezTo>
                <a:cubicBezTo>
                  <a:pt x="274" y="906"/>
                  <a:pt x="279" y="928"/>
                  <a:pt x="278" y="950"/>
                </a:cubicBezTo>
                <a:cubicBezTo>
                  <a:pt x="276" y="986"/>
                  <a:pt x="272" y="1023"/>
                  <a:pt x="267" y="1060"/>
                </a:cubicBezTo>
                <a:cubicBezTo>
                  <a:pt x="264" y="1090"/>
                  <a:pt x="254" y="1120"/>
                  <a:pt x="256" y="1150"/>
                </a:cubicBezTo>
                <a:cubicBezTo>
                  <a:pt x="258" y="1183"/>
                  <a:pt x="270" y="1214"/>
                  <a:pt x="291" y="1241"/>
                </a:cubicBezTo>
                <a:cubicBezTo>
                  <a:pt x="299" y="1250"/>
                  <a:pt x="303" y="1262"/>
                  <a:pt x="308" y="1273"/>
                </a:cubicBezTo>
                <a:cubicBezTo>
                  <a:pt x="297" y="1275"/>
                  <a:pt x="286" y="1279"/>
                  <a:pt x="274" y="1278"/>
                </a:cubicBezTo>
                <a:cubicBezTo>
                  <a:pt x="259" y="1278"/>
                  <a:pt x="244" y="1275"/>
                  <a:pt x="244" y="1253"/>
                </a:cubicBezTo>
                <a:cubicBezTo>
                  <a:pt x="244" y="1240"/>
                  <a:pt x="233" y="1236"/>
                  <a:pt x="221" y="1240"/>
                </a:cubicBezTo>
                <a:cubicBezTo>
                  <a:pt x="208" y="1245"/>
                  <a:pt x="203" y="1240"/>
                  <a:pt x="204" y="1228"/>
                </a:cubicBezTo>
                <a:cubicBezTo>
                  <a:pt x="206" y="1208"/>
                  <a:pt x="206" y="1188"/>
                  <a:pt x="212" y="1169"/>
                </a:cubicBezTo>
                <a:cubicBezTo>
                  <a:pt x="223" y="1133"/>
                  <a:pt x="221" y="1096"/>
                  <a:pt x="219" y="1059"/>
                </a:cubicBezTo>
                <a:cubicBezTo>
                  <a:pt x="218" y="1023"/>
                  <a:pt x="217" y="987"/>
                  <a:pt x="215" y="952"/>
                </a:cubicBezTo>
                <a:cubicBezTo>
                  <a:pt x="214" y="925"/>
                  <a:pt x="211" y="898"/>
                  <a:pt x="209" y="869"/>
                </a:cubicBezTo>
                <a:cubicBezTo>
                  <a:pt x="206" y="872"/>
                  <a:pt x="203" y="875"/>
                  <a:pt x="203" y="877"/>
                </a:cubicBezTo>
                <a:cubicBezTo>
                  <a:pt x="202" y="896"/>
                  <a:pt x="191" y="904"/>
                  <a:pt x="173" y="907"/>
                </a:cubicBezTo>
                <a:cubicBezTo>
                  <a:pt x="154" y="909"/>
                  <a:pt x="152" y="928"/>
                  <a:pt x="147" y="941"/>
                </a:cubicBezTo>
                <a:cubicBezTo>
                  <a:pt x="141" y="954"/>
                  <a:pt x="140" y="970"/>
                  <a:pt x="138" y="985"/>
                </a:cubicBezTo>
                <a:cubicBezTo>
                  <a:pt x="135" y="1021"/>
                  <a:pt x="132" y="1057"/>
                  <a:pt x="130" y="1093"/>
                </a:cubicBezTo>
                <a:cubicBezTo>
                  <a:pt x="127" y="1126"/>
                  <a:pt x="135" y="1156"/>
                  <a:pt x="150" y="1186"/>
                </a:cubicBezTo>
                <a:cubicBezTo>
                  <a:pt x="162" y="1210"/>
                  <a:pt x="169" y="1237"/>
                  <a:pt x="179" y="1262"/>
                </a:cubicBezTo>
                <a:cubicBezTo>
                  <a:pt x="184" y="1275"/>
                  <a:pt x="178" y="1280"/>
                  <a:pt x="166" y="1283"/>
                </a:cubicBezTo>
                <a:cubicBezTo>
                  <a:pt x="139" y="1287"/>
                  <a:pt x="118" y="1275"/>
                  <a:pt x="112" y="1247"/>
                </a:cubicBezTo>
                <a:cubicBezTo>
                  <a:pt x="106" y="1214"/>
                  <a:pt x="104" y="1181"/>
                  <a:pt x="100" y="1148"/>
                </a:cubicBezTo>
                <a:cubicBezTo>
                  <a:pt x="95" y="1111"/>
                  <a:pt x="91" y="1074"/>
                  <a:pt x="83" y="1038"/>
                </a:cubicBezTo>
                <a:cubicBezTo>
                  <a:pt x="74" y="996"/>
                  <a:pt x="73" y="954"/>
                  <a:pt x="88" y="913"/>
                </a:cubicBezTo>
                <a:cubicBezTo>
                  <a:pt x="89" y="911"/>
                  <a:pt x="89" y="908"/>
                  <a:pt x="90" y="904"/>
                </a:cubicBezTo>
                <a:cubicBezTo>
                  <a:pt x="62" y="896"/>
                  <a:pt x="34" y="888"/>
                  <a:pt x="0" y="879"/>
                </a:cubicBezTo>
                <a:cubicBezTo>
                  <a:pt x="10" y="846"/>
                  <a:pt x="19" y="812"/>
                  <a:pt x="29" y="779"/>
                </a:cubicBezTo>
                <a:cubicBezTo>
                  <a:pt x="40" y="746"/>
                  <a:pt x="51" y="713"/>
                  <a:pt x="64" y="676"/>
                </a:cubicBezTo>
                <a:cubicBezTo>
                  <a:pt x="55" y="678"/>
                  <a:pt x="51" y="679"/>
                  <a:pt x="48" y="680"/>
                </a:cubicBezTo>
                <a:cubicBezTo>
                  <a:pt x="22" y="684"/>
                  <a:pt x="16" y="678"/>
                  <a:pt x="19" y="652"/>
                </a:cubicBezTo>
                <a:cubicBezTo>
                  <a:pt x="21" y="631"/>
                  <a:pt x="24" y="609"/>
                  <a:pt x="24" y="588"/>
                </a:cubicBezTo>
                <a:cubicBezTo>
                  <a:pt x="24" y="563"/>
                  <a:pt x="40" y="548"/>
                  <a:pt x="57" y="533"/>
                </a:cubicBezTo>
                <a:cubicBezTo>
                  <a:pt x="59" y="532"/>
                  <a:pt x="61" y="529"/>
                  <a:pt x="63" y="529"/>
                </a:cubicBezTo>
                <a:cubicBezTo>
                  <a:pt x="86" y="533"/>
                  <a:pt x="84" y="515"/>
                  <a:pt x="91" y="498"/>
                </a:cubicBezTo>
                <a:cubicBezTo>
                  <a:pt x="76" y="500"/>
                  <a:pt x="64" y="502"/>
                  <a:pt x="49" y="504"/>
                </a:cubicBezTo>
                <a:cubicBezTo>
                  <a:pt x="16" y="478"/>
                  <a:pt x="15" y="439"/>
                  <a:pt x="23" y="397"/>
                </a:cubicBezTo>
                <a:cubicBezTo>
                  <a:pt x="30" y="360"/>
                  <a:pt x="35" y="322"/>
                  <a:pt x="40" y="285"/>
                </a:cubicBezTo>
                <a:cubicBezTo>
                  <a:pt x="45" y="252"/>
                  <a:pt x="52" y="243"/>
                  <a:pt x="86" y="238"/>
                </a:cubicBezTo>
                <a:cubicBezTo>
                  <a:pt x="110" y="234"/>
                  <a:pt x="133" y="232"/>
                  <a:pt x="142" y="204"/>
                </a:cubicBezTo>
                <a:cubicBezTo>
                  <a:pt x="142" y="202"/>
                  <a:pt x="147" y="200"/>
                  <a:pt x="149" y="199"/>
                </a:cubicBezTo>
                <a:cubicBezTo>
                  <a:pt x="162" y="190"/>
                  <a:pt x="159" y="191"/>
                  <a:pt x="157" y="174"/>
                </a:cubicBezTo>
                <a:cubicBezTo>
                  <a:pt x="157" y="167"/>
                  <a:pt x="162" y="158"/>
                  <a:pt x="157" y="149"/>
                </a:cubicBezTo>
                <a:cubicBezTo>
                  <a:pt x="152" y="137"/>
                  <a:pt x="149" y="124"/>
                  <a:pt x="148" y="111"/>
                </a:cubicBezTo>
                <a:cubicBezTo>
                  <a:pt x="147" y="75"/>
                  <a:pt x="178" y="34"/>
                  <a:pt x="212" y="26"/>
                </a:cubicBezTo>
                <a:cubicBezTo>
                  <a:pt x="233" y="21"/>
                  <a:pt x="253" y="27"/>
                  <a:pt x="268" y="43"/>
                </a:cubicBezTo>
                <a:cubicBezTo>
                  <a:pt x="293" y="68"/>
                  <a:pt x="298" y="103"/>
                  <a:pt x="284" y="136"/>
                </a:cubicBezTo>
                <a:cubicBezTo>
                  <a:pt x="279" y="149"/>
                  <a:pt x="277" y="163"/>
                  <a:pt x="274" y="176"/>
                </a:cubicBezTo>
                <a:cubicBezTo>
                  <a:pt x="267" y="180"/>
                  <a:pt x="256" y="184"/>
                  <a:pt x="251" y="191"/>
                </a:cubicBezTo>
                <a:cubicBezTo>
                  <a:pt x="243" y="204"/>
                  <a:pt x="250" y="217"/>
                  <a:pt x="260" y="226"/>
                </a:cubicBezTo>
                <a:cubicBezTo>
                  <a:pt x="274" y="238"/>
                  <a:pt x="290" y="248"/>
                  <a:pt x="305" y="258"/>
                </a:cubicBezTo>
                <a:cubicBezTo>
                  <a:pt x="312" y="264"/>
                  <a:pt x="321" y="269"/>
                  <a:pt x="333" y="277"/>
                </a:cubicBezTo>
                <a:cubicBezTo>
                  <a:pt x="353" y="266"/>
                  <a:pt x="378" y="253"/>
                  <a:pt x="402" y="240"/>
                </a:cubicBezTo>
                <a:cubicBezTo>
                  <a:pt x="419" y="231"/>
                  <a:pt x="435" y="221"/>
                  <a:pt x="451" y="211"/>
                </a:cubicBezTo>
                <a:cubicBezTo>
                  <a:pt x="455" y="208"/>
                  <a:pt x="460" y="201"/>
                  <a:pt x="460" y="198"/>
                </a:cubicBezTo>
                <a:cubicBezTo>
                  <a:pt x="457" y="183"/>
                  <a:pt x="451" y="169"/>
                  <a:pt x="447" y="155"/>
                </a:cubicBezTo>
                <a:cubicBezTo>
                  <a:pt x="445" y="149"/>
                  <a:pt x="440" y="141"/>
                  <a:pt x="441" y="135"/>
                </a:cubicBezTo>
                <a:cubicBezTo>
                  <a:pt x="444" y="118"/>
                  <a:pt x="449" y="102"/>
                  <a:pt x="454" y="85"/>
                </a:cubicBezTo>
                <a:cubicBezTo>
                  <a:pt x="463" y="53"/>
                  <a:pt x="490" y="48"/>
                  <a:pt x="517" y="41"/>
                </a:cubicBezTo>
                <a:cubicBezTo>
                  <a:pt x="523" y="39"/>
                  <a:pt x="528" y="34"/>
                  <a:pt x="534" y="31"/>
                </a:cubicBezTo>
                <a:cubicBezTo>
                  <a:pt x="541" y="26"/>
                  <a:pt x="547" y="20"/>
                  <a:pt x="555" y="18"/>
                </a:cubicBezTo>
                <a:cubicBezTo>
                  <a:pt x="591" y="8"/>
                  <a:pt x="610" y="39"/>
                  <a:pt x="635" y="53"/>
                </a:cubicBezTo>
                <a:cubicBezTo>
                  <a:pt x="643" y="57"/>
                  <a:pt x="646" y="66"/>
                  <a:pt x="657" y="59"/>
                </a:cubicBezTo>
                <a:cubicBezTo>
                  <a:pt x="660" y="57"/>
                  <a:pt x="670" y="62"/>
                  <a:pt x="674" y="67"/>
                </a:cubicBezTo>
                <a:cubicBezTo>
                  <a:pt x="696" y="92"/>
                  <a:pt x="716" y="118"/>
                  <a:pt x="738" y="145"/>
                </a:cubicBezTo>
                <a:cubicBezTo>
                  <a:pt x="740" y="141"/>
                  <a:pt x="743" y="140"/>
                  <a:pt x="743" y="138"/>
                </a:cubicBezTo>
                <a:cubicBezTo>
                  <a:pt x="754" y="85"/>
                  <a:pt x="815" y="71"/>
                  <a:pt x="860" y="106"/>
                </a:cubicBezTo>
                <a:cubicBezTo>
                  <a:pt x="893" y="131"/>
                  <a:pt x="909" y="169"/>
                  <a:pt x="929" y="204"/>
                </a:cubicBezTo>
                <a:cubicBezTo>
                  <a:pt x="930" y="207"/>
                  <a:pt x="930" y="210"/>
                  <a:pt x="930" y="212"/>
                </a:cubicBezTo>
                <a:cubicBezTo>
                  <a:pt x="933" y="241"/>
                  <a:pt x="939" y="247"/>
                  <a:pt x="967" y="249"/>
                </a:cubicBezTo>
                <a:cubicBezTo>
                  <a:pt x="1028" y="255"/>
                  <a:pt x="1029" y="258"/>
                  <a:pt x="1042" y="319"/>
                </a:cubicBezTo>
                <a:cubicBezTo>
                  <a:pt x="1053" y="371"/>
                  <a:pt x="1058" y="422"/>
                  <a:pt x="1034" y="472"/>
                </a:cubicBezTo>
                <a:cubicBezTo>
                  <a:pt x="1031" y="479"/>
                  <a:pt x="1034" y="489"/>
                  <a:pt x="1034" y="501"/>
                </a:cubicBezTo>
                <a:cubicBezTo>
                  <a:pt x="1039" y="496"/>
                  <a:pt x="1041" y="495"/>
                  <a:pt x="1042" y="493"/>
                </a:cubicBezTo>
                <a:cubicBezTo>
                  <a:pt x="1061" y="423"/>
                  <a:pt x="1091" y="357"/>
                  <a:pt x="1098" y="285"/>
                </a:cubicBezTo>
                <a:cubicBezTo>
                  <a:pt x="1098" y="283"/>
                  <a:pt x="1097" y="280"/>
                  <a:pt x="1098" y="279"/>
                </a:cubicBezTo>
                <a:cubicBezTo>
                  <a:pt x="1114" y="253"/>
                  <a:pt x="1100" y="236"/>
                  <a:pt x="1086" y="225"/>
                </a:cubicBezTo>
                <a:cubicBezTo>
                  <a:pt x="1087" y="210"/>
                  <a:pt x="1089" y="200"/>
                  <a:pt x="1088" y="190"/>
                </a:cubicBezTo>
                <a:cubicBezTo>
                  <a:pt x="1088" y="158"/>
                  <a:pt x="1085" y="126"/>
                  <a:pt x="1086" y="94"/>
                </a:cubicBezTo>
                <a:cubicBezTo>
                  <a:pt x="1086" y="70"/>
                  <a:pt x="1119" y="42"/>
                  <a:pt x="1148" y="40"/>
                </a:cubicBezTo>
                <a:cubicBezTo>
                  <a:pt x="1178" y="37"/>
                  <a:pt x="1207" y="54"/>
                  <a:pt x="1214" y="80"/>
                </a:cubicBezTo>
                <a:cubicBezTo>
                  <a:pt x="1223" y="114"/>
                  <a:pt x="1230" y="148"/>
                  <a:pt x="1237" y="183"/>
                </a:cubicBezTo>
                <a:cubicBezTo>
                  <a:pt x="1238" y="188"/>
                  <a:pt x="1235" y="193"/>
                  <a:pt x="1235" y="198"/>
                </a:cubicBezTo>
                <a:cubicBezTo>
                  <a:pt x="1236" y="206"/>
                  <a:pt x="1237" y="213"/>
                  <a:pt x="1240" y="220"/>
                </a:cubicBezTo>
                <a:cubicBezTo>
                  <a:pt x="1244" y="230"/>
                  <a:pt x="1249" y="240"/>
                  <a:pt x="1255" y="252"/>
                </a:cubicBezTo>
                <a:cubicBezTo>
                  <a:pt x="1246" y="254"/>
                  <a:pt x="1241" y="256"/>
                  <a:pt x="1234" y="258"/>
                </a:cubicBezTo>
                <a:cubicBezTo>
                  <a:pt x="1235" y="268"/>
                  <a:pt x="1235" y="278"/>
                  <a:pt x="1238" y="287"/>
                </a:cubicBezTo>
                <a:cubicBezTo>
                  <a:pt x="1252" y="324"/>
                  <a:pt x="1238" y="359"/>
                  <a:pt x="1229" y="394"/>
                </a:cubicBezTo>
                <a:cubicBezTo>
                  <a:pt x="1226" y="405"/>
                  <a:pt x="1226" y="418"/>
                  <a:pt x="1225" y="430"/>
                </a:cubicBezTo>
                <a:cubicBezTo>
                  <a:pt x="1224" y="434"/>
                  <a:pt x="1224" y="439"/>
                  <a:pt x="1223" y="443"/>
                </a:cubicBezTo>
                <a:cubicBezTo>
                  <a:pt x="1215" y="464"/>
                  <a:pt x="1215" y="485"/>
                  <a:pt x="1220" y="506"/>
                </a:cubicBezTo>
                <a:cubicBezTo>
                  <a:pt x="1227" y="532"/>
                  <a:pt x="1237" y="558"/>
                  <a:pt x="1241" y="584"/>
                </a:cubicBezTo>
                <a:cubicBezTo>
                  <a:pt x="1248" y="622"/>
                  <a:pt x="1234" y="655"/>
                  <a:pt x="1214" y="687"/>
                </a:cubicBezTo>
                <a:cubicBezTo>
                  <a:pt x="1197" y="714"/>
                  <a:pt x="1209" y="743"/>
                  <a:pt x="1214" y="770"/>
                </a:cubicBezTo>
                <a:cubicBezTo>
                  <a:pt x="1215" y="773"/>
                  <a:pt x="1221" y="777"/>
                  <a:pt x="1224" y="777"/>
                </a:cubicBezTo>
                <a:cubicBezTo>
                  <a:pt x="1237" y="778"/>
                  <a:pt x="1249" y="777"/>
                  <a:pt x="1263" y="777"/>
                </a:cubicBezTo>
                <a:cubicBezTo>
                  <a:pt x="1268" y="744"/>
                  <a:pt x="1272" y="712"/>
                  <a:pt x="1278" y="681"/>
                </a:cubicBezTo>
                <a:cubicBezTo>
                  <a:pt x="1287" y="640"/>
                  <a:pt x="1297" y="599"/>
                  <a:pt x="1308" y="558"/>
                </a:cubicBezTo>
                <a:cubicBezTo>
                  <a:pt x="1313" y="540"/>
                  <a:pt x="1317" y="523"/>
                  <a:pt x="1290" y="518"/>
                </a:cubicBezTo>
                <a:cubicBezTo>
                  <a:pt x="1305" y="494"/>
                  <a:pt x="1321" y="472"/>
                  <a:pt x="1315" y="442"/>
                </a:cubicBezTo>
                <a:cubicBezTo>
                  <a:pt x="1308" y="445"/>
                  <a:pt x="1301" y="447"/>
                  <a:pt x="1294" y="450"/>
                </a:cubicBezTo>
                <a:cubicBezTo>
                  <a:pt x="1283" y="454"/>
                  <a:pt x="1274" y="470"/>
                  <a:pt x="1259" y="457"/>
                </a:cubicBezTo>
                <a:cubicBezTo>
                  <a:pt x="1242" y="443"/>
                  <a:pt x="1235" y="419"/>
                  <a:pt x="1243" y="400"/>
                </a:cubicBezTo>
                <a:cubicBezTo>
                  <a:pt x="1253" y="378"/>
                  <a:pt x="1264" y="357"/>
                  <a:pt x="1276" y="336"/>
                </a:cubicBezTo>
                <a:cubicBezTo>
                  <a:pt x="1284" y="322"/>
                  <a:pt x="1287" y="310"/>
                  <a:pt x="1278" y="295"/>
                </a:cubicBezTo>
                <a:cubicBezTo>
                  <a:pt x="1265" y="275"/>
                  <a:pt x="1275" y="259"/>
                  <a:pt x="1288" y="245"/>
                </a:cubicBezTo>
                <a:cubicBezTo>
                  <a:pt x="1295" y="236"/>
                  <a:pt x="1301" y="225"/>
                  <a:pt x="1316" y="228"/>
                </a:cubicBezTo>
                <a:cubicBezTo>
                  <a:pt x="1319" y="229"/>
                  <a:pt x="1324" y="218"/>
                  <a:pt x="1328" y="213"/>
                </a:cubicBezTo>
                <a:cubicBezTo>
                  <a:pt x="1333" y="207"/>
                  <a:pt x="1338" y="201"/>
                  <a:pt x="1344" y="198"/>
                </a:cubicBezTo>
                <a:cubicBezTo>
                  <a:pt x="1346" y="197"/>
                  <a:pt x="1357" y="204"/>
                  <a:pt x="1357" y="206"/>
                </a:cubicBezTo>
                <a:cubicBezTo>
                  <a:pt x="1356" y="214"/>
                  <a:pt x="1352" y="221"/>
                  <a:pt x="1348" y="228"/>
                </a:cubicBezTo>
                <a:cubicBezTo>
                  <a:pt x="1346" y="231"/>
                  <a:pt x="1341" y="232"/>
                  <a:pt x="1339" y="237"/>
                </a:cubicBezTo>
                <a:cubicBezTo>
                  <a:pt x="1364" y="238"/>
                  <a:pt x="1388" y="243"/>
                  <a:pt x="1404" y="217"/>
                </a:cubicBezTo>
                <a:cubicBezTo>
                  <a:pt x="1376" y="193"/>
                  <a:pt x="1374" y="161"/>
                  <a:pt x="1372" y="126"/>
                </a:cubicBezTo>
                <a:cubicBezTo>
                  <a:pt x="1370" y="130"/>
                  <a:pt x="1367" y="133"/>
                  <a:pt x="1364" y="137"/>
                </a:cubicBezTo>
                <a:cubicBezTo>
                  <a:pt x="1364" y="123"/>
                  <a:pt x="1364" y="109"/>
                  <a:pt x="1364" y="95"/>
                </a:cubicBezTo>
                <a:cubicBezTo>
                  <a:pt x="1365" y="71"/>
                  <a:pt x="1378" y="56"/>
                  <a:pt x="1402" y="53"/>
                </a:cubicBezTo>
                <a:cubicBezTo>
                  <a:pt x="1408" y="52"/>
                  <a:pt x="1415" y="50"/>
                  <a:pt x="1420" y="46"/>
                </a:cubicBezTo>
                <a:cubicBezTo>
                  <a:pt x="1457" y="26"/>
                  <a:pt x="1500" y="38"/>
                  <a:pt x="1503" y="79"/>
                </a:cubicBezTo>
                <a:cubicBezTo>
                  <a:pt x="1505" y="115"/>
                  <a:pt x="1488" y="152"/>
                  <a:pt x="1478" y="189"/>
                </a:cubicBezTo>
                <a:cubicBezTo>
                  <a:pt x="1478" y="192"/>
                  <a:pt x="1471" y="194"/>
                  <a:pt x="1465" y="198"/>
                </a:cubicBezTo>
                <a:cubicBezTo>
                  <a:pt x="1474" y="212"/>
                  <a:pt x="1482" y="227"/>
                  <a:pt x="1492" y="240"/>
                </a:cubicBezTo>
                <a:cubicBezTo>
                  <a:pt x="1499" y="249"/>
                  <a:pt x="1508" y="251"/>
                  <a:pt x="1518" y="242"/>
                </a:cubicBezTo>
                <a:cubicBezTo>
                  <a:pt x="1525" y="235"/>
                  <a:pt x="1533" y="229"/>
                  <a:pt x="1541" y="223"/>
                </a:cubicBezTo>
                <a:cubicBezTo>
                  <a:pt x="1565" y="207"/>
                  <a:pt x="1576" y="207"/>
                  <a:pt x="1601" y="223"/>
                </a:cubicBezTo>
                <a:cubicBezTo>
                  <a:pt x="1626" y="239"/>
                  <a:pt x="1666" y="225"/>
                  <a:pt x="1670" y="205"/>
                </a:cubicBezTo>
                <a:cubicBezTo>
                  <a:pt x="1663" y="191"/>
                  <a:pt x="1657" y="182"/>
                  <a:pt x="1653" y="172"/>
                </a:cubicBezTo>
                <a:cubicBezTo>
                  <a:pt x="1646" y="158"/>
                  <a:pt x="1640" y="142"/>
                  <a:pt x="1631" y="128"/>
                </a:cubicBezTo>
                <a:cubicBezTo>
                  <a:pt x="1629" y="124"/>
                  <a:pt x="1619" y="123"/>
                  <a:pt x="1614" y="124"/>
                </a:cubicBezTo>
                <a:cubicBezTo>
                  <a:pt x="1608" y="125"/>
                  <a:pt x="1602" y="131"/>
                  <a:pt x="1593" y="132"/>
                </a:cubicBezTo>
                <a:cubicBezTo>
                  <a:pt x="1607" y="114"/>
                  <a:pt x="1621" y="95"/>
                  <a:pt x="1637" y="78"/>
                </a:cubicBezTo>
                <a:cubicBezTo>
                  <a:pt x="1642" y="73"/>
                  <a:pt x="1652" y="72"/>
                  <a:pt x="1660" y="69"/>
                </a:cubicBezTo>
                <a:cubicBezTo>
                  <a:pt x="1684" y="62"/>
                  <a:pt x="1706" y="51"/>
                  <a:pt x="1733" y="52"/>
                </a:cubicBezTo>
                <a:cubicBezTo>
                  <a:pt x="1762" y="55"/>
                  <a:pt x="1785" y="75"/>
                  <a:pt x="1786" y="105"/>
                </a:cubicBezTo>
                <a:cubicBezTo>
                  <a:pt x="1786" y="119"/>
                  <a:pt x="1786" y="133"/>
                  <a:pt x="1786" y="149"/>
                </a:cubicBezTo>
                <a:cubicBezTo>
                  <a:pt x="1789" y="150"/>
                  <a:pt x="1794" y="153"/>
                  <a:pt x="1803" y="159"/>
                </a:cubicBezTo>
                <a:cubicBezTo>
                  <a:pt x="1794" y="157"/>
                  <a:pt x="1789" y="156"/>
                  <a:pt x="1785" y="155"/>
                </a:cubicBezTo>
                <a:cubicBezTo>
                  <a:pt x="1770" y="187"/>
                  <a:pt x="1779" y="232"/>
                  <a:pt x="1732" y="245"/>
                </a:cubicBezTo>
                <a:cubicBezTo>
                  <a:pt x="1730" y="262"/>
                  <a:pt x="1738" y="278"/>
                  <a:pt x="1753" y="281"/>
                </a:cubicBezTo>
                <a:cubicBezTo>
                  <a:pt x="1765" y="284"/>
                  <a:pt x="1778" y="283"/>
                  <a:pt x="1789" y="288"/>
                </a:cubicBezTo>
                <a:cubicBezTo>
                  <a:pt x="1800" y="292"/>
                  <a:pt x="1808" y="302"/>
                  <a:pt x="1822" y="312"/>
                </a:cubicBezTo>
                <a:cubicBezTo>
                  <a:pt x="1829" y="289"/>
                  <a:pt x="1836" y="269"/>
                  <a:pt x="1840" y="248"/>
                </a:cubicBezTo>
                <a:cubicBezTo>
                  <a:pt x="1844" y="222"/>
                  <a:pt x="1865" y="212"/>
                  <a:pt x="1883" y="207"/>
                </a:cubicBezTo>
                <a:cubicBezTo>
                  <a:pt x="1903" y="200"/>
                  <a:pt x="1907" y="190"/>
                  <a:pt x="1909" y="173"/>
                </a:cubicBezTo>
                <a:cubicBezTo>
                  <a:pt x="1912" y="138"/>
                  <a:pt x="1914" y="104"/>
                  <a:pt x="1921" y="70"/>
                </a:cubicBezTo>
                <a:cubicBezTo>
                  <a:pt x="1930" y="33"/>
                  <a:pt x="1960" y="0"/>
                  <a:pt x="2009" y="17"/>
                </a:cubicBezTo>
                <a:cubicBezTo>
                  <a:pt x="2028" y="23"/>
                  <a:pt x="2048" y="56"/>
                  <a:pt x="2050" y="87"/>
                </a:cubicBezTo>
                <a:cubicBezTo>
                  <a:pt x="2051" y="113"/>
                  <a:pt x="2052" y="140"/>
                  <a:pt x="2054" y="166"/>
                </a:cubicBezTo>
                <a:cubicBezTo>
                  <a:pt x="2055" y="189"/>
                  <a:pt x="2061" y="194"/>
                  <a:pt x="2084" y="198"/>
                </a:cubicBezTo>
                <a:cubicBezTo>
                  <a:pt x="2104" y="201"/>
                  <a:pt x="2122" y="208"/>
                  <a:pt x="2131" y="230"/>
                </a:cubicBezTo>
                <a:cubicBezTo>
                  <a:pt x="2139" y="250"/>
                  <a:pt x="2149" y="270"/>
                  <a:pt x="2158" y="290"/>
                </a:cubicBezTo>
                <a:cubicBezTo>
                  <a:pt x="2159" y="292"/>
                  <a:pt x="2161" y="294"/>
                  <a:pt x="2163" y="297"/>
                </a:cubicBezTo>
                <a:cubicBezTo>
                  <a:pt x="2177" y="276"/>
                  <a:pt x="2187" y="253"/>
                  <a:pt x="2204" y="238"/>
                </a:cubicBezTo>
                <a:cubicBezTo>
                  <a:pt x="2220" y="223"/>
                  <a:pt x="2244" y="217"/>
                  <a:pt x="2267" y="206"/>
                </a:cubicBezTo>
                <a:cubicBezTo>
                  <a:pt x="2264" y="199"/>
                  <a:pt x="2260" y="190"/>
                  <a:pt x="2257" y="181"/>
                </a:cubicBezTo>
                <a:cubicBezTo>
                  <a:pt x="2253" y="168"/>
                  <a:pt x="2253" y="153"/>
                  <a:pt x="2264" y="143"/>
                </a:cubicBezTo>
                <a:cubicBezTo>
                  <a:pt x="2284" y="126"/>
                  <a:pt x="2288" y="103"/>
                  <a:pt x="2293" y="80"/>
                </a:cubicBezTo>
                <a:cubicBezTo>
                  <a:pt x="2299" y="42"/>
                  <a:pt x="2323" y="16"/>
                  <a:pt x="2356" y="9"/>
                </a:cubicBezTo>
                <a:cubicBezTo>
                  <a:pt x="2385" y="3"/>
                  <a:pt x="2411" y="16"/>
                  <a:pt x="2426" y="46"/>
                </a:cubicBezTo>
                <a:cubicBezTo>
                  <a:pt x="2443" y="80"/>
                  <a:pt x="2461" y="114"/>
                  <a:pt x="2454" y="155"/>
                </a:cubicBezTo>
                <a:cubicBezTo>
                  <a:pt x="2451" y="171"/>
                  <a:pt x="2447" y="187"/>
                  <a:pt x="2443" y="204"/>
                </a:cubicBezTo>
                <a:cubicBezTo>
                  <a:pt x="2449" y="208"/>
                  <a:pt x="2456" y="213"/>
                  <a:pt x="2464" y="216"/>
                </a:cubicBezTo>
                <a:cubicBezTo>
                  <a:pt x="2515" y="235"/>
                  <a:pt x="2539" y="272"/>
                  <a:pt x="2538" y="326"/>
                </a:cubicBezTo>
                <a:cubicBezTo>
                  <a:pt x="2538" y="380"/>
                  <a:pt x="2548" y="433"/>
                  <a:pt x="2559" y="485"/>
                </a:cubicBezTo>
                <a:cubicBezTo>
                  <a:pt x="2563" y="503"/>
                  <a:pt x="2562" y="522"/>
                  <a:pt x="2562" y="541"/>
                </a:cubicBezTo>
                <a:cubicBezTo>
                  <a:pt x="2560" y="579"/>
                  <a:pt x="2564" y="615"/>
                  <a:pt x="2579" y="650"/>
                </a:cubicBezTo>
                <a:cubicBezTo>
                  <a:pt x="2585" y="666"/>
                  <a:pt x="2588" y="681"/>
                  <a:pt x="2579" y="698"/>
                </a:cubicBezTo>
                <a:cubicBezTo>
                  <a:pt x="2567" y="720"/>
                  <a:pt x="2578" y="740"/>
                  <a:pt x="2589" y="757"/>
                </a:cubicBezTo>
                <a:cubicBezTo>
                  <a:pt x="2605" y="781"/>
                  <a:pt x="2604" y="808"/>
                  <a:pt x="2605" y="833"/>
                </a:cubicBezTo>
                <a:cubicBezTo>
                  <a:pt x="2607" y="874"/>
                  <a:pt x="2604" y="916"/>
                  <a:pt x="2601" y="957"/>
                </a:cubicBezTo>
                <a:cubicBezTo>
                  <a:pt x="2600" y="986"/>
                  <a:pt x="2567" y="1012"/>
                  <a:pt x="2546" y="997"/>
                </a:cubicBezTo>
                <a:cubicBezTo>
                  <a:pt x="2526" y="982"/>
                  <a:pt x="2509" y="960"/>
                  <a:pt x="2494" y="939"/>
                </a:cubicBezTo>
                <a:cubicBezTo>
                  <a:pt x="2486" y="929"/>
                  <a:pt x="2486" y="913"/>
                  <a:pt x="2484" y="899"/>
                </a:cubicBezTo>
                <a:cubicBezTo>
                  <a:pt x="2483" y="884"/>
                  <a:pt x="2476" y="881"/>
                  <a:pt x="2461" y="885"/>
                </a:cubicBezTo>
                <a:cubicBezTo>
                  <a:pt x="2470" y="952"/>
                  <a:pt x="2437" y="1011"/>
                  <a:pt x="2422" y="1075"/>
                </a:cubicBezTo>
                <a:cubicBezTo>
                  <a:pt x="2417" y="1097"/>
                  <a:pt x="2411" y="1120"/>
                  <a:pt x="2421" y="1144"/>
                </a:cubicBezTo>
                <a:cubicBezTo>
                  <a:pt x="2425" y="1153"/>
                  <a:pt x="2426" y="1164"/>
                  <a:pt x="2428" y="1175"/>
                </a:cubicBezTo>
                <a:cubicBezTo>
                  <a:pt x="2434" y="1207"/>
                  <a:pt x="2431" y="1211"/>
                  <a:pt x="2398" y="1211"/>
                </a:cubicBezTo>
                <a:cubicBezTo>
                  <a:pt x="2350" y="1210"/>
                  <a:pt x="2352" y="1218"/>
                  <a:pt x="2364" y="1166"/>
                </a:cubicBezTo>
                <a:cubicBezTo>
                  <a:pt x="2376" y="1115"/>
                  <a:pt x="2385" y="1064"/>
                  <a:pt x="2381" y="1011"/>
                </a:cubicBezTo>
                <a:cubicBezTo>
                  <a:pt x="2379" y="973"/>
                  <a:pt x="2383" y="935"/>
                  <a:pt x="2384" y="897"/>
                </a:cubicBezTo>
                <a:cubicBezTo>
                  <a:pt x="2384" y="890"/>
                  <a:pt x="2384" y="884"/>
                  <a:pt x="2382" y="877"/>
                </a:cubicBezTo>
                <a:cubicBezTo>
                  <a:pt x="2381" y="872"/>
                  <a:pt x="2377" y="868"/>
                  <a:pt x="2374" y="863"/>
                </a:cubicBezTo>
                <a:cubicBezTo>
                  <a:pt x="2370" y="868"/>
                  <a:pt x="2362" y="872"/>
                  <a:pt x="2360" y="877"/>
                </a:cubicBezTo>
                <a:cubicBezTo>
                  <a:pt x="2357" y="892"/>
                  <a:pt x="2354" y="908"/>
                  <a:pt x="2354" y="924"/>
                </a:cubicBezTo>
                <a:cubicBezTo>
                  <a:pt x="2357" y="974"/>
                  <a:pt x="2346" y="1022"/>
                  <a:pt x="2338" y="1070"/>
                </a:cubicBezTo>
                <a:cubicBezTo>
                  <a:pt x="2333" y="1100"/>
                  <a:pt x="2333" y="1131"/>
                  <a:pt x="2330" y="1162"/>
                </a:cubicBezTo>
                <a:cubicBezTo>
                  <a:pt x="2328" y="1186"/>
                  <a:pt x="2326" y="1209"/>
                  <a:pt x="2323" y="1236"/>
                </a:cubicBezTo>
                <a:cubicBezTo>
                  <a:pt x="2306" y="1236"/>
                  <a:pt x="2288" y="1238"/>
                  <a:pt x="2270" y="1238"/>
                </a:cubicBezTo>
                <a:cubicBezTo>
                  <a:pt x="2258" y="1239"/>
                  <a:pt x="2254" y="1231"/>
                  <a:pt x="2257" y="1221"/>
                </a:cubicBezTo>
                <a:cubicBezTo>
                  <a:pt x="2261" y="1209"/>
                  <a:pt x="2265" y="1195"/>
                  <a:pt x="2273" y="1185"/>
                </a:cubicBezTo>
                <a:cubicBezTo>
                  <a:pt x="2286" y="1172"/>
                  <a:pt x="2289" y="1157"/>
                  <a:pt x="2288" y="1140"/>
                </a:cubicBezTo>
                <a:cubicBezTo>
                  <a:pt x="2286" y="1113"/>
                  <a:pt x="2288" y="1086"/>
                  <a:pt x="2283" y="1060"/>
                </a:cubicBezTo>
                <a:cubicBezTo>
                  <a:pt x="2271" y="1000"/>
                  <a:pt x="2270" y="941"/>
                  <a:pt x="2279" y="880"/>
                </a:cubicBezTo>
                <a:cubicBezTo>
                  <a:pt x="2283" y="852"/>
                  <a:pt x="2277" y="821"/>
                  <a:pt x="2269" y="792"/>
                </a:cubicBezTo>
                <a:cubicBezTo>
                  <a:pt x="2258" y="749"/>
                  <a:pt x="2243" y="708"/>
                  <a:pt x="2229" y="666"/>
                </a:cubicBezTo>
                <a:cubicBezTo>
                  <a:pt x="2226" y="658"/>
                  <a:pt x="2220" y="649"/>
                  <a:pt x="2221" y="641"/>
                </a:cubicBezTo>
                <a:cubicBezTo>
                  <a:pt x="2223" y="620"/>
                  <a:pt x="2210" y="615"/>
                  <a:pt x="2194" y="610"/>
                </a:cubicBezTo>
                <a:cubicBezTo>
                  <a:pt x="2140" y="595"/>
                  <a:pt x="2139" y="594"/>
                  <a:pt x="2160" y="544"/>
                </a:cubicBezTo>
                <a:cubicBezTo>
                  <a:pt x="2172" y="517"/>
                  <a:pt x="2190" y="491"/>
                  <a:pt x="2206" y="466"/>
                </a:cubicBezTo>
                <a:cubicBezTo>
                  <a:pt x="2212" y="457"/>
                  <a:pt x="2221" y="450"/>
                  <a:pt x="2228" y="443"/>
                </a:cubicBezTo>
                <a:cubicBezTo>
                  <a:pt x="2219" y="438"/>
                  <a:pt x="2209" y="433"/>
                  <a:pt x="2200" y="429"/>
                </a:cubicBezTo>
                <a:cubicBezTo>
                  <a:pt x="2190" y="424"/>
                  <a:pt x="2181" y="419"/>
                  <a:pt x="2171" y="414"/>
                </a:cubicBezTo>
                <a:cubicBezTo>
                  <a:pt x="2169" y="419"/>
                  <a:pt x="2167" y="422"/>
                  <a:pt x="2167" y="425"/>
                </a:cubicBezTo>
                <a:cubicBezTo>
                  <a:pt x="2167" y="449"/>
                  <a:pt x="2152" y="455"/>
                  <a:pt x="2131" y="455"/>
                </a:cubicBezTo>
                <a:cubicBezTo>
                  <a:pt x="2118" y="455"/>
                  <a:pt x="2108" y="456"/>
                  <a:pt x="2112" y="477"/>
                </a:cubicBezTo>
                <a:cubicBezTo>
                  <a:pt x="2125" y="541"/>
                  <a:pt x="2138" y="606"/>
                  <a:pt x="2134" y="673"/>
                </a:cubicBezTo>
                <a:cubicBezTo>
                  <a:pt x="2131" y="733"/>
                  <a:pt x="2127" y="793"/>
                  <a:pt x="2127" y="852"/>
                </a:cubicBezTo>
                <a:cubicBezTo>
                  <a:pt x="2126" y="883"/>
                  <a:pt x="2131" y="915"/>
                  <a:pt x="2134" y="946"/>
                </a:cubicBezTo>
                <a:cubicBezTo>
                  <a:pt x="2135" y="958"/>
                  <a:pt x="2132" y="966"/>
                  <a:pt x="2117" y="966"/>
                </a:cubicBezTo>
                <a:cubicBezTo>
                  <a:pt x="2113" y="966"/>
                  <a:pt x="2106" y="970"/>
                  <a:pt x="2106" y="973"/>
                </a:cubicBezTo>
                <a:cubicBezTo>
                  <a:pt x="2100" y="1022"/>
                  <a:pt x="2075" y="1069"/>
                  <a:pt x="2094" y="1119"/>
                </a:cubicBezTo>
                <a:cubicBezTo>
                  <a:pt x="2102" y="1139"/>
                  <a:pt x="2115" y="1157"/>
                  <a:pt x="2127" y="1175"/>
                </a:cubicBezTo>
                <a:cubicBezTo>
                  <a:pt x="2133" y="1184"/>
                  <a:pt x="2140" y="1192"/>
                  <a:pt x="2147" y="1200"/>
                </a:cubicBezTo>
                <a:cubicBezTo>
                  <a:pt x="2117" y="1216"/>
                  <a:pt x="2084" y="1212"/>
                  <a:pt x="2064" y="1194"/>
                </a:cubicBezTo>
                <a:cubicBezTo>
                  <a:pt x="2059" y="1190"/>
                  <a:pt x="2050" y="1191"/>
                  <a:pt x="2039" y="1189"/>
                </a:cubicBezTo>
                <a:cubicBezTo>
                  <a:pt x="2052" y="1217"/>
                  <a:pt x="2036" y="1221"/>
                  <a:pt x="2018" y="1221"/>
                </a:cubicBezTo>
                <a:cubicBezTo>
                  <a:pt x="2006" y="1221"/>
                  <a:pt x="1994" y="1220"/>
                  <a:pt x="1983" y="1216"/>
                </a:cubicBezTo>
                <a:cubicBezTo>
                  <a:pt x="1978" y="1214"/>
                  <a:pt x="1972" y="1205"/>
                  <a:pt x="1972" y="1199"/>
                </a:cubicBezTo>
                <a:cubicBezTo>
                  <a:pt x="1970" y="1177"/>
                  <a:pt x="1965" y="1153"/>
                  <a:pt x="1970" y="1132"/>
                </a:cubicBezTo>
                <a:cubicBezTo>
                  <a:pt x="1975" y="1111"/>
                  <a:pt x="1978" y="1091"/>
                  <a:pt x="1971" y="1071"/>
                </a:cubicBezTo>
                <a:cubicBezTo>
                  <a:pt x="1965" y="1052"/>
                  <a:pt x="1960" y="1032"/>
                  <a:pt x="1955" y="1013"/>
                </a:cubicBezTo>
                <a:cubicBezTo>
                  <a:pt x="1943" y="975"/>
                  <a:pt x="1943" y="976"/>
                  <a:pt x="1904" y="974"/>
                </a:cubicBezTo>
                <a:cubicBezTo>
                  <a:pt x="1888" y="974"/>
                  <a:pt x="1873" y="970"/>
                  <a:pt x="1858" y="968"/>
                </a:cubicBezTo>
                <a:cubicBezTo>
                  <a:pt x="1860" y="942"/>
                  <a:pt x="1862" y="920"/>
                  <a:pt x="1864" y="898"/>
                </a:cubicBezTo>
                <a:cubicBezTo>
                  <a:pt x="1869" y="843"/>
                  <a:pt x="1868" y="788"/>
                  <a:pt x="1864" y="733"/>
                </a:cubicBezTo>
                <a:cubicBezTo>
                  <a:pt x="1858" y="653"/>
                  <a:pt x="1851" y="572"/>
                  <a:pt x="1872" y="493"/>
                </a:cubicBezTo>
                <a:cubicBezTo>
                  <a:pt x="1874" y="484"/>
                  <a:pt x="1874" y="475"/>
                  <a:pt x="1875" y="463"/>
                </a:cubicBezTo>
                <a:cubicBezTo>
                  <a:pt x="1850" y="463"/>
                  <a:pt x="1825" y="449"/>
                  <a:pt x="1799" y="462"/>
                </a:cubicBezTo>
                <a:cubicBezTo>
                  <a:pt x="1791" y="466"/>
                  <a:pt x="1782" y="468"/>
                  <a:pt x="1773" y="470"/>
                </a:cubicBezTo>
                <a:cubicBezTo>
                  <a:pt x="1756" y="474"/>
                  <a:pt x="1746" y="494"/>
                  <a:pt x="1753" y="509"/>
                </a:cubicBezTo>
                <a:cubicBezTo>
                  <a:pt x="1754" y="511"/>
                  <a:pt x="1757" y="512"/>
                  <a:pt x="1761" y="514"/>
                </a:cubicBezTo>
                <a:cubicBezTo>
                  <a:pt x="1742" y="519"/>
                  <a:pt x="1741" y="529"/>
                  <a:pt x="1748" y="546"/>
                </a:cubicBezTo>
                <a:cubicBezTo>
                  <a:pt x="1772" y="603"/>
                  <a:pt x="1788" y="662"/>
                  <a:pt x="1790" y="725"/>
                </a:cubicBezTo>
                <a:cubicBezTo>
                  <a:pt x="1792" y="750"/>
                  <a:pt x="1799" y="774"/>
                  <a:pt x="1804" y="801"/>
                </a:cubicBezTo>
                <a:cubicBezTo>
                  <a:pt x="1788" y="807"/>
                  <a:pt x="1788" y="820"/>
                  <a:pt x="1792" y="836"/>
                </a:cubicBezTo>
                <a:cubicBezTo>
                  <a:pt x="1809" y="911"/>
                  <a:pt x="1824" y="985"/>
                  <a:pt x="1818" y="1063"/>
                </a:cubicBezTo>
                <a:cubicBezTo>
                  <a:pt x="1817" y="1084"/>
                  <a:pt x="1826" y="1106"/>
                  <a:pt x="1824" y="1127"/>
                </a:cubicBezTo>
                <a:cubicBezTo>
                  <a:pt x="1822" y="1165"/>
                  <a:pt x="1838" y="1198"/>
                  <a:pt x="1845" y="1233"/>
                </a:cubicBezTo>
                <a:cubicBezTo>
                  <a:pt x="1848" y="1249"/>
                  <a:pt x="1841" y="1261"/>
                  <a:pt x="1825" y="1262"/>
                </a:cubicBezTo>
                <a:cubicBezTo>
                  <a:pt x="1811" y="1262"/>
                  <a:pt x="1798" y="1257"/>
                  <a:pt x="1785" y="1253"/>
                </a:cubicBezTo>
                <a:cubicBezTo>
                  <a:pt x="1781" y="1252"/>
                  <a:pt x="1776" y="1245"/>
                  <a:pt x="1777" y="1242"/>
                </a:cubicBezTo>
                <a:cubicBezTo>
                  <a:pt x="1781" y="1216"/>
                  <a:pt x="1771" y="1190"/>
                  <a:pt x="1774" y="1165"/>
                </a:cubicBezTo>
                <a:cubicBezTo>
                  <a:pt x="1780" y="1129"/>
                  <a:pt x="1770" y="1094"/>
                  <a:pt x="1768" y="1058"/>
                </a:cubicBezTo>
                <a:cubicBezTo>
                  <a:pt x="1765" y="1020"/>
                  <a:pt x="1756" y="982"/>
                  <a:pt x="1747" y="945"/>
                </a:cubicBezTo>
                <a:cubicBezTo>
                  <a:pt x="1743" y="927"/>
                  <a:pt x="1733" y="910"/>
                  <a:pt x="1726" y="892"/>
                </a:cubicBezTo>
                <a:cubicBezTo>
                  <a:pt x="1719" y="873"/>
                  <a:pt x="1712" y="855"/>
                  <a:pt x="1706" y="836"/>
                </a:cubicBezTo>
                <a:cubicBezTo>
                  <a:pt x="1703" y="824"/>
                  <a:pt x="1697" y="818"/>
                  <a:pt x="1684" y="819"/>
                </a:cubicBezTo>
                <a:cubicBezTo>
                  <a:pt x="1654" y="821"/>
                  <a:pt x="1624" y="822"/>
                  <a:pt x="1595" y="824"/>
                </a:cubicBezTo>
                <a:cubicBezTo>
                  <a:pt x="1590" y="825"/>
                  <a:pt x="1585" y="830"/>
                  <a:pt x="1582" y="835"/>
                </a:cubicBezTo>
                <a:cubicBezTo>
                  <a:pt x="1570" y="861"/>
                  <a:pt x="1558" y="886"/>
                  <a:pt x="1547" y="913"/>
                </a:cubicBezTo>
                <a:cubicBezTo>
                  <a:pt x="1537" y="939"/>
                  <a:pt x="1528" y="966"/>
                  <a:pt x="1520" y="993"/>
                </a:cubicBezTo>
                <a:cubicBezTo>
                  <a:pt x="1511" y="1022"/>
                  <a:pt x="1504" y="1053"/>
                  <a:pt x="1496" y="1083"/>
                </a:cubicBezTo>
                <a:cubicBezTo>
                  <a:pt x="1495" y="1090"/>
                  <a:pt x="1493" y="1099"/>
                  <a:pt x="1496" y="1106"/>
                </a:cubicBezTo>
                <a:cubicBezTo>
                  <a:pt x="1510" y="1144"/>
                  <a:pt x="1496" y="1179"/>
                  <a:pt x="1488" y="1215"/>
                </a:cubicBezTo>
                <a:cubicBezTo>
                  <a:pt x="1484" y="1233"/>
                  <a:pt x="1442" y="1246"/>
                  <a:pt x="1430" y="1233"/>
                </a:cubicBezTo>
                <a:cubicBezTo>
                  <a:pt x="1423" y="1227"/>
                  <a:pt x="1420" y="1213"/>
                  <a:pt x="1422" y="1203"/>
                </a:cubicBezTo>
                <a:cubicBezTo>
                  <a:pt x="1428" y="1156"/>
                  <a:pt x="1438" y="1111"/>
                  <a:pt x="1444" y="1065"/>
                </a:cubicBezTo>
                <a:cubicBezTo>
                  <a:pt x="1449" y="1022"/>
                  <a:pt x="1453" y="978"/>
                  <a:pt x="1456" y="935"/>
                </a:cubicBezTo>
                <a:cubicBezTo>
                  <a:pt x="1457" y="917"/>
                  <a:pt x="1454" y="898"/>
                  <a:pt x="1452" y="880"/>
                </a:cubicBezTo>
                <a:cubicBezTo>
                  <a:pt x="1452" y="876"/>
                  <a:pt x="1450" y="870"/>
                  <a:pt x="1448" y="869"/>
                </a:cubicBezTo>
                <a:cubicBezTo>
                  <a:pt x="1429" y="864"/>
                  <a:pt x="1411" y="856"/>
                  <a:pt x="1393" y="856"/>
                </a:cubicBezTo>
                <a:cubicBezTo>
                  <a:pt x="1377" y="857"/>
                  <a:pt x="1374" y="875"/>
                  <a:pt x="1373" y="889"/>
                </a:cubicBezTo>
                <a:cubicBezTo>
                  <a:pt x="1371" y="920"/>
                  <a:pt x="1370" y="952"/>
                  <a:pt x="1365" y="982"/>
                </a:cubicBezTo>
                <a:cubicBezTo>
                  <a:pt x="1360" y="1009"/>
                  <a:pt x="1347" y="1034"/>
                  <a:pt x="1342" y="1060"/>
                </a:cubicBezTo>
                <a:cubicBezTo>
                  <a:pt x="1339" y="1076"/>
                  <a:pt x="1342" y="1094"/>
                  <a:pt x="1347" y="1110"/>
                </a:cubicBezTo>
                <a:cubicBezTo>
                  <a:pt x="1352" y="1125"/>
                  <a:pt x="1357" y="1138"/>
                  <a:pt x="1345" y="1154"/>
                </a:cubicBezTo>
                <a:cubicBezTo>
                  <a:pt x="1339" y="1163"/>
                  <a:pt x="1338" y="1176"/>
                  <a:pt x="1334" y="1189"/>
                </a:cubicBezTo>
                <a:cubicBezTo>
                  <a:pt x="1333" y="1181"/>
                  <a:pt x="1331" y="1173"/>
                  <a:pt x="1328" y="1158"/>
                </a:cubicBezTo>
                <a:cubicBezTo>
                  <a:pt x="1317" y="1173"/>
                  <a:pt x="1308" y="1183"/>
                  <a:pt x="1303" y="1195"/>
                </a:cubicBezTo>
                <a:cubicBezTo>
                  <a:pt x="1291" y="1224"/>
                  <a:pt x="1264" y="1234"/>
                  <a:pt x="1230" y="1217"/>
                </a:cubicBezTo>
                <a:cubicBezTo>
                  <a:pt x="1304" y="1158"/>
                  <a:pt x="1301" y="1078"/>
                  <a:pt x="1294" y="995"/>
                </a:cubicBezTo>
                <a:cubicBezTo>
                  <a:pt x="1276" y="997"/>
                  <a:pt x="1258" y="998"/>
                  <a:pt x="1240" y="1000"/>
                </a:cubicBezTo>
                <a:cubicBezTo>
                  <a:pt x="1239" y="1003"/>
                  <a:pt x="1238" y="1006"/>
                  <a:pt x="1238" y="1009"/>
                </a:cubicBezTo>
                <a:cubicBezTo>
                  <a:pt x="1243" y="1053"/>
                  <a:pt x="1247" y="1098"/>
                  <a:pt x="1252" y="1142"/>
                </a:cubicBezTo>
                <a:cubicBezTo>
                  <a:pt x="1254" y="1158"/>
                  <a:pt x="1258" y="1172"/>
                  <a:pt x="1237" y="1183"/>
                </a:cubicBezTo>
                <a:cubicBezTo>
                  <a:pt x="1226" y="1189"/>
                  <a:pt x="1217" y="1207"/>
                  <a:pt x="1220" y="1226"/>
                </a:cubicBezTo>
                <a:cubicBezTo>
                  <a:pt x="1220" y="1231"/>
                  <a:pt x="1215" y="1240"/>
                  <a:pt x="1211" y="1242"/>
                </a:cubicBezTo>
                <a:cubicBezTo>
                  <a:pt x="1186" y="1251"/>
                  <a:pt x="1160" y="1250"/>
                  <a:pt x="1139" y="1232"/>
                </a:cubicBezTo>
                <a:cubicBezTo>
                  <a:pt x="1127" y="1222"/>
                  <a:pt x="1116" y="1222"/>
                  <a:pt x="1103" y="1225"/>
                </a:cubicBezTo>
                <a:cubicBezTo>
                  <a:pt x="1095" y="1226"/>
                  <a:pt x="1087" y="1226"/>
                  <a:pt x="1079" y="1227"/>
                </a:cubicBezTo>
                <a:cubicBezTo>
                  <a:pt x="1065" y="1228"/>
                  <a:pt x="1058" y="1221"/>
                  <a:pt x="1060" y="1206"/>
                </a:cubicBezTo>
                <a:cubicBezTo>
                  <a:pt x="1060" y="1204"/>
                  <a:pt x="1060" y="1202"/>
                  <a:pt x="1060" y="1200"/>
                </a:cubicBezTo>
                <a:cubicBezTo>
                  <a:pt x="1063" y="1181"/>
                  <a:pt x="1062" y="1163"/>
                  <a:pt x="1037" y="1158"/>
                </a:cubicBezTo>
                <a:cubicBezTo>
                  <a:pt x="1034" y="1158"/>
                  <a:pt x="1032" y="1155"/>
                  <a:pt x="1024" y="1149"/>
                </a:cubicBezTo>
                <a:cubicBezTo>
                  <a:pt x="1038" y="1148"/>
                  <a:pt x="1048" y="1146"/>
                  <a:pt x="1058" y="1145"/>
                </a:cubicBezTo>
                <a:cubicBezTo>
                  <a:pt x="1073" y="1144"/>
                  <a:pt x="1079" y="1136"/>
                  <a:pt x="1072" y="1122"/>
                </a:cubicBezTo>
                <a:cubicBezTo>
                  <a:pt x="1055" y="1083"/>
                  <a:pt x="1036" y="1045"/>
                  <a:pt x="1018" y="1007"/>
                </a:cubicBezTo>
                <a:cubicBezTo>
                  <a:pt x="1015" y="999"/>
                  <a:pt x="1009" y="992"/>
                  <a:pt x="1009" y="985"/>
                </a:cubicBezTo>
                <a:cubicBezTo>
                  <a:pt x="1009" y="914"/>
                  <a:pt x="959" y="864"/>
                  <a:pt x="937" y="802"/>
                </a:cubicBezTo>
                <a:cubicBezTo>
                  <a:pt x="931" y="787"/>
                  <a:pt x="922" y="772"/>
                  <a:pt x="911" y="751"/>
                </a:cubicBezTo>
                <a:cubicBezTo>
                  <a:pt x="904" y="769"/>
                  <a:pt x="900" y="782"/>
                  <a:pt x="895" y="794"/>
                </a:cubicBezTo>
                <a:cubicBezTo>
                  <a:pt x="892" y="800"/>
                  <a:pt x="885" y="804"/>
                  <a:pt x="881" y="810"/>
                </a:cubicBezTo>
                <a:cubicBezTo>
                  <a:pt x="878" y="813"/>
                  <a:pt x="875" y="818"/>
                  <a:pt x="874" y="822"/>
                </a:cubicBezTo>
                <a:cubicBezTo>
                  <a:pt x="870" y="849"/>
                  <a:pt x="864" y="877"/>
                  <a:pt x="863" y="905"/>
                </a:cubicBezTo>
                <a:cubicBezTo>
                  <a:pt x="862" y="937"/>
                  <a:pt x="864" y="970"/>
                  <a:pt x="867" y="1002"/>
                </a:cubicBezTo>
                <a:cubicBezTo>
                  <a:pt x="873" y="1061"/>
                  <a:pt x="881" y="1120"/>
                  <a:pt x="888" y="1179"/>
                </a:cubicBezTo>
                <a:cubicBezTo>
                  <a:pt x="889" y="1185"/>
                  <a:pt x="885" y="1191"/>
                  <a:pt x="883" y="1197"/>
                </a:cubicBezTo>
                <a:cubicBezTo>
                  <a:pt x="881" y="1203"/>
                  <a:pt x="881" y="1208"/>
                  <a:pt x="879" y="1214"/>
                </a:cubicBezTo>
                <a:cubicBezTo>
                  <a:pt x="875" y="1223"/>
                  <a:pt x="874" y="1234"/>
                  <a:pt x="867" y="1239"/>
                </a:cubicBezTo>
                <a:cubicBezTo>
                  <a:pt x="854" y="1249"/>
                  <a:pt x="837" y="1251"/>
                  <a:pt x="825" y="1239"/>
                </a:cubicBezTo>
                <a:cubicBezTo>
                  <a:pt x="819" y="1234"/>
                  <a:pt x="819" y="1221"/>
                  <a:pt x="819" y="1211"/>
                </a:cubicBezTo>
                <a:cubicBezTo>
                  <a:pt x="819" y="1204"/>
                  <a:pt x="821" y="1196"/>
                  <a:pt x="825" y="1190"/>
                </a:cubicBezTo>
                <a:cubicBezTo>
                  <a:pt x="843" y="1156"/>
                  <a:pt x="834" y="1123"/>
                  <a:pt x="826" y="1088"/>
                </a:cubicBezTo>
                <a:cubicBezTo>
                  <a:pt x="813" y="1035"/>
                  <a:pt x="795" y="983"/>
                  <a:pt x="795" y="927"/>
                </a:cubicBezTo>
                <a:cubicBezTo>
                  <a:pt x="796" y="879"/>
                  <a:pt x="791" y="832"/>
                  <a:pt x="788" y="784"/>
                </a:cubicBezTo>
                <a:cubicBezTo>
                  <a:pt x="787" y="775"/>
                  <a:pt x="783" y="766"/>
                  <a:pt x="779" y="752"/>
                </a:cubicBezTo>
                <a:cubicBezTo>
                  <a:pt x="773" y="769"/>
                  <a:pt x="770" y="780"/>
                  <a:pt x="765" y="790"/>
                </a:cubicBezTo>
                <a:cubicBezTo>
                  <a:pt x="763" y="794"/>
                  <a:pt x="759" y="797"/>
                  <a:pt x="755" y="798"/>
                </a:cubicBezTo>
                <a:cubicBezTo>
                  <a:pt x="753" y="798"/>
                  <a:pt x="748" y="794"/>
                  <a:pt x="747" y="791"/>
                </a:cubicBezTo>
                <a:cubicBezTo>
                  <a:pt x="731" y="764"/>
                  <a:pt x="715" y="736"/>
                  <a:pt x="700" y="709"/>
                </a:cubicBezTo>
                <a:cubicBezTo>
                  <a:pt x="693" y="698"/>
                  <a:pt x="696" y="690"/>
                  <a:pt x="702" y="680"/>
                </a:cubicBezTo>
                <a:cubicBezTo>
                  <a:pt x="727" y="635"/>
                  <a:pt x="751" y="589"/>
                  <a:pt x="774" y="543"/>
                </a:cubicBezTo>
                <a:cubicBezTo>
                  <a:pt x="777" y="537"/>
                  <a:pt x="778" y="527"/>
                  <a:pt x="775" y="522"/>
                </a:cubicBezTo>
                <a:cubicBezTo>
                  <a:pt x="750" y="480"/>
                  <a:pt x="754" y="433"/>
                  <a:pt x="752" y="387"/>
                </a:cubicBezTo>
                <a:cubicBezTo>
                  <a:pt x="751" y="383"/>
                  <a:pt x="752" y="378"/>
                  <a:pt x="750" y="377"/>
                </a:cubicBezTo>
                <a:cubicBezTo>
                  <a:pt x="727" y="367"/>
                  <a:pt x="742" y="348"/>
                  <a:pt x="741" y="333"/>
                </a:cubicBezTo>
                <a:cubicBezTo>
                  <a:pt x="741" y="325"/>
                  <a:pt x="741" y="317"/>
                  <a:pt x="740" y="310"/>
                </a:cubicBezTo>
                <a:cubicBezTo>
                  <a:pt x="737" y="284"/>
                  <a:pt x="734" y="258"/>
                  <a:pt x="730" y="231"/>
                </a:cubicBezTo>
                <a:cubicBezTo>
                  <a:pt x="728" y="233"/>
                  <a:pt x="725" y="237"/>
                  <a:pt x="721" y="240"/>
                </a:cubicBezTo>
                <a:cubicBezTo>
                  <a:pt x="702" y="260"/>
                  <a:pt x="684" y="282"/>
                  <a:pt x="663" y="300"/>
                </a:cubicBezTo>
                <a:cubicBezTo>
                  <a:pt x="640" y="320"/>
                  <a:pt x="636" y="322"/>
                  <a:pt x="646" y="351"/>
                </a:cubicBezTo>
                <a:cubicBezTo>
                  <a:pt x="668" y="416"/>
                  <a:pt x="692" y="481"/>
                  <a:pt x="715" y="547"/>
                </a:cubicBezTo>
                <a:cubicBezTo>
                  <a:pt x="719" y="560"/>
                  <a:pt x="724" y="573"/>
                  <a:pt x="726" y="587"/>
                </a:cubicBezTo>
                <a:cubicBezTo>
                  <a:pt x="727" y="591"/>
                  <a:pt x="720" y="599"/>
                  <a:pt x="715" y="602"/>
                </a:cubicBezTo>
                <a:cubicBezTo>
                  <a:pt x="693" y="612"/>
                  <a:pt x="671" y="621"/>
                  <a:pt x="649" y="630"/>
                </a:cubicBezTo>
                <a:cubicBezTo>
                  <a:pt x="638" y="634"/>
                  <a:pt x="632" y="640"/>
                  <a:pt x="634" y="653"/>
                </a:cubicBezTo>
                <a:cubicBezTo>
                  <a:pt x="639" y="701"/>
                  <a:pt x="642" y="750"/>
                  <a:pt x="648" y="798"/>
                </a:cubicBezTo>
                <a:cubicBezTo>
                  <a:pt x="653" y="834"/>
                  <a:pt x="649" y="839"/>
                  <a:pt x="612" y="838"/>
                </a:cubicBezTo>
                <a:cubicBezTo>
                  <a:pt x="588" y="838"/>
                  <a:pt x="583" y="842"/>
                  <a:pt x="582" y="864"/>
                </a:cubicBezTo>
                <a:cubicBezTo>
                  <a:pt x="580" y="957"/>
                  <a:pt x="571" y="1048"/>
                  <a:pt x="542" y="1137"/>
                </a:cubicBezTo>
                <a:cubicBezTo>
                  <a:pt x="529" y="1175"/>
                  <a:pt x="536" y="1215"/>
                  <a:pt x="552" y="1253"/>
                </a:cubicBezTo>
                <a:cubicBezTo>
                  <a:pt x="555" y="1260"/>
                  <a:pt x="557" y="1267"/>
                  <a:pt x="559" y="1274"/>
                </a:cubicBezTo>
                <a:cubicBezTo>
                  <a:pt x="561" y="1286"/>
                  <a:pt x="556" y="1291"/>
                  <a:pt x="544" y="1291"/>
                </a:cubicBezTo>
                <a:cubicBezTo>
                  <a:pt x="507" y="1293"/>
                  <a:pt x="502" y="1289"/>
                  <a:pt x="500" y="1252"/>
                </a:cubicBezTo>
                <a:cubicBezTo>
                  <a:pt x="500" y="1251"/>
                  <a:pt x="501" y="1249"/>
                  <a:pt x="500" y="1248"/>
                </a:cubicBezTo>
                <a:cubicBezTo>
                  <a:pt x="476" y="1212"/>
                  <a:pt x="496" y="1177"/>
                  <a:pt x="499" y="1142"/>
                </a:cubicBezTo>
                <a:cubicBezTo>
                  <a:pt x="503" y="1107"/>
                  <a:pt x="499" y="1073"/>
                  <a:pt x="500" y="1038"/>
                </a:cubicBezTo>
                <a:cubicBezTo>
                  <a:pt x="501" y="1013"/>
                  <a:pt x="504" y="988"/>
                  <a:pt x="504" y="963"/>
                </a:cubicBezTo>
                <a:cubicBezTo>
                  <a:pt x="505" y="946"/>
                  <a:pt x="502" y="929"/>
                  <a:pt x="501" y="912"/>
                </a:cubicBezTo>
                <a:cubicBezTo>
                  <a:pt x="500" y="893"/>
                  <a:pt x="499" y="873"/>
                  <a:pt x="498" y="852"/>
                </a:cubicBezTo>
                <a:close/>
                <a:moveTo>
                  <a:pt x="558" y="58"/>
                </a:moveTo>
                <a:cubicBezTo>
                  <a:pt x="561" y="67"/>
                  <a:pt x="565" y="77"/>
                  <a:pt x="566" y="87"/>
                </a:cubicBezTo>
                <a:cubicBezTo>
                  <a:pt x="567" y="104"/>
                  <a:pt x="567" y="122"/>
                  <a:pt x="565" y="139"/>
                </a:cubicBezTo>
                <a:cubicBezTo>
                  <a:pt x="564" y="150"/>
                  <a:pt x="560" y="162"/>
                  <a:pt x="553" y="171"/>
                </a:cubicBezTo>
                <a:cubicBezTo>
                  <a:pt x="531" y="200"/>
                  <a:pt x="530" y="203"/>
                  <a:pt x="558" y="227"/>
                </a:cubicBezTo>
                <a:cubicBezTo>
                  <a:pt x="560" y="229"/>
                  <a:pt x="563" y="231"/>
                  <a:pt x="565" y="233"/>
                </a:cubicBezTo>
                <a:cubicBezTo>
                  <a:pt x="578" y="245"/>
                  <a:pt x="589" y="243"/>
                  <a:pt x="599" y="230"/>
                </a:cubicBezTo>
                <a:cubicBezTo>
                  <a:pt x="607" y="220"/>
                  <a:pt x="615" y="219"/>
                  <a:pt x="628" y="219"/>
                </a:cubicBezTo>
                <a:cubicBezTo>
                  <a:pt x="639" y="219"/>
                  <a:pt x="654" y="211"/>
                  <a:pt x="660" y="201"/>
                </a:cubicBezTo>
                <a:cubicBezTo>
                  <a:pt x="668" y="189"/>
                  <a:pt x="680" y="168"/>
                  <a:pt x="666" y="157"/>
                </a:cubicBezTo>
                <a:cubicBezTo>
                  <a:pt x="642" y="138"/>
                  <a:pt x="637" y="112"/>
                  <a:pt x="627" y="87"/>
                </a:cubicBezTo>
                <a:cubicBezTo>
                  <a:pt x="624" y="80"/>
                  <a:pt x="614" y="74"/>
                  <a:pt x="607" y="71"/>
                </a:cubicBezTo>
                <a:cubicBezTo>
                  <a:pt x="591" y="65"/>
                  <a:pt x="574" y="62"/>
                  <a:pt x="558" y="58"/>
                </a:cubicBezTo>
                <a:close/>
                <a:moveTo>
                  <a:pt x="1085" y="783"/>
                </a:moveTo>
                <a:cubicBezTo>
                  <a:pt x="1083" y="720"/>
                  <a:pt x="1111" y="656"/>
                  <a:pt x="1079" y="592"/>
                </a:cubicBezTo>
                <a:cubicBezTo>
                  <a:pt x="1077" y="588"/>
                  <a:pt x="1076" y="583"/>
                  <a:pt x="1076" y="579"/>
                </a:cubicBezTo>
                <a:cubicBezTo>
                  <a:pt x="1074" y="557"/>
                  <a:pt x="1062" y="544"/>
                  <a:pt x="1044" y="539"/>
                </a:cubicBezTo>
                <a:cubicBezTo>
                  <a:pt x="1035" y="545"/>
                  <a:pt x="1029" y="552"/>
                  <a:pt x="1021" y="555"/>
                </a:cubicBezTo>
                <a:cubicBezTo>
                  <a:pt x="1004" y="562"/>
                  <a:pt x="1003" y="573"/>
                  <a:pt x="1010" y="587"/>
                </a:cubicBezTo>
                <a:cubicBezTo>
                  <a:pt x="1016" y="596"/>
                  <a:pt x="1023" y="606"/>
                  <a:pt x="1025" y="617"/>
                </a:cubicBezTo>
                <a:cubicBezTo>
                  <a:pt x="1035" y="666"/>
                  <a:pt x="1046" y="715"/>
                  <a:pt x="1053" y="764"/>
                </a:cubicBezTo>
                <a:cubicBezTo>
                  <a:pt x="1056" y="786"/>
                  <a:pt x="1065" y="788"/>
                  <a:pt x="1085" y="783"/>
                </a:cubicBezTo>
                <a:close/>
                <a:moveTo>
                  <a:pt x="2035" y="970"/>
                </a:moveTo>
                <a:cubicBezTo>
                  <a:pt x="2025" y="975"/>
                  <a:pt x="2007" y="962"/>
                  <a:pt x="2009" y="983"/>
                </a:cubicBezTo>
                <a:cubicBezTo>
                  <a:pt x="2012" y="1041"/>
                  <a:pt x="2018" y="1099"/>
                  <a:pt x="2023" y="1161"/>
                </a:cubicBezTo>
                <a:cubicBezTo>
                  <a:pt x="2050" y="1097"/>
                  <a:pt x="2048" y="1035"/>
                  <a:pt x="2035" y="970"/>
                </a:cubicBezTo>
                <a:close/>
                <a:moveTo>
                  <a:pt x="1750" y="451"/>
                </a:moveTo>
                <a:cubicBezTo>
                  <a:pt x="1768" y="438"/>
                  <a:pt x="1784" y="426"/>
                  <a:pt x="1802" y="414"/>
                </a:cubicBezTo>
                <a:cubicBezTo>
                  <a:pt x="1816" y="405"/>
                  <a:pt x="1822" y="389"/>
                  <a:pt x="1813" y="380"/>
                </a:cubicBezTo>
                <a:cubicBezTo>
                  <a:pt x="1806" y="372"/>
                  <a:pt x="1785" y="371"/>
                  <a:pt x="1773" y="376"/>
                </a:cubicBezTo>
                <a:cubicBezTo>
                  <a:pt x="1751" y="384"/>
                  <a:pt x="1740" y="424"/>
                  <a:pt x="1750" y="451"/>
                </a:cubicBezTo>
                <a:close/>
                <a:moveTo>
                  <a:pt x="2509" y="761"/>
                </a:moveTo>
                <a:cubicBezTo>
                  <a:pt x="2526" y="754"/>
                  <a:pt x="2542" y="719"/>
                  <a:pt x="2541" y="702"/>
                </a:cubicBezTo>
                <a:cubicBezTo>
                  <a:pt x="2540" y="683"/>
                  <a:pt x="2540" y="664"/>
                  <a:pt x="2543" y="645"/>
                </a:cubicBezTo>
                <a:cubicBezTo>
                  <a:pt x="2545" y="625"/>
                  <a:pt x="2532" y="583"/>
                  <a:pt x="2516" y="571"/>
                </a:cubicBezTo>
                <a:cubicBezTo>
                  <a:pt x="2524" y="634"/>
                  <a:pt x="2527" y="697"/>
                  <a:pt x="2509" y="761"/>
                </a:cubicBezTo>
                <a:close/>
                <a:moveTo>
                  <a:pt x="2244" y="313"/>
                </a:moveTo>
                <a:cubicBezTo>
                  <a:pt x="2234" y="329"/>
                  <a:pt x="2225" y="343"/>
                  <a:pt x="2216" y="357"/>
                </a:cubicBezTo>
                <a:cubicBezTo>
                  <a:pt x="2201" y="382"/>
                  <a:pt x="2202" y="385"/>
                  <a:pt x="2228" y="396"/>
                </a:cubicBezTo>
                <a:cubicBezTo>
                  <a:pt x="2231" y="398"/>
                  <a:pt x="2234" y="399"/>
                  <a:pt x="2237" y="400"/>
                </a:cubicBezTo>
                <a:cubicBezTo>
                  <a:pt x="2251" y="374"/>
                  <a:pt x="2255" y="332"/>
                  <a:pt x="2244" y="313"/>
                </a:cubicBezTo>
                <a:close/>
                <a:moveTo>
                  <a:pt x="359" y="427"/>
                </a:moveTo>
                <a:cubicBezTo>
                  <a:pt x="344" y="445"/>
                  <a:pt x="350" y="523"/>
                  <a:pt x="366" y="542"/>
                </a:cubicBezTo>
                <a:cubicBezTo>
                  <a:pt x="376" y="503"/>
                  <a:pt x="374" y="466"/>
                  <a:pt x="359" y="427"/>
                </a:cubicBezTo>
                <a:close/>
                <a:moveTo>
                  <a:pt x="2531" y="760"/>
                </a:moveTo>
                <a:cubicBezTo>
                  <a:pt x="2545" y="760"/>
                  <a:pt x="2553" y="760"/>
                  <a:pt x="2566" y="760"/>
                </a:cubicBezTo>
                <a:cubicBezTo>
                  <a:pt x="2560" y="747"/>
                  <a:pt x="2555" y="737"/>
                  <a:pt x="2551" y="727"/>
                </a:cubicBezTo>
                <a:cubicBezTo>
                  <a:pt x="2545" y="737"/>
                  <a:pt x="2539" y="746"/>
                  <a:pt x="2531" y="760"/>
                </a:cubicBezTo>
                <a:close/>
                <a:moveTo>
                  <a:pt x="2104" y="405"/>
                </a:moveTo>
                <a:cubicBezTo>
                  <a:pt x="2121" y="398"/>
                  <a:pt x="2121" y="378"/>
                  <a:pt x="2104" y="360"/>
                </a:cubicBezTo>
                <a:cubicBezTo>
                  <a:pt x="2104" y="376"/>
                  <a:pt x="2104" y="390"/>
                  <a:pt x="2104" y="405"/>
                </a:cubicBezTo>
                <a:close/>
              </a:path>
            </a:pathLst>
          </a:custGeom>
          <a:solidFill>
            <a:srgbClr val="E9408F"/>
          </a:solidFill>
          <a:ln>
            <a:noFill/>
          </a:ln>
        </p:spPr>
        <p:txBody>
          <a:bodyPr vert="horz" wrap="square" lIns="91440" tIns="45720" rIns="91440" bIns="45720" numCol="1" anchor="t" anchorCtr="0" compatLnSpc="1">
            <a:prstTxWarp prst="textNoShape">
              <a:avLst/>
            </a:prstTxWarp>
          </a:bodyPr>
          <a:lstStyle/>
          <a:p>
            <a:endParaRPr lang="es-PE"/>
          </a:p>
        </p:txBody>
      </p:sp>
      <p:sp>
        <p:nvSpPr>
          <p:cNvPr id="7" name="Freeform 7">
            <a:extLst>
              <a:ext uri="{FF2B5EF4-FFF2-40B4-BE49-F238E27FC236}">
                <a16:creationId xmlns:a16="http://schemas.microsoft.com/office/drawing/2014/main" id="{5C9B0CA2-27C2-426E-9DDF-A545DB056975}"/>
              </a:ext>
            </a:extLst>
          </p:cNvPr>
          <p:cNvSpPr>
            <a:spLocks noEditPoints="1"/>
          </p:cNvSpPr>
          <p:nvPr/>
        </p:nvSpPr>
        <p:spPr bwMode="auto">
          <a:xfrm>
            <a:off x="6983263" y="2595563"/>
            <a:ext cx="579438" cy="2192338"/>
          </a:xfrm>
          <a:custGeom>
            <a:avLst/>
            <a:gdLst>
              <a:gd name="T0" fmla="*/ 23 w 323"/>
              <a:gd name="T1" fmla="*/ 110 h 1218"/>
              <a:gd name="T2" fmla="*/ 23 w 323"/>
              <a:gd name="T3" fmla="*/ 147 h 1218"/>
              <a:gd name="T4" fmla="*/ 33 w 323"/>
              <a:gd name="T5" fmla="*/ 31 h 1218"/>
              <a:gd name="T6" fmla="*/ 94 w 323"/>
              <a:gd name="T7" fmla="*/ 13 h 1218"/>
              <a:gd name="T8" fmla="*/ 147 w 323"/>
              <a:gd name="T9" fmla="*/ 68 h 1218"/>
              <a:gd name="T10" fmla="*/ 148 w 323"/>
              <a:gd name="T11" fmla="*/ 94 h 1218"/>
              <a:gd name="T12" fmla="*/ 159 w 323"/>
              <a:gd name="T13" fmla="*/ 184 h 1218"/>
              <a:gd name="T14" fmla="*/ 185 w 323"/>
              <a:gd name="T15" fmla="*/ 200 h 1218"/>
              <a:gd name="T16" fmla="*/ 230 w 323"/>
              <a:gd name="T17" fmla="*/ 240 h 1218"/>
              <a:gd name="T18" fmla="*/ 247 w 323"/>
              <a:gd name="T19" fmla="*/ 269 h 1218"/>
              <a:gd name="T20" fmla="*/ 256 w 323"/>
              <a:gd name="T21" fmla="*/ 326 h 1218"/>
              <a:gd name="T22" fmla="*/ 261 w 323"/>
              <a:gd name="T23" fmla="*/ 359 h 1218"/>
              <a:gd name="T24" fmla="*/ 268 w 323"/>
              <a:gd name="T25" fmla="*/ 575 h 1218"/>
              <a:gd name="T26" fmla="*/ 261 w 323"/>
              <a:gd name="T27" fmla="*/ 594 h 1218"/>
              <a:gd name="T28" fmla="*/ 254 w 323"/>
              <a:gd name="T29" fmla="*/ 660 h 1218"/>
              <a:gd name="T30" fmla="*/ 242 w 323"/>
              <a:gd name="T31" fmla="*/ 676 h 1218"/>
              <a:gd name="T32" fmla="*/ 218 w 323"/>
              <a:gd name="T33" fmla="*/ 711 h 1218"/>
              <a:gd name="T34" fmla="*/ 189 w 323"/>
              <a:gd name="T35" fmla="*/ 954 h 1218"/>
              <a:gd name="T36" fmla="*/ 170 w 323"/>
              <a:gd name="T37" fmla="*/ 1132 h 1218"/>
              <a:gd name="T38" fmla="*/ 199 w 323"/>
              <a:gd name="T39" fmla="*/ 1169 h 1218"/>
              <a:gd name="T40" fmla="*/ 213 w 323"/>
              <a:gd name="T41" fmla="*/ 1182 h 1218"/>
              <a:gd name="T42" fmla="*/ 203 w 323"/>
              <a:gd name="T43" fmla="*/ 1197 h 1218"/>
              <a:gd name="T44" fmla="*/ 180 w 323"/>
              <a:gd name="T45" fmla="*/ 1203 h 1218"/>
              <a:gd name="T46" fmla="*/ 93 w 323"/>
              <a:gd name="T47" fmla="*/ 1217 h 1218"/>
              <a:gd name="T48" fmla="*/ 80 w 323"/>
              <a:gd name="T49" fmla="*/ 1216 h 1218"/>
              <a:gd name="T50" fmla="*/ 21 w 323"/>
              <a:gd name="T51" fmla="*/ 1190 h 1218"/>
              <a:gd name="T52" fmla="*/ 8 w 323"/>
              <a:gd name="T53" fmla="*/ 1157 h 1218"/>
              <a:gd name="T54" fmla="*/ 35 w 323"/>
              <a:gd name="T55" fmla="*/ 1022 h 1218"/>
              <a:gd name="T56" fmla="*/ 61 w 323"/>
              <a:gd name="T57" fmla="*/ 845 h 1218"/>
              <a:gd name="T58" fmla="*/ 72 w 323"/>
              <a:gd name="T59" fmla="*/ 751 h 1218"/>
              <a:gd name="T60" fmla="*/ 63 w 323"/>
              <a:gd name="T61" fmla="*/ 737 h 1218"/>
              <a:gd name="T62" fmla="*/ 25 w 323"/>
              <a:gd name="T63" fmla="*/ 690 h 1218"/>
              <a:gd name="T64" fmla="*/ 9 w 323"/>
              <a:gd name="T65" fmla="*/ 563 h 1218"/>
              <a:gd name="T66" fmla="*/ 5 w 323"/>
              <a:gd name="T67" fmla="*/ 443 h 1218"/>
              <a:gd name="T68" fmla="*/ 9 w 323"/>
              <a:gd name="T69" fmla="*/ 292 h 1218"/>
              <a:gd name="T70" fmla="*/ 15 w 323"/>
              <a:gd name="T71" fmla="*/ 253 h 1218"/>
              <a:gd name="T72" fmla="*/ 45 w 323"/>
              <a:gd name="T73" fmla="*/ 215 h 1218"/>
              <a:gd name="T74" fmla="*/ 63 w 323"/>
              <a:gd name="T75" fmla="*/ 172 h 1218"/>
              <a:gd name="T76" fmla="*/ 31 w 323"/>
              <a:gd name="T77" fmla="*/ 107 h 1218"/>
              <a:gd name="T78" fmla="*/ 23 w 323"/>
              <a:gd name="T79" fmla="*/ 110 h 1218"/>
              <a:gd name="T80" fmla="*/ 66 w 323"/>
              <a:gd name="T81" fmla="*/ 348 h 1218"/>
              <a:gd name="T82" fmla="*/ 62 w 323"/>
              <a:gd name="T83" fmla="*/ 360 h 1218"/>
              <a:gd name="T84" fmla="*/ 47 w 323"/>
              <a:gd name="T85" fmla="*/ 609 h 1218"/>
              <a:gd name="T86" fmla="*/ 67 w 323"/>
              <a:gd name="T87" fmla="*/ 667 h 1218"/>
              <a:gd name="T88" fmla="*/ 72 w 323"/>
              <a:gd name="T89" fmla="*/ 662 h 1218"/>
              <a:gd name="T90" fmla="*/ 72 w 323"/>
              <a:gd name="T91" fmla="*/ 646 h 1218"/>
              <a:gd name="T92" fmla="*/ 106 w 323"/>
              <a:gd name="T93" fmla="*/ 454 h 1218"/>
              <a:gd name="T94" fmla="*/ 107 w 323"/>
              <a:gd name="T95" fmla="*/ 437 h 1218"/>
              <a:gd name="T96" fmla="*/ 66 w 323"/>
              <a:gd name="T97" fmla="*/ 348 h 1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23" h="1218">
                <a:moveTo>
                  <a:pt x="23" y="110"/>
                </a:moveTo>
                <a:cubicBezTo>
                  <a:pt x="23" y="123"/>
                  <a:pt x="23" y="136"/>
                  <a:pt x="23" y="147"/>
                </a:cubicBezTo>
                <a:cubicBezTo>
                  <a:pt x="7" y="115"/>
                  <a:pt x="10" y="61"/>
                  <a:pt x="33" y="31"/>
                </a:cubicBezTo>
                <a:cubicBezTo>
                  <a:pt x="48" y="10"/>
                  <a:pt x="73" y="0"/>
                  <a:pt x="94" y="13"/>
                </a:cubicBezTo>
                <a:cubicBezTo>
                  <a:pt x="114" y="27"/>
                  <a:pt x="131" y="48"/>
                  <a:pt x="147" y="68"/>
                </a:cubicBezTo>
                <a:cubicBezTo>
                  <a:pt x="152" y="73"/>
                  <a:pt x="151" y="86"/>
                  <a:pt x="148" y="94"/>
                </a:cubicBezTo>
                <a:cubicBezTo>
                  <a:pt x="135" y="126"/>
                  <a:pt x="144" y="156"/>
                  <a:pt x="159" y="184"/>
                </a:cubicBezTo>
                <a:cubicBezTo>
                  <a:pt x="163" y="192"/>
                  <a:pt x="176" y="198"/>
                  <a:pt x="185" y="200"/>
                </a:cubicBezTo>
                <a:cubicBezTo>
                  <a:pt x="213" y="204"/>
                  <a:pt x="222" y="212"/>
                  <a:pt x="230" y="240"/>
                </a:cubicBezTo>
                <a:cubicBezTo>
                  <a:pt x="232" y="250"/>
                  <a:pt x="240" y="261"/>
                  <a:pt x="247" y="269"/>
                </a:cubicBezTo>
                <a:cubicBezTo>
                  <a:pt x="264" y="287"/>
                  <a:pt x="267" y="306"/>
                  <a:pt x="256" y="326"/>
                </a:cubicBezTo>
                <a:cubicBezTo>
                  <a:pt x="249" y="339"/>
                  <a:pt x="250" y="348"/>
                  <a:pt x="261" y="359"/>
                </a:cubicBezTo>
                <a:cubicBezTo>
                  <a:pt x="320" y="419"/>
                  <a:pt x="323" y="510"/>
                  <a:pt x="268" y="575"/>
                </a:cubicBezTo>
                <a:cubicBezTo>
                  <a:pt x="263" y="579"/>
                  <a:pt x="262" y="587"/>
                  <a:pt x="261" y="594"/>
                </a:cubicBezTo>
                <a:cubicBezTo>
                  <a:pt x="258" y="616"/>
                  <a:pt x="257" y="639"/>
                  <a:pt x="254" y="660"/>
                </a:cubicBezTo>
                <a:cubicBezTo>
                  <a:pt x="253" y="666"/>
                  <a:pt x="247" y="676"/>
                  <a:pt x="242" y="676"/>
                </a:cubicBezTo>
                <a:cubicBezTo>
                  <a:pt x="220" y="679"/>
                  <a:pt x="220" y="695"/>
                  <a:pt x="218" y="711"/>
                </a:cubicBezTo>
                <a:cubicBezTo>
                  <a:pt x="208" y="792"/>
                  <a:pt x="199" y="873"/>
                  <a:pt x="189" y="954"/>
                </a:cubicBezTo>
                <a:cubicBezTo>
                  <a:pt x="182" y="1013"/>
                  <a:pt x="175" y="1073"/>
                  <a:pt x="170" y="1132"/>
                </a:cubicBezTo>
                <a:cubicBezTo>
                  <a:pt x="168" y="1161"/>
                  <a:pt x="170" y="1161"/>
                  <a:pt x="199" y="1169"/>
                </a:cubicBezTo>
                <a:cubicBezTo>
                  <a:pt x="205" y="1170"/>
                  <a:pt x="212" y="1177"/>
                  <a:pt x="213" y="1182"/>
                </a:cubicBezTo>
                <a:cubicBezTo>
                  <a:pt x="214" y="1186"/>
                  <a:pt x="208" y="1194"/>
                  <a:pt x="203" y="1197"/>
                </a:cubicBezTo>
                <a:cubicBezTo>
                  <a:pt x="196" y="1200"/>
                  <a:pt x="188" y="1202"/>
                  <a:pt x="180" y="1203"/>
                </a:cubicBezTo>
                <a:cubicBezTo>
                  <a:pt x="151" y="1208"/>
                  <a:pt x="122" y="1213"/>
                  <a:pt x="93" y="1217"/>
                </a:cubicBezTo>
                <a:cubicBezTo>
                  <a:pt x="88" y="1218"/>
                  <a:pt x="82" y="1218"/>
                  <a:pt x="80" y="1216"/>
                </a:cubicBezTo>
                <a:cubicBezTo>
                  <a:pt x="65" y="1196"/>
                  <a:pt x="41" y="1198"/>
                  <a:pt x="21" y="1190"/>
                </a:cubicBezTo>
                <a:cubicBezTo>
                  <a:pt x="6" y="1183"/>
                  <a:pt x="0" y="1174"/>
                  <a:pt x="8" y="1157"/>
                </a:cubicBezTo>
                <a:cubicBezTo>
                  <a:pt x="27" y="1114"/>
                  <a:pt x="37" y="1068"/>
                  <a:pt x="35" y="1022"/>
                </a:cubicBezTo>
                <a:cubicBezTo>
                  <a:pt x="34" y="961"/>
                  <a:pt x="47" y="903"/>
                  <a:pt x="61" y="845"/>
                </a:cubicBezTo>
                <a:cubicBezTo>
                  <a:pt x="69" y="815"/>
                  <a:pt x="69" y="782"/>
                  <a:pt x="72" y="751"/>
                </a:cubicBezTo>
                <a:cubicBezTo>
                  <a:pt x="72" y="746"/>
                  <a:pt x="67" y="738"/>
                  <a:pt x="63" y="737"/>
                </a:cubicBezTo>
                <a:cubicBezTo>
                  <a:pt x="35" y="734"/>
                  <a:pt x="29" y="710"/>
                  <a:pt x="25" y="690"/>
                </a:cubicBezTo>
                <a:cubicBezTo>
                  <a:pt x="17" y="648"/>
                  <a:pt x="12" y="605"/>
                  <a:pt x="9" y="563"/>
                </a:cubicBezTo>
                <a:cubicBezTo>
                  <a:pt x="5" y="523"/>
                  <a:pt x="4" y="483"/>
                  <a:pt x="5" y="443"/>
                </a:cubicBezTo>
                <a:cubicBezTo>
                  <a:pt x="5" y="393"/>
                  <a:pt x="7" y="342"/>
                  <a:pt x="9" y="292"/>
                </a:cubicBezTo>
                <a:cubicBezTo>
                  <a:pt x="9" y="279"/>
                  <a:pt x="11" y="265"/>
                  <a:pt x="15" y="253"/>
                </a:cubicBezTo>
                <a:cubicBezTo>
                  <a:pt x="19" y="237"/>
                  <a:pt x="27" y="223"/>
                  <a:pt x="45" y="215"/>
                </a:cubicBezTo>
                <a:cubicBezTo>
                  <a:pt x="65" y="206"/>
                  <a:pt x="71" y="193"/>
                  <a:pt x="63" y="172"/>
                </a:cubicBezTo>
                <a:cubicBezTo>
                  <a:pt x="54" y="149"/>
                  <a:pt x="42" y="129"/>
                  <a:pt x="31" y="107"/>
                </a:cubicBezTo>
                <a:cubicBezTo>
                  <a:pt x="28" y="108"/>
                  <a:pt x="26" y="109"/>
                  <a:pt x="23" y="110"/>
                </a:cubicBezTo>
                <a:close/>
                <a:moveTo>
                  <a:pt x="66" y="348"/>
                </a:moveTo>
                <a:cubicBezTo>
                  <a:pt x="63" y="356"/>
                  <a:pt x="62" y="358"/>
                  <a:pt x="62" y="360"/>
                </a:cubicBezTo>
                <a:cubicBezTo>
                  <a:pt x="45" y="442"/>
                  <a:pt x="41" y="525"/>
                  <a:pt x="47" y="609"/>
                </a:cubicBezTo>
                <a:cubicBezTo>
                  <a:pt x="48" y="628"/>
                  <a:pt x="59" y="647"/>
                  <a:pt x="67" y="667"/>
                </a:cubicBezTo>
                <a:cubicBezTo>
                  <a:pt x="70" y="663"/>
                  <a:pt x="72" y="662"/>
                  <a:pt x="72" y="662"/>
                </a:cubicBezTo>
                <a:cubicBezTo>
                  <a:pt x="72" y="656"/>
                  <a:pt x="73" y="651"/>
                  <a:pt x="72" y="646"/>
                </a:cubicBezTo>
                <a:cubicBezTo>
                  <a:pt x="68" y="579"/>
                  <a:pt x="76" y="515"/>
                  <a:pt x="106" y="454"/>
                </a:cubicBezTo>
                <a:cubicBezTo>
                  <a:pt x="108" y="449"/>
                  <a:pt x="109" y="442"/>
                  <a:pt x="107" y="437"/>
                </a:cubicBezTo>
                <a:cubicBezTo>
                  <a:pt x="95" y="409"/>
                  <a:pt x="81" y="381"/>
                  <a:pt x="66" y="348"/>
                </a:cubicBezTo>
                <a:close/>
              </a:path>
            </a:pathLst>
          </a:custGeom>
          <a:solidFill>
            <a:srgbClr val="E9408F"/>
          </a:solidFill>
          <a:ln>
            <a:noFill/>
          </a:ln>
        </p:spPr>
        <p:txBody>
          <a:bodyPr vert="horz" wrap="square" lIns="91440" tIns="45720" rIns="91440" bIns="45720" numCol="1" anchor="t" anchorCtr="0" compatLnSpc="1">
            <a:prstTxWarp prst="textNoShape">
              <a:avLst/>
            </a:prstTxWarp>
          </a:bodyPr>
          <a:lstStyle/>
          <a:p>
            <a:endParaRPr lang="es-PE"/>
          </a:p>
        </p:txBody>
      </p:sp>
      <p:cxnSp>
        <p:nvCxnSpPr>
          <p:cNvPr id="24" name="Google Shape;205;p30">
            <a:extLst>
              <a:ext uri="{FF2B5EF4-FFF2-40B4-BE49-F238E27FC236}">
                <a16:creationId xmlns:a16="http://schemas.microsoft.com/office/drawing/2014/main" id="{880DB917-73D2-48EC-BE63-D30D94023B86}"/>
              </a:ext>
            </a:extLst>
          </p:cNvPr>
          <p:cNvCxnSpPr/>
          <p:nvPr/>
        </p:nvCxnSpPr>
        <p:spPr>
          <a:xfrm rot="-5400000">
            <a:off x="-1531150" y="2571749"/>
            <a:ext cx="4064700" cy="0"/>
          </a:xfrm>
          <a:prstGeom prst="straightConnector1">
            <a:avLst/>
          </a:prstGeom>
          <a:noFill/>
          <a:ln w="28575" cap="flat" cmpd="sng">
            <a:solidFill>
              <a:srgbClr val="E9408F"/>
            </a:solidFill>
            <a:prstDash val="solid"/>
            <a:round/>
            <a:headEnd type="none" w="med" len="med"/>
            <a:tailEnd type="none" w="med" len="med"/>
          </a:ln>
        </p:spPr>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41"/>
        <p:cNvGrpSpPr/>
        <p:nvPr/>
      </p:nvGrpSpPr>
      <p:grpSpPr>
        <a:xfrm>
          <a:off x="0" y="0"/>
          <a:ext cx="0" cy="0"/>
          <a:chOff x="0" y="0"/>
          <a:chExt cx="0" cy="0"/>
        </a:xfrm>
      </p:grpSpPr>
      <p:sp>
        <p:nvSpPr>
          <p:cNvPr id="17" name="Rectángulo 16">
            <a:extLst>
              <a:ext uri="{FF2B5EF4-FFF2-40B4-BE49-F238E27FC236}">
                <a16:creationId xmlns:a16="http://schemas.microsoft.com/office/drawing/2014/main" id="{5BD7F2E2-A5A8-4591-9930-67514D53FD6F}"/>
              </a:ext>
            </a:extLst>
          </p:cNvPr>
          <p:cNvSpPr/>
          <p:nvPr/>
        </p:nvSpPr>
        <p:spPr>
          <a:xfrm>
            <a:off x="-34" y="0"/>
            <a:ext cx="9144000" cy="5143500"/>
          </a:xfrm>
          <a:prstGeom prst="rect">
            <a:avLst/>
          </a:prstGeom>
          <a:solidFill>
            <a:srgbClr val="EB569A">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845" name="Google Shape;845;p61"/>
          <p:cNvSpPr txBox="1">
            <a:spLocks noGrp="1"/>
          </p:cNvSpPr>
          <p:nvPr>
            <p:ph type="title"/>
          </p:nvPr>
        </p:nvSpPr>
        <p:spPr>
          <a:xfrm>
            <a:off x="713100" y="2744056"/>
            <a:ext cx="2258100" cy="854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rgbClr val="271C3E"/>
                </a:solidFill>
              </a:rPr>
              <a:t>50%</a:t>
            </a:r>
            <a:endParaRPr>
              <a:solidFill>
                <a:srgbClr val="271C3E"/>
              </a:solidFill>
            </a:endParaRPr>
          </a:p>
        </p:txBody>
      </p:sp>
      <p:sp>
        <p:nvSpPr>
          <p:cNvPr id="846" name="Google Shape;846;p61"/>
          <p:cNvSpPr txBox="1">
            <a:spLocks noGrp="1"/>
          </p:cNvSpPr>
          <p:nvPr>
            <p:ph type="subTitle" idx="1"/>
          </p:nvPr>
        </p:nvSpPr>
        <p:spPr>
          <a:xfrm>
            <a:off x="713100" y="3598015"/>
            <a:ext cx="2258100" cy="598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Venus is the second planet from the Sun</a:t>
            </a:r>
            <a:endParaRPr/>
          </a:p>
        </p:txBody>
      </p:sp>
      <p:sp>
        <p:nvSpPr>
          <p:cNvPr id="847" name="Google Shape;847;p61"/>
          <p:cNvSpPr txBox="1">
            <a:spLocks noGrp="1"/>
          </p:cNvSpPr>
          <p:nvPr>
            <p:ph type="title" idx="2"/>
          </p:nvPr>
        </p:nvSpPr>
        <p:spPr>
          <a:xfrm>
            <a:off x="3442950" y="1034412"/>
            <a:ext cx="2258100" cy="854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rgbClr val="E9408F"/>
                </a:solidFill>
              </a:rPr>
              <a:t>75%</a:t>
            </a:r>
            <a:endParaRPr dirty="0">
              <a:solidFill>
                <a:srgbClr val="E9408F"/>
              </a:solidFill>
            </a:endParaRPr>
          </a:p>
        </p:txBody>
      </p:sp>
      <p:sp>
        <p:nvSpPr>
          <p:cNvPr id="848" name="Google Shape;848;p61"/>
          <p:cNvSpPr txBox="1">
            <a:spLocks noGrp="1"/>
          </p:cNvSpPr>
          <p:nvPr>
            <p:ph type="subTitle" idx="3"/>
          </p:nvPr>
        </p:nvSpPr>
        <p:spPr>
          <a:xfrm>
            <a:off x="3442950" y="1888501"/>
            <a:ext cx="2258100" cy="598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Despite being red, Mars is a very cold place</a:t>
            </a:r>
            <a:endParaRPr/>
          </a:p>
        </p:txBody>
      </p:sp>
      <p:sp>
        <p:nvSpPr>
          <p:cNvPr id="849" name="Google Shape;849;p61"/>
          <p:cNvSpPr txBox="1">
            <a:spLocks noGrp="1"/>
          </p:cNvSpPr>
          <p:nvPr>
            <p:ph type="title" idx="4"/>
          </p:nvPr>
        </p:nvSpPr>
        <p:spPr>
          <a:xfrm>
            <a:off x="6172800" y="2744051"/>
            <a:ext cx="2258100" cy="854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rgbClr val="271C3E"/>
                </a:solidFill>
              </a:rPr>
              <a:t>90%</a:t>
            </a:r>
            <a:endParaRPr dirty="0">
              <a:solidFill>
                <a:srgbClr val="271C3E"/>
              </a:solidFill>
            </a:endParaRPr>
          </a:p>
        </p:txBody>
      </p:sp>
      <p:sp>
        <p:nvSpPr>
          <p:cNvPr id="850" name="Google Shape;850;p61"/>
          <p:cNvSpPr txBox="1">
            <a:spLocks noGrp="1"/>
          </p:cNvSpPr>
          <p:nvPr>
            <p:ph type="subTitle" idx="5"/>
          </p:nvPr>
        </p:nvSpPr>
        <p:spPr>
          <a:xfrm>
            <a:off x="6172800" y="3597986"/>
            <a:ext cx="2258100" cy="598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Saturn is a gas giant and has several rings</a:t>
            </a:r>
            <a:endParaRPr/>
          </a:p>
        </p:txBody>
      </p:sp>
      <p:sp>
        <p:nvSpPr>
          <p:cNvPr id="851" name="Google Shape;851;p61"/>
          <p:cNvSpPr/>
          <p:nvPr/>
        </p:nvSpPr>
        <p:spPr>
          <a:xfrm>
            <a:off x="4053406" y="2980075"/>
            <a:ext cx="1037122" cy="1036864"/>
          </a:xfrm>
          <a:prstGeom prst="donut">
            <a:avLst>
              <a:gd name="adj" fmla="val 25000"/>
            </a:avLst>
          </a:prstGeom>
          <a:no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61"/>
          <p:cNvSpPr/>
          <p:nvPr/>
        </p:nvSpPr>
        <p:spPr>
          <a:xfrm>
            <a:off x="4053406" y="2980075"/>
            <a:ext cx="1037122" cy="1036864"/>
          </a:xfrm>
          <a:prstGeom prst="blockArc">
            <a:avLst>
              <a:gd name="adj1" fmla="val 5285365"/>
              <a:gd name="adj2" fmla="val 0"/>
              <a:gd name="adj3" fmla="val 25000"/>
            </a:avLst>
          </a:prstGeom>
          <a:solidFill>
            <a:srgbClr val="E9408F"/>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61"/>
          <p:cNvSpPr/>
          <p:nvPr/>
        </p:nvSpPr>
        <p:spPr>
          <a:xfrm>
            <a:off x="1323594" y="1242425"/>
            <a:ext cx="1037122" cy="1036864"/>
          </a:xfrm>
          <a:prstGeom prst="donut">
            <a:avLst>
              <a:gd name="adj" fmla="val 25000"/>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61"/>
          <p:cNvSpPr/>
          <p:nvPr/>
        </p:nvSpPr>
        <p:spPr>
          <a:xfrm>
            <a:off x="1323594" y="1242425"/>
            <a:ext cx="1037122" cy="1036864"/>
          </a:xfrm>
          <a:prstGeom prst="blockArc">
            <a:avLst>
              <a:gd name="adj1" fmla="val 10808771"/>
              <a:gd name="adj2" fmla="val 0"/>
              <a:gd name="adj3" fmla="val 25000"/>
            </a:avLst>
          </a:prstGeom>
          <a:solidFill>
            <a:srgbClr val="271C3E"/>
          </a:solid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61"/>
          <p:cNvSpPr/>
          <p:nvPr/>
        </p:nvSpPr>
        <p:spPr>
          <a:xfrm>
            <a:off x="6783269" y="1242425"/>
            <a:ext cx="1037122" cy="1036864"/>
          </a:xfrm>
          <a:prstGeom prst="donut">
            <a:avLst>
              <a:gd name="adj" fmla="val 25000"/>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61"/>
          <p:cNvSpPr/>
          <p:nvPr/>
        </p:nvSpPr>
        <p:spPr>
          <a:xfrm>
            <a:off x="6783269" y="1242425"/>
            <a:ext cx="1037122" cy="1036864"/>
          </a:xfrm>
          <a:prstGeom prst="blockArc">
            <a:avLst>
              <a:gd name="adj1" fmla="val 1947084"/>
              <a:gd name="adj2" fmla="val 0"/>
              <a:gd name="adj3" fmla="val 25000"/>
            </a:avLst>
          </a:prstGeom>
          <a:solidFill>
            <a:srgbClr val="271C3E"/>
          </a:solid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863;p62">
            <a:extLst>
              <a:ext uri="{FF2B5EF4-FFF2-40B4-BE49-F238E27FC236}">
                <a16:creationId xmlns:a16="http://schemas.microsoft.com/office/drawing/2014/main" id="{A5B2A1F3-2A90-4B23-AE53-343F58283A26}"/>
              </a:ext>
            </a:extLst>
          </p:cNvPr>
          <p:cNvSpPr txBox="1">
            <a:spLocks/>
          </p:cNvSpPr>
          <p:nvPr/>
        </p:nvSpPr>
        <p:spPr>
          <a:xfrm flipH="1">
            <a:off x="1890538" y="67124"/>
            <a:ext cx="5362857" cy="841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600"/>
              <a:buFont typeface="Montserrat ExtraBold"/>
              <a:buNone/>
              <a:defRPr sz="4500" b="0" i="0" u="none" strike="noStrike" cap="none">
                <a:solidFill>
                  <a:schemeClr val="dk1"/>
                </a:solidFill>
                <a:latin typeface="Montserrat ExtraBold"/>
                <a:ea typeface="Montserrat ExtraBold"/>
                <a:cs typeface="Montserrat ExtraBold"/>
                <a:sym typeface="Montserrat ExtraBold"/>
              </a:defRPr>
            </a:lvl1pPr>
            <a:lvl2pPr marR="0" lvl="1" algn="ctr" rtl="0">
              <a:lnSpc>
                <a:spcPct val="10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9pPr>
          </a:lstStyle>
          <a:p>
            <a:pPr algn="ctr"/>
            <a:r>
              <a:rPr lang="es-PE" dirty="0">
                <a:solidFill>
                  <a:schemeClr val="accent6"/>
                </a:solidFill>
              </a:rPr>
              <a:t>Free Template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860"/>
        <p:cNvGrpSpPr/>
        <p:nvPr/>
      </p:nvGrpSpPr>
      <p:grpSpPr>
        <a:xfrm>
          <a:off x="0" y="0"/>
          <a:ext cx="0" cy="0"/>
          <a:chOff x="0" y="0"/>
          <a:chExt cx="0" cy="0"/>
        </a:xfrm>
      </p:grpSpPr>
      <p:grpSp>
        <p:nvGrpSpPr>
          <p:cNvPr id="14" name="Grupo 13">
            <a:extLst>
              <a:ext uri="{FF2B5EF4-FFF2-40B4-BE49-F238E27FC236}">
                <a16:creationId xmlns:a16="http://schemas.microsoft.com/office/drawing/2014/main" id="{7B572DB5-CF31-4E58-9672-47747A5E5B3E}"/>
              </a:ext>
            </a:extLst>
          </p:cNvPr>
          <p:cNvGrpSpPr/>
          <p:nvPr/>
        </p:nvGrpSpPr>
        <p:grpSpPr>
          <a:xfrm>
            <a:off x="1588" y="1530376"/>
            <a:ext cx="9144000" cy="3601518"/>
            <a:chOff x="1588" y="795858"/>
            <a:chExt cx="9144000" cy="3601518"/>
          </a:xfrm>
        </p:grpSpPr>
        <p:sp>
          <p:nvSpPr>
            <p:cNvPr id="15" name="Rectangle 5">
              <a:extLst>
                <a:ext uri="{FF2B5EF4-FFF2-40B4-BE49-F238E27FC236}">
                  <a16:creationId xmlns:a16="http://schemas.microsoft.com/office/drawing/2014/main" id="{4DAF2752-08A6-4810-B833-871EAC121D1D}"/>
                </a:ext>
              </a:extLst>
            </p:cNvPr>
            <p:cNvSpPr>
              <a:spLocks noChangeArrowheads="1"/>
            </p:cNvSpPr>
            <p:nvPr/>
          </p:nvSpPr>
          <p:spPr bwMode="auto">
            <a:xfrm>
              <a:off x="1588" y="1143001"/>
              <a:ext cx="9144000" cy="3254375"/>
            </a:xfrm>
            <a:prstGeom prst="rect">
              <a:avLst/>
            </a:prstGeom>
            <a:solidFill>
              <a:srgbClr val="271C3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Rectangle 6">
              <a:extLst>
                <a:ext uri="{FF2B5EF4-FFF2-40B4-BE49-F238E27FC236}">
                  <a16:creationId xmlns:a16="http://schemas.microsoft.com/office/drawing/2014/main" id="{135C3CEE-813C-4A03-BD23-32AF39BA9A23}"/>
                </a:ext>
              </a:extLst>
            </p:cNvPr>
            <p:cNvSpPr>
              <a:spLocks noChangeArrowheads="1"/>
            </p:cNvSpPr>
            <p:nvPr/>
          </p:nvSpPr>
          <p:spPr bwMode="auto">
            <a:xfrm>
              <a:off x="1588" y="795858"/>
              <a:ext cx="9144000" cy="344488"/>
            </a:xfrm>
            <a:prstGeom prst="rect">
              <a:avLst/>
            </a:prstGeom>
            <a:solidFill>
              <a:srgbClr val="E9408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
        <p:nvSpPr>
          <p:cNvPr id="862" name="Google Shape;862;p62"/>
          <p:cNvSpPr/>
          <p:nvPr/>
        </p:nvSpPr>
        <p:spPr>
          <a:xfrm flipH="1">
            <a:off x="7183929" y="1275413"/>
            <a:ext cx="1005000" cy="1005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62"/>
          <p:cNvSpPr txBox="1">
            <a:spLocks noGrp="1"/>
          </p:cNvSpPr>
          <p:nvPr>
            <p:ph type="title"/>
          </p:nvPr>
        </p:nvSpPr>
        <p:spPr>
          <a:xfrm flipH="1">
            <a:off x="3973179" y="2411050"/>
            <a:ext cx="4300200" cy="8418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solidFill>
                  <a:schemeClr val="accent6"/>
                </a:solidFill>
              </a:rPr>
              <a:t>CONCLUSION</a:t>
            </a:r>
            <a:endParaRPr dirty="0">
              <a:solidFill>
                <a:schemeClr val="accent6"/>
              </a:solidFill>
            </a:endParaRPr>
          </a:p>
        </p:txBody>
      </p:sp>
      <p:sp>
        <p:nvSpPr>
          <p:cNvPr id="864" name="Google Shape;864;p62"/>
          <p:cNvSpPr txBox="1">
            <a:spLocks noGrp="1"/>
          </p:cNvSpPr>
          <p:nvPr>
            <p:ph type="title" idx="2"/>
          </p:nvPr>
        </p:nvSpPr>
        <p:spPr>
          <a:xfrm flipH="1">
            <a:off x="7099479" y="1357013"/>
            <a:ext cx="11739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05</a:t>
            </a:r>
            <a:endParaRPr/>
          </a:p>
        </p:txBody>
      </p:sp>
      <p:sp>
        <p:nvSpPr>
          <p:cNvPr id="865" name="Google Shape;865;p62"/>
          <p:cNvSpPr txBox="1">
            <a:spLocks noGrp="1"/>
          </p:cNvSpPr>
          <p:nvPr>
            <p:ph type="subTitle" idx="1"/>
          </p:nvPr>
        </p:nvSpPr>
        <p:spPr>
          <a:xfrm flipH="1">
            <a:off x="3973179" y="3252850"/>
            <a:ext cx="4300200" cy="438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solidFill>
                  <a:schemeClr val="accent6"/>
                </a:solidFill>
              </a:rPr>
              <a:t>You can enter a subtitle here if you need it</a:t>
            </a:r>
            <a:endParaRPr>
              <a:solidFill>
                <a:schemeClr val="accent6"/>
              </a:solidFill>
            </a:endParaRPr>
          </a:p>
        </p:txBody>
      </p:sp>
      <p:grpSp>
        <p:nvGrpSpPr>
          <p:cNvPr id="867" name="Google Shape;867;p62"/>
          <p:cNvGrpSpPr/>
          <p:nvPr/>
        </p:nvGrpSpPr>
        <p:grpSpPr>
          <a:xfrm flipH="1">
            <a:off x="8115858" y="4366876"/>
            <a:ext cx="315034" cy="515452"/>
            <a:chOff x="1438948" y="2405669"/>
            <a:chExt cx="1140600" cy="1866228"/>
          </a:xfrm>
        </p:grpSpPr>
        <p:grpSp>
          <p:nvGrpSpPr>
            <p:cNvPr id="868" name="Google Shape;868;p62"/>
            <p:cNvGrpSpPr/>
            <p:nvPr/>
          </p:nvGrpSpPr>
          <p:grpSpPr>
            <a:xfrm>
              <a:off x="1620147" y="3493697"/>
              <a:ext cx="778200" cy="778200"/>
              <a:chOff x="1620147" y="3306634"/>
              <a:chExt cx="778200" cy="778200"/>
            </a:xfrm>
          </p:grpSpPr>
          <p:cxnSp>
            <p:nvCxnSpPr>
              <p:cNvPr id="869" name="Google Shape;869;p62"/>
              <p:cNvCxnSpPr/>
              <p:nvPr/>
            </p:nvCxnSpPr>
            <p:spPr>
              <a:xfrm>
                <a:off x="2009259" y="3306634"/>
                <a:ext cx="0" cy="778200"/>
              </a:xfrm>
              <a:prstGeom prst="straightConnector1">
                <a:avLst/>
              </a:prstGeom>
              <a:noFill/>
              <a:ln w="38100" cap="flat" cmpd="sng">
                <a:solidFill>
                  <a:schemeClr val="accent6"/>
                </a:solidFill>
                <a:prstDash val="solid"/>
                <a:round/>
                <a:headEnd type="none" w="med" len="med"/>
                <a:tailEnd type="none" w="med" len="med"/>
              </a:ln>
            </p:spPr>
          </p:cxnSp>
          <p:cxnSp>
            <p:nvCxnSpPr>
              <p:cNvPr id="870" name="Google Shape;870;p62"/>
              <p:cNvCxnSpPr/>
              <p:nvPr/>
            </p:nvCxnSpPr>
            <p:spPr>
              <a:xfrm>
                <a:off x="2009247" y="3306622"/>
                <a:ext cx="0" cy="778200"/>
              </a:xfrm>
              <a:prstGeom prst="straightConnector1">
                <a:avLst/>
              </a:prstGeom>
              <a:noFill/>
              <a:ln w="38100" cap="flat" cmpd="sng">
                <a:solidFill>
                  <a:schemeClr val="accent6"/>
                </a:solidFill>
                <a:prstDash val="solid"/>
                <a:round/>
                <a:headEnd type="none" w="med" len="med"/>
                <a:tailEnd type="none" w="med" len="med"/>
              </a:ln>
            </p:spPr>
          </p:cxnSp>
        </p:grpSp>
        <p:sp>
          <p:nvSpPr>
            <p:cNvPr id="871" name="Google Shape;871;p62"/>
            <p:cNvSpPr/>
            <p:nvPr/>
          </p:nvSpPr>
          <p:spPr>
            <a:xfrm>
              <a:off x="1438948" y="2405669"/>
              <a:ext cx="1140600" cy="1140600"/>
            </a:xfrm>
            <a:prstGeom prst="ellipse">
              <a:avLst/>
            </a:prstGeom>
            <a:noFill/>
            <a:ln w="381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Freeform 4">
            <a:extLst>
              <a:ext uri="{FF2B5EF4-FFF2-40B4-BE49-F238E27FC236}">
                <a16:creationId xmlns:a16="http://schemas.microsoft.com/office/drawing/2014/main" id="{A0A5D0B7-A469-4897-99E7-167DCB1C5CD0}"/>
              </a:ext>
            </a:extLst>
          </p:cNvPr>
          <p:cNvSpPr>
            <a:spLocks/>
          </p:cNvSpPr>
          <p:nvPr/>
        </p:nvSpPr>
        <p:spPr bwMode="auto">
          <a:xfrm>
            <a:off x="153988" y="1624012"/>
            <a:ext cx="4316412" cy="3508376"/>
          </a:xfrm>
          <a:custGeom>
            <a:avLst/>
            <a:gdLst>
              <a:gd name="T0" fmla="*/ 397 w 1144"/>
              <a:gd name="T1" fmla="*/ 929 h 929"/>
              <a:gd name="T2" fmla="*/ 407 w 1144"/>
              <a:gd name="T3" fmla="*/ 739 h 929"/>
              <a:gd name="T4" fmla="*/ 426 w 1144"/>
              <a:gd name="T5" fmla="*/ 554 h 929"/>
              <a:gd name="T6" fmla="*/ 359 w 1144"/>
              <a:gd name="T7" fmla="*/ 552 h 929"/>
              <a:gd name="T8" fmla="*/ 158 w 1144"/>
              <a:gd name="T9" fmla="*/ 488 h 929"/>
              <a:gd name="T10" fmla="*/ 146 w 1144"/>
              <a:gd name="T11" fmla="*/ 432 h 929"/>
              <a:gd name="T12" fmla="*/ 49 w 1144"/>
              <a:gd name="T13" fmla="*/ 421 h 929"/>
              <a:gd name="T14" fmla="*/ 5 w 1144"/>
              <a:gd name="T15" fmla="*/ 384 h 929"/>
              <a:gd name="T16" fmla="*/ 11 w 1144"/>
              <a:gd name="T17" fmla="*/ 374 h 929"/>
              <a:gd name="T18" fmla="*/ 51 w 1144"/>
              <a:gd name="T19" fmla="*/ 401 h 929"/>
              <a:gd name="T20" fmla="*/ 102 w 1144"/>
              <a:gd name="T21" fmla="*/ 396 h 929"/>
              <a:gd name="T22" fmla="*/ 88 w 1144"/>
              <a:gd name="T23" fmla="*/ 377 h 929"/>
              <a:gd name="T24" fmla="*/ 187 w 1144"/>
              <a:gd name="T25" fmla="*/ 412 h 929"/>
              <a:gd name="T26" fmla="*/ 323 w 1144"/>
              <a:gd name="T27" fmla="*/ 442 h 929"/>
              <a:gd name="T28" fmla="*/ 372 w 1144"/>
              <a:gd name="T29" fmla="*/ 287 h 929"/>
              <a:gd name="T30" fmla="*/ 412 w 1144"/>
              <a:gd name="T31" fmla="*/ 256 h 929"/>
              <a:gd name="T32" fmla="*/ 496 w 1144"/>
              <a:gd name="T33" fmla="*/ 50 h 929"/>
              <a:gd name="T34" fmla="*/ 643 w 1144"/>
              <a:gd name="T35" fmla="*/ 72 h 929"/>
              <a:gd name="T36" fmla="*/ 688 w 1144"/>
              <a:gd name="T37" fmla="*/ 260 h 929"/>
              <a:gd name="T38" fmla="*/ 814 w 1144"/>
              <a:gd name="T39" fmla="*/ 459 h 929"/>
              <a:gd name="T40" fmla="*/ 871 w 1144"/>
              <a:gd name="T41" fmla="*/ 458 h 929"/>
              <a:gd name="T42" fmla="*/ 993 w 1144"/>
              <a:gd name="T43" fmla="*/ 388 h 929"/>
              <a:gd name="T44" fmla="*/ 1053 w 1144"/>
              <a:gd name="T45" fmla="*/ 394 h 929"/>
              <a:gd name="T46" fmla="*/ 1084 w 1144"/>
              <a:gd name="T47" fmla="*/ 356 h 929"/>
              <a:gd name="T48" fmla="*/ 1107 w 1144"/>
              <a:gd name="T49" fmla="*/ 354 h 929"/>
              <a:gd name="T50" fmla="*/ 1099 w 1144"/>
              <a:gd name="T51" fmla="*/ 407 h 929"/>
              <a:gd name="T52" fmla="*/ 1144 w 1144"/>
              <a:gd name="T53" fmla="*/ 393 h 929"/>
              <a:gd name="T54" fmla="*/ 1134 w 1144"/>
              <a:gd name="T55" fmla="*/ 421 h 929"/>
              <a:gd name="T56" fmla="*/ 988 w 1144"/>
              <a:gd name="T57" fmla="*/ 425 h 929"/>
              <a:gd name="T58" fmla="*/ 856 w 1144"/>
              <a:gd name="T59" fmla="*/ 554 h 929"/>
              <a:gd name="T60" fmla="*/ 769 w 1144"/>
              <a:gd name="T61" fmla="*/ 548 h 929"/>
              <a:gd name="T62" fmla="*/ 683 w 1144"/>
              <a:gd name="T63" fmla="*/ 466 h 929"/>
              <a:gd name="T64" fmla="*/ 776 w 1144"/>
              <a:gd name="T65" fmla="*/ 645 h 929"/>
              <a:gd name="T66" fmla="*/ 758 w 1144"/>
              <a:gd name="T67" fmla="*/ 898 h 9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44" h="929">
                <a:moveTo>
                  <a:pt x="753" y="929"/>
                </a:moveTo>
                <a:cubicBezTo>
                  <a:pt x="635" y="929"/>
                  <a:pt x="518" y="929"/>
                  <a:pt x="397" y="929"/>
                </a:cubicBezTo>
                <a:cubicBezTo>
                  <a:pt x="417" y="869"/>
                  <a:pt x="436" y="810"/>
                  <a:pt x="456" y="749"/>
                </a:cubicBezTo>
                <a:cubicBezTo>
                  <a:pt x="440" y="746"/>
                  <a:pt x="425" y="743"/>
                  <a:pt x="407" y="739"/>
                </a:cubicBezTo>
                <a:cubicBezTo>
                  <a:pt x="408" y="728"/>
                  <a:pt x="409" y="715"/>
                  <a:pt x="410" y="702"/>
                </a:cubicBezTo>
                <a:cubicBezTo>
                  <a:pt x="416" y="653"/>
                  <a:pt x="424" y="604"/>
                  <a:pt x="426" y="554"/>
                </a:cubicBezTo>
                <a:cubicBezTo>
                  <a:pt x="428" y="527"/>
                  <a:pt x="419" y="499"/>
                  <a:pt x="415" y="468"/>
                </a:cubicBezTo>
                <a:cubicBezTo>
                  <a:pt x="395" y="498"/>
                  <a:pt x="377" y="525"/>
                  <a:pt x="359" y="552"/>
                </a:cubicBezTo>
                <a:cubicBezTo>
                  <a:pt x="339" y="580"/>
                  <a:pt x="327" y="580"/>
                  <a:pt x="298" y="563"/>
                </a:cubicBezTo>
                <a:cubicBezTo>
                  <a:pt x="252" y="536"/>
                  <a:pt x="205" y="512"/>
                  <a:pt x="158" y="488"/>
                </a:cubicBezTo>
                <a:cubicBezTo>
                  <a:pt x="133" y="476"/>
                  <a:pt x="131" y="475"/>
                  <a:pt x="140" y="449"/>
                </a:cubicBezTo>
                <a:cubicBezTo>
                  <a:pt x="142" y="444"/>
                  <a:pt x="143" y="439"/>
                  <a:pt x="146" y="432"/>
                </a:cubicBezTo>
                <a:cubicBezTo>
                  <a:pt x="133" y="430"/>
                  <a:pt x="122" y="428"/>
                  <a:pt x="111" y="427"/>
                </a:cubicBezTo>
                <a:cubicBezTo>
                  <a:pt x="90" y="425"/>
                  <a:pt x="68" y="427"/>
                  <a:pt x="49" y="421"/>
                </a:cubicBezTo>
                <a:cubicBezTo>
                  <a:pt x="31" y="415"/>
                  <a:pt x="16" y="402"/>
                  <a:pt x="0" y="391"/>
                </a:cubicBezTo>
                <a:cubicBezTo>
                  <a:pt x="2" y="389"/>
                  <a:pt x="3" y="386"/>
                  <a:pt x="5" y="384"/>
                </a:cubicBezTo>
                <a:cubicBezTo>
                  <a:pt x="12" y="388"/>
                  <a:pt x="19" y="392"/>
                  <a:pt x="31" y="398"/>
                </a:cubicBezTo>
                <a:cubicBezTo>
                  <a:pt x="22" y="388"/>
                  <a:pt x="17" y="381"/>
                  <a:pt x="11" y="374"/>
                </a:cubicBezTo>
                <a:cubicBezTo>
                  <a:pt x="12" y="373"/>
                  <a:pt x="13" y="371"/>
                  <a:pt x="15" y="370"/>
                </a:cubicBezTo>
                <a:cubicBezTo>
                  <a:pt x="26" y="379"/>
                  <a:pt x="37" y="389"/>
                  <a:pt x="51" y="401"/>
                </a:cubicBezTo>
                <a:cubicBezTo>
                  <a:pt x="49" y="386"/>
                  <a:pt x="48" y="375"/>
                  <a:pt x="46" y="364"/>
                </a:cubicBezTo>
                <a:cubicBezTo>
                  <a:pt x="56" y="390"/>
                  <a:pt x="72" y="404"/>
                  <a:pt x="102" y="396"/>
                </a:cubicBezTo>
                <a:cubicBezTo>
                  <a:pt x="97" y="392"/>
                  <a:pt x="91" y="387"/>
                  <a:pt x="86" y="383"/>
                </a:cubicBezTo>
                <a:cubicBezTo>
                  <a:pt x="87" y="381"/>
                  <a:pt x="87" y="379"/>
                  <a:pt x="88" y="377"/>
                </a:cubicBezTo>
                <a:cubicBezTo>
                  <a:pt x="107" y="380"/>
                  <a:pt x="127" y="381"/>
                  <a:pt x="145" y="387"/>
                </a:cubicBezTo>
                <a:cubicBezTo>
                  <a:pt x="160" y="392"/>
                  <a:pt x="173" y="404"/>
                  <a:pt x="187" y="412"/>
                </a:cubicBezTo>
                <a:cubicBezTo>
                  <a:pt x="226" y="434"/>
                  <a:pt x="265" y="456"/>
                  <a:pt x="307" y="480"/>
                </a:cubicBezTo>
                <a:cubicBezTo>
                  <a:pt x="313" y="466"/>
                  <a:pt x="318" y="454"/>
                  <a:pt x="323" y="442"/>
                </a:cubicBezTo>
                <a:cubicBezTo>
                  <a:pt x="336" y="408"/>
                  <a:pt x="349" y="373"/>
                  <a:pt x="361" y="339"/>
                </a:cubicBezTo>
                <a:cubicBezTo>
                  <a:pt x="366" y="322"/>
                  <a:pt x="366" y="303"/>
                  <a:pt x="372" y="287"/>
                </a:cubicBezTo>
                <a:cubicBezTo>
                  <a:pt x="376" y="277"/>
                  <a:pt x="387" y="269"/>
                  <a:pt x="395" y="262"/>
                </a:cubicBezTo>
                <a:cubicBezTo>
                  <a:pt x="399" y="259"/>
                  <a:pt x="406" y="258"/>
                  <a:pt x="412" y="256"/>
                </a:cubicBezTo>
                <a:cubicBezTo>
                  <a:pt x="466" y="235"/>
                  <a:pt x="467" y="231"/>
                  <a:pt x="472" y="173"/>
                </a:cubicBezTo>
                <a:cubicBezTo>
                  <a:pt x="476" y="132"/>
                  <a:pt x="485" y="90"/>
                  <a:pt x="496" y="50"/>
                </a:cubicBezTo>
                <a:cubicBezTo>
                  <a:pt x="505" y="17"/>
                  <a:pt x="534" y="0"/>
                  <a:pt x="565" y="2"/>
                </a:cubicBezTo>
                <a:cubicBezTo>
                  <a:pt x="606" y="4"/>
                  <a:pt x="637" y="30"/>
                  <a:pt x="643" y="72"/>
                </a:cubicBezTo>
                <a:cubicBezTo>
                  <a:pt x="648" y="115"/>
                  <a:pt x="650" y="159"/>
                  <a:pt x="650" y="202"/>
                </a:cubicBezTo>
                <a:cubicBezTo>
                  <a:pt x="649" y="246"/>
                  <a:pt x="646" y="250"/>
                  <a:pt x="688" y="260"/>
                </a:cubicBezTo>
                <a:cubicBezTo>
                  <a:pt x="726" y="270"/>
                  <a:pt x="740" y="295"/>
                  <a:pt x="748" y="328"/>
                </a:cubicBezTo>
                <a:cubicBezTo>
                  <a:pt x="759" y="378"/>
                  <a:pt x="787" y="418"/>
                  <a:pt x="814" y="459"/>
                </a:cubicBezTo>
                <a:cubicBezTo>
                  <a:pt x="819" y="467"/>
                  <a:pt x="822" y="476"/>
                  <a:pt x="826" y="485"/>
                </a:cubicBezTo>
                <a:cubicBezTo>
                  <a:pt x="841" y="477"/>
                  <a:pt x="856" y="468"/>
                  <a:pt x="871" y="458"/>
                </a:cubicBezTo>
                <a:cubicBezTo>
                  <a:pt x="891" y="446"/>
                  <a:pt x="910" y="431"/>
                  <a:pt x="930" y="419"/>
                </a:cubicBezTo>
                <a:cubicBezTo>
                  <a:pt x="950" y="407"/>
                  <a:pt x="971" y="395"/>
                  <a:pt x="993" y="388"/>
                </a:cubicBezTo>
                <a:cubicBezTo>
                  <a:pt x="1006" y="384"/>
                  <a:pt x="1021" y="389"/>
                  <a:pt x="1036" y="390"/>
                </a:cubicBezTo>
                <a:cubicBezTo>
                  <a:pt x="1041" y="391"/>
                  <a:pt x="1047" y="393"/>
                  <a:pt x="1053" y="394"/>
                </a:cubicBezTo>
                <a:cubicBezTo>
                  <a:pt x="1079" y="396"/>
                  <a:pt x="1084" y="390"/>
                  <a:pt x="1081" y="364"/>
                </a:cubicBezTo>
                <a:cubicBezTo>
                  <a:pt x="1081" y="363"/>
                  <a:pt x="1082" y="361"/>
                  <a:pt x="1084" y="356"/>
                </a:cubicBezTo>
                <a:cubicBezTo>
                  <a:pt x="1088" y="366"/>
                  <a:pt x="1091" y="374"/>
                  <a:pt x="1095" y="385"/>
                </a:cubicBezTo>
                <a:cubicBezTo>
                  <a:pt x="1100" y="373"/>
                  <a:pt x="1103" y="364"/>
                  <a:pt x="1107" y="354"/>
                </a:cubicBezTo>
                <a:cubicBezTo>
                  <a:pt x="1109" y="355"/>
                  <a:pt x="1111" y="356"/>
                  <a:pt x="1113" y="356"/>
                </a:cubicBezTo>
                <a:cubicBezTo>
                  <a:pt x="1109" y="373"/>
                  <a:pt x="1104" y="389"/>
                  <a:pt x="1099" y="407"/>
                </a:cubicBezTo>
                <a:cubicBezTo>
                  <a:pt x="1113" y="401"/>
                  <a:pt x="1127" y="395"/>
                  <a:pt x="1141" y="388"/>
                </a:cubicBezTo>
                <a:cubicBezTo>
                  <a:pt x="1142" y="390"/>
                  <a:pt x="1143" y="391"/>
                  <a:pt x="1144" y="393"/>
                </a:cubicBezTo>
                <a:cubicBezTo>
                  <a:pt x="1136" y="399"/>
                  <a:pt x="1128" y="405"/>
                  <a:pt x="1119" y="412"/>
                </a:cubicBezTo>
                <a:cubicBezTo>
                  <a:pt x="1124" y="415"/>
                  <a:pt x="1129" y="418"/>
                  <a:pt x="1134" y="421"/>
                </a:cubicBezTo>
                <a:cubicBezTo>
                  <a:pt x="1133" y="422"/>
                  <a:pt x="1133" y="424"/>
                  <a:pt x="1133" y="425"/>
                </a:cubicBezTo>
                <a:cubicBezTo>
                  <a:pt x="1085" y="425"/>
                  <a:pt x="1037" y="425"/>
                  <a:pt x="988" y="425"/>
                </a:cubicBezTo>
                <a:cubicBezTo>
                  <a:pt x="994" y="441"/>
                  <a:pt x="999" y="453"/>
                  <a:pt x="1003" y="465"/>
                </a:cubicBezTo>
                <a:cubicBezTo>
                  <a:pt x="954" y="495"/>
                  <a:pt x="905" y="525"/>
                  <a:pt x="856" y="554"/>
                </a:cubicBezTo>
                <a:cubicBezTo>
                  <a:pt x="855" y="555"/>
                  <a:pt x="854" y="556"/>
                  <a:pt x="853" y="557"/>
                </a:cubicBezTo>
                <a:cubicBezTo>
                  <a:pt x="809" y="586"/>
                  <a:pt x="807" y="588"/>
                  <a:pt x="769" y="548"/>
                </a:cubicBezTo>
                <a:cubicBezTo>
                  <a:pt x="741" y="518"/>
                  <a:pt x="718" y="483"/>
                  <a:pt x="693" y="450"/>
                </a:cubicBezTo>
                <a:cubicBezTo>
                  <a:pt x="692" y="452"/>
                  <a:pt x="688" y="459"/>
                  <a:pt x="683" y="466"/>
                </a:cubicBezTo>
                <a:cubicBezTo>
                  <a:pt x="709" y="495"/>
                  <a:pt x="723" y="528"/>
                  <a:pt x="734" y="564"/>
                </a:cubicBezTo>
                <a:cubicBezTo>
                  <a:pt x="743" y="592"/>
                  <a:pt x="762" y="618"/>
                  <a:pt x="776" y="645"/>
                </a:cubicBezTo>
                <a:cubicBezTo>
                  <a:pt x="786" y="663"/>
                  <a:pt x="788" y="683"/>
                  <a:pt x="789" y="704"/>
                </a:cubicBezTo>
                <a:cubicBezTo>
                  <a:pt x="792" y="772"/>
                  <a:pt x="776" y="835"/>
                  <a:pt x="758" y="898"/>
                </a:cubicBezTo>
                <a:cubicBezTo>
                  <a:pt x="756" y="907"/>
                  <a:pt x="755" y="917"/>
                  <a:pt x="753" y="929"/>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PE"/>
          </a:p>
        </p:txBody>
      </p:sp>
      <p:sp>
        <p:nvSpPr>
          <p:cNvPr id="22" name="Google Shape;863;p62">
            <a:extLst>
              <a:ext uri="{FF2B5EF4-FFF2-40B4-BE49-F238E27FC236}">
                <a16:creationId xmlns:a16="http://schemas.microsoft.com/office/drawing/2014/main" id="{452BD8F3-05A7-4FA7-9565-AED20FBEF78A}"/>
              </a:ext>
            </a:extLst>
          </p:cNvPr>
          <p:cNvSpPr txBox="1">
            <a:spLocks/>
          </p:cNvSpPr>
          <p:nvPr/>
        </p:nvSpPr>
        <p:spPr>
          <a:xfrm flipH="1">
            <a:off x="1788971" y="421811"/>
            <a:ext cx="5362857" cy="841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chemeClr val="dk1"/>
              </a:buClr>
              <a:buSzPts val="3600"/>
              <a:buFont typeface="Montserrat ExtraBold"/>
              <a:buNone/>
              <a:defRPr sz="4500" b="0" i="0" u="none" strike="noStrike" cap="none">
                <a:solidFill>
                  <a:schemeClr val="dk1"/>
                </a:solidFill>
                <a:latin typeface="Montserrat ExtraBold"/>
                <a:ea typeface="Montserrat ExtraBold"/>
                <a:cs typeface="Montserrat ExtraBold"/>
                <a:sym typeface="Montserrat ExtraBold"/>
              </a:defRPr>
            </a:lvl1pPr>
            <a:lvl2pPr marR="0" lvl="1" algn="ctr" rtl="0">
              <a:lnSpc>
                <a:spcPct val="10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9pPr>
          </a:lstStyle>
          <a:p>
            <a:pPr algn="ctr"/>
            <a:r>
              <a:rPr lang="es-PE" dirty="0">
                <a:solidFill>
                  <a:srgbClr val="271C3E"/>
                </a:solidFill>
              </a:rPr>
              <a:t>Free Template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876"/>
        <p:cNvGrpSpPr/>
        <p:nvPr/>
      </p:nvGrpSpPr>
      <p:grpSpPr>
        <a:xfrm>
          <a:off x="0" y="0"/>
          <a:ext cx="0" cy="0"/>
          <a:chOff x="0" y="0"/>
          <a:chExt cx="0" cy="0"/>
        </a:xfrm>
      </p:grpSpPr>
      <p:sp>
        <p:nvSpPr>
          <p:cNvPr id="5" name="Rectángulo 4">
            <a:extLst>
              <a:ext uri="{FF2B5EF4-FFF2-40B4-BE49-F238E27FC236}">
                <a16:creationId xmlns:a16="http://schemas.microsoft.com/office/drawing/2014/main" id="{1FE15A2F-B17F-4D55-B59B-6ADB2C6BBD95}"/>
              </a:ext>
            </a:extLst>
          </p:cNvPr>
          <p:cNvSpPr/>
          <p:nvPr/>
        </p:nvSpPr>
        <p:spPr>
          <a:xfrm>
            <a:off x="0" y="-20577"/>
            <a:ext cx="9144000" cy="5184651"/>
          </a:xfrm>
          <a:prstGeom prst="rect">
            <a:avLst/>
          </a:prstGeom>
          <a:solidFill>
            <a:srgbClr val="EB56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877" name="Google Shape;877;p63"/>
          <p:cNvSpPr txBox="1">
            <a:spLocks noGrp="1"/>
          </p:cNvSpPr>
          <p:nvPr>
            <p:ph type="title"/>
          </p:nvPr>
        </p:nvSpPr>
        <p:spPr>
          <a:xfrm>
            <a:off x="2622250" y="1389236"/>
            <a:ext cx="6113100" cy="2529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WOMEN’S EQUALITY</a:t>
            </a:r>
            <a:endParaRPr dirty="0"/>
          </a:p>
        </p:txBody>
      </p:sp>
      <p:sp>
        <p:nvSpPr>
          <p:cNvPr id="878" name="Google Shape;878;p63"/>
          <p:cNvSpPr/>
          <p:nvPr/>
        </p:nvSpPr>
        <p:spPr>
          <a:xfrm>
            <a:off x="0" y="28029"/>
            <a:ext cx="9144003" cy="1212842"/>
          </a:xfrm>
          <a:prstGeom prst="rect">
            <a:avLst/>
          </a:prstGeom>
        </p:spPr>
        <p:txBody>
          <a:bodyPr>
            <a:prstTxWarp prst="textPlain">
              <a:avLst/>
            </a:prstTxWarp>
          </a:bodyPr>
          <a:lstStyle/>
          <a:p>
            <a:pPr lvl="0" algn="ctr"/>
            <a:r>
              <a:rPr b="0" i="0" dirty="0">
                <a:ln>
                  <a:noFill/>
                </a:ln>
                <a:solidFill>
                  <a:schemeClr val="dk2"/>
                </a:solidFill>
                <a:latin typeface="Bebas Neue"/>
              </a:rPr>
              <a:t>WOMEN'S EQUALITY</a:t>
            </a:r>
          </a:p>
        </p:txBody>
      </p:sp>
      <p:sp>
        <p:nvSpPr>
          <p:cNvPr id="879" name="Google Shape;879;p63"/>
          <p:cNvSpPr/>
          <p:nvPr/>
        </p:nvSpPr>
        <p:spPr>
          <a:xfrm>
            <a:off x="-3" y="3951232"/>
            <a:ext cx="9144003" cy="1212842"/>
          </a:xfrm>
          <a:prstGeom prst="rect">
            <a:avLst/>
          </a:prstGeom>
        </p:spPr>
        <p:txBody>
          <a:bodyPr>
            <a:prstTxWarp prst="textPlain">
              <a:avLst/>
            </a:prstTxWarp>
          </a:bodyPr>
          <a:lstStyle/>
          <a:p>
            <a:pPr lvl="0" algn="ctr"/>
            <a:r>
              <a:rPr b="0" i="0" dirty="0">
                <a:ln>
                  <a:noFill/>
                </a:ln>
                <a:solidFill>
                  <a:schemeClr val="dk2"/>
                </a:solidFill>
                <a:latin typeface="Bebas Neue"/>
              </a:rPr>
              <a:t>WOMEN'S EQUALITY</a:t>
            </a:r>
          </a:p>
        </p:txBody>
      </p:sp>
      <p:sp>
        <p:nvSpPr>
          <p:cNvPr id="6" name="Freeform 4">
            <a:extLst>
              <a:ext uri="{FF2B5EF4-FFF2-40B4-BE49-F238E27FC236}">
                <a16:creationId xmlns:a16="http://schemas.microsoft.com/office/drawing/2014/main" id="{A9B33427-0E16-44CE-9340-B7E915987A57}"/>
              </a:ext>
            </a:extLst>
          </p:cNvPr>
          <p:cNvSpPr>
            <a:spLocks/>
          </p:cNvSpPr>
          <p:nvPr/>
        </p:nvSpPr>
        <p:spPr bwMode="auto">
          <a:xfrm>
            <a:off x="167331" y="-20577"/>
            <a:ext cx="2287588" cy="5184651"/>
          </a:xfrm>
          <a:custGeom>
            <a:avLst/>
            <a:gdLst>
              <a:gd name="T0" fmla="*/ 937 w 958"/>
              <a:gd name="T1" fmla="*/ 1903 h 2159"/>
              <a:gd name="T2" fmla="*/ 907 w 958"/>
              <a:gd name="T3" fmla="*/ 1836 h 2159"/>
              <a:gd name="T4" fmla="*/ 839 w 958"/>
              <a:gd name="T5" fmla="*/ 1697 h 2159"/>
              <a:gd name="T6" fmla="*/ 619 w 958"/>
              <a:gd name="T7" fmla="*/ 1375 h 2159"/>
              <a:gd name="T8" fmla="*/ 624 w 958"/>
              <a:gd name="T9" fmla="*/ 1297 h 2159"/>
              <a:gd name="T10" fmla="*/ 677 w 958"/>
              <a:gd name="T11" fmla="*/ 1076 h 2159"/>
              <a:gd name="T12" fmla="*/ 726 w 958"/>
              <a:gd name="T13" fmla="*/ 922 h 2159"/>
              <a:gd name="T14" fmla="*/ 759 w 958"/>
              <a:gd name="T15" fmla="*/ 854 h 2159"/>
              <a:gd name="T16" fmla="*/ 816 w 958"/>
              <a:gd name="T17" fmla="*/ 701 h 2159"/>
              <a:gd name="T18" fmla="*/ 828 w 958"/>
              <a:gd name="T19" fmla="*/ 665 h 2159"/>
              <a:gd name="T20" fmla="*/ 848 w 958"/>
              <a:gd name="T21" fmla="*/ 547 h 2159"/>
              <a:gd name="T22" fmla="*/ 850 w 958"/>
              <a:gd name="T23" fmla="*/ 359 h 2159"/>
              <a:gd name="T24" fmla="*/ 823 w 958"/>
              <a:gd name="T25" fmla="*/ 165 h 2159"/>
              <a:gd name="T26" fmla="*/ 745 w 958"/>
              <a:gd name="T27" fmla="*/ 0 h 2159"/>
              <a:gd name="T28" fmla="*/ 719 w 958"/>
              <a:gd name="T29" fmla="*/ 154 h 2159"/>
              <a:gd name="T30" fmla="*/ 737 w 958"/>
              <a:gd name="T31" fmla="*/ 170 h 2159"/>
              <a:gd name="T32" fmla="*/ 744 w 958"/>
              <a:gd name="T33" fmla="*/ 345 h 2159"/>
              <a:gd name="T34" fmla="*/ 744 w 958"/>
              <a:gd name="T35" fmla="*/ 509 h 2159"/>
              <a:gd name="T36" fmla="*/ 681 w 958"/>
              <a:gd name="T37" fmla="*/ 682 h 2159"/>
              <a:gd name="T38" fmla="*/ 609 w 958"/>
              <a:gd name="T39" fmla="*/ 783 h 2159"/>
              <a:gd name="T40" fmla="*/ 605 w 958"/>
              <a:gd name="T41" fmla="*/ 786 h 2159"/>
              <a:gd name="T42" fmla="*/ 599 w 958"/>
              <a:gd name="T43" fmla="*/ 656 h 2159"/>
              <a:gd name="T44" fmla="*/ 548 w 958"/>
              <a:gd name="T45" fmla="*/ 497 h 2159"/>
              <a:gd name="T46" fmla="*/ 524 w 958"/>
              <a:gd name="T47" fmla="*/ 450 h 2159"/>
              <a:gd name="T48" fmla="*/ 393 w 958"/>
              <a:gd name="T49" fmla="*/ 394 h 2159"/>
              <a:gd name="T50" fmla="*/ 319 w 958"/>
              <a:gd name="T51" fmla="*/ 479 h 2159"/>
              <a:gd name="T52" fmla="*/ 281 w 958"/>
              <a:gd name="T53" fmla="*/ 574 h 2159"/>
              <a:gd name="T54" fmla="*/ 249 w 958"/>
              <a:gd name="T55" fmla="*/ 760 h 2159"/>
              <a:gd name="T56" fmla="*/ 269 w 958"/>
              <a:gd name="T57" fmla="*/ 797 h 2159"/>
              <a:gd name="T58" fmla="*/ 268 w 958"/>
              <a:gd name="T59" fmla="*/ 811 h 2159"/>
              <a:gd name="T60" fmla="*/ 137 w 958"/>
              <a:gd name="T61" fmla="*/ 864 h 2159"/>
              <a:gd name="T62" fmla="*/ 71 w 958"/>
              <a:gd name="T63" fmla="*/ 1021 h 2159"/>
              <a:gd name="T64" fmla="*/ 82 w 958"/>
              <a:gd name="T65" fmla="*/ 1297 h 2159"/>
              <a:gd name="T66" fmla="*/ 50 w 958"/>
              <a:gd name="T67" fmla="*/ 1422 h 2159"/>
              <a:gd name="T68" fmla="*/ 30 w 958"/>
              <a:gd name="T69" fmla="*/ 1669 h 2159"/>
              <a:gd name="T70" fmla="*/ 1 w 958"/>
              <a:gd name="T71" fmla="*/ 1748 h 2159"/>
              <a:gd name="T72" fmla="*/ 4 w 958"/>
              <a:gd name="T73" fmla="*/ 1795 h 2159"/>
              <a:gd name="T74" fmla="*/ 53 w 958"/>
              <a:gd name="T75" fmla="*/ 1828 h 2159"/>
              <a:gd name="T76" fmla="*/ 39 w 958"/>
              <a:gd name="T77" fmla="*/ 1938 h 2159"/>
              <a:gd name="T78" fmla="*/ 50 w 958"/>
              <a:gd name="T79" fmla="*/ 2016 h 2159"/>
              <a:gd name="T80" fmla="*/ 84 w 958"/>
              <a:gd name="T81" fmla="*/ 2038 h 2159"/>
              <a:gd name="T82" fmla="*/ 111 w 958"/>
              <a:gd name="T83" fmla="*/ 2122 h 2159"/>
              <a:gd name="T84" fmla="*/ 435 w 958"/>
              <a:gd name="T85" fmla="*/ 2159 h 2159"/>
              <a:gd name="T86" fmla="*/ 451 w 958"/>
              <a:gd name="T87" fmla="*/ 2107 h 2159"/>
              <a:gd name="T88" fmla="*/ 528 w 958"/>
              <a:gd name="T89" fmla="*/ 2101 h 2159"/>
              <a:gd name="T90" fmla="*/ 898 w 958"/>
              <a:gd name="T91" fmla="*/ 2159 h 2159"/>
              <a:gd name="T92" fmla="*/ 901 w 958"/>
              <a:gd name="T93" fmla="*/ 2114 h 2159"/>
              <a:gd name="T94" fmla="*/ 898 w 958"/>
              <a:gd name="T95" fmla="*/ 2042 h 2159"/>
              <a:gd name="T96" fmla="*/ 957 w 958"/>
              <a:gd name="T97" fmla="*/ 1990 h 2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58" h="2159">
                <a:moveTo>
                  <a:pt x="949" y="1945"/>
                </a:moveTo>
                <a:cubicBezTo>
                  <a:pt x="947" y="1931"/>
                  <a:pt x="942" y="1917"/>
                  <a:pt x="937" y="1903"/>
                </a:cubicBezTo>
                <a:cubicBezTo>
                  <a:pt x="931" y="1886"/>
                  <a:pt x="922" y="1870"/>
                  <a:pt x="918" y="1852"/>
                </a:cubicBezTo>
                <a:cubicBezTo>
                  <a:pt x="912" y="1848"/>
                  <a:pt x="909" y="1843"/>
                  <a:pt x="907" y="1836"/>
                </a:cubicBezTo>
                <a:cubicBezTo>
                  <a:pt x="901" y="1821"/>
                  <a:pt x="895" y="1806"/>
                  <a:pt x="888" y="1792"/>
                </a:cubicBezTo>
                <a:cubicBezTo>
                  <a:pt x="871" y="1760"/>
                  <a:pt x="856" y="1728"/>
                  <a:pt x="839" y="1697"/>
                </a:cubicBezTo>
                <a:cubicBezTo>
                  <a:pt x="798" y="1620"/>
                  <a:pt x="753" y="1545"/>
                  <a:pt x="704" y="1473"/>
                </a:cubicBezTo>
                <a:cubicBezTo>
                  <a:pt x="679" y="1437"/>
                  <a:pt x="654" y="1402"/>
                  <a:pt x="619" y="1375"/>
                </a:cubicBezTo>
                <a:cubicBezTo>
                  <a:pt x="612" y="1370"/>
                  <a:pt x="610" y="1362"/>
                  <a:pt x="611" y="1353"/>
                </a:cubicBezTo>
                <a:cubicBezTo>
                  <a:pt x="612" y="1334"/>
                  <a:pt x="617" y="1315"/>
                  <a:pt x="624" y="1297"/>
                </a:cubicBezTo>
                <a:cubicBezTo>
                  <a:pt x="636" y="1265"/>
                  <a:pt x="644" y="1232"/>
                  <a:pt x="650" y="1199"/>
                </a:cubicBezTo>
                <a:cubicBezTo>
                  <a:pt x="657" y="1158"/>
                  <a:pt x="663" y="1116"/>
                  <a:pt x="677" y="1076"/>
                </a:cubicBezTo>
                <a:cubicBezTo>
                  <a:pt x="688" y="1045"/>
                  <a:pt x="698" y="1013"/>
                  <a:pt x="705" y="981"/>
                </a:cubicBezTo>
                <a:cubicBezTo>
                  <a:pt x="709" y="960"/>
                  <a:pt x="716" y="940"/>
                  <a:pt x="726" y="922"/>
                </a:cubicBezTo>
                <a:cubicBezTo>
                  <a:pt x="737" y="903"/>
                  <a:pt x="744" y="883"/>
                  <a:pt x="753" y="863"/>
                </a:cubicBezTo>
                <a:cubicBezTo>
                  <a:pt x="756" y="861"/>
                  <a:pt x="758" y="857"/>
                  <a:pt x="759" y="854"/>
                </a:cubicBezTo>
                <a:cubicBezTo>
                  <a:pt x="775" y="820"/>
                  <a:pt x="789" y="786"/>
                  <a:pt x="800" y="751"/>
                </a:cubicBezTo>
                <a:cubicBezTo>
                  <a:pt x="808" y="735"/>
                  <a:pt x="813" y="718"/>
                  <a:pt x="816" y="701"/>
                </a:cubicBezTo>
                <a:cubicBezTo>
                  <a:pt x="817" y="694"/>
                  <a:pt x="822" y="688"/>
                  <a:pt x="823" y="681"/>
                </a:cubicBezTo>
                <a:cubicBezTo>
                  <a:pt x="824" y="676"/>
                  <a:pt x="827" y="671"/>
                  <a:pt x="828" y="665"/>
                </a:cubicBezTo>
                <a:cubicBezTo>
                  <a:pt x="834" y="638"/>
                  <a:pt x="838" y="611"/>
                  <a:pt x="845" y="584"/>
                </a:cubicBezTo>
                <a:cubicBezTo>
                  <a:pt x="841" y="571"/>
                  <a:pt x="847" y="559"/>
                  <a:pt x="848" y="547"/>
                </a:cubicBezTo>
                <a:cubicBezTo>
                  <a:pt x="853" y="487"/>
                  <a:pt x="849" y="427"/>
                  <a:pt x="851" y="367"/>
                </a:cubicBezTo>
                <a:cubicBezTo>
                  <a:pt x="851" y="364"/>
                  <a:pt x="851" y="361"/>
                  <a:pt x="850" y="359"/>
                </a:cubicBezTo>
                <a:cubicBezTo>
                  <a:pt x="837" y="302"/>
                  <a:pt x="835" y="245"/>
                  <a:pt x="825" y="188"/>
                </a:cubicBezTo>
                <a:cubicBezTo>
                  <a:pt x="824" y="180"/>
                  <a:pt x="823" y="172"/>
                  <a:pt x="823" y="165"/>
                </a:cubicBezTo>
                <a:cubicBezTo>
                  <a:pt x="802" y="129"/>
                  <a:pt x="781" y="94"/>
                  <a:pt x="765" y="57"/>
                </a:cubicBezTo>
                <a:cubicBezTo>
                  <a:pt x="757" y="39"/>
                  <a:pt x="750" y="20"/>
                  <a:pt x="745" y="0"/>
                </a:cubicBezTo>
                <a:cubicBezTo>
                  <a:pt x="736" y="0"/>
                  <a:pt x="727" y="0"/>
                  <a:pt x="719" y="1"/>
                </a:cubicBezTo>
                <a:cubicBezTo>
                  <a:pt x="712" y="50"/>
                  <a:pt x="716" y="103"/>
                  <a:pt x="719" y="154"/>
                </a:cubicBezTo>
                <a:cubicBezTo>
                  <a:pt x="720" y="154"/>
                  <a:pt x="720" y="154"/>
                  <a:pt x="721" y="154"/>
                </a:cubicBezTo>
                <a:cubicBezTo>
                  <a:pt x="730" y="155"/>
                  <a:pt x="735" y="162"/>
                  <a:pt x="737" y="170"/>
                </a:cubicBezTo>
                <a:cubicBezTo>
                  <a:pt x="738" y="173"/>
                  <a:pt x="738" y="177"/>
                  <a:pt x="739" y="181"/>
                </a:cubicBezTo>
                <a:cubicBezTo>
                  <a:pt x="743" y="235"/>
                  <a:pt x="743" y="290"/>
                  <a:pt x="744" y="345"/>
                </a:cubicBezTo>
                <a:cubicBezTo>
                  <a:pt x="745" y="386"/>
                  <a:pt x="744" y="427"/>
                  <a:pt x="744" y="468"/>
                </a:cubicBezTo>
                <a:cubicBezTo>
                  <a:pt x="744" y="481"/>
                  <a:pt x="745" y="495"/>
                  <a:pt x="744" y="509"/>
                </a:cubicBezTo>
                <a:cubicBezTo>
                  <a:pt x="742" y="530"/>
                  <a:pt x="735" y="550"/>
                  <a:pt x="722" y="568"/>
                </a:cubicBezTo>
                <a:cubicBezTo>
                  <a:pt x="713" y="607"/>
                  <a:pt x="699" y="646"/>
                  <a:pt x="681" y="682"/>
                </a:cubicBezTo>
                <a:cubicBezTo>
                  <a:pt x="676" y="693"/>
                  <a:pt x="672" y="705"/>
                  <a:pt x="662" y="713"/>
                </a:cubicBezTo>
                <a:cubicBezTo>
                  <a:pt x="641" y="734"/>
                  <a:pt x="625" y="759"/>
                  <a:pt x="609" y="783"/>
                </a:cubicBezTo>
                <a:cubicBezTo>
                  <a:pt x="598" y="800"/>
                  <a:pt x="587" y="812"/>
                  <a:pt x="567" y="809"/>
                </a:cubicBezTo>
                <a:cubicBezTo>
                  <a:pt x="590" y="805"/>
                  <a:pt x="600" y="800"/>
                  <a:pt x="605" y="786"/>
                </a:cubicBezTo>
                <a:cubicBezTo>
                  <a:pt x="609" y="777"/>
                  <a:pt x="611" y="768"/>
                  <a:pt x="611" y="758"/>
                </a:cubicBezTo>
                <a:cubicBezTo>
                  <a:pt x="612" y="724"/>
                  <a:pt x="605" y="690"/>
                  <a:pt x="599" y="656"/>
                </a:cubicBezTo>
                <a:cubicBezTo>
                  <a:pt x="596" y="643"/>
                  <a:pt x="589" y="631"/>
                  <a:pt x="588" y="617"/>
                </a:cubicBezTo>
                <a:cubicBezTo>
                  <a:pt x="579" y="576"/>
                  <a:pt x="565" y="536"/>
                  <a:pt x="548" y="497"/>
                </a:cubicBezTo>
                <a:cubicBezTo>
                  <a:pt x="544" y="488"/>
                  <a:pt x="538" y="480"/>
                  <a:pt x="537" y="469"/>
                </a:cubicBezTo>
                <a:cubicBezTo>
                  <a:pt x="533" y="462"/>
                  <a:pt x="528" y="456"/>
                  <a:pt x="524" y="450"/>
                </a:cubicBezTo>
                <a:cubicBezTo>
                  <a:pt x="511" y="432"/>
                  <a:pt x="498" y="414"/>
                  <a:pt x="479" y="402"/>
                </a:cubicBezTo>
                <a:cubicBezTo>
                  <a:pt x="452" y="384"/>
                  <a:pt x="422" y="379"/>
                  <a:pt x="393" y="394"/>
                </a:cubicBezTo>
                <a:cubicBezTo>
                  <a:pt x="365" y="407"/>
                  <a:pt x="341" y="426"/>
                  <a:pt x="328" y="456"/>
                </a:cubicBezTo>
                <a:cubicBezTo>
                  <a:pt x="322" y="462"/>
                  <a:pt x="321" y="471"/>
                  <a:pt x="319" y="479"/>
                </a:cubicBezTo>
                <a:cubicBezTo>
                  <a:pt x="306" y="505"/>
                  <a:pt x="290" y="529"/>
                  <a:pt x="287" y="559"/>
                </a:cubicBezTo>
                <a:cubicBezTo>
                  <a:pt x="286" y="564"/>
                  <a:pt x="282" y="569"/>
                  <a:pt x="281" y="574"/>
                </a:cubicBezTo>
                <a:cubicBezTo>
                  <a:pt x="268" y="610"/>
                  <a:pt x="265" y="648"/>
                  <a:pt x="256" y="685"/>
                </a:cubicBezTo>
                <a:cubicBezTo>
                  <a:pt x="251" y="710"/>
                  <a:pt x="251" y="735"/>
                  <a:pt x="249" y="760"/>
                </a:cubicBezTo>
                <a:cubicBezTo>
                  <a:pt x="250" y="762"/>
                  <a:pt x="252" y="764"/>
                  <a:pt x="252" y="766"/>
                </a:cubicBezTo>
                <a:cubicBezTo>
                  <a:pt x="250" y="781"/>
                  <a:pt x="258" y="790"/>
                  <a:pt x="269" y="797"/>
                </a:cubicBezTo>
                <a:cubicBezTo>
                  <a:pt x="272" y="799"/>
                  <a:pt x="277" y="800"/>
                  <a:pt x="276" y="805"/>
                </a:cubicBezTo>
                <a:cubicBezTo>
                  <a:pt x="276" y="809"/>
                  <a:pt x="271" y="810"/>
                  <a:pt x="268" y="811"/>
                </a:cubicBezTo>
                <a:cubicBezTo>
                  <a:pt x="250" y="816"/>
                  <a:pt x="232" y="820"/>
                  <a:pt x="214" y="827"/>
                </a:cubicBezTo>
                <a:cubicBezTo>
                  <a:pt x="186" y="833"/>
                  <a:pt x="160" y="846"/>
                  <a:pt x="137" y="864"/>
                </a:cubicBezTo>
                <a:cubicBezTo>
                  <a:pt x="131" y="868"/>
                  <a:pt x="128" y="875"/>
                  <a:pt x="120" y="875"/>
                </a:cubicBezTo>
                <a:cubicBezTo>
                  <a:pt x="82" y="916"/>
                  <a:pt x="70" y="966"/>
                  <a:pt x="71" y="1021"/>
                </a:cubicBezTo>
                <a:cubicBezTo>
                  <a:pt x="72" y="1082"/>
                  <a:pt x="75" y="1144"/>
                  <a:pt x="78" y="1206"/>
                </a:cubicBezTo>
                <a:cubicBezTo>
                  <a:pt x="79" y="1236"/>
                  <a:pt x="78" y="1266"/>
                  <a:pt x="82" y="1297"/>
                </a:cubicBezTo>
                <a:cubicBezTo>
                  <a:pt x="85" y="1318"/>
                  <a:pt x="81" y="1339"/>
                  <a:pt x="72" y="1359"/>
                </a:cubicBezTo>
                <a:cubicBezTo>
                  <a:pt x="63" y="1379"/>
                  <a:pt x="54" y="1400"/>
                  <a:pt x="50" y="1422"/>
                </a:cubicBezTo>
                <a:cubicBezTo>
                  <a:pt x="38" y="1487"/>
                  <a:pt x="29" y="1552"/>
                  <a:pt x="28" y="1618"/>
                </a:cubicBezTo>
                <a:cubicBezTo>
                  <a:pt x="27" y="1635"/>
                  <a:pt x="30" y="1652"/>
                  <a:pt x="30" y="1669"/>
                </a:cubicBezTo>
                <a:cubicBezTo>
                  <a:pt x="30" y="1683"/>
                  <a:pt x="28" y="1697"/>
                  <a:pt x="18" y="1707"/>
                </a:cubicBezTo>
                <a:cubicBezTo>
                  <a:pt x="7" y="1719"/>
                  <a:pt x="3" y="1732"/>
                  <a:pt x="1" y="1748"/>
                </a:cubicBezTo>
                <a:cubicBezTo>
                  <a:pt x="0" y="1757"/>
                  <a:pt x="0" y="1767"/>
                  <a:pt x="1" y="1777"/>
                </a:cubicBezTo>
                <a:cubicBezTo>
                  <a:pt x="2" y="1783"/>
                  <a:pt x="2" y="1789"/>
                  <a:pt x="4" y="1795"/>
                </a:cubicBezTo>
                <a:cubicBezTo>
                  <a:pt x="6" y="1805"/>
                  <a:pt x="8" y="1816"/>
                  <a:pt x="19" y="1821"/>
                </a:cubicBezTo>
                <a:cubicBezTo>
                  <a:pt x="29" y="1830"/>
                  <a:pt x="41" y="1827"/>
                  <a:pt x="53" y="1828"/>
                </a:cubicBezTo>
                <a:cubicBezTo>
                  <a:pt x="65" y="1829"/>
                  <a:pt x="69" y="1832"/>
                  <a:pt x="66" y="1842"/>
                </a:cubicBezTo>
                <a:cubicBezTo>
                  <a:pt x="55" y="1874"/>
                  <a:pt x="44" y="1905"/>
                  <a:pt x="39" y="1938"/>
                </a:cubicBezTo>
                <a:cubicBezTo>
                  <a:pt x="32" y="1956"/>
                  <a:pt x="32" y="1974"/>
                  <a:pt x="34" y="1991"/>
                </a:cubicBezTo>
                <a:cubicBezTo>
                  <a:pt x="35" y="2002"/>
                  <a:pt x="40" y="2011"/>
                  <a:pt x="50" y="2016"/>
                </a:cubicBezTo>
                <a:cubicBezTo>
                  <a:pt x="58" y="2019"/>
                  <a:pt x="64" y="2024"/>
                  <a:pt x="69" y="2029"/>
                </a:cubicBezTo>
                <a:cubicBezTo>
                  <a:pt x="73" y="2034"/>
                  <a:pt x="78" y="2037"/>
                  <a:pt x="84" y="2038"/>
                </a:cubicBezTo>
                <a:cubicBezTo>
                  <a:pt x="97" y="2040"/>
                  <a:pt x="104" y="2049"/>
                  <a:pt x="106" y="2062"/>
                </a:cubicBezTo>
                <a:cubicBezTo>
                  <a:pt x="109" y="2082"/>
                  <a:pt x="110" y="2102"/>
                  <a:pt x="111" y="2122"/>
                </a:cubicBezTo>
                <a:cubicBezTo>
                  <a:pt x="110" y="2135"/>
                  <a:pt x="109" y="2148"/>
                  <a:pt x="119" y="2159"/>
                </a:cubicBezTo>
                <a:cubicBezTo>
                  <a:pt x="435" y="2159"/>
                  <a:pt x="435" y="2159"/>
                  <a:pt x="435" y="2159"/>
                </a:cubicBezTo>
                <a:cubicBezTo>
                  <a:pt x="442" y="2155"/>
                  <a:pt x="445" y="2149"/>
                  <a:pt x="446" y="2141"/>
                </a:cubicBezTo>
                <a:cubicBezTo>
                  <a:pt x="449" y="2130"/>
                  <a:pt x="451" y="2118"/>
                  <a:pt x="451" y="2107"/>
                </a:cubicBezTo>
                <a:cubicBezTo>
                  <a:pt x="454" y="2073"/>
                  <a:pt x="457" y="2070"/>
                  <a:pt x="490" y="2070"/>
                </a:cubicBezTo>
                <a:cubicBezTo>
                  <a:pt x="517" y="2070"/>
                  <a:pt x="517" y="2070"/>
                  <a:pt x="528" y="2101"/>
                </a:cubicBezTo>
                <a:cubicBezTo>
                  <a:pt x="534" y="2121"/>
                  <a:pt x="536" y="2144"/>
                  <a:pt x="555" y="2159"/>
                </a:cubicBezTo>
                <a:cubicBezTo>
                  <a:pt x="898" y="2159"/>
                  <a:pt x="898" y="2159"/>
                  <a:pt x="898" y="2159"/>
                </a:cubicBezTo>
                <a:cubicBezTo>
                  <a:pt x="905" y="2154"/>
                  <a:pt x="905" y="2147"/>
                  <a:pt x="905" y="2139"/>
                </a:cubicBezTo>
                <a:cubicBezTo>
                  <a:pt x="906" y="2131"/>
                  <a:pt x="900" y="2123"/>
                  <a:pt x="901" y="2114"/>
                </a:cubicBezTo>
                <a:cubicBezTo>
                  <a:pt x="897" y="2097"/>
                  <a:pt x="893" y="2079"/>
                  <a:pt x="891" y="2061"/>
                </a:cubicBezTo>
                <a:cubicBezTo>
                  <a:pt x="890" y="2054"/>
                  <a:pt x="890" y="2046"/>
                  <a:pt x="898" y="2042"/>
                </a:cubicBezTo>
                <a:cubicBezTo>
                  <a:pt x="910" y="2036"/>
                  <a:pt x="921" y="2026"/>
                  <a:pt x="934" y="2023"/>
                </a:cubicBezTo>
                <a:cubicBezTo>
                  <a:pt x="952" y="2019"/>
                  <a:pt x="958" y="2008"/>
                  <a:pt x="957" y="1990"/>
                </a:cubicBezTo>
                <a:cubicBezTo>
                  <a:pt x="955" y="1975"/>
                  <a:pt x="957" y="1960"/>
                  <a:pt x="949" y="1945"/>
                </a:cubicBezTo>
                <a:close/>
              </a:path>
            </a:pathLst>
          </a:custGeom>
          <a:solidFill>
            <a:schemeClr val="accent6">
              <a:alpha val="74000"/>
            </a:schemeClr>
          </a:solidFill>
          <a:ln>
            <a:noFill/>
          </a:ln>
        </p:spPr>
        <p:txBody>
          <a:bodyPr vert="horz" wrap="square" lIns="91440" tIns="45720" rIns="91440" bIns="45720" numCol="1" anchor="t" anchorCtr="0" compatLnSpc="1">
            <a:prstTxWarp prst="textNoShape">
              <a:avLst/>
            </a:prstTxWarp>
          </a:bodyPr>
          <a:lstStyle/>
          <a:p>
            <a:endParaRPr lang="es-PE"/>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883"/>
        <p:cNvGrpSpPr/>
        <p:nvPr/>
      </p:nvGrpSpPr>
      <p:grpSpPr>
        <a:xfrm>
          <a:off x="0" y="0"/>
          <a:ext cx="0" cy="0"/>
          <a:chOff x="0" y="0"/>
          <a:chExt cx="0" cy="0"/>
        </a:xfrm>
      </p:grpSpPr>
      <p:grpSp>
        <p:nvGrpSpPr>
          <p:cNvPr id="8" name="Grupo 7">
            <a:extLst>
              <a:ext uri="{FF2B5EF4-FFF2-40B4-BE49-F238E27FC236}">
                <a16:creationId xmlns:a16="http://schemas.microsoft.com/office/drawing/2014/main" id="{A3E72891-BECE-4481-9D2F-BD0D894C1313}"/>
              </a:ext>
            </a:extLst>
          </p:cNvPr>
          <p:cNvGrpSpPr/>
          <p:nvPr/>
        </p:nvGrpSpPr>
        <p:grpSpPr>
          <a:xfrm>
            <a:off x="3175" y="-1588"/>
            <a:ext cx="9137650" cy="3252788"/>
            <a:chOff x="3175" y="-1588"/>
            <a:chExt cx="9137650" cy="3252788"/>
          </a:xfrm>
        </p:grpSpPr>
        <p:sp>
          <p:nvSpPr>
            <p:cNvPr id="9" name="Rectangle 5">
              <a:extLst>
                <a:ext uri="{FF2B5EF4-FFF2-40B4-BE49-F238E27FC236}">
                  <a16:creationId xmlns:a16="http://schemas.microsoft.com/office/drawing/2014/main" id="{3F1CE0BF-DD69-43E3-85DE-5A63A4D8360D}"/>
                </a:ext>
              </a:extLst>
            </p:cNvPr>
            <p:cNvSpPr>
              <a:spLocks noChangeArrowheads="1"/>
            </p:cNvSpPr>
            <p:nvPr/>
          </p:nvSpPr>
          <p:spPr bwMode="auto">
            <a:xfrm>
              <a:off x="3175" y="-1588"/>
              <a:ext cx="9137650" cy="3252788"/>
            </a:xfrm>
            <a:prstGeom prst="rect">
              <a:avLst/>
            </a:prstGeom>
            <a:solidFill>
              <a:srgbClr val="271C3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Rectangle 6">
              <a:extLst>
                <a:ext uri="{FF2B5EF4-FFF2-40B4-BE49-F238E27FC236}">
                  <a16:creationId xmlns:a16="http://schemas.microsoft.com/office/drawing/2014/main" id="{60C915C7-D43C-44C3-A987-07F61A801C51}"/>
                </a:ext>
              </a:extLst>
            </p:cNvPr>
            <p:cNvSpPr>
              <a:spLocks noChangeArrowheads="1"/>
            </p:cNvSpPr>
            <p:nvPr/>
          </p:nvSpPr>
          <p:spPr bwMode="auto">
            <a:xfrm>
              <a:off x="3175" y="2490788"/>
              <a:ext cx="9137650" cy="757238"/>
            </a:xfrm>
            <a:prstGeom prst="rect">
              <a:avLst/>
            </a:prstGeom>
            <a:solidFill>
              <a:srgbClr val="E9408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
        <p:nvSpPr>
          <p:cNvPr id="886" name="Google Shape;886;p64"/>
          <p:cNvSpPr txBox="1">
            <a:spLocks noGrp="1"/>
          </p:cNvSpPr>
          <p:nvPr>
            <p:ph type="body" idx="1"/>
          </p:nvPr>
        </p:nvSpPr>
        <p:spPr>
          <a:xfrm>
            <a:off x="720000" y="2571750"/>
            <a:ext cx="4011000" cy="2494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rgbClr val="273D40"/>
              </a:buClr>
              <a:buSzPts val="600"/>
              <a:buFont typeface="Arial"/>
              <a:buNone/>
            </a:pPr>
            <a:r>
              <a:rPr lang="en" b="1" dirty="0">
                <a:solidFill>
                  <a:schemeClr val="accent6"/>
                </a:solidFill>
              </a:rPr>
              <a:t>Do you know what helps you make your point clear?</a:t>
            </a:r>
            <a:br>
              <a:rPr lang="en" b="1" dirty="0">
                <a:solidFill>
                  <a:schemeClr val="accent6"/>
                </a:solidFill>
              </a:rPr>
            </a:br>
            <a:r>
              <a:rPr lang="en" b="1" dirty="0">
                <a:solidFill>
                  <a:schemeClr val="accent6"/>
                </a:solidFill>
              </a:rPr>
              <a:t>Lists like this one:</a:t>
            </a:r>
            <a:endParaRPr b="1" dirty="0">
              <a:solidFill>
                <a:schemeClr val="accent6"/>
              </a:solidFill>
            </a:endParaRPr>
          </a:p>
          <a:p>
            <a:pPr marL="241300" lvl="0" indent="-215900" algn="l" rtl="0">
              <a:spcBef>
                <a:spcPts val="1600"/>
              </a:spcBef>
              <a:spcAft>
                <a:spcPts val="0"/>
              </a:spcAft>
              <a:buSzPts val="1400"/>
              <a:buChar char="●"/>
            </a:pPr>
            <a:r>
              <a:rPr lang="en" dirty="0">
                <a:solidFill>
                  <a:srgbClr val="271C3E"/>
                </a:solidFill>
              </a:rPr>
              <a:t>They’re simple </a:t>
            </a:r>
            <a:endParaRPr dirty="0">
              <a:solidFill>
                <a:srgbClr val="271C3E"/>
              </a:solidFill>
            </a:endParaRPr>
          </a:p>
          <a:p>
            <a:pPr marL="241300" lvl="0" indent="-215900" algn="l" rtl="0">
              <a:spcBef>
                <a:spcPts val="0"/>
              </a:spcBef>
              <a:spcAft>
                <a:spcPts val="0"/>
              </a:spcAft>
              <a:buSzPts val="1400"/>
              <a:buChar char="●"/>
            </a:pPr>
            <a:r>
              <a:rPr lang="en" dirty="0">
                <a:solidFill>
                  <a:srgbClr val="271C3E"/>
                </a:solidFill>
              </a:rPr>
              <a:t>You can organize your ideas clearly</a:t>
            </a:r>
            <a:endParaRPr dirty="0">
              <a:solidFill>
                <a:srgbClr val="271C3E"/>
              </a:solidFill>
            </a:endParaRPr>
          </a:p>
          <a:p>
            <a:pPr marL="241300" lvl="0" indent="-215900" algn="l" rtl="0">
              <a:spcBef>
                <a:spcPts val="0"/>
              </a:spcBef>
              <a:spcAft>
                <a:spcPts val="0"/>
              </a:spcAft>
              <a:buSzPts val="1400"/>
              <a:buChar char="●"/>
            </a:pPr>
            <a:r>
              <a:rPr lang="en" dirty="0">
                <a:solidFill>
                  <a:srgbClr val="271C3E"/>
                </a:solidFill>
              </a:rPr>
              <a:t>You’ll never forget to buy milk!</a:t>
            </a:r>
            <a:endParaRPr dirty="0">
              <a:solidFill>
                <a:srgbClr val="271C3E"/>
              </a:solidFill>
            </a:endParaRPr>
          </a:p>
          <a:p>
            <a:pPr marL="0" lvl="0" indent="0" algn="l" rtl="0">
              <a:spcBef>
                <a:spcPts val="1600"/>
              </a:spcBef>
              <a:spcAft>
                <a:spcPts val="1600"/>
              </a:spcAft>
              <a:buClr>
                <a:srgbClr val="273D40"/>
              </a:buClr>
              <a:buSzPts val="600"/>
              <a:buFont typeface="Arial"/>
              <a:buNone/>
            </a:pPr>
            <a:r>
              <a:rPr lang="en" dirty="0">
                <a:solidFill>
                  <a:srgbClr val="271C3E"/>
                </a:solidFill>
              </a:rPr>
              <a:t>And the most important thing: the audience won’t miss the point of your presentation</a:t>
            </a:r>
            <a:endParaRPr dirty="0">
              <a:solidFill>
                <a:srgbClr val="271C3E"/>
              </a:solidFill>
            </a:endParaRPr>
          </a:p>
        </p:txBody>
      </p:sp>
      <p:sp>
        <p:nvSpPr>
          <p:cNvPr id="887" name="Google Shape;887;p64"/>
          <p:cNvSpPr txBox="1">
            <a:spLocks noGrp="1"/>
          </p:cNvSpPr>
          <p:nvPr>
            <p:ph type="title"/>
          </p:nvPr>
        </p:nvSpPr>
        <p:spPr>
          <a:xfrm>
            <a:off x="720000" y="648075"/>
            <a:ext cx="3711000" cy="996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solidFill>
                  <a:schemeClr val="accent1"/>
                </a:solidFill>
              </a:rPr>
              <a:t>THE SLIDE TITLE GOES HERE!</a:t>
            </a:r>
            <a:endParaRPr dirty="0">
              <a:solidFill>
                <a:schemeClr val="accent1"/>
              </a:solidFill>
            </a:endParaRPr>
          </a:p>
        </p:txBody>
      </p:sp>
      <p:cxnSp>
        <p:nvCxnSpPr>
          <p:cNvPr id="889" name="Google Shape;889;p64"/>
          <p:cNvCxnSpPr/>
          <p:nvPr/>
        </p:nvCxnSpPr>
        <p:spPr>
          <a:xfrm>
            <a:off x="706375" y="4863900"/>
            <a:ext cx="7731300" cy="0"/>
          </a:xfrm>
          <a:prstGeom prst="straightConnector1">
            <a:avLst/>
          </a:prstGeom>
          <a:noFill/>
          <a:ln w="28575" cap="flat" cmpd="sng">
            <a:solidFill>
              <a:schemeClr val="dk1"/>
            </a:solidFill>
            <a:prstDash val="solid"/>
            <a:round/>
            <a:headEnd type="none" w="med" len="med"/>
            <a:tailEnd type="none" w="med" len="med"/>
          </a:ln>
        </p:spPr>
      </p:cxnSp>
      <p:sp>
        <p:nvSpPr>
          <p:cNvPr id="6" name="Freeform 6">
            <a:extLst>
              <a:ext uri="{FF2B5EF4-FFF2-40B4-BE49-F238E27FC236}">
                <a16:creationId xmlns:a16="http://schemas.microsoft.com/office/drawing/2014/main" id="{7D36301D-04CB-44A2-BCBF-EAD6EA339CEB}"/>
              </a:ext>
            </a:extLst>
          </p:cNvPr>
          <p:cNvSpPr>
            <a:spLocks noEditPoints="1"/>
          </p:cNvSpPr>
          <p:nvPr/>
        </p:nvSpPr>
        <p:spPr bwMode="auto">
          <a:xfrm>
            <a:off x="4703762" y="1476376"/>
            <a:ext cx="4164013" cy="3665537"/>
          </a:xfrm>
          <a:custGeom>
            <a:avLst/>
            <a:gdLst>
              <a:gd name="T0" fmla="*/ 1625 w 1859"/>
              <a:gd name="T1" fmla="*/ 693 h 1635"/>
              <a:gd name="T2" fmla="*/ 1438 w 1859"/>
              <a:gd name="T3" fmla="*/ 849 h 1635"/>
              <a:gd name="T4" fmla="*/ 1322 w 1859"/>
              <a:gd name="T5" fmla="*/ 1181 h 1635"/>
              <a:gd name="T6" fmla="*/ 1003 w 1859"/>
              <a:gd name="T7" fmla="*/ 1239 h 1635"/>
              <a:gd name="T8" fmla="*/ 938 w 1859"/>
              <a:gd name="T9" fmla="*/ 1505 h 1635"/>
              <a:gd name="T10" fmla="*/ 460 w 1859"/>
              <a:gd name="T11" fmla="*/ 1475 h 1635"/>
              <a:gd name="T12" fmla="*/ 182 w 1859"/>
              <a:gd name="T13" fmla="*/ 1525 h 1635"/>
              <a:gd name="T14" fmla="*/ 10 w 1859"/>
              <a:gd name="T15" fmla="*/ 1414 h 1635"/>
              <a:gd name="T16" fmla="*/ 174 w 1859"/>
              <a:gd name="T17" fmla="*/ 1100 h 1635"/>
              <a:gd name="T18" fmla="*/ 320 w 1859"/>
              <a:gd name="T19" fmla="*/ 932 h 1635"/>
              <a:gd name="T20" fmla="*/ 348 w 1859"/>
              <a:gd name="T21" fmla="*/ 749 h 1635"/>
              <a:gd name="T22" fmla="*/ 409 w 1859"/>
              <a:gd name="T23" fmla="*/ 669 h 1635"/>
              <a:gd name="T24" fmla="*/ 504 w 1859"/>
              <a:gd name="T25" fmla="*/ 356 h 1635"/>
              <a:gd name="T26" fmla="*/ 806 w 1859"/>
              <a:gd name="T27" fmla="*/ 441 h 1635"/>
              <a:gd name="T28" fmla="*/ 822 w 1859"/>
              <a:gd name="T29" fmla="*/ 638 h 1635"/>
              <a:gd name="T30" fmla="*/ 722 w 1859"/>
              <a:gd name="T31" fmla="*/ 774 h 1635"/>
              <a:gd name="T32" fmla="*/ 867 w 1859"/>
              <a:gd name="T33" fmla="*/ 876 h 1635"/>
              <a:gd name="T34" fmla="*/ 1110 w 1859"/>
              <a:gd name="T35" fmla="*/ 994 h 1635"/>
              <a:gd name="T36" fmla="*/ 1289 w 1859"/>
              <a:gd name="T37" fmla="*/ 937 h 1635"/>
              <a:gd name="T38" fmla="*/ 1396 w 1859"/>
              <a:gd name="T39" fmla="*/ 736 h 1635"/>
              <a:gd name="T40" fmla="*/ 1450 w 1859"/>
              <a:gd name="T41" fmla="*/ 25 h 1635"/>
              <a:gd name="T42" fmla="*/ 1267 w 1859"/>
              <a:gd name="T43" fmla="*/ 388 h 1635"/>
              <a:gd name="T44" fmla="*/ 1357 w 1859"/>
              <a:gd name="T45" fmla="*/ 440 h 1635"/>
              <a:gd name="T46" fmla="*/ 1301 w 1859"/>
              <a:gd name="T47" fmla="*/ 544 h 1635"/>
              <a:gd name="T48" fmla="*/ 1586 w 1859"/>
              <a:gd name="T49" fmla="*/ 650 h 1635"/>
              <a:gd name="T50" fmla="*/ 1762 w 1859"/>
              <a:gd name="T51" fmla="*/ 577 h 1635"/>
              <a:gd name="T52" fmla="*/ 1803 w 1859"/>
              <a:gd name="T53" fmla="*/ 385 h 1635"/>
              <a:gd name="T54" fmla="*/ 1748 w 1859"/>
              <a:gd name="T55" fmla="*/ 332 h 1635"/>
              <a:gd name="T56" fmla="*/ 1667 w 1859"/>
              <a:gd name="T57" fmla="*/ 421 h 1635"/>
              <a:gd name="T58" fmla="*/ 1622 w 1859"/>
              <a:gd name="T59" fmla="*/ 534 h 1635"/>
              <a:gd name="T60" fmla="*/ 1541 w 1859"/>
              <a:gd name="T61" fmla="*/ 454 h 1635"/>
              <a:gd name="T62" fmla="*/ 1469 w 1859"/>
              <a:gd name="T63" fmla="*/ 411 h 1635"/>
              <a:gd name="T64" fmla="*/ 1451 w 1859"/>
              <a:gd name="T65" fmla="*/ 313 h 1635"/>
              <a:gd name="T66" fmla="*/ 1487 w 1859"/>
              <a:gd name="T67" fmla="*/ 248 h 1635"/>
              <a:gd name="T68" fmla="*/ 1471 w 1859"/>
              <a:gd name="T69" fmla="*/ 200 h 1635"/>
              <a:gd name="T70" fmla="*/ 1515 w 1859"/>
              <a:gd name="T71" fmla="*/ 202 h 1635"/>
              <a:gd name="T72" fmla="*/ 1690 w 1859"/>
              <a:gd name="T73" fmla="*/ 161 h 1635"/>
              <a:gd name="T74" fmla="*/ 1743 w 1859"/>
              <a:gd name="T75" fmla="*/ 130 h 1635"/>
              <a:gd name="T76" fmla="*/ 1414 w 1859"/>
              <a:gd name="T77" fmla="*/ 99 h 1635"/>
              <a:gd name="T78" fmla="*/ 1396 w 1859"/>
              <a:gd name="T79" fmla="*/ 159 h 1635"/>
              <a:gd name="T80" fmla="*/ 1314 w 1859"/>
              <a:gd name="T81" fmla="*/ 198 h 1635"/>
              <a:gd name="T82" fmla="*/ 1264 w 1859"/>
              <a:gd name="T83" fmla="*/ 174 h 1635"/>
              <a:gd name="T84" fmla="*/ 1295 w 1859"/>
              <a:gd name="T85" fmla="*/ 242 h 1635"/>
              <a:gd name="T86" fmla="*/ 1215 w 1859"/>
              <a:gd name="T87" fmla="*/ 276 h 1635"/>
              <a:gd name="T88" fmla="*/ 1195 w 1859"/>
              <a:gd name="T89" fmla="*/ 354 h 1635"/>
              <a:gd name="T90" fmla="*/ 1237 w 1859"/>
              <a:gd name="T91" fmla="*/ 380 h 1635"/>
              <a:gd name="T92" fmla="*/ 461 w 1859"/>
              <a:gd name="T93" fmla="*/ 827 h 1635"/>
              <a:gd name="T94" fmla="*/ 480 w 1859"/>
              <a:gd name="T95" fmla="*/ 698 h 1635"/>
              <a:gd name="T96" fmla="*/ 441 w 1859"/>
              <a:gd name="T97" fmla="*/ 764 h 1635"/>
              <a:gd name="T98" fmla="*/ 376 w 1859"/>
              <a:gd name="T99" fmla="*/ 1361 h 1635"/>
              <a:gd name="T100" fmla="*/ 315 w 1859"/>
              <a:gd name="T101" fmla="*/ 1355 h 1635"/>
              <a:gd name="T102" fmla="*/ 1622 w 1859"/>
              <a:gd name="T103" fmla="*/ 302 h 1635"/>
              <a:gd name="T104" fmla="*/ 1551 w 1859"/>
              <a:gd name="T105" fmla="*/ 287 h 1635"/>
              <a:gd name="T106" fmla="*/ 1502 w 1859"/>
              <a:gd name="T107" fmla="*/ 275 h 1635"/>
              <a:gd name="T108" fmla="*/ 1713 w 1859"/>
              <a:gd name="T109" fmla="*/ 158 h 1635"/>
              <a:gd name="T110" fmla="*/ 1714 w 1859"/>
              <a:gd name="T111" fmla="*/ 147 h 1635"/>
              <a:gd name="T112" fmla="*/ 1605 w 1859"/>
              <a:gd name="T113" fmla="*/ 260 h 1635"/>
              <a:gd name="T114" fmla="*/ 1619 w 1859"/>
              <a:gd name="T115" fmla="*/ 254 h 1635"/>
              <a:gd name="T116" fmla="*/ 1682 w 1859"/>
              <a:gd name="T117" fmla="*/ 279 h 1635"/>
              <a:gd name="T118" fmla="*/ 1567 w 1859"/>
              <a:gd name="T119" fmla="*/ 188 h 1635"/>
              <a:gd name="T120" fmla="*/ 1266 w 1859"/>
              <a:gd name="T121" fmla="*/ 242 h 1635"/>
              <a:gd name="T122" fmla="*/ 1702 w 1859"/>
              <a:gd name="T123" fmla="*/ 327 h 16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859" h="1635">
                <a:moveTo>
                  <a:pt x="1859" y="378"/>
                </a:moveTo>
                <a:cubicBezTo>
                  <a:pt x="1857" y="388"/>
                  <a:pt x="1856" y="397"/>
                  <a:pt x="1855" y="407"/>
                </a:cubicBezTo>
                <a:cubicBezTo>
                  <a:pt x="1847" y="459"/>
                  <a:pt x="1827" y="506"/>
                  <a:pt x="1796" y="549"/>
                </a:cubicBezTo>
                <a:cubicBezTo>
                  <a:pt x="1767" y="590"/>
                  <a:pt x="1730" y="622"/>
                  <a:pt x="1686" y="647"/>
                </a:cubicBezTo>
                <a:cubicBezTo>
                  <a:pt x="1683" y="649"/>
                  <a:pt x="1680" y="652"/>
                  <a:pt x="1677" y="655"/>
                </a:cubicBezTo>
                <a:cubicBezTo>
                  <a:pt x="1666" y="665"/>
                  <a:pt x="1654" y="674"/>
                  <a:pt x="1642" y="684"/>
                </a:cubicBezTo>
                <a:cubicBezTo>
                  <a:pt x="1638" y="687"/>
                  <a:pt x="1633" y="688"/>
                  <a:pt x="1628" y="688"/>
                </a:cubicBezTo>
                <a:cubicBezTo>
                  <a:pt x="1626" y="688"/>
                  <a:pt x="1623" y="689"/>
                  <a:pt x="1621" y="690"/>
                </a:cubicBezTo>
                <a:cubicBezTo>
                  <a:pt x="1622" y="691"/>
                  <a:pt x="1623" y="692"/>
                  <a:pt x="1625" y="693"/>
                </a:cubicBezTo>
                <a:cubicBezTo>
                  <a:pt x="1614" y="696"/>
                  <a:pt x="1605" y="705"/>
                  <a:pt x="1594" y="708"/>
                </a:cubicBezTo>
                <a:cubicBezTo>
                  <a:pt x="1584" y="710"/>
                  <a:pt x="1576" y="715"/>
                  <a:pt x="1568" y="721"/>
                </a:cubicBezTo>
                <a:cubicBezTo>
                  <a:pt x="1555" y="729"/>
                  <a:pt x="1540" y="733"/>
                  <a:pt x="1525" y="736"/>
                </a:cubicBezTo>
                <a:cubicBezTo>
                  <a:pt x="1507" y="739"/>
                  <a:pt x="1491" y="746"/>
                  <a:pt x="1476" y="754"/>
                </a:cubicBezTo>
                <a:cubicBezTo>
                  <a:pt x="1474" y="755"/>
                  <a:pt x="1472" y="756"/>
                  <a:pt x="1471" y="758"/>
                </a:cubicBezTo>
                <a:cubicBezTo>
                  <a:pt x="1455" y="777"/>
                  <a:pt x="1441" y="798"/>
                  <a:pt x="1433" y="822"/>
                </a:cubicBezTo>
                <a:cubicBezTo>
                  <a:pt x="1431" y="826"/>
                  <a:pt x="1430" y="830"/>
                  <a:pt x="1430" y="834"/>
                </a:cubicBezTo>
                <a:cubicBezTo>
                  <a:pt x="1428" y="840"/>
                  <a:pt x="1430" y="843"/>
                  <a:pt x="1436" y="846"/>
                </a:cubicBezTo>
                <a:cubicBezTo>
                  <a:pt x="1437" y="846"/>
                  <a:pt x="1438" y="848"/>
                  <a:pt x="1438" y="849"/>
                </a:cubicBezTo>
                <a:cubicBezTo>
                  <a:pt x="1438" y="859"/>
                  <a:pt x="1436" y="868"/>
                  <a:pt x="1432" y="877"/>
                </a:cubicBezTo>
                <a:cubicBezTo>
                  <a:pt x="1421" y="899"/>
                  <a:pt x="1410" y="922"/>
                  <a:pt x="1400" y="944"/>
                </a:cubicBezTo>
                <a:cubicBezTo>
                  <a:pt x="1398" y="948"/>
                  <a:pt x="1398" y="952"/>
                  <a:pt x="1397" y="956"/>
                </a:cubicBezTo>
                <a:cubicBezTo>
                  <a:pt x="1396" y="977"/>
                  <a:pt x="1395" y="998"/>
                  <a:pt x="1394" y="1019"/>
                </a:cubicBezTo>
                <a:cubicBezTo>
                  <a:pt x="1393" y="1027"/>
                  <a:pt x="1393" y="1035"/>
                  <a:pt x="1393" y="1043"/>
                </a:cubicBezTo>
                <a:cubicBezTo>
                  <a:pt x="1391" y="1060"/>
                  <a:pt x="1385" y="1077"/>
                  <a:pt x="1380" y="1094"/>
                </a:cubicBezTo>
                <a:cubicBezTo>
                  <a:pt x="1379" y="1096"/>
                  <a:pt x="1377" y="1098"/>
                  <a:pt x="1376" y="1100"/>
                </a:cubicBezTo>
                <a:cubicBezTo>
                  <a:pt x="1365" y="1113"/>
                  <a:pt x="1357" y="1126"/>
                  <a:pt x="1352" y="1142"/>
                </a:cubicBezTo>
                <a:cubicBezTo>
                  <a:pt x="1346" y="1159"/>
                  <a:pt x="1335" y="1170"/>
                  <a:pt x="1322" y="1181"/>
                </a:cubicBezTo>
                <a:cubicBezTo>
                  <a:pt x="1302" y="1197"/>
                  <a:pt x="1280" y="1209"/>
                  <a:pt x="1256" y="1220"/>
                </a:cubicBezTo>
                <a:cubicBezTo>
                  <a:pt x="1246" y="1225"/>
                  <a:pt x="1236" y="1231"/>
                  <a:pt x="1226" y="1237"/>
                </a:cubicBezTo>
                <a:cubicBezTo>
                  <a:pt x="1215" y="1243"/>
                  <a:pt x="1203" y="1246"/>
                  <a:pt x="1191" y="1247"/>
                </a:cubicBezTo>
                <a:cubicBezTo>
                  <a:pt x="1166" y="1249"/>
                  <a:pt x="1142" y="1248"/>
                  <a:pt x="1117" y="1245"/>
                </a:cubicBezTo>
                <a:cubicBezTo>
                  <a:pt x="1094" y="1243"/>
                  <a:pt x="1072" y="1241"/>
                  <a:pt x="1049" y="1239"/>
                </a:cubicBezTo>
                <a:cubicBezTo>
                  <a:pt x="1044" y="1239"/>
                  <a:pt x="1040" y="1240"/>
                  <a:pt x="1035" y="1241"/>
                </a:cubicBezTo>
                <a:cubicBezTo>
                  <a:pt x="1029" y="1243"/>
                  <a:pt x="1023" y="1243"/>
                  <a:pt x="1019" y="1237"/>
                </a:cubicBezTo>
                <a:cubicBezTo>
                  <a:pt x="1018" y="1236"/>
                  <a:pt x="1016" y="1236"/>
                  <a:pt x="1015" y="1236"/>
                </a:cubicBezTo>
                <a:cubicBezTo>
                  <a:pt x="1011" y="1237"/>
                  <a:pt x="1007" y="1239"/>
                  <a:pt x="1003" y="1239"/>
                </a:cubicBezTo>
                <a:cubicBezTo>
                  <a:pt x="998" y="1239"/>
                  <a:pt x="997" y="1242"/>
                  <a:pt x="998" y="1246"/>
                </a:cubicBezTo>
                <a:cubicBezTo>
                  <a:pt x="1000" y="1260"/>
                  <a:pt x="1002" y="1275"/>
                  <a:pt x="1004" y="1290"/>
                </a:cubicBezTo>
                <a:cubicBezTo>
                  <a:pt x="1009" y="1325"/>
                  <a:pt x="1016" y="1359"/>
                  <a:pt x="1020" y="1394"/>
                </a:cubicBezTo>
                <a:cubicBezTo>
                  <a:pt x="1022" y="1414"/>
                  <a:pt x="1021" y="1434"/>
                  <a:pt x="1020" y="1454"/>
                </a:cubicBezTo>
                <a:cubicBezTo>
                  <a:pt x="1019" y="1475"/>
                  <a:pt x="1006" y="1483"/>
                  <a:pt x="986" y="1483"/>
                </a:cubicBezTo>
                <a:cubicBezTo>
                  <a:pt x="981" y="1484"/>
                  <a:pt x="976" y="1485"/>
                  <a:pt x="971" y="1487"/>
                </a:cubicBezTo>
                <a:cubicBezTo>
                  <a:pt x="967" y="1489"/>
                  <a:pt x="962" y="1490"/>
                  <a:pt x="958" y="1491"/>
                </a:cubicBezTo>
                <a:cubicBezTo>
                  <a:pt x="950" y="1491"/>
                  <a:pt x="943" y="1491"/>
                  <a:pt x="934" y="1491"/>
                </a:cubicBezTo>
                <a:cubicBezTo>
                  <a:pt x="935" y="1496"/>
                  <a:pt x="936" y="1500"/>
                  <a:pt x="938" y="1505"/>
                </a:cubicBezTo>
                <a:cubicBezTo>
                  <a:pt x="950" y="1529"/>
                  <a:pt x="965" y="1551"/>
                  <a:pt x="983" y="1572"/>
                </a:cubicBezTo>
                <a:cubicBezTo>
                  <a:pt x="1000" y="1589"/>
                  <a:pt x="1008" y="1612"/>
                  <a:pt x="1015" y="1635"/>
                </a:cubicBezTo>
                <a:cubicBezTo>
                  <a:pt x="838" y="1635"/>
                  <a:pt x="662" y="1635"/>
                  <a:pt x="485" y="1635"/>
                </a:cubicBezTo>
                <a:cubicBezTo>
                  <a:pt x="485" y="1627"/>
                  <a:pt x="485" y="1618"/>
                  <a:pt x="485" y="1609"/>
                </a:cubicBezTo>
                <a:cubicBezTo>
                  <a:pt x="485" y="1592"/>
                  <a:pt x="493" y="1578"/>
                  <a:pt x="499" y="1563"/>
                </a:cubicBezTo>
                <a:cubicBezTo>
                  <a:pt x="504" y="1550"/>
                  <a:pt x="504" y="1550"/>
                  <a:pt x="498" y="1537"/>
                </a:cubicBezTo>
                <a:cubicBezTo>
                  <a:pt x="495" y="1530"/>
                  <a:pt x="493" y="1523"/>
                  <a:pt x="491" y="1517"/>
                </a:cubicBezTo>
                <a:cubicBezTo>
                  <a:pt x="490" y="1514"/>
                  <a:pt x="489" y="1510"/>
                  <a:pt x="487" y="1508"/>
                </a:cubicBezTo>
                <a:cubicBezTo>
                  <a:pt x="478" y="1497"/>
                  <a:pt x="469" y="1486"/>
                  <a:pt x="460" y="1475"/>
                </a:cubicBezTo>
                <a:cubicBezTo>
                  <a:pt x="450" y="1462"/>
                  <a:pt x="437" y="1455"/>
                  <a:pt x="423" y="1449"/>
                </a:cubicBezTo>
                <a:cubicBezTo>
                  <a:pt x="421" y="1449"/>
                  <a:pt x="420" y="1449"/>
                  <a:pt x="418" y="1450"/>
                </a:cubicBezTo>
                <a:cubicBezTo>
                  <a:pt x="415" y="1453"/>
                  <a:pt x="412" y="1455"/>
                  <a:pt x="410" y="1458"/>
                </a:cubicBezTo>
                <a:cubicBezTo>
                  <a:pt x="406" y="1462"/>
                  <a:pt x="402" y="1463"/>
                  <a:pt x="397" y="1463"/>
                </a:cubicBezTo>
                <a:cubicBezTo>
                  <a:pt x="374" y="1460"/>
                  <a:pt x="352" y="1459"/>
                  <a:pt x="329" y="1457"/>
                </a:cubicBezTo>
                <a:cubicBezTo>
                  <a:pt x="325" y="1457"/>
                  <a:pt x="322" y="1457"/>
                  <a:pt x="319" y="1460"/>
                </a:cubicBezTo>
                <a:cubicBezTo>
                  <a:pt x="313" y="1466"/>
                  <a:pt x="306" y="1472"/>
                  <a:pt x="299" y="1478"/>
                </a:cubicBezTo>
                <a:cubicBezTo>
                  <a:pt x="286" y="1491"/>
                  <a:pt x="270" y="1500"/>
                  <a:pt x="252" y="1506"/>
                </a:cubicBezTo>
                <a:cubicBezTo>
                  <a:pt x="229" y="1513"/>
                  <a:pt x="206" y="1520"/>
                  <a:pt x="182" y="1525"/>
                </a:cubicBezTo>
                <a:cubicBezTo>
                  <a:pt x="172" y="1528"/>
                  <a:pt x="161" y="1525"/>
                  <a:pt x="150" y="1525"/>
                </a:cubicBezTo>
                <a:cubicBezTo>
                  <a:pt x="146" y="1525"/>
                  <a:pt x="141" y="1524"/>
                  <a:pt x="136" y="1525"/>
                </a:cubicBezTo>
                <a:cubicBezTo>
                  <a:pt x="127" y="1525"/>
                  <a:pt x="120" y="1521"/>
                  <a:pt x="115" y="1514"/>
                </a:cubicBezTo>
                <a:cubicBezTo>
                  <a:pt x="113" y="1511"/>
                  <a:pt x="111" y="1508"/>
                  <a:pt x="110" y="1505"/>
                </a:cubicBezTo>
                <a:cubicBezTo>
                  <a:pt x="108" y="1500"/>
                  <a:pt x="104" y="1497"/>
                  <a:pt x="99" y="1495"/>
                </a:cubicBezTo>
                <a:cubicBezTo>
                  <a:pt x="79" y="1485"/>
                  <a:pt x="59" y="1474"/>
                  <a:pt x="38" y="1464"/>
                </a:cubicBezTo>
                <a:cubicBezTo>
                  <a:pt x="31" y="1461"/>
                  <a:pt x="27" y="1456"/>
                  <a:pt x="24" y="1450"/>
                </a:cubicBezTo>
                <a:cubicBezTo>
                  <a:pt x="22" y="1442"/>
                  <a:pt x="19" y="1435"/>
                  <a:pt x="17" y="1428"/>
                </a:cubicBezTo>
                <a:cubicBezTo>
                  <a:pt x="15" y="1423"/>
                  <a:pt x="13" y="1418"/>
                  <a:pt x="10" y="1414"/>
                </a:cubicBezTo>
                <a:cubicBezTo>
                  <a:pt x="0" y="1399"/>
                  <a:pt x="0" y="1383"/>
                  <a:pt x="5" y="1367"/>
                </a:cubicBezTo>
                <a:cubicBezTo>
                  <a:pt x="6" y="1362"/>
                  <a:pt x="8" y="1357"/>
                  <a:pt x="10" y="1352"/>
                </a:cubicBezTo>
                <a:cubicBezTo>
                  <a:pt x="16" y="1339"/>
                  <a:pt x="19" y="1325"/>
                  <a:pt x="19" y="1311"/>
                </a:cubicBezTo>
                <a:cubicBezTo>
                  <a:pt x="19" y="1309"/>
                  <a:pt x="19" y="1308"/>
                  <a:pt x="19" y="1306"/>
                </a:cubicBezTo>
                <a:cubicBezTo>
                  <a:pt x="19" y="1291"/>
                  <a:pt x="26" y="1283"/>
                  <a:pt x="40" y="1280"/>
                </a:cubicBezTo>
                <a:cubicBezTo>
                  <a:pt x="44" y="1279"/>
                  <a:pt x="46" y="1278"/>
                  <a:pt x="48" y="1274"/>
                </a:cubicBezTo>
                <a:cubicBezTo>
                  <a:pt x="61" y="1246"/>
                  <a:pt x="78" y="1219"/>
                  <a:pt x="98" y="1195"/>
                </a:cubicBezTo>
                <a:cubicBezTo>
                  <a:pt x="112" y="1179"/>
                  <a:pt x="127" y="1164"/>
                  <a:pt x="140" y="1147"/>
                </a:cubicBezTo>
                <a:cubicBezTo>
                  <a:pt x="152" y="1132"/>
                  <a:pt x="163" y="1115"/>
                  <a:pt x="174" y="1100"/>
                </a:cubicBezTo>
                <a:cubicBezTo>
                  <a:pt x="182" y="1088"/>
                  <a:pt x="191" y="1076"/>
                  <a:pt x="200" y="1065"/>
                </a:cubicBezTo>
                <a:cubicBezTo>
                  <a:pt x="201" y="1063"/>
                  <a:pt x="202" y="1061"/>
                  <a:pt x="200" y="1059"/>
                </a:cubicBezTo>
                <a:cubicBezTo>
                  <a:pt x="196" y="1050"/>
                  <a:pt x="203" y="1035"/>
                  <a:pt x="214" y="1032"/>
                </a:cubicBezTo>
                <a:cubicBezTo>
                  <a:pt x="218" y="1030"/>
                  <a:pt x="222" y="1030"/>
                  <a:pt x="226" y="1029"/>
                </a:cubicBezTo>
                <a:cubicBezTo>
                  <a:pt x="228" y="1029"/>
                  <a:pt x="230" y="1028"/>
                  <a:pt x="231" y="1027"/>
                </a:cubicBezTo>
                <a:cubicBezTo>
                  <a:pt x="240" y="1012"/>
                  <a:pt x="250" y="998"/>
                  <a:pt x="261" y="985"/>
                </a:cubicBezTo>
                <a:cubicBezTo>
                  <a:pt x="268" y="978"/>
                  <a:pt x="272" y="969"/>
                  <a:pt x="277" y="960"/>
                </a:cubicBezTo>
                <a:cubicBezTo>
                  <a:pt x="282" y="951"/>
                  <a:pt x="289" y="945"/>
                  <a:pt x="299" y="941"/>
                </a:cubicBezTo>
                <a:cubicBezTo>
                  <a:pt x="306" y="939"/>
                  <a:pt x="313" y="935"/>
                  <a:pt x="320" y="932"/>
                </a:cubicBezTo>
                <a:cubicBezTo>
                  <a:pt x="330" y="927"/>
                  <a:pt x="341" y="923"/>
                  <a:pt x="353" y="921"/>
                </a:cubicBezTo>
                <a:cubicBezTo>
                  <a:pt x="358" y="921"/>
                  <a:pt x="363" y="918"/>
                  <a:pt x="366" y="914"/>
                </a:cubicBezTo>
                <a:cubicBezTo>
                  <a:pt x="370" y="907"/>
                  <a:pt x="377" y="903"/>
                  <a:pt x="384" y="900"/>
                </a:cubicBezTo>
                <a:cubicBezTo>
                  <a:pt x="390" y="898"/>
                  <a:pt x="395" y="897"/>
                  <a:pt x="400" y="894"/>
                </a:cubicBezTo>
                <a:cubicBezTo>
                  <a:pt x="404" y="892"/>
                  <a:pt x="408" y="889"/>
                  <a:pt x="411" y="888"/>
                </a:cubicBezTo>
                <a:cubicBezTo>
                  <a:pt x="404" y="879"/>
                  <a:pt x="398" y="872"/>
                  <a:pt x="393" y="864"/>
                </a:cubicBezTo>
                <a:cubicBezTo>
                  <a:pt x="389" y="859"/>
                  <a:pt x="385" y="854"/>
                  <a:pt x="381" y="848"/>
                </a:cubicBezTo>
                <a:cubicBezTo>
                  <a:pt x="363" y="825"/>
                  <a:pt x="352" y="798"/>
                  <a:pt x="348" y="769"/>
                </a:cubicBezTo>
                <a:cubicBezTo>
                  <a:pt x="347" y="763"/>
                  <a:pt x="348" y="755"/>
                  <a:pt x="348" y="749"/>
                </a:cubicBezTo>
                <a:cubicBezTo>
                  <a:pt x="348" y="747"/>
                  <a:pt x="348" y="745"/>
                  <a:pt x="348" y="743"/>
                </a:cubicBezTo>
                <a:cubicBezTo>
                  <a:pt x="348" y="743"/>
                  <a:pt x="347" y="743"/>
                  <a:pt x="347" y="743"/>
                </a:cubicBezTo>
                <a:cubicBezTo>
                  <a:pt x="345" y="750"/>
                  <a:pt x="343" y="756"/>
                  <a:pt x="341" y="763"/>
                </a:cubicBezTo>
                <a:cubicBezTo>
                  <a:pt x="339" y="754"/>
                  <a:pt x="343" y="743"/>
                  <a:pt x="359" y="713"/>
                </a:cubicBezTo>
                <a:cubicBezTo>
                  <a:pt x="356" y="715"/>
                  <a:pt x="353" y="718"/>
                  <a:pt x="350" y="720"/>
                </a:cubicBezTo>
                <a:cubicBezTo>
                  <a:pt x="347" y="723"/>
                  <a:pt x="344" y="725"/>
                  <a:pt x="340" y="727"/>
                </a:cubicBezTo>
                <a:cubicBezTo>
                  <a:pt x="342" y="725"/>
                  <a:pt x="343" y="723"/>
                  <a:pt x="345" y="721"/>
                </a:cubicBezTo>
                <a:cubicBezTo>
                  <a:pt x="364" y="704"/>
                  <a:pt x="383" y="688"/>
                  <a:pt x="406" y="677"/>
                </a:cubicBezTo>
                <a:cubicBezTo>
                  <a:pt x="410" y="675"/>
                  <a:pt x="411" y="673"/>
                  <a:pt x="409" y="669"/>
                </a:cubicBezTo>
                <a:cubicBezTo>
                  <a:pt x="408" y="666"/>
                  <a:pt x="407" y="663"/>
                  <a:pt x="406" y="660"/>
                </a:cubicBezTo>
                <a:cubicBezTo>
                  <a:pt x="405" y="656"/>
                  <a:pt x="406" y="652"/>
                  <a:pt x="410" y="649"/>
                </a:cubicBezTo>
                <a:cubicBezTo>
                  <a:pt x="414" y="647"/>
                  <a:pt x="417" y="648"/>
                  <a:pt x="421" y="649"/>
                </a:cubicBezTo>
                <a:cubicBezTo>
                  <a:pt x="421" y="650"/>
                  <a:pt x="422" y="650"/>
                  <a:pt x="424" y="651"/>
                </a:cubicBezTo>
                <a:cubicBezTo>
                  <a:pt x="423" y="643"/>
                  <a:pt x="423" y="636"/>
                  <a:pt x="422" y="628"/>
                </a:cubicBezTo>
                <a:cubicBezTo>
                  <a:pt x="419" y="609"/>
                  <a:pt x="415" y="590"/>
                  <a:pt x="411" y="570"/>
                </a:cubicBezTo>
                <a:cubicBezTo>
                  <a:pt x="402" y="526"/>
                  <a:pt x="408" y="484"/>
                  <a:pt x="427" y="443"/>
                </a:cubicBezTo>
                <a:cubicBezTo>
                  <a:pt x="439" y="420"/>
                  <a:pt x="451" y="398"/>
                  <a:pt x="469" y="379"/>
                </a:cubicBezTo>
                <a:cubicBezTo>
                  <a:pt x="479" y="369"/>
                  <a:pt x="490" y="361"/>
                  <a:pt x="504" y="356"/>
                </a:cubicBezTo>
                <a:cubicBezTo>
                  <a:pt x="518" y="350"/>
                  <a:pt x="533" y="344"/>
                  <a:pt x="548" y="343"/>
                </a:cubicBezTo>
                <a:cubicBezTo>
                  <a:pt x="561" y="342"/>
                  <a:pt x="572" y="337"/>
                  <a:pt x="583" y="331"/>
                </a:cubicBezTo>
                <a:cubicBezTo>
                  <a:pt x="592" y="326"/>
                  <a:pt x="602" y="323"/>
                  <a:pt x="613" y="324"/>
                </a:cubicBezTo>
                <a:cubicBezTo>
                  <a:pt x="625" y="326"/>
                  <a:pt x="636" y="329"/>
                  <a:pt x="642" y="341"/>
                </a:cubicBezTo>
                <a:cubicBezTo>
                  <a:pt x="642" y="342"/>
                  <a:pt x="644" y="343"/>
                  <a:pt x="646" y="343"/>
                </a:cubicBezTo>
                <a:cubicBezTo>
                  <a:pt x="655" y="344"/>
                  <a:pt x="665" y="343"/>
                  <a:pt x="674" y="344"/>
                </a:cubicBezTo>
                <a:cubicBezTo>
                  <a:pt x="694" y="346"/>
                  <a:pt x="713" y="352"/>
                  <a:pt x="730" y="363"/>
                </a:cubicBezTo>
                <a:cubicBezTo>
                  <a:pt x="750" y="376"/>
                  <a:pt x="771" y="388"/>
                  <a:pt x="786" y="408"/>
                </a:cubicBezTo>
                <a:cubicBezTo>
                  <a:pt x="794" y="418"/>
                  <a:pt x="800" y="430"/>
                  <a:pt x="806" y="441"/>
                </a:cubicBezTo>
                <a:cubicBezTo>
                  <a:pt x="812" y="452"/>
                  <a:pt x="813" y="464"/>
                  <a:pt x="810" y="476"/>
                </a:cubicBezTo>
                <a:cubicBezTo>
                  <a:pt x="808" y="486"/>
                  <a:pt x="805" y="497"/>
                  <a:pt x="802" y="507"/>
                </a:cubicBezTo>
                <a:cubicBezTo>
                  <a:pt x="800" y="506"/>
                  <a:pt x="799" y="505"/>
                  <a:pt x="798" y="504"/>
                </a:cubicBezTo>
                <a:cubicBezTo>
                  <a:pt x="798" y="506"/>
                  <a:pt x="796" y="507"/>
                  <a:pt x="796" y="508"/>
                </a:cubicBezTo>
                <a:cubicBezTo>
                  <a:pt x="795" y="524"/>
                  <a:pt x="796" y="538"/>
                  <a:pt x="808" y="550"/>
                </a:cubicBezTo>
                <a:cubicBezTo>
                  <a:pt x="818" y="561"/>
                  <a:pt x="829" y="572"/>
                  <a:pt x="840" y="583"/>
                </a:cubicBezTo>
                <a:cubicBezTo>
                  <a:pt x="849" y="592"/>
                  <a:pt x="848" y="603"/>
                  <a:pt x="838" y="611"/>
                </a:cubicBezTo>
                <a:cubicBezTo>
                  <a:pt x="834" y="614"/>
                  <a:pt x="829" y="617"/>
                  <a:pt x="825" y="620"/>
                </a:cubicBezTo>
                <a:cubicBezTo>
                  <a:pt x="818" y="624"/>
                  <a:pt x="817" y="632"/>
                  <a:pt x="822" y="638"/>
                </a:cubicBezTo>
                <a:cubicBezTo>
                  <a:pt x="828" y="644"/>
                  <a:pt x="827" y="647"/>
                  <a:pt x="821" y="652"/>
                </a:cubicBezTo>
                <a:cubicBezTo>
                  <a:pt x="818" y="654"/>
                  <a:pt x="818" y="657"/>
                  <a:pt x="820" y="661"/>
                </a:cubicBezTo>
                <a:cubicBezTo>
                  <a:pt x="822" y="664"/>
                  <a:pt x="826" y="667"/>
                  <a:pt x="826" y="671"/>
                </a:cubicBezTo>
                <a:cubicBezTo>
                  <a:pt x="826" y="674"/>
                  <a:pt x="821" y="676"/>
                  <a:pt x="819" y="680"/>
                </a:cubicBezTo>
                <a:cubicBezTo>
                  <a:pt x="818" y="682"/>
                  <a:pt x="817" y="686"/>
                  <a:pt x="818" y="688"/>
                </a:cubicBezTo>
                <a:cubicBezTo>
                  <a:pt x="820" y="693"/>
                  <a:pt x="823" y="697"/>
                  <a:pt x="825" y="701"/>
                </a:cubicBezTo>
                <a:cubicBezTo>
                  <a:pt x="842" y="726"/>
                  <a:pt x="826" y="749"/>
                  <a:pt x="801" y="752"/>
                </a:cubicBezTo>
                <a:cubicBezTo>
                  <a:pt x="784" y="754"/>
                  <a:pt x="767" y="756"/>
                  <a:pt x="750" y="758"/>
                </a:cubicBezTo>
                <a:cubicBezTo>
                  <a:pt x="738" y="759"/>
                  <a:pt x="729" y="764"/>
                  <a:pt x="722" y="774"/>
                </a:cubicBezTo>
                <a:cubicBezTo>
                  <a:pt x="720" y="778"/>
                  <a:pt x="718" y="781"/>
                  <a:pt x="716" y="785"/>
                </a:cubicBezTo>
                <a:cubicBezTo>
                  <a:pt x="711" y="796"/>
                  <a:pt x="706" y="806"/>
                  <a:pt x="702" y="817"/>
                </a:cubicBezTo>
                <a:cubicBezTo>
                  <a:pt x="701" y="820"/>
                  <a:pt x="701" y="823"/>
                  <a:pt x="701" y="827"/>
                </a:cubicBezTo>
                <a:cubicBezTo>
                  <a:pt x="701" y="828"/>
                  <a:pt x="704" y="829"/>
                  <a:pt x="706" y="829"/>
                </a:cubicBezTo>
                <a:cubicBezTo>
                  <a:pt x="709" y="830"/>
                  <a:pt x="710" y="831"/>
                  <a:pt x="710" y="834"/>
                </a:cubicBezTo>
                <a:cubicBezTo>
                  <a:pt x="711" y="843"/>
                  <a:pt x="716" y="847"/>
                  <a:pt x="726" y="849"/>
                </a:cubicBezTo>
                <a:cubicBezTo>
                  <a:pt x="747" y="854"/>
                  <a:pt x="769" y="862"/>
                  <a:pt x="790" y="868"/>
                </a:cubicBezTo>
                <a:cubicBezTo>
                  <a:pt x="803" y="871"/>
                  <a:pt x="817" y="872"/>
                  <a:pt x="829" y="875"/>
                </a:cubicBezTo>
                <a:cubicBezTo>
                  <a:pt x="842" y="878"/>
                  <a:pt x="855" y="875"/>
                  <a:pt x="867" y="876"/>
                </a:cubicBezTo>
                <a:cubicBezTo>
                  <a:pt x="881" y="877"/>
                  <a:pt x="895" y="879"/>
                  <a:pt x="909" y="879"/>
                </a:cubicBezTo>
                <a:cubicBezTo>
                  <a:pt x="917" y="878"/>
                  <a:pt x="923" y="881"/>
                  <a:pt x="930" y="885"/>
                </a:cubicBezTo>
                <a:cubicBezTo>
                  <a:pt x="946" y="895"/>
                  <a:pt x="961" y="906"/>
                  <a:pt x="979" y="913"/>
                </a:cubicBezTo>
                <a:cubicBezTo>
                  <a:pt x="991" y="918"/>
                  <a:pt x="1001" y="924"/>
                  <a:pt x="1012" y="930"/>
                </a:cubicBezTo>
                <a:cubicBezTo>
                  <a:pt x="1016" y="932"/>
                  <a:pt x="1020" y="936"/>
                  <a:pt x="1024" y="940"/>
                </a:cubicBezTo>
                <a:cubicBezTo>
                  <a:pt x="1029" y="944"/>
                  <a:pt x="1034" y="949"/>
                  <a:pt x="1039" y="952"/>
                </a:cubicBezTo>
                <a:cubicBezTo>
                  <a:pt x="1050" y="958"/>
                  <a:pt x="1058" y="968"/>
                  <a:pt x="1066" y="977"/>
                </a:cubicBezTo>
                <a:cubicBezTo>
                  <a:pt x="1074" y="988"/>
                  <a:pt x="1084" y="992"/>
                  <a:pt x="1096" y="992"/>
                </a:cubicBezTo>
                <a:cubicBezTo>
                  <a:pt x="1101" y="992"/>
                  <a:pt x="1106" y="993"/>
                  <a:pt x="1110" y="994"/>
                </a:cubicBezTo>
                <a:cubicBezTo>
                  <a:pt x="1119" y="997"/>
                  <a:pt x="1128" y="1000"/>
                  <a:pt x="1137" y="1002"/>
                </a:cubicBezTo>
                <a:cubicBezTo>
                  <a:pt x="1149" y="1005"/>
                  <a:pt x="1159" y="1011"/>
                  <a:pt x="1167" y="1022"/>
                </a:cubicBezTo>
                <a:cubicBezTo>
                  <a:pt x="1174" y="1018"/>
                  <a:pt x="1182" y="1014"/>
                  <a:pt x="1189" y="1010"/>
                </a:cubicBezTo>
                <a:cubicBezTo>
                  <a:pt x="1199" y="1006"/>
                  <a:pt x="1208" y="1003"/>
                  <a:pt x="1218" y="1000"/>
                </a:cubicBezTo>
                <a:cubicBezTo>
                  <a:pt x="1221" y="999"/>
                  <a:pt x="1226" y="1000"/>
                  <a:pt x="1230" y="1001"/>
                </a:cubicBezTo>
                <a:cubicBezTo>
                  <a:pt x="1233" y="1001"/>
                  <a:pt x="1235" y="1001"/>
                  <a:pt x="1237" y="999"/>
                </a:cubicBezTo>
                <a:cubicBezTo>
                  <a:pt x="1239" y="995"/>
                  <a:pt x="1242" y="991"/>
                  <a:pt x="1244" y="988"/>
                </a:cubicBezTo>
                <a:cubicBezTo>
                  <a:pt x="1247" y="980"/>
                  <a:pt x="1252" y="974"/>
                  <a:pt x="1259" y="970"/>
                </a:cubicBezTo>
                <a:cubicBezTo>
                  <a:pt x="1272" y="961"/>
                  <a:pt x="1281" y="950"/>
                  <a:pt x="1289" y="937"/>
                </a:cubicBezTo>
                <a:cubicBezTo>
                  <a:pt x="1294" y="929"/>
                  <a:pt x="1299" y="922"/>
                  <a:pt x="1304" y="915"/>
                </a:cubicBezTo>
                <a:cubicBezTo>
                  <a:pt x="1307" y="910"/>
                  <a:pt x="1311" y="905"/>
                  <a:pt x="1313" y="900"/>
                </a:cubicBezTo>
                <a:cubicBezTo>
                  <a:pt x="1322" y="882"/>
                  <a:pt x="1330" y="863"/>
                  <a:pt x="1338" y="845"/>
                </a:cubicBezTo>
                <a:cubicBezTo>
                  <a:pt x="1341" y="837"/>
                  <a:pt x="1345" y="829"/>
                  <a:pt x="1354" y="824"/>
                </a:cubicBezTo>
                <a:cubicBezTo>
                  <a:pt x="1347" y="818"/>
                  <a:pt x="1351" y="813"/>
                  <a:pt x="1356" y="809"/>
                </a:cubicBezTo>
                <a:cubicBezTo>
                  <a:pt x="1358" y="810"/>
                  <a:pt x="1360" y="810"/>
                  <a:pt x="1363" y="811"/>
                </a:cubicBezTo>
                <a:cubicBezTo>
                  <a:pt x="1368" y="797"/>
                  <a:pt x="1373" y="782"/>
                  <a:pt x="1379" y="768"/>
                </a:cubicBezTo>
                <a:cubicBezTo>
                  <a:pt x="1381" y="761"/>
                  <a:pt x="1384" y="754"/>
                  <a:pt x="1387" y="748"/>
                </a:cubicBezTo>
                <a:cubicBezTo>
                  <a:pt x="1389" y="744"/>
                  <a:pt x="1393" y="740"/>
                  <a:pt x="1396" y="736"/>
                </a:cubicBezTo>
                <a:cubicBezTo>
                  <a:pt x="1399" y="732"/>
                  <a:pt x="1403" y="728"/>
                  <a:pt x="1406" y="724"/>
                </a:cubicBezTo>
                <a:cubicBezTo>
                  <a:pt x="1415" y="706"/>
                  <a:pt x="1431" y="695"/>
                  <a:pt x="1448" y="685"/>
                </a:cubicBezTo>
                <a:cubicBezTo>
                  <a:pt x="1450" y="685"/>
                  <a:pt x="1451" y="684"/>
                  <a:pt x="1453" y="683"/>
                </a:cubicBezTo>
                <a:cubicBezTo>
                  <a:pt x="1443" y="680"/>
                  <a:pt x="1434" y="678"/>
                  <a:pt x="1425" y="675"/>
                </a:cubicBezTo>
                <a:cubicBezTo>
                  <a:pt x="1375" y="660"/>
                  <a:pt x="1332" y="635"/>
                  <a:pt x="1293" y="600"/>
                </a:cubicBezTo>
                <a:cubicBezTo>
                  <a:pt x="1249" y="559"/>
                  <a:pt x="1218" y="509"/>
                  <a:pt x="1200" y="451"/>
                </a:cubicBezTo>
                <a:cubicBezTo>
                  <a:pt x="1189" y="415"/>
                  <a:pt x="1185" y="379"/>
                  <a:pt x="1186" y="342"/>
                </a:cubicBezTo>
                <a:cubicBezTo>
                  <a:pt x="1189" y="261"/>
                  <a:pt x="1218" y="191"/>
                  <a:pt x="1271" y="131"/>
                </a:cubicBezTo>
                <a:cubicBezTo>
                  <a:pt x="1319" y="76"/>
                  <a:pt x="1379" y="41"/>
                  <a:pt x="1450" y="25"/>
                </a:cubicBezTo>
                <a:cubicBezTo>
                  <a:pt x="1483" y="18"/>
                  <a:pt x="1515" y="16"/>
                  <a:pt x="1548" y="18"/>
                </a:cubicBezTo>
                <a:cubicBezTo>
                  <a:pt x="1594" y="21"/>
                  <a:pt x="1637" y="34"/>
                  <a:pt x="1678" y="55"/>
                </a:cubicBezTo>
                <a:cubicBezTo>
                  <a:pt x="1728" y="81"/>
                  <a:pt x="1769" y="118"/>
                  <a:pt x="1800" y="164"/>
                </a:cubicBezTo>
                <a:cubicBezTo>
                  <a:pt x="1817" y="188"/>
                  <a:pt x="1830" y="214"/>
                  <a:pt x="1840" y="241"/>
                </a:cubicBezTo>
                <a:cubicBezTo>
                  <a:pt x="1849" y="269"/>
                  <a:pt x="1855" y="297"/>
                  <a:pt x="1858" y="326"/>
                </a:cubicBezTo>
                <a:cubicBezTo>
                  <a:pt x="1858" y="327"/>
                  <a:pt x="1858" y="328"/>
                  <a:pt x="1859" y="330"/>
                </a:cubicBezTo>
                <a:cubicBezTo>
                  <a:pt x="1859" y="346"/>
                  <a:pt x="1859" y="362"/>
                  <a:pt x="1859" y="378"/>
                </a:cubicBezTo>
                <a:close/>
                <a:moveTo>
                  <a:pt x="1266" y="389"/>
                </a:moveTo>
                <a:cubicBezTo>
                  <a:pt x="1266" y="389"/>
                  <a:pt x="1267" y="388"/>
                  <a:pt x="1267" y="388"/>
                </a:cubicBezTo>
                <a:cubicBezTo>
                  <a:pt x="1270" y="391"/>
                  <a:pt x="1274" y="394"/>
                  <a:pt x="1277" y="397"/>
                </a:cubicBezTo>
                <a:cubicBezTo>
                  <a:pt x="1278" y="398"/>
                  <a:pt x="1280" y="399"/>
                  <a:pt x="1281" y="399"/>
                </a:cubicBezTo>
                <a:cubicBezTo>
                  <a:pt x="1289" y="398"/>
                  <a:pt x="1295" y="400"/>
                  <a:pt x="1298" y="406"/>
                </a:cubicBezTo>
                <a:cubicBezTo>
                  <a:pt x="1302" y="411"/>
                  <a:pt x="1309" y="414"/>
                  <a:pt x="1309" y="421"/>
                </a:cubicBezTo>
                <a:cubicBezTo>
                  <a:pt x="1309" y="422"/>
                  <a:pt x="1312" y="424"/>
                  <a:pt x="1313" y="423"/>
                </a:cubicBezTo>
                <a:cubicBezTo>
                  <a:pt x="1319" y="423"/>
                  <a:pt x="1323" y="427"/>
                  <a:pt x="1328" y="429"/>
                </a:cubicBezTo>
                <a:cubicBezTo>
                  <a:pt x="1331" y="431"/>
                  <a:pt x="1334" y="433"/>
                  <a:pt x="1338" y="431"/>
                </a:cubicBezTo>
                <a:cubicBezTo>
                  <a:pt x="1340" y="430"/>
                  <a:pt x="1342" y="431"/>
                  <a:pt x="1343" y="432"/>
                </a:cubicBezTo>
                <a:cubicBezTo>
                  <a:pt x="1348" y="435"/>
                  <a:pt x="1352" y="438"/>
                  <a:pt x="1357" y="440"/>
                </a:cubicBezTo>
                <a:cubicBezTo>
                  <a:pt x="1364" y="443"/>
                  <a:pt x="1367" y="448"/>
                  <a:pt x="1365" y="456"/>
                </a:cubicBezTo>
                <a:cubicBezTo>
                  <a:pt x="1363" y="464"/>
                  <a:pt x="1359" y="469"/>
                  <a:pt x="1353" y="474"/>
                </a:cubicBezTo>
                <a:cubicBezTo>
                  <a:pt x="1350" y="476"/>
                  <a:pt x="1349" y="479"/>
                  <a:pt x="1350" y="483"/>
                </a:cubicBezTo>
                <a:cubicBezTo>
                  <a:pt x="1350" y="485"/>
                  <a:pt x="1350" y="487"/>
                  <a:pt x="1349" y="489"/>
                </a:cubicBezTo>
                <a:cubicBezTo>
                  <a:pt x="1348" y="496"/>
                  <a:pt x="1345" y="502"/>
                  <a:pt x="1342" y="508"/>
                </a:cubicBezTo>
                <a:cubicBezTo>
                  <a:pt x="1339" y="512"/>
                  <a:pt x="1336" y="514"/>
                  <a:pt x="1332" y="515"/>
                </a:cubicBezTo>
                <a:cubicBezTo>
                  <a:pt x="1326" y="517"/>
                  <a:pt x="1321" y="520"/>
                  <a:pt x="1315" y="522"/>
                </a:cubicBezTo>
                <a:cubicBezTo>
                  <a:pt x="1314" y="522"/>
                  <a:pt x="1313" y="524"/>
                  <a:pt x="1313" y="526"/>
                </a:cubicBezTo>
                <a:cubicBezTo>
                  <a:pt x="1314" y="534"/>
                  <a:pt x="1309" y="542"/>
                  <a:pt x="1301" y="544"/>
                </a:cubicBezTo>
                <a:cubicBezTo>
                  <a:pt x="1300" y="552"/>
                  <a:pt x="1295" y="557"/>
                  <a:pt x="1289" y="559"/>
                </a:cubicBezTo>
                <a:cubicBezTo>
                  <a:pt x="1283" y="562"/>
                  <a:pt x="1281" y="566"/>
                  <a:pt x="1278" y="571"/>
                </a:cubicBezTo>
                <a:cubicBezTo>
                  <a:pt x="1292" y="587"/>
                  <a:pt x="1307" y="600"/>
                  <a:pt x="1323" y="613"/>
                </a:cubicBezTo>
                <a:cubicBezTo>
                  <a:pt x="1352" y="635"/>
                  <a:pt x="1384" y="652"/>
                  <a:pt x="1418" y="663"/>
                </a:cubicBezTo>
                <a:cubicBezTo>
                  <a:pt x="1442" y="671"/>
                  <a:pt x="1466" y="679"/>
                  <a:pt x="1492" y="675"/>
                </a:cubicBezTo>
                <a:cubicBezTo>
                  <a:pt x="1510" y="673"/>
                  <a:pt x="1528" y="671"/>
                  <a:pt x="1544" y="660"/>
                </a:cubicBezTo>
                <a:cubicBezTo>
                  <a:pt x="1548" y="657"/>
                  <a:pt x="1551" y="657"/>
                  <a:pt x="1554" y="660"/>
                </a:cubicBezTo>
                <a:cubicBezTo>
                  <a:pt x="1561" y="665"/>
                  <a:pt x="1567" y="665"/>
                  <a:pt x="1573" y="660"/>
                </a:cubicBezTo>
                <a:cubicBezTo>
                  <a:pt x="1577" y="656"/>
                  <a:pt x="1582" y="653"/>
                  <a:pt x="1586" y="650"/>
                </a:cubicBezTo>
                <a:cubicBezTo>
                  <a:pt x="1590" y="648"/>
                  <a:pt x="1593" y="647"/>
                  <a:pt x="1597" y="645"/>
                </a:cubicBezTo>
                <a:cubicBezTo>
                  <a:pt x="1602" y="644"/>
                  <a:pt x="1604" y="645"/>
                  <a:pt x="1606" y="650"/>
                </a:cubicBezTo>
                <a:cubicBezTo>
                  <a:pt x="1607" y="652"/>
                  <a:pt x="1608" y="654"/>
                  <a:pt x="1609" y="655"/>
                </a:cubicBezTo>
                <a:cubicBezTo>
                  <a:pt x="1619" y="649"/>
                  <a:pt x="1628" y="644"/>
                  <a:pt x="1638" y="639"/>
                </a:cubicBezTo>
                <a:cubicBezTo>
                  <a:pt x="1644" y="635"/>
                  <a:pt x="1650" y="637"/>
                  <a:pt x="1653" y="644"/>
                </a:cubicBezTo>
                <a:cubicBezTo>
                  <a:pt x="1654" y="646"/>
                  <a:pt x="1655" y="648"/>
                  <a:pt x="1655" y="650"/>
                </a:cubicBezTo>
                <a:cubicBezTo>
                  <a:pt x="1659" y="649"/>
                  <a:pt x="1662" y="647"/>
                  <a:pt x="1665" y="646"/>
                </a:cubicBezTo>
                <a:cubicBezTo>
                  <a:pt x="1669" y="644"/>
                  <a:pt x="1674" y="643"/>
                  <a:pt x="1678" y="641"/>
                </a:cubicBezTo>
                <a:cubicBezTo>
                  <a:pt x="1709" y="624"/>
                  <a:pt x="1737" y="603"/>
                  <a:pt x="1762" y="577"/>
                </a:cubicBezTo>
                <a:cubicBezTo>
                  <a:pt x="1788" y="548"/>
                  <a:pt x="1809" y="516"/>
                  <a:pt x="1825" y="479"/>
                </a:cubicBezTo>
                <a:cubicBezTo>
                  <a:pt x="1840" y="443"/>
                  <a:pt x="1848" y="404"/>
                  <a:pt x="1850" y="364"/>
                </a:cubicBezTo>
                <a:cubicBezTo>
                  <a:pt x="1850" y="357"/>
                  <a:pt x="1851" y="351"/>
                  <a:pt x="1845" y="346"/>
                </a:cubicBezTo>
                <a:cubicBezTo>
                  <a:pt x="1844" y="345"/>
                  <a:pt x="1843" y="344"/>
                  <a:pt x="1843" y="343"/>
                </a:cubicBezTo>
                <a:cubicBezTo>
                  <a:pt x="1839" y="344"/>
                  <a:pt x="1836" y="345"/>
                  <a:pt x="1833" y="345"/>
                </a:cubicBezTo>
                <a:cubicBezTo>
                  <a:pt x="1829" y="345"/>
                  <a:pt x="1827" y="347"/>
                  <a:pt x="1824" y="349"/>
                </a:cubicBezTo>
                <a:cubicBezTo>
                  <a:pt x="1819" y="355"/>
                  <a:pt x="1813" y="359"/>
                  <a:pt x="1807" y="364"/>
                </a:cubicBezTo>
                <a:cubicBezTo>
                  <a:pt x="1806" y="365"/>
                  <a:pt x="1805" y="366"/>
                  <a:pt x="1805" y="367"/>
                </a:cubicBezTo>
                <a:cubicBezTo>
                  <a:pt x="1804" y="373"/>
                  <a:pt x="1804" y="379"/>
                  <a:pt x="1803" y="385"/>
                </a:cubicBezTo>
                <a:cubicBezTo>
                  <a:pt x="1807" y="387"/>
                  <a:pt x="1808" y="389"/>
                  <a:pt x="1809" y="395"/>
                </a:cubicBezTo>
                <a:cubicBezTo>
                  <a:pt x="1810" y="399"/>
                  <a:pt x="1808" y="403"/>
                  <a:pt x="1804" y="405"/>
                </a:cubicBezTo>
                <a:cubicBezTo>
                  <a:pt x="1800" y="406"/>
                  <a:pt x="1799" y="403"/>
                  <a:pt x="1797" y="400"/>
                </a:cubicBezTo>
                <a:cubicBezTo>
                  <a:pt x="1797" y="400"/>
                  <a:pt x="1796" y="399"/>
                  <a:pt x="1796" y="398"/>
                </a:cubicBezTo>
                <a:cubicBezTo>
                  <a:pt x="1790" y="401"/>
                  <a:pt x="1786" y="399"/>
                  <a:pt x="1785" y="394"/>
                </a:cubicBezTo>
                <a:cubicBezTo>
                  <a:pt x="1784" y="391"/>
                  <a:pt x="1783" y="387"/>
                  <a:pt x="1781" y="384"/>
                </a:cubicBezTo>
                <a:cubicBezTo>
                  <a:pt x="1775" y="372"/>
                  <a:pt x="1768" y="362"/>
                  <a:pt x="1768" y="348"/>
                </a:cubicBezTo>
                <a:cubicBezTo>
                  <a:pt x="1759" y="348"/>
                  <a:pt x="1759" y="348"/>
                  <a:pt x="1757" y="338"/>
                </a:cubicBezTo>
                <a:cubicBezTo>
                  <a:pt x="1753" y="335"/>
                  <a:pt x="1750" y="333"/>
                  <a:pt x="1748" y="332"/>
                </a:cubicBezTo>
                <a:cubicBezTo>
                  <a:pt x="1739" y="332"/>
                  <a:pt x="1732" y="333"/>
                  <a:pt x="1725" y="333"/>
                </a:cubicBezTo>
                <a:cubicBezTo>
                  <a:pt x="1726" y="336"/>
                  <a:pt x="1727" y="339"/>
                  <a:pt x="1726" y="341"/>
                </a:cubicBezTo>
                <a:cubicBezTo>
                  <a:pt x="1721" y="351"/>
                  <a:pt x="1714" y="361"/>
                  <a:pt x="1702" y="366"/>
                </a:cubicBezTo>
                <a:cubicBezTo>
                  <a:pt x="1690" y="370"/>
                  <a:pt x="1678" y="374"/>
                  <a:pt x="1666" y="379"/>
                </a:cubicBezTo>
                <a:cubicBezTo>
                  <a:pt x="1663" y="379"/>
                  <a:pt x="1663" y="380"/>
                  <a:pt x="1664" y="383"/>
                </a:cubicBezTo>
                <a:cubicBezTo>
                  <a:pt x="1671" y="381"/>
                  <a:pt x="1678" y="378"/>
                  <a:pt x="1685" y="376"/>
                </a:cubicBezTo>
                <a:cubicBezTo>
                  <a:pt x="1687" y="376"/>
                  <a:pt x="1691" y="376"/>
                  <a:pt x="1692" y="378"/>
                </a:cubicBezTo>
                <a:cubicBezTo>
                  <a:pt x="1693" y="379"/>
                  <a:pt x="1694" y="383"/>
                  <a:pt x="1693" y="385"/>
                </a:cubicBezTo>
                <a:cubicBezTo>
                  <a:pt x="1687" y="399"/>
                  <a:pt x="1682" y="413"/>
                  <a:pt x="1667" y="421"/>
                </a:cubicBezTo>
                <a:cubicBezTo>
                  <a:pt x="1665" y="422"/>
                  <a:pt x="1664" y="424"/>
                  <a:pt x="1662" y="426"/>
                </a:cubicBezTo>
                <a:cubicBezTo>
                  <a:pt x="1659" y="430"/>
                  <a:pt x="1655" y="434"/>
                  <a:pt x="1652" y="437"/>
                </a:cubicBezTo>
                <a:cubicBezTo>
                  <a:pt x="1646" y="443"/>
                  <a:pt x="1645" y="450"/>
                  <a:pt x="1649" y="457"/>
                </a:cubicBezTo>
                <a:cubicBezTo>
                  <a:pt x="1654" y="462"/>
                  <a:pt x="1653" y="467"/>
                  <a:pt x="1653" y="473"/>
                </a:cubicBezTo>
                <a:cubicBezTo>
                  <a:pt x="1653" y="484"/>
                  <a:pt x="1649" y="491"/>
                  <a:pt x="1640" y="495"/>
                </a:cubicBezTo>
                <a:cubicBezTo>
                  <a:pt x="1632" y="499"/>
                  <a:pt x="1631" y="502"/>
                  <a:pt x="1633" y="510"/>
                </a:cubicBezTo>
                <a:cubicBezTo>
                  <a:pt x="1635" y="517"/>
                  <a:pt x="1635" y="518"/>
                  <a:pt x="1629" y="521"/>
                </a:cubicBezTo>
                <a:cubicBezTo>
                  <a:pt x="1626" y="523"/>
                  <a:pt x="1623" y="524"/>
                  <a:pt x="1624" y="528"/>
                </a:cubicBezTo>
                <a:cubicBezTo>
                  <a:pt x="1625" y="530"/>
                  <a:pt x="1623" y="532"/>
                  <a:pt x="1622" y="534"/>
                </a:cubicBezTo>
                <a:cubicBezTo>
                  <a:pt x="1616" y="540"/>
                  <a:pt x="1611" y="546"/>
                  <a:pt x="1605" y="551"/>
                </a:cubicBezTo>
                <a:cubicBezTo>
                  <a:pt x="1601" y="554"/>
                  <a:pt x="1596" y="556"/>
                  <a:pt x="1592" y="557"/>
                </a:cubicBezTo>
                <a:cubicBezTo>
                  <a:pt x="1587" y="558"/>
                  <a:pt x="1582" y="558"/>
                  <a:pt x="1577" y="559"/>
                </a:cubicBezTo>
                <a:cubicBezTo>
                  <a:pt x="1567" y="561"/>
                  <a:pt x="1563" y="559"/>
                  <a:pt x="1561" y="549"/>
                </a:cubicBezTo>
                <a:cubicBezTo>
                  <a:pt x="1560" y="543"/>
                  <a:pt x="1558" y="538"/>
                  <a:pt x="1554" y="533"/>
                </a:cubicBezTo>
                <a:cubicBezTo>
                  <a:pt x="1552" y="530"/>
                  <a:pt x="1549" y="526"/>
                  <a:pt x="1549" y="522"/>
                </a:cubicBezTo>
                <a:cubicBezTo>
                  <a:pt x="1549" y="514"/>
                  <a:pt x="1546" y="507"/>
                  <a:pt x="1542" y="501"/>
                </a:cubicBezTo>
                <a:cubicBezTo>
                  <a:pt x="1534" y="489"/>
                  <a:pt x="1535" y="475"/>
                  <a:pt x="1544" y="468"/>
                </a:cubicBezTo>
                <a:cubicBezTo>
                  <a:pt x="1543" y="463"/>
                  <a:pt x="1542" y="458"/>
                  <a:pt x="1541" y="454"/>
                </a:cubicBezTo>
                <a:cubicBezTo>
                  <a:pt x="1541" y="452"/>
                  <a:pt x="1541" y="451"/>
                  <a:pt x="1541" y="450"/>
                </a:cubicBezTo>
                <a:cubicBezTo>
                  <a:pt x="1537" y="445"/>
                  <a:pt x="1532" y="440"/>
                  <a:pt x="1528" y="434"/>
                </a:cubicBezTo>
                <a:cubicBezTo>
                  <a:pt x="1527" y="432"/>
                  <a:pt x="1525" y="429"/>
                  <a:pt x="1526" y="427"/>
                </a:cubicBezTo>
                <a:cubicBezTo>
                  <a:pt x="1527" y="422"/>
                  <a:pt x="1529" y="417"/>
                  <a:pt x="1531" y="410"/>
                </a:cubicBezTo>
                <a:cubicBezTo>
                  <a:pt x="1529" y="410"/>
                  <a:pt x="1527" y="410"/>
                  <a:pt x="1525" y="410"/>
                </a:cubicBezTo>
                <a:cubicBezTo>
                  <a:pt x="1518" y="413"/>
                  <a:pt x="1516" y="412"/>
                  <a:pt x="1513" y="406"/>
                </a:cubicBezTo>
                <a:cubicBezTo>
                  <a:pt x="1510" y="401"/>
                  <a:pt x="1508" y="400"/>
                  <a:pt x="1503" y="403"/>
                </a:cubicBezTo>
                <a:cubicBezTo>
                  <a:pt x="1494" y="408"/>
                  <a:pt x="1486" y="409"/>
                  <a:pt x="1476" y="408"/>
                </a:cubicBezTo>
                <a:cubicBezTo>
                  <a:pt x="1474" y="408"/>
                  <a:pt x="1471" y="410"/>
                  <a:pt x="1469" y="411"/>
                </a:cubicBezTo>
                <a:cubicBezTo>
                  <a:pt x="1467" y="411"/>
                  <a:pt x="1464" y="413"/>
                  <a:pt x="1463" y="412"/>
                </a:cubicBezTo>
                <a:cubicBezTo>
                  <a:pt x="1456" y="406"/>
                  <a:pt x="1450" y="400"/>
                  <a:pt x="1443" y="394"/>
                </a:cubicBezTo>
                <a:cubicBezTo>
                  <a:pt x="1440" y="391"/>
                  <a:pt x="1437" y="387"/>
                  <a:pt x="1433" y="385"/>
                </a:cubicBezTo>
                <a:cubicBezTo>
                  <a:pt x="1430" y="383"/>
                  <a:pt x="1427" y="381"/>
                  <a:pt x="1427" y="376"/>
                </a:cubicBezTo>
                <a:cubicBezTo>
                  <a:pt x="1427" y="375"/>
                  <a:pt x="1427" y="374"/>
                  <a:pt x="1427" y="373"/>
                </a:cubicBezTo>
                <a:cubicBezTo>
                  <a:pt x="1425" y="368"/>
                  <a:pt x="1426" y="365"/>
                  <a:pt x="1429" y="362"/>
                </a:cubicBezTo>
                <a:cubicBezTo>
                  <a:pt x="1433" y="357"/>
                  <a:pt x="1433" y="353"/>
                  <a:pt x="1430" y="347"/>
                </a:cubicBezTo>
                <a:cubicBezTo>
                  <a:pt x="1429" y="345"/>
                  <a:pt x="1429" y="341"/>
                  <a:pt x="1430" y="339"/>
                </a:cubicBezTo>
                <a:cubicBezTo>
                  <a:pt x="1435" y="329"/>
                  <a:pt x="1439" y="317"/>
                  <a:pt x="1451" y="313"/>
                </a:cubicBezTo>
                <a:cubicBezTo>
                  <a:pt x="1453" y="312"/>
                  <a:pt x="1455" y="310"/>
                  <a:pt x="1455" y="307"/>
                </a:cubicBezTo>
                <a:cubicBezTo>
                  <a:pt x="1455" y="301"/>
                  <a:pt x="1457" y="296"/>
                  <a:pt x="1463" y="293"/>
                </a:cubicBezTo>
                <a:cubicBezTo>
                  <a:pt x="1465" y="292"/>
                  <a:pt x="1467" y="290"/>
                  <a:pt x="1471" y="288"/>
                </a:cubicBezTo>
                <a:cubicBezTo>
                  <a:pt x="1468" y="287"/>
                  <a:pt x="1466" y="287"/>
                  <a:pt x="1464" y="286"/>
                </a:cubicBezTo>
                <a:cubicBezTo>
                  <a:pt x="1459" y="286"/>
                  <a:pt x="1452" y="278"/>
                  <a:pt x="1455" y="274"/>
                </a:cubicBezTo>
                <a:cubicBezTo>
                  <a:pt x="1457" y="270"/>
                  <a:pt x="1456" y="267"/>
                  <a:pt x="1456" y="263"/>
                </a:cubicBezTo>
                <a:cubicBezTo>
                  <a:pt x="1457" y="256"/>
                  <a:pt x="1460" y="253"/>
                  <a:pt x="1467" y="254"/>
                </a:cubicBezTo>
                <a:cubicBezTo>
                  <a:pt x="1471" y="254"/>
                  <a:pt x="1475" y="254"/>
                  <a:pt x="1480" y="255"/>
                </a:cubicBezTo>
                <a:cubicBezTo>
                  <a:pt x="1486" y="256"/>
                  <a:pt x="1487" y="256"/>
                  <a:pt x="1487" y="248"/>
                </a:cubicBezTo>
                <a:cubicBezTo>
                  <a:pt x="1482" y="246"/>
                  <a:pt x="1478" y="244"/>
                  <a:pt x="1472" y="241"/>
                </a:cubicBezTo>
                <a:cubicBezTo>
                  <a:pt x="1475" y="238"/>
                  <a:pt x="1477" y="237"/>
                  <a:pt x="1479" y="235"/>
                </a:cubicBezTo>
                <a:cubicBezTo>
                  <a:pt x="1477" y="233"/>
                  <a:pt x="1474" y="230"/>
                  <a:pt x="1473" y="228"/>
                </a:cubicBezTo>
                <a:cubicBezTo>
                  <a:pt x="1468" y="229"/>
                  <a:pt x="1465" y="231"/>
                  <a:pt x="1462" y="232"/>
                </a:cubicBezTo>
                <a:cubicBezTo>
                  <a:pt x="1458" y="233"/>
                  <a:pt x="1455" y="231"/>
                  <a:pt x="1454" y="227"/>
                </a:cubicBezTo>
                <a:cubicBezTo>
                  <a:pt x="1452" y="222"/>
                  <a:pt x="1454" y="216"/>
                  <a:pt x="1459" y="213"/>
                </a:cubicBezTo>
                <a:cubicBezTo>
                  <a:pt x="1461" y="212"/>
                  <a:pt x="1462" y="211"/>
                  <a:pt x="1463" y="210"/>
                </a:cubicBezTo>
                <a:cubicBezTo>
                  <a:pt x="1464" y="210"/>
                  <a:pt x="1465" y="209"/>
                  <a:pt x="1465" y="208"/>
                </a:cubicBezTo>
                <a:cubicBezTo>
                  <a:pt x="1464" y="203"/>
                  <a:pt x="1466" y="200"/>
                  <a:pt x="1471" y="200"/>
                </a:cubicBezTo>
                <a:cubicBezTo>
                  <a:pt x="1472" y="200"/>
                  <a:pt x="1474" y="199"/>
                  <a:pt x="1475" y="198"/>
                </a:cubicBezTo>
                <a:cubicBezTo>
                  <a:pt x="1481" y="195"/>
                  <a:pt x="1491" y="201"/>
                  <a:pt x="1491" y="207"/>
                </a:cubicBezTo>
                <a:cubicBezTo>
                  <a:pt x="1491" y="209"/>
                  <a:pt x="1492" y="211"/>
                  <a:pt x="1493" y="212"/>
                </a:cubicBezTo>
                <a:cubicBezTo>
                  <a:pt x="1496" y="216"/>
                  <a:pt x="1500" y="218"/>
                  <a:pt x="1503" y="222"/>
                </a:cubicBezTo>
                <a:cubicBezTo>
                  <a:pt x="1506" y="225"/>
                  <a:pt x="1507" y="225"/>
                  <a:pt x="1510" y="223"/>
                </a:cubicBezTo>
                <a:cubicBezTo>
                  <a:pt x="1513" y="220"/>
                  <a:pt x="1517" y="219"/>
                  <a:pt x="1520" y="217"/>
                </a:cubicBezTo>
                <a:cubicBezTo>
                  <a:pt x="1522" y="216"/>
                  <a:pt x="1523" y="215"/>
                  <a:pt x="1523" y="213"/>
                </a:cubicBezTo>
                <a:cubicBezTo>
                  <a:pt x="1524" y="212"/>
                  <a:pt x="1523" y="210"/>
                  <a:pt x="1524" y="209"/>
                </a:cubicBezTo>
                <a:cubicBezTo>
                  <a:pt x="1520" y="207"/>
                  <a:pt x="1517" y="205"/>
                  <a:pt x="1515" y="202"/>
                </a:cubicBezTo>
                <a:cubicBezTo>
                  <a:pt x="1509" y="192"/>
                  <a:pt x="1512" y="186"/>
                  <a:pt x="1523" y="181"/>
                </a:cubicBezTo>
                <a:cubicBezTo>
                  <a:pt x="1524" y="180"/>
                  <a:pt x="1525" y="180"/>
                  <a:pt x="1526" y="180"/>
                </a:cubicBezTo>
                <a:cubicBezTo>
                  <a:pt x="1531" y="176"/>
                  <a:pt x="1537" y="174"/>
                  <a:pt x="1541" y="170"/>
                </a:cubicBezTo>
                <a:cubicBezTo>
                  <a:pt x="1550" y="161"/>
                  <a:pt x="1560" y="156"/>
                  <a:pt x="1571" y="154"/>
                </a:cubicBezTo>
                <a:cubicBezTo>
                  <a:pt x="1589" y="149"/>
                  <a:pt x="1606" y="150"/>
                  <a:pt x="1622" y="156"/>
                </a:cubicBezTo>
                <a:cubicBezTo>
                  <a:pt x="1626" y="157"/>
                  <a:pt x="1630" y="159"/>
                  <a:pt x="1634" y="159"/>
                </a:cubicBezTo>
                <a:cubicBezTo>
                  <a:pt x="1643" y="160"/>
                  <a:pt x="1652" y="161"/>
                  <a:pt x="1659" y="166"/>
                </a:cubicBezTo>
                <a:cubicBezTo>
                  <a:pt x="1660" y="159"/>
                  <a:pt x="1668" y="155"/>
                  <a:pt x="1673" y="160"/>
                </a:cubicBezTo>
                <a:cubicBezTo>
                  <a:pt x="1679" y="164"/>
                  <a:pt x="1684" y="163"/>
                  <a:pt x="1690" y="161"/>
                </a:cubicBezTo>
                <a:cubicBezTo>
                  <a:pt x="1692" y="160"/>
                  <a:pt x="1696" y="160"/>
                  <a:pt x="1699" y="160"/>
                </a:cubicBezTo>
                <a:cubicBezTo>
                  <a:pt x="1700" y="160"/>
                  <a:pt x="1702" y="160"/>
                  <a:pt x="1703" y="160"/>
                </a:cubicBezTo>
                <a:cubicBezTo>
                  <a:pt x="1704" y="160"/>
                  <a:pt x="1704" y="159"/>
                  <a:pt x="1704" y="159"/>
                </a:cubicBezTo>
                <a:cubicBezTo>
                  <a:pt x="1700" y="157"/>
                  <a:pt x="1696" y="156"/>
                  <a:pt x="1692" y="155"/>
                </a:cubicBezTo>
                <a:cubicBezTo>
                  <a:pt x="1689" y="154"/>
                  <a:pt x="1687" y="151"/>
                  <a:pt x="1689" y="148"/>
                </a:cubicBezTo>
                <a:cubicBezTo>
                  <a:pt x="1690" y="146"/>
                  <a:pt x="1692" y="145"/>
                  <a:pt x="1694" y="144"/>
                </a:cubicBezTo>
                <a:cubicBezTo>
                  <a:pt x="1698" y="141"/>
                  <a:pt x="1704" y="140"/>
                  <a:pt x="1707" y="137"/>
                </a:cubicBezTo>
                <a:cubicBezTo>
                  <a:pt x="1713" y="131"/>
                  <a:pt x="1721" y="131"/>
                  <a:pt x="1728" y="130"/>
                </a:cubicBezTo>
                <a:cubicBezTo>
                  <a:pt x="1733" y="129"/>
                  <a:pt x="1738" y="130"/>
                  <a:pt x="1743" y="130"/>
                </a:cubicBezTo>
                <a:cubicBezTo>
                  <a:pt x="1745" y="130"/>
                  <a:pt x="1747" y="129"/>
                  <a:pt x="1749" y="128"/>
                </a:cubicBezTo>
                <a:cubicBezTo>
                  <a:pt x="1752" y="128"/>
                  <a:pt x="1755" y="127"/>
                  <a:pt x="1757" y="126"/>
                </a:cubicBezTo>
                <a:cubicBezTo>
                  <a:pt x="1637" y="0"/>
                  <a:pt x="1454" y="5"/>
                  <a:pt x="1345" y="79"/>
                </a:cubicBezTo>
                <a:cubicBezTo>
                  <a:pt x="1357" y="79"/>
                  <a:pt x="1367" y="84"/>
                  <a:pt x="1377" y="84"/>
                </a:cubicBezTo>
                <a:cubicBezTo>
                  <a:pt x="1380" y="84"/>
                  <a:pt x="1382" y="83"/>
                  <a:pt x="1385" y="84"/>
                </a:cubicBezTo>
                <a:cubicBezTo>
                  <a:pt x="1389" y="84"/>
                  <a:pt x="1392" y="85"/>
                  <a:pt x="1393" y="90"/>
                </a:cubicBezTo>
                <a:cubicBezTo>
                  <a:pt x="1394" y="97"/>
                  <a:pt x="1397" y="102"/>
                  <a:pt x="1402" y="107"/>
                </a:cubicBezTo>
                <a:cubicBezTo>
                  <a:pt x="1404" y="105"/>
                  <a:pt x="1406" y="104"/>
                  <a:pt x="1408" y="103"/>
                </a:cubicBezTo>
                <a:cubicBezTo>
                  <a:pt x="1410" y="101"/>
                  <a:pt x="1412" y="100"/>
                  <a:pt x="1414" y="99"/>
                </a:cubicBezTo>
                <a:cubicBezTo>
                  <a:pt x="1419" y="97"/>
                  <a:pt x="1428" y="99"/>
                  <a:pt x="1429" y="103"/>
                </a:cubicBezTo>
                <a:cubicBezTo>
                  <a:pt x="1431" y="106"/>
                  <a:pt x="1427" y="110"/>
                  <a:pt x="1421" y="113"/>
                </a:cubicBezTo>
                <a:cubicBezTo>
                  <a:pt x="1415" y="116"/>
                  <a:pt x="1410" y="121"/>
                  <a:pt x="1406" y="126"/>
                </a:cubicBezTo>
                <a:cubicBezTo>
                  <a:pt x="1413" y="129"/>
                  <a:pt x="1413" y="129"/>
                  <a:pt x="1410" y="135"/>
                </a:cubicBezTo>
                <a:cubicBezTo>
                  <a:pt x="1408" y="137"/>
                  <a:pt x="1408" y="139"/>
                  <a:pt x="1408" y="142"/>
                </a:cubicBezTo>
                <a:cubicBezTo>
                  <a:pt x="1408" y="146"/>
                  <a:pt x="1405" y="149"/>
                  <a:pt x="1401" y="148"/>
                </a:cubicBezTo>
                <a:cubicBezTo>
                  <a:pt x="1399" y="148"/>
                  <a:pt x="1397" y="148"/>
                  <a:pt x="1394" y="148"/>
                </a:cubicBezTo>
                <a:cubicBezTo>
                  <a:pt x="1395" y="150"/>
                  <a:pt x="1397" y="151"/>
                  <a:pt x="1397" y="152"/>
                </a:cubicBezTo>
                <a:cubicBezTo>
                  <a:pt x="1397" y="154"/>
                  <a:pt x="1397" y="158"/>
                  <a:pt x="1396" y="159"/>
                </a:cubicBezTo>
                <a:cubicBezTo>
                  <a:pt x="1393" y="162"/>
                  <a:pt x="1390" y="164"/>
                  <a:pt x="1386" y="164"/>
                </a:cubicBezTo>
                <a:cubicBezTo>
                  <a:pt x="1378" y="166"/>
                  <a:pt x="1370" y="168"/>
                  <a:pt x="1361" y="169"/>
                </a:cubicBezTo>
                <a:cubicBezTo>
                  <a:pt x="1359" y="170"/>
                  <a:pt x="1356" y="171"/>
                  <a:pt x="1354" y="173"/>
                </a:cubicBezTo>
                <a:cubicBezTo>
                  <a:pt x="1352" y="177"/>
                  <a:pt x="1349" y="177"/>
                  <a:pt x="1345" y="177"/>
                </a:cubicBezTo>
                <a:cubicBezTo>
                  <a:pt x="1341" y="176"/>
                  <a:pt x="1338" y="178"/>
                  <a:pt x="1334" y="179"/>
                </a:cubicBezTo>
                <a:cubicBezTo>
                  <a:pt x="1333" y="179"/>
                  <a:pt x="1333" y="182"/>
                  <a:pt x="1332" y="184"/>
                </a:cubicBezTo>
                <a:cubicBezTo>
                  <a:pt x="1331" y="185"/>
                  <a:pt x="1330" y="186"/>
                  <a:pt x="1329" y="187"/>
                </a:cubicBezTo>
                <a:cubicBezTo>
                  <a:pt x="1328" y="188"/>
                  <a:pt x="1327" y="190"/>
                  <a:pt x="1326" y="191"/>
                </a:cubicBezTo>
                <a:cubicBezTo>
                  <a:pt x="1324" y="197"/>
                  <a:pt x="1319" y="200"/>
                  <a:pt x="1314" y="198"/>
                </a:cubicBezTo>
                <a:cubicBezTo>
                  <a:pt x="1307" y="196"/>
                  <a:pt x="1300" y="193"/>
                  <a:pt x="1294" y="189"/>
                </a:cubicBezTo>
                <a:cubicBezTo>
                  <a:pt x="1293" y="188"/>
                  <a:pt x="1292" y="187"/>
                  <a:pt x="1291" y="186"/>
                </a:cubicBezTo>
                <a:cubicBezTo>
                  <a:pt x="1289" y="183"/>
                  <a:pt x="1286" y="180"/>
                  <a:pt x="1284" y="176"/>
                </a:cubicBezTo>
                <a:cubicBezTo>
                  <a:pt x="1283" y="175"/>
                  <a:pt x="1280" y="173"/>
                  <a:pt x="1281" y="171"/>
                </a:cubicBezTo>
                <a:cubicBezTo>
                  <a:pt x="1282" y="166"/>
                  <a:pt x="1278" y="163"/>
                  <a:pt x="1277" y="159"/>
                </a:cubicBezTo>
                <a:cubicBezTo>
                  <a:pt x="1275" y="154"/>
                  <a:pt x="1274" y="149"/>
                  <a:pt x="1272" y="142"/>
                </a:cubicBezTo>
                <a:cubicBezTo>
                  <a:pt x="1266" y="150"/>
                  <a:pt x="1260" y="158"/>
                  <a:pt x="1255" y="165"/>
                </a:cubicBezTo>
                <a:cubicBezTo>
                  <a:pt x="1258" y="166"/>
                  <a:pt x="1260" y="166"/>
                  <a:pt x="1262" y="167"/>
                </a:cubicBezTo>
                <a:cubicBezTo>
                  <a:pt x="1266" y="168"/>
                  <a:pt x="1267" y="171"/>
                  <a:pt x="1264" y="174"/>
                </a:cubicBezTo>
                <a:cubicBezTo>
                  <a:pt x="1260" y="177"/>
                  <a:pt x="1256" y="179"/>
                  <a:pt x="1252" y="182"/>
                </a:cubicBezTo>
                <a:cubicBezTo>
                  <a:pt x="1252" y="185"/>
                  <a:pt x="1252" y="188"/>
                  <a:pt x="1251" y="192"/>
                </a:cubicBezTo>
                <a:cubicBezTo>
                  <a:pt x="1255" y="196"/>
                  <a:pt x="1259" y="200"/>
                  <a:pt x="1263" y="205"/>
                </a:cubicBezTo>
                <a:cubicBezTo>
                  <a:pt x="1265" y="206"/>
                  <a:pt x="1267" y="207"/>
                  <a:pt x="1269" y="209"/>
                </a:cubicBezTo>
                <a:cubicBezTo>
                  <a:pt x="1271" y="210"/>
                  <a:pt x="1274" y="211"/>
                  <a:pt x="1276" y="213"/>
                </a:cubicBezTo>
                <a:cubicBezTo>
                  <a:pt x="1278" y="214"/>
                  <a:pt x="1280" y="216"/>
                  <a:pt x="1283" y="218"/>
                </a:cubicBezTo>
                <a:cubicBezTo>
                  <a:pt x="1287" y="220"/>
                  <a:pt x="1287" y="223"/>
                  <a:pt x="1285" y="226"/>
                </a:cubicBezTo>
                <a:cubicBezTo>
                  <a:pt x="1284" y="228"/>
                  <a:pt x="1283" y="229"/>
                  <a:pt x="1282" y="231"/>
                </a:cubicBezTo>
                <a:cubicBezTo>
                  <a:pt x="1291" y="230"/>
                  <a:pt x="1293" y="236"/>
                  <a:pt x="1295" y="242"/>
                </a:cubicBezTo>
                <a:cubicBezTo>
                  <a:pt x="1297" y="245"/>
                  <a:pt x="1295" y="247"/>
                  <a:pt x="1291" y="247"/>
                </a:cubicBezTo>
                <a:cubicBezTo>
                  <a:pt x="1284" y="247"/>
                  <a:pt x="1276" y="247"/>
                  <a:pt x="1269" y="246"/>
                </a:cubicBezTo>
                <a:cubicBezTo>
                  <a:pt x="1271" y="255"/>
                  <a:pt x="1271" y="255"/>
                  <a:pt x="1261" y="258"/>
                </a:cubicBezTo>
                <a:cubicBezTo>
                  <a:pt x="1258" y="258"/>
                  <a:pt x="1253" y="259"/>
                  <a:pt x="1250" y="261"/>
                </a:cubicBezTo>
                <a:cubicBezTo>
                  <a:pt x="1246" y="264"/>
                  <a:pt x="1243" y="263"/>
                  <a:pt x="1239" y="260"/>
                </a:cubicBezTo>
                <a:cubicBezTo>
                  <a:pt x="1237" y="258"/>
                  <a:pt x="1233" y="259"/>
                  <a:pt x="1231" y="260"/>
                </a:cubicBezTo>
                <a:cubicBezTo>
                  <a:pt x="1230" y="260"/>
                  <a:pt x="1230" y="263"/>
                  <a:pt x="1230" y="264"/>
                </a:cubicBezTo>
                <a:cubicBezTo>
                  <a:pt x="1231" y="268"/>
                  <a:pt x="1227" y="272"/>
                  <a:pt x="1223" y="271"/>
                </a:cubicBezTo>
                <a:cubicBezTo>
                  <a:pt x="1219" y="271"/>
                  <a:pt x="1217" y="273"/>
                  <a:pt x="1215" y="276"/>
                </a:cubicBezTo>
                <a:cubicBezTo>
                  <a:pt x="1213" y="279"/>
                  <a:pt x="1211" y="283"/>
                  <a:pt x="1209" y="286"/>
                </a:cubicBezTo>
                <a:cubicBezTo>
                  <a:pt x="1208" y="288"/>
                  <a:pt x="1207" y="291"/>
                  <a:pt x="1206" y="292"/>
                </a:cubicBezTo>
                <a:cubicBezTo>
                  <a:pt x="1201" y="295"/>
                  <a:pt x="1199" y="298"/>
                  <a:pt x="1199" y="303"/>
                </a:cubicBezTo>
                <a:cubicBezTo>
                  <a:pt x="1198" y="311"/>
                  <a:pt x="1197" y="318"/>
                  <a:pt x="1196" y="324"/>
                </a:cubicBezTo>
                <a:cubicBezTo>
                  <a:pt x="1199" y="327"/>
                  <a:pt x="1201" y="329"/>
                  <a:pt x="1203" y="331"/>
                </a:cubicBezTo>
                <a:cubicBezTo>
                  <a:pt x="1201" y="333"/>
                  <a:pt x="1199" y="335"/>
                  <a:pt x="1196" y="337"/>
                </a:cubicBezTo>
                <a:cubicBezTo>
                  <a:pt x="1201" y="339"/>
                  <a:pt x="1207" y="342"/>
                  <a:pt x="1213" y="345"/>
                </a:cubicBezTo>
                <a:cubicBezTo>
                  <a:pt x="1208" y="356"/>
                  <a:pt x="1201" y="349"/>
                  <a:pt x="1195" y="348"/>
                </a:cubicBezTo>
                <a:cubicBezTo>
                  <a:pt x="1195" y="350"/>
                  <a:pt x="1195" y="352"/>
                  <a:pt x="1195" y="354"/>
                </a:cubicBezTo>
                <a:cubicBezTo>
                  <a:pt x="1199" y="353"/>
                  <a:pt x="1203" y="353"/>
                  <a:pt x="1204" y="357"/>
                </a:cubicBezTo>
                <a:cubicBezTo>
                  <a:pt x="1206" y="361"/>
                  <a:pt x="1202" y="363"/>
                  <a:pt x="1200" y="365"/>
                </a:cubicBezTo>
                <a:cubicBezTo>
                  <a:pt x="1198" y="364"/>
                  <a:pt x="1197" y="364"/>
                  <a:pt x="1195" y="363"/>
                </a:cubicBezTo>
                <a:cubicBezTo>
                  <a:pt x="1197" y="372"/>
                  <a:pt x="1192" y="381"/>
                  <a:pt x="1201" y="388"/>
                </a:cubicBezTo>
                <a:cubicBezTo>
                  <a:pt x="1205" y="384"/>
                  <a:pt x="1208" y="380"/>
                  <a:pt x="1213" y="378"/>
                </a:cubicBezTo>
                <a:cubicBezTo>
                  <a:pt x="1217" y="375"/>
                  <a:pt x="1221" y="371"/>
                  <a:pt x="1226" y="377"/>
                </a:cubicBezTo>
                <a:cubicBezTo>
                  <a:pt x="1227" y="377"/>
                  <a:pt x="1228" y="377"/>
                  <a:pt x="1229" y="377"/>
                </a:cubicBezTo>
                <a:cubicBezTo>
                  <a:pt x="1231" y="377"/>
                  <a:pt x="1232" y="378"/>
                  <a:pt x="1234" y="378"/>
                </a:cubicBezTo>
                <a:cubicBezTo>
                  <a:pt x="1235" y="379"/>
                  <a:pt x="1236" y="380"/>
                  <a:pt x="1237" y="380"/>
                </a:cubicBezTo>
                <a:cubicBezTo>
                  <a:pt x="1242" y="380"/>
                  <a:pt x="1246" y="380"/>
                  <a:pt x="1251" y="380"/>
                </a:cubicBezTo>
                <a:cubicBezTo>
                  <a:pt x="1252" y="380"/>
                  <a:pt x="1254" y="380"/>
                  <a:pt x="1256" y="380"/>
                </a:cubicBezTo>
                <a:cubicBezTo>
                  <a:pt x="1258" y="380"/>
                  <a:pt x="1260" y="380"/>
                  <a:pt x="1261" y="380"/>
                </a:cubicBezTo>
                <a:cubicBezTo>
                  <a:pt x="1263" y="380"/>
                  <a:pt x="1265" y="379"/>
                  <a:pt x="1266" y="380"/>
                </a:cubicBezTo>
                <a:cubicBezTo>
                  <a:pt x="1267" y="380"/>
                  <a:pt x="1267" y="382"/>
                  <a:pt x="1267" y="384"/>
                </a:cubicBezTo>
                <a:cubicBezTo>
                  <a:pt x="1267" y="386"/>
                  <a:pt x="1266" y="387"/>
                  <a:pt x="1266" y="389"/>
                </a:cubicBezTo>
                <a:close/>
                <a:moveTo>
                  <a:pt x="449" y="838"/>
                </a:moveTo>
                <a:cubicBezTo>
                  <a:pt x="452" y="835"/>
                  <a:pt x="454" y="832"/>
                  <a:pt x="457" y="830"/>
                </a:cubicBezTo>
                <a:cubicBezTo>
                  <a:pt x="458" y="829"/>
                  <a:pt x="459" y="827"/>
                  <a:pt x="461" y="827"/>
                </a:cubicBezTo>
                <a:cubicBezTo>
                  <a:pt x="464" y="827"/>
                  <a:pt x="466" y="825"/>
                  <a:pt x="467" y="822"/>
                </a:cubicBezTo>
                <a:cubicBezTo>
                  <a:pt x="469" y="819"/>
                  <a:pt x="470" y="817"/>
                  <a:pt x="471" y="814"/>
                </a:cubicBezTo>
                <a:cubicBezTo>
                  <a:pt x="475" y="804"/>
                  <a:pt x="479" y="794"/>
                  <a:pt x="483" y="785"/>
                </a:cubicBezTo>
                <a:cubicBezTo>
                  <a:pt x="487" y="775"/>
                  <a:pt x="492" y="774"/>
                  <a:pt x="502" y="778"/>
                </a:cubicBezTo>
                <a:cubicBezTo>
                  <a:pt x="509" y="780"/>
                  <a:pt x="511" y="779"/>
                  <a:pt x="512" y="772"/>
                </a:cubicBezTo>
                <a:cubicBezTo>
                  <a:pt x="512" y="764"/>
                  <a:pt x="512" y="757"/>
                  <a:pt x="512" y="750"/>
                </a:cubicBezTo>
                <a:cubicBezTo>
                  <a:pt x="507" y="749"/>
                  <a:pt x="503" y="748"/>
                  <a:pt x="499" y="746"/>
                </a:cubicBezTo>
                <a:cubicBezTo>
                  <a:pt x="486" y="742"/>
                  <a:pt x="476" y="724"/>
                  <a:pt x="479" y="712"/>
                </a:cubicBezTo>
                <a:cubicBezTo>
                  <a:pt x="480" y="707"/>
                  <a:pt x="480" y="703"/>
                  <a:pt x="480" y="698"/>
                </a:cubicBezTo>
                <a:cubicBezTo>
                  <a:pt x="479" y="694"/>
                  <a:pt x="477" y="690"/>
                  <a:pt x="472" y="688"/>
                </a:cubicBezTo>
                <a:cubicBezTo>
                  <a:pt x="472" y="700"/>
                  <a:pt x="472" y="700"/>
                  <a:pt x="461" y="701"/>
                </a:cubicBezTo>
                <a:cubicBezTo>
                  <a:pt x="461" y="708"/>
                  <a:pt x="460" y="709"/>
                  <a:pt x="453" y="708"/>
                </a:cubicBezTo>
                <a:cubicBezTo>
                  <a:pt x="451" y="707"/>
                  <a:pt x="448" y="707"/>
                  <a:pt x="446" y="706"/>
                </a:cubicBezTo>
                <a:cubicBezTo>
                  <a:pt x="438" y="722"/>
                  <a:pt x="436" y="739"/>
                  <a:pt x="440" y="756"/>
                </a:cubicBezTo>
                <a:cubicBezTo>
                  <a:pt x="441" y="760"/>
                  <a:pt x="444" y="764"/>
                  <a:pt x="447" y="767"/>
                </a:cubicBezTo>
                <a:cubicBezTo>
                  <a:pt x="452" y="771"/>
                  <a:pt x="458" y="774"/>
                  <a:pt x="464" y="777"/>
                </a:cubicBezTo>
                <a:cubicBezTo>
                  <a:pt x="467" y="779"/>
                  <a:pt x="471" y="781"/>
                  <a:pt x="474" y="783"/>
                </a:cubicBezTo>
                <a:cubicBezTo>
                  <a:pt x="461" y="782"/>
                  <a:pt x="451" y="773"/>
                  <a:pt x="441" y="764"/>
                </a:cubicBezTo>
                <a:cubicBezTo>
                  <a:pt x="443" y="776"/>
                  <a:pt x="447" y="784"/>
                  <a:pt x="455" y="792"/>
                </a:cubicBezTo>
                <a:cubicBezTo>
                  <a:pt x="451" y="792"/>
                  <a:pt x="448" y="793"/>
                  <a:pt x="444" y="793"/>
                </a:cubicBezTo>
                <a:cubicBezTo>
                  <a:pt x="448" y="797"/>
                  <a:pt x="451" y="801"/>
                  <a:pt x="454" y="805"/>
                </a:cubicBezTo>
                <a:cubicBezTo>
                  <a:pt x="454" y="806"/>
                  <a:pt x="454" y="806"/>
                  <a:pt x="454" y="806"/>
                </a:cubicBezTo>
                <a:cubicBezTo>
                  <a:pt x="451" y="806"/>
                  <a:pt x="447" y="805"/>
                  <a:pt x="443" y="804"/>
                </a:cubicBezTo>
                <a:cubicBezTo>
                  <a:pt x="446" y="808"/>
                  <a:pt x="448" y="811"/>
                  <a:pt x="451" y="814"/>
                </a:cubicBezTo>
                <a:cubicBezTo>
                  <a:pt x="449" y="815"/>
                  <a:pt x="448" y="815"/>
                  <a:pt x="447" y="815"/>
                </a:cubicBezTo>
                <a:cubicBezTo>
                  <a:pt x="448" y="823"/>
                  <a:pt x="449" y="830"/>
                  <a:pt x="449" y="838"/>
                </a:cubicBezTo>
                <a:close/>
                <a:moveTo>
                  <a:pt x="376" y="1361"/>
                </a:moveTo>
                <a:cubicBezTo>
                  <a:pt x="377" y="1350"/>
                  <a:pt x="376" y="1339"/>
                  <a:pt x="369" y="1330"/>
                </a:cubicBezTo>
                <a:cubicBezTo>
                  <a:pt x="365" y="1322"/>
                  <a:pt x="361" y="1314"/>
                  <a:pt x="357" y="1306"/>
                </a:cubicBezTo>
                <a:cubicBezTo>
                  <a:pt x="351" y="1296"/>
                  <a:pt x="346" y="1285"/>
                  <a:pt x="340" y="1275"/>
                </a:cubicBezTo>
                <a:cubicBezTo>
                  <a:pt x="332" y="1279"/>
                  <a:pt x="325" y="1284"/>
                  <a:pt x="320" y="1290"/>
                </a:cubicBezTo>
                <a:cubicBezTo>
                  <a:pt x="310" y="1302"/>
                  <a:pt x="299" y="1312"/>
                  <a:pt x="289" y="1323"/>
                </a:cubicBezTo>
                <a:cubicBezTo>
                  <a:pt x="286" y="1326"/>
                  <a:pt x="285" y="1330"/>
                  <a:pt x="286" y="1334"/>
                </a:cubicBezTo>
                <a:cubicBezTo>
                  <a:pt x="289" y="1334"/>
                  <a:pt x="292" y="1333"/>
                  <a:pt x="295" y="1333"/>
                </a:cubicBezTo>
                <a:cubicBezTo>
                  <a:pt x="300" y="1333"/>
                  <a:pt x="303" y="1335"/>
                  <a:pt x="305" y="1340"/>
                </a:cubicBezTo>
                <a:cubicBezTo>
                  <a:pt x="307" y="1345"/>
                  <a:pt x="311" y="1350"/>
                  <a:pt x="315" y="1355"/>
                </a:cubicBezTo>
                <a:cubicBezTo>
                  <a:pt x="318" y="1359"/>
                  <a:pt x="321" y="1361"/>
                  <a:pt x="327" y="1361"/>
                </a:cubicBezTo>
                <a:cubicBezTo>
                  <a:pt x="343" y="1360"/>
                  <a:pt x="359" y="1361"/>
                  <a:pt x="376" y="1361"/>
                </a:cubicBezTo>
                <a:close/>
                <a:moveTo>
                  <a:pt x="1539" y="294"/>
                </a:moveTo>
                <a:cubicBezTo>
                  <a:pt x="1547" y="298"/>
                  <a:pt x="1554" y="301"/>
                  <a:pt x="1561" y="304"/>
                </a:cubicBezTo>
                <a:cubicBezTo>
                  <a:pt x="1564" y="305"/>
                  <a:pt x="1566" y="305"/>
                  <a:pt x="1569" y="302"/>
                </a:cubicBezTo>
                <a:cubicBezTo>
                  <a:pt x="1574" y="297"/>
                  <a:pt x="1579" y="294"/>
                  <a:pt x="1587" y="298"/>
                </a:cubicBezTo>
                <a:cubicBezTo>
                  <a:pt x="1589" y="300"/>
                  <a:pt x="1592" y="299"/>
                  <a:pt x="1595" y="300"/>
                </a:cubicBezTo>
                <a:cubicBezTo>
                  <a:pt x="1603" y="301"/>
                  <a:pt x="1611" y="302"/>
                  <a:pt x="1619" y="303"/>
                </a:cubicBezTo>
                <a:cubicBezTo>
                  <a:pt x="1620" y="303"/>
                  <a:pt x="1622" y="303"/>
                  <a:pt x="1622" y="302"/>
                </a:cubicBezTo>
                <a:cubicBezTo>
                  <a:pt x="1625" y="298"/>
                  <a:pt x="1627" y="294"/>
                  <a:pt x="1629" y="290"/>
                </a:cubicBezTo>
                <a:cubicBezTo>
                  <a:pt x="1628" y="290"/>
                  <a:pt x="1628" y="289"/>
                  <a:pt x="1628" y="289"/>
                </a:cubicBezTo>
                <a:cubicBezTo>
                  <a:pt x="1614" y="291"/>
                  <a:pt x="1602" y="290"/>
                  <a:pt x="1592" y="281"/>
                </a:cubicBezTo>
                <a:cubicBezTo>
                  <a:pt x="1589" y="283"/>
                  <a:pt x="1587" y="285"/>
                  <a:pt x="1585" y="287"/>
                </a:cubicBezTo>
                <a:cubicBezTo>
                  <a:pt x="1579" y="290"/>
                  <a:pt x="1576" y="289"/>
                  <a:pt x="1573" y="284"/>
                </a:cubicBezTo>
                <a:cubicBezTo>
                  <a:pt x="1572" y="281"/>
                  <a:pt x="1571" y="279"/>
                  <a:pt x="1570" y="277"/>
                </a:cubicBezTo>
                <a:cubicBezTo>
                  <a:pt x="1568" y="274"/>
                  <a:pt x="1566" y="273"/>
                  <a:pt x="1563" y="275"/>
                </a:cubicBezTo>
                <a:cubicBezTo>
                  <a:pt x="1564" y="281"/>
                  <a:pt x="1557" y="283"/>
                  <a:pt x="1554" y="287"/>
                </a:cubicBezTo>
                <a:cubicBezTo>
                  <a:pt x="1554" y="288"/>
                  <a:pt x="1552" y="288"/>
                  <a:pt x="1551" y="287"/>
                </a:cubicBezTo>
                <a:cubicBezTo>
                  <a:pt x="1548" y="286"/>
                  <a:pt x="1545" y="285"/>
                  <a:pt x="1542" y="283"/>
                </a:cubicBezTo>
                <a:cubicBezTo>
                  <a:pt x="1541" y="282"/>
                  <a:pt x="1540" y="279"/>
                  <a:pt x="1540" y="278"/>
                </a:cubicBezTo>
                <a:cubicBezTo>
                  <a:pt x="1540" y="276"/>
                  <a:pt x="1543" y="275"/>
                  <a:pt x="1545" y="275"/>
                </a:cubicBezTo>
                <a:cubicBezTo>
                  <a:pt x="1547" y="275"/>
                  <a:pt x="1550" y="275"/>
                  <a:pt x="1554" y="276"/>
                </a:cubicBezTo>
                <a:cubicBezTo>
                  <a:pt x="1545" y="269"/>
                  <a:pt x="1534" y="269"/>
                  <a:pt x="1529" y="258"/>
                </a:cubicBezTo>
                <a:cubicBezTo>
                  <a:pt x="1524" y="265"/>
                  <a:pt x="1518" y="265"/>
                  <a:pt x="1510" y="261"/>
                </a:cubicBezTo>
                <a:cubicBezTo>
                  <a:pt x="1510" y="265"/>
                  <a:pt x="1510" y="268"/>
                  <a:pt x="1510" y="271"/>
                </a:cubicBezTo>
                <a:cubicBezTo>
                  <a:pt x="1510" y="272"/>
                  <a:pt x="1509" y="275"/>
                  <a:pt x="1508" y="275"/>
                </a:cubicBezTo>
                <a:cubicBezTo>
                  <a:pt x="1507" y="276"/>
                  <a:pt x="1504" y="276"/>
                  <a:pt x="1502" y="275"/>
                </a:cubicBezTo>
                <a:cubicBezTo>
                  <a:pt x="1502" y="275"/>
                  <a:pt x="1501" y="273"/>
                  <a:pt x="1500" y="272"/>
                </a:cubicBezTo>
                <a:cubicBezTo>
                  <a:pt x="1498" y="276"/>
                  <a:pt x="1496" y="280"/>
                  <a:pt x="1495" y="282"/>
                </a:cubicBezTo>
                <a:cubicBezTo>
                  <a:pt x="1504" y="281"/>
                  <a:pt x="1515" y="279"/>
                  <a:pt x="1526" y="278"/>
                </a:cubicBezTo>
                <a:cubicBezTo>
                  <a:pt x="1522" y="272"/>
                  <a:pt x="1522" y="269"/>
                  <a:pt x="1525" y="266"/>
                </a:cubicBezTo>
                <a:cubicBezTo>
                  <a:pt x="1527" y="264"/>
                  <a:pt x="1530" y="264"/>
                  <a:pt x="1532" y="266"/>
                </a:cubicBezTo>
                <a:cubicBezTo>
                  <a:pt x="1533" y="268"/>
                  <a:pt x="1535" y="269"/>
                  <a:pt x="1535" y="271"/>
                </a:cubicBezTo>
                <a:cubicBezTo>
                  <a:pt x="1535" y="273"/>
                  <a:pt x="1533" y="275"/>
                  <a:pt x="1533" y="278"/>
                </a:cubicBezTo>
                <a:cubicBezTo>
                  <a:pt x="1540" y="283"/>
                  <a:pt x="1542" y="287"/>
                  <a:pt x="1539" y="294"/>
                </a:cubicBezTo>
                <a:close/>
                <a:moveTo>
                  <a:pt x="1713" y="158"/>
                </a:moveTo>
                <a:cubicBezTo>
                  <a:pt x="1718" y="160"/>
                  <a:pt x="1721" y="160"/>
                  <a:pt x="1725" y="157"/>
                </a:cubicBezTo>
                <a:cubicBezTo>
                  <a:pt x="1728" y="155"/>
                  <a:pt x="1732" y="155"/>
                  <a:pt x="1735" y="156"/>
                </a:cubicBezTo>
                <a:cubicBezTo>
                  <a:pt x="1739" y="156"/>
                  <a:pt x="1743" y="157"/>
                  <a:pt x="1747" y="158"/>
                </a:cubicBezTo>
                <a:cubicBezTo>
                  <a:pt x="1744" y="149"/>
                  <a:pt x="1752" y="148"/>
                  <a:pt x="1756" y="144"/>
                </a:cubicBezTo>
                <a:cubicBezTo>
                  <a:pt x="1761" y="139"/>
                  <a:pt x="1767" y="140"/>
                  <a:pt x="1773" y="143"/>
                </a:cubicBezTo>
                <a:cubicBezTo>
                  <a:pt x="1769" y="139"/>
                  <a:pt x="1766" y="135"/>
                  <a:pt x="1762" y="131"/>
                </a:cubicBezTo>
                <a:cubicBezTo>
                  <a:pt x="1754" y="141"/>
                  <a:pt x="1754" y="141"/>
                  <a:pt x="1742" y="141"/>
                </a:cubicBezTo>
                <a:cubicBezTo>
                  <a:pt x="1738" y="141"/>
                  <a:pt x="1735" y="141"/>
                  <a:pt x="1731" y="141"/>
                </a:cubicBezTo>
                <a:cubicBezTo>
                  <a:pt x="1725" y="141"/>
                  <a:pt x="1719" y="144"/>
                  <a:pt x="1714" y="147"/>
                </a:cubicBezTo>
                <a:cubicBezTo>
                  <a:pt x="1717" y="151"/>
                  <a:pt x="1718" y="155"/>
                  <a:pt x="1713" y="158"/>
                </a:cubicBezTo>
                <a:close/>
                <a:moveTo>
                  <a:pt x="576" y="338"/>
                </a:moveTo>
                <a:cubicBezTo>
                  <a:pt x="582" y="337"/>
                  <a:pt x="587" y="335"/>
                  <a:pt x="591" y="334"/>
                </a:cubicBezTo>
                <a:cubicBezTo>
                  <a:pt x="605" y="332"/>
                  <a:pt x="619" y="329"/>
                  <a:pt x="631" y="342"/>
                </a:cubicBezTo>
                <a:cubicBezTo>
                  <a:pt x="631" y="342"/>
                  <a:pt x="631" y="342"/>
                  <a:pt x="632" y="342"/>
                </a:cubicBezTo>
                <a:cubicBezTo>
                  <a:pt x="634" y="341"/>
                  <a:pt x="635" y="340"/>
                  <a:pt x="637" y="339"/>
                </a:cubicBezTo>
                <a:cubicBezTo>
                  <a:pt x="631" y="325"/>
                  <a:pt x="597" y="320"/>
                  <a:pt x="576" y="338"/>
                </a:cubicBezTo>
                <a:close/>
                <a:moveTo>
                  <a:pt x="1615" y="249"/>
                </a:moveTo>
                <a:cubicBezTo>
                  <a:pt x="1611" y="253"/>
                  <a:pt x="1608" y="256"/>
                  <a:pt x="1605" y="260"/>
                </a:cubicBezTo>
                <a:cubicBezTo>
                  <a:pt x="1603" y="262"/>
                  <a:pt x="1605" y="264"/>
                  <a:pt x="1607" y="264"/>
                </a:cubicBezTo>
                <a:cubicBezTo>
                  <a:pt x="1611" y="264"/>
                  <a:pt x="1614" y="263"/>
                  <a:pt x="1618" y="263"/>
                </a:cubicBezTo>
                <a:cubicBezTo>
                  <a:pt x="1620" y="262"/>
                  <a:pt x="1623" y="261"/>
                  <a:pt x="1625" y="261"/>
                </a:cubicBezTo>
                <a:cubicBezTo>
                  <a:pt x="1629" y="261"/>
                  <a:pt x="1632" y="263"/>
                  <a:pt x="1636" y="263"/>
                </a:cubicBezTo>
                <a:cubicBezTo>
                  <a:pt x="1641" y="264"/>
                  <a:pt x="1645" y="264"/>
                  <a:pt x="1650" y="265"/>
                </a:cubicBezTo>
                <a:cubicBezTo>
                  <a:pt x="1650" y="264"/>
                  <a:pt x="1650" y="264"/>
                  <a:pt x="1650" y="263"/>
                </a:cubicBezTo>
                <a:cubicBezTo>
                  <a:pt x="1647" y="261"/>
                  <a:pt x="1643" y="258"/>
                  <a:pt x="1639" y="256"/>
                </a:cubicBezTo>
                <a:cubicBezTo>
                  <a:pt x="1635" y="253"/>
                  <a:pt x="1632" y="253"/>
                  <a:pt x="1628" y="256"/>
                </a:cubicBezTo>
                <a:cubicBezTo>
                  <a:pt x="1625" y="259"/>
                  <a:pt x="1622" y="258"/>
                  <a:pt x="1619" y="254"/>
                </a:cubicBezTo>
                <a:cubicBezTo>
                  <a:pt x="1618" y="252"/>
                  <a:pt x="1616" y="251"/>
                  <a:pt x="1615" y="249"/>
                </a:cubicBezTo>
                <a:close/>
                <a:moveTo>
                  <a:pt x="1686" y="250"/>
                </a:moveTo>
                <a:cubicBezTo>
                  <a:pt x="1684" y="250"/>
                  <a:pt x="1682" y="250"/>
                  <a:pt x="1680" y="250"/>
                </a:cubicBezTo>
                <a:cubicBezTo>
                  <a:pt x="1678" y="250"/>
                  <a:pt x="1676" y="250"/>
                  <a:pt x="1676" y="251"/>
                </a:cubicBezTo>
                <a:cubicBezTo>
                  <a:pt x="1675" y="252"/>
                  <a:pt x="1675" y="254"/>
                  <a:pt x="1676" y="255"/>
                </a:cubicBezTo>
                <a:cubicBezTo>
                  <a:pt x="1678" y="260"/>
                  <a:pt x="1682" y="263"/>
                  <a:pt x="1687" y="264"/>
                </a:cubicBezTo>
                <a:cubicBezTo>
                  <a:pt x="1693" y="266"/>
                  <a:pt x="1693" y="269"/>
                  <a:pt x="1688" y="273"/>
                </a:cubicBezTo>
                <a:cubicBezTo>
                  <a:pt x="1686" y="275"/>
                  <a:pt x="1684" y="276"/>
                  <a:pt x="1682" y="278"/>
                </a:cubicBezTo>
                <a:cubicBezTo>
                  <a:pt x="1682" y="278"/>
                  <a:pt x="1682" y="279"/>
                  <a:pt x="1682" y="279"/>
                </a:cubicBezTo>
                <a:cubicBezTo>
                  <a:pt x="1687" y="280"/>
                  <a:pt x="1692" y="281"/>
                  <a:pt x="1698" y="282"/>
                </a:cubicBezTo>
                <a:cubicBezTo>
                  <a:pt x="1698" y="282"/>
                  <a:pt x="1698" y="281"/>
                  <a:pt x="1699" y="281"/>
                </a:cubicBezTo>
                <a:cubicBezTo>
                  <a:pt x="1697" y="277"/>
                  <a:pt x="1695" y="274"/>
                  <a:pt x="1695" y="270"/>
                </a:cubicBezTo>
                <a:cubicBezTo>
                  <a:pt x="1694" y="265"/>
                  <a:pt x="1692" y="262"/>
                  <a:pt x="1688" y="261"/>
                </a:cubicBezTo>
                <a:cubicBezTo>
                  <a:pt x="1684" y="259"/>
                  <a:pt x="1684" y="257"/>
                  <a:pt x="1685" y="254"/>
                </a:cubicBezTo>
                <a:cubicBezTo>
                  <a:pt x="1685" y="253"/>
                  <a:pt x="1686" y="251"/>
                  <a:pt x="1686" y="250"/>
                </a:cubicBezTo>
                <a:close/>
                <a:moveTo>
                  <a:pt x="1580" y="201"/>
                </a:moveTo>
                <a:cubicBezTo>
                  <a:pt x="1578" y="197"/>
                  <a:pt x="1576" y="195"/>
                  <a:pt x="1575" y="192"/>
                </a:cubicBezTo>
                <a:cubicBezTo>
                  <a:pt x="1573" y="188"/>
                  <a:pt x="1570" y="187"/>
                  <a:pt x="1567" y="188"/>
                </a:cubicBezTo>
                <a:cubicBezTo>
                  <a:pt x="1571" y="195"/>
                  <a:pt x="1571" y="196"/>
                  <a:pt x="1568" y="200"/>
                </a:cubicBezTo>
                <a:cubicBezTo>
                  <a:pt x="1565" y="203"/>
                  <a:pt x="1563" y="207"/>
                  <a:pt x="1559" y="212"/>
                </a:cubicBezTo>
                <a:cubicBezTo>
                  <a:pt x="1563" y="212"/>
                  <a:pt x="1566" y="212"/>
                  <a:pt x="1569" y="212"/>
                </a:cubicBezTo>
                <a:cubicBezTo>
                  <a:pt x="1570" y="206"/>
                  <a:pt x="1573" y="202"/>
                  <a:pt x="1580" y="201"/>
                </a:cubicBezTo>
                <a:close/>
                <a:moveTo>
                  <a:pt x="1640" y="344"/>
                </a:moveTo>
                <a:cubicBezTo>
                  <a:pt x="1644" y="352"/>
                  <a:pt x="1649" y="359"/>
                  <a:pt x="1653" y="367"/>
                </a:cubicBezTo>
                <a:cubicBezTo>
                  <a:pt x="1654" y="367"/>
                  <a:pt x="1654" y="367"/>
                  <a:pt x="1654" y="366"/>
                </a:cubicBezTo>
                <a:cubicBezTo>
                  <a:pt x="1655" y="356"/>
                  <a:pt x="1645" y="351"/>
                  <a:pt x="1640" y="344"/>
                </a:cubicBezTo>
                <a:close/>
                <a:moveTo>
                  <a:pt x="1266" y="242"/>
                </a:moveTo>
                <a:cubicBezTo>
                  <a:pt x="1267" y="240"/>
                  <a:pt x="1268" y="238"/>
                  <a:pt x="1269" y="235"/>
                </a:cubicBezTo>
                <a:cubicBezTo>
                  <a:pt x="1264" y="237"/>
                  <a:pt x="1261" y="239"/>
                  <a:pt x="1257" y="240"/>
                </a:cubicBezTo>
                <a:cubicBezTo>
                  <a:pt x="1258" y="242"/>
                  <a:pt x="1258" y="243"/>
                  <a:pt x="1259" y="244"/>
                </a:cubicBezTo>
                <a:cubicBezTo>
                  <a:pt x="1262" y="244"/>
                  <a:pt x="1264" y="243"/>
                  <a:pt x="1266" y="242"/>
                </a:cubicBezTo>
                <a:close/>
                <a:moveTo>
                  <a:pt x="1702" y="327"/>
                </a:moveTo>
                <a:cubicBezTo>
                  <a:pt x="1698" y="324"/>
                  <a:pt x="1693" y="322"/>
                  <a:pt x="1689" y="319"/>
                </a:cubicBezTo>
                <a:cubicBezTo>
                  <a:pt x="1689" y="319"/>
                  <a:pt x="1688" y="320"/>
                  <a:pt x="1688" y="320"/>
                </a:cubicBezTo>
                <a:cubicBezTo>
                  <a:pt x="1691" y="324"/>
                  <a:pt x="1694" y="327"/>
                  <a:pt x="1698" y="331"/>
                </a:cubicBezTo>
                <a:cubicBezTo>
                  <a:pt x="1699" y="330"/>
                  <a:pt x="1701" y="329"/>
                  <a:pt x="1702" y="327"/>
                </a:cubicBezTo>
                <a:close/>
                <a:moveTo>
                  <a:pt x="1246" y="190"/>
                </a:moveTo>
                <a:cubicBezTo>
                  <a:pt x="1240" y="190"/>
                  <a:pt x="1236" y="191"/>
                  <a:pt x="1235" y="198"/>
                </a:cubicBezTo>
                <a:cubicBezTo>
                  <a:pt x="1241" y="198"/>
                  <a:pt x="1242" y="192"/>
                  <a:pt x="1246" y="190"/>
                </a:cubicBezTo>
                <a:close/>
                <a:moveTo>
                  <a:pt x="597" y="338"/>
                </a:moveTo>
                <a:cubicBezTo>
                  <a:pt x="598" y="339"/>
                  <a:pt x="598" y="339"/>
                  <a:pt x="598" y="340"/>
                </a:cubicBezTo>
                <a:cubicBezTo>
                  <a:pt x="604" y="339"/>
                  <a:pt x="609" y="337"/>
                  <a:pt x="615" y="335"/>
                </a:cubicBezTo>
                <a:cubicBezTo>
                  <a:pt x="615" y="335"/>
                  <a:pt x="614" y="334"/>
                  <a:pt x="614" y="333"/>
                </a:cubicBezTo>
                <a:cubicBezTo>
                  <a:pt x="609" y="335"/>
                  <a:pt x="603" y="336"/>
                  <a:pt x="597" y="338"/>
                </a:cubicBezTo>
                <a:close/>
              </a:path>
            </a:pathLst>
          </a:custGeom>
          <a:solidFill>
            <a:srgbClr val="FFCBDB"/>
          </a:solidFill>
          <a:ln>
            <a:noFill/>
          </a:ln>
        </p:spPr>
        <p:txBody>
          <a:bodyPr vert="horz" wrap="square" lIns="91440" tIns="45720" rIns="91440" bIns="45720" numCol="1" anchor="t" anchorCtr="0" compatLnSpc="1">
            <a:prstTxWarp prst="textNoShape">
              <a:avLst/>
            </a:prstTxWarp>
          </a:bodyPr>
          <a:lstStyle/>
          <a:p>
            <a:endParaRPr lang="es-PE"/>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893"/>
        <p:cNvGrpSpPr/>
        <p:nvPr/>
      </p:nvGrpSpPr>
      <p:grpSpPr>
        <a:xfrm>
          <a:off x="0" y="0"/>
          <a:ext cx="0" cy="0"/>
          <a:chOff x="0" y="0"/>
          <a:chExt cx="0" cy="0"/>
        </a:xfrm>
      </p:grpSpPr>
      <p:pic>
        <p:nvPicPr>
          <p:cNvPr id="3" name="Imagen 2">
            <a:extLst>
              <a:ext uri="{FF2B5EF4-FFF2-40B4-BE49-F238E27FC236}">
                <a16:creationId xmlns:a16="http://schemas.microsoft.com/office/drawing/2014/main" id="{EDAFEE24-D19A-4DF7-8E3E-0EBDEC1BEFD2}"/>
              </a:ext>
            </a:extLst>
          </p:cNvPr>
          <p:cNvPicPr>
            <a:picLocks noChangeAspect="1"/>
          </p:cNvPicPr>
          <p:nvPr/>
        </p:nvPicPr>
        <p:blipFill>
          <a:blip r:embed="rId3"/>
          <a:stretch>
            <a:fillRect/>
          </a:stretch>
        </p:blipFill>
        <p:spPr>
          <a:xfrm>
            <a:off x="6350" y="510784"/>
            <a:ext cx="5419407" cy="3667350"/>
          </a:xfrm>
          <a:prstGeom prst="rect">
            <a:avLst/>
          </a:prstGeom>
        </p:spPr>
      </p:pic>
      <p:sp>
        <p:nvSpPr>
          <p:cNvPr id="895" name="Google Shape;895;p65"/>
          <p:cNvSpPr txBox="1">
            <a:spLocks noGrp="1"/>
          </p:cNvSpPr>
          <p:nvPr>
            <p:ph type="title"/>
          </p:nvPr>
        </p:nvSpPr>
        <p:spPr>
          <a:xfrm>
            <a:off x="4789500" y="989413"/>
            <a:ext cx="3641400" cy="2160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solidFill>
                  <a:srgbClr val="E9408F"/>
                </a:solidFill>
              </a:rPr>
              <a:t>A PICTURE ALWAYS REINFORCES THE CONCEPT</a:t>
            </a:r>
            <a:endParaRPr dirty="0">
              <a:solidFill>
                <a:srgbClr val="E9408F"/>
              </a:solidFill>
            </a:endParaRPr>
          </a:p>
        </p:txBody>
      </p:sp>
      <p:sp>
        <p:nvSpPr>
          <p:cNvPr id="896" name="Google Shape;896;p65"/>
          <p:cNvSpPr txBox="1">
            <a:spLocks noGrp="1"/>
          </p:cNvSpPr>
          <p:nvPr>
            <p:ph type="subTitle" idx="1"/>
          </p:nvPr>
        </p:nvSpPr>
        <p:spPr>
          <a:xfrm>
            <a:off x="4789500" y="3149388"/>
            <a:ext cx="3641400" cy="1004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Images reveal large amounts of data, so remember: use an image instead of a long text. Your audience will appreciate it</a:t>
            </a:r>
            <a:endParaRPr/>
          </a:p>
        </p:txBody>
      </p:sp>
      <p:grpSp>
        <p:nvGrpSpPr>
          <p:cNvPr id="899" name="Google Shape;899;p65"/>
          <p:cNvGrpSpPr/>
          <p:nvPr/>
        </p:nvGrpSpPr>
        <p:grpSpPr>
          <a:xfrm>
            <a:off x="8430900" y="353267"/>
            <a:ext cx="315034" cy="515452"/>
            <a:chOff x="1438948" y="2405669"/>
            <a:chExt cx="1140600" cy="1866228"/>
          </a:xfrm>
        </p:grpSpPr>
        <p:grpSp>
          <p:nvGrpSpPr>
            <p:cNvPr id="900" name="Google Shape;900;p65"/>
            <p:cNvGrpSpPr/>
            <p:nvPr/>
          </p:nvGrpSpPr>
          <p:grpSpPr>
            <a:xfrm>
              <a:off x="1620147" y="3493697"/>
              <a:ext cx="778200" cy="778200"/>
              <a:chOff x="1620147" y="3306634"/>
              <a:chExt cx="778200" cy="778200"/>
            </a:xfrm>
          </p:grpSpPr>
          <p:cxnSp>
            <p:nvCxnSpPr>
              <p:cNvPr id="901" name="Google Shape;901;p65"/>
              <p:cNvCxnSpPr/>
              <p:nvPr/>
            </p:nvCxnSpPr>
            <p:spPr>
              <a:xfrm>
                <a:off x="2009259" y="3306634"/>
                <a:ext cx="0" cy="778200"/>
              </a:xfrm>
              <a:prstGeom prst="straightConnector1">
                <a:avLst/>
              </a:prstGeom>
              <a:noFill/>
              <a:ln w="38100" cap="flat" cmpd="sng">
                <a:solidFill>
                  <a:srgbClr val="E9408F"/>
                </a:solidFill>
                <a:prstDash val="solid"/>
                <a:round/>
                <a:headEnd type="none" w="med" len="med"/>
                <a:tailEnd type="none" w="med" len="med"/>
              </a:ln>
            </p:spPr>
          </p:cxnSp>
          <p:cxnSp>
            <p:nvCxnSpPr>
              <p:cNvPr id="902" name="Google Shape;902;p65"/>
              <p:cNvCxnSpPr/>
              <p:nvPr/>
            </p:nvCxnSpPr>
            <p:spPr>
              <a:xfrm>
                <a:off x="2009247" y="3306622"/>
                <a:ext cx="0" cy="778200"/>
              </a:xfrm>
              <a:prstGeom prst="straightConnector1">
                <a:avLst/>
              </a:prstGeom>
              <a:noFill/>
              <a:ln w="38100" cap="flat" cmpd="sng">
                <a:solidFill>
                  <a:srgbClr val="E9408F"/>
                </a:solidFill>
                <a:prstDash val="solid"/>
                <a:round/>
                <a:headEnd type="none" w="med" len="med"/>
                <a:tailEnd type="none" w="med" len="med"/>
              </a:ln>
            </p:spPr>
          </p:cxnSp>
        </p:grpSp>
        <p:sp>
          <p:nvSpPr>
            <p:cNvPr id="903" name="Google Shape;903;p65"/>
            <p:cNvSpPr/>
            <p:nvPr/>
          </p:nvSpPr>
          <p:spPr>
            <a:xfrm>
              <a:off x="1438948" y="2405669"/>
              <a:ext cx="1140600" cy="1140600"/>
            </a:xfrm>
            <a:prstGeom prst="ellipse">
              <a:avLst/>
            </a:prstGeom>
            <a:noFill/>
            <a:ln w="38100" cap="flat" cmpd="sng">
              <a:solidFill>
                <a:srgbClr val="E9408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rupo 11">
            <a:extLst>
              <a:ext uri="{FF2B5EF4-FFF2-40B4-BE49-F238E27FC236}">
                <a16:creationId xmlns:a16="http://schemas.microsoft.com/office/drawing/2014/main" id="{6C342A8E-6CBA-42DB-8935-D339348C4245}"/>
              </a:ext>
            </a:extLst>
          </p:cNvPr>
          <p:cNvGrpSpPr/>
          <p:nvPr/>
        </p:nvGrpSpPr>
        <p:grpSpPr>
          <a:xfrm>
            <a:off x="0" y="4154088"/>
            <a:ext cx="9137650" cy="1053940"/>
            <a:chOff x="3175" y="-1588"/>
            <a:chExt cx="9137650" cy="3252788"/>
          </a:xfrm>
        </p:grpSpPr>
        <p:sp>
          <p:nvSpPr>
            <p:cNvPr id="13" name="Rectangle 5">
              <a:extLst>
                <a:ext uri="{FF2B5EF4-FFF2-40B4-BE49-F238E27FC236}">
                  <a16:creationId xmlns:a16="http://schemas.microsoft.com/office/drawing/2014/main" id="{6BE24E8F-5133-4DCA-8301-77FF88939317}"/>
                </a:ext>
              </a:extLst>
            </p:cNvPr>
            <p:cNvSpPr>
              <a:spLocks noChangeArrowheads="1"/>
            </p:cNvSpPr>
            <p:nvPr/>
          </p:nvSpPr>
          <p:spPr bwMode="auto">
            <a:xfrm>
              <a:off x="3175" y="-1588"/>
              <a:ext cx="9137650" cy="3252788"/>
            </a:xfrm>
            <a:prstGeom prst="rect">
              <a:avLst/>
            </a:prstGeom>
            <a:solidFill>
              <a:srgbClr val="271C3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Rectangle 6">
              <a:extLst>
                <a:ext uri="{FF2B5EF4-FFF2-40B4-BE49-F238E27FC236}">
                  <a16:creationId xmlns:a16="http://schemas.microsoft.com/office/drawing/2014/main" id="{CA1EDCC3-D0EF-476D-A987-BE44090DD6E2}"/>
                </a:ext>
              </a:extLst>
            </p:cNvPr>
            <p:cNvSpPr>
              <a:spLocks noChangeArrowheads="1"/>
            </p:cNvSpPr>
            <p:nvPr/>
          </p:nvSpPr>
          <p:spPr bwMode="auto">
            <a:xfrm>
              <a:off x="3175" y="2490788"/>
              <a:ext cx="9137650" cy="757238"/>
            </a:xfrm>
            <a:prstGeom prst="rect">
              <a:avLst/>
            </a:prstGeom>
            <a:solidFill>
              <a:srgbClr val="E9408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959"/>
        <p:cNvGrpSpPr/>
        <p:nvPr/>
      </p:nvGrpSpPr>
      <p:grpSpPr>
        <a:xfrm>
          <a:off x="0" y="0"/>
          <a:ext cx="0" cy="0"/>
          <a:chOff x="0" y="0"/>
          <a:chExt cx="0" cy="0"/>
        </a:xfrm>
      </p:grpSpPr>
      <p:sp>
        <p:nvSpPr>
          <p:cNvPr id="19" name="Rectangle 5">
            <a:extLst>
              <a:ext uri="{FF2B5EF4-FFF2-40B4-BE49-F238E27FC236}">
                <a16:creationId xmlns:a16="http://schemas.microsoft.com/office/drawing/2014/main" id="{2738BD14-4E4F-4361-AA0C-DA20A75E6A22}"/>
              </a:ext>
            </a:extLst>
          </p:cNvPr>
          <p:cNvSpPr>
            <a:spLocks noChangeArrowheads="1"/>
          </p:cNvSpPr>
          <p:nvPr/>
        </p:nvSpPr>
        <p:spPr bwMode="auto">
          <a:xfrm>
            <a:off x="30163" y="1210962"/>
            <a:ext cx="7828734" cy="3932538"/>
          </a:xfrm>
          <a:prstGeom prst="rect">
            <a:avLst/>
          </a:prstGeom>
          <a:solidFill>
            <a:srgbClr val="271C3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nvGrpSpPr>
          <p:cNvPr id="20" name="Grupo 19">
            <a:extLst>
              <a:ext uri="{FF2B5EF4-FFF2-40B4-BE49-F238E27FC236}">
                <a16:creationId xmlns:a16="http://schemas.microsoft.com/office/drawing/2014/main" id="{951BEFC3-5DB9-4EFB-BED6-E455B8318682}"/>
              </a:ext>
            </a:extLst>
          </p:cNvPr>
          <p:cNvGrpSpPr/>
          <p:nvPr/>
        </p:nvGrpSpPr>
        <p:grpSpPr>
          <a:xfrm>
            <a:off x="617538" y="2281238"/>
            <a:ext cx="717550" cy="2668587"/>
            <a:chOff x="617538" y="2281238"/>
            <a:chExt cx="717550" cy="2668587"/>
          </a:xfrm>
        </p:grpSpPr>
        <p:sp>
          <p:nvSpPr>
            <p:cNvPr id="21" name="Freeform 7">
              <a:extLst>
                <a:ext uri="{FF2B5EF4-FFF2-40B4-BE49-F238E27FC236}">
                  <a16:creationId xmlns:a16="http://schemas.microsoft.com/office/drawing/2014/main" id="{5ABCE7E8-B2F3-4B74-A414-1BDADE51E857}"/>
                </a:ext>
              </a:extLst>
            </p:cNvPr>
            <p:cNvSpPr>
              <a:spLocks/>
            </p:cNvSpPr>
            <p:nvPr/>
          </p:nvSpPr>
          <p:spPr bwMode="auto">
            <a:xfrm>
              <a:off x="617538" y="2281238"/>
              <a:ext cx="717550" cy="449263"/>
            </a:xfrm>
            <a:custGeom>
              <a:avLst/>
              <a:gdLst>
                <a:gd name="T0" fmla="*/ 0 w 452"/>
                <a:gd name="T1" fmla="*/ 216 h 283"/>
                <a:gd name="T2" fmla="*/ 0 w 452"/>
                <a:gd name="T3" fmla="*/ 0 h 283"/>
                <a:gd name="T4" fmla="*/ 452 w 452"/>
                <a:gd name="T5" fmla="*/ 67 h 283"/>
                <a:gd name="T6" fmla="*/ 452 w 452"/>
                <a:gd name="T7" fmla="*/ 283 h 283"/>
                <a:gd name="T8" fmla="*/ 0 w 452"/>
                <a:gd name="T9" fmla="*/ 216 h 283"/>
              </a:gdLst>
              <a:ahLst/>
              <a:cxnLst>
                <a:cxn ang="0">
                  <a:pos x="T0" y="T1"/>
                </a:cxn>
                <a:cxn ang="0">
                  <a:pos x="T2" y="T3"/>
                </a:cxn>
                <a:cxn ang="0">
                  <a:pos x="T4" y="T5"/>
                </a:cxn>
                <a:cxn ang="0">
                  <a:pos x="T6" y="T7"/>
                </a:cxn>
                <a:cxn ang="0">
                  <a:pos x="T8" y="T9"/>
                </a:cxn>
              </a:cxnLst>
              <a:rect l="0" t="0" r="r" b="b"/>
              <a:pathLst>
                <a:path w="452" h="283">
                  <a:moveTo>
                    <a:pt x="0" y="216"/>
                  </a:moveTo>
                  <a:lnTo>
                    <a:pt x="0" y="0"/>
                  </a:lnTo>
                  <a:lnTo>
                    <a:pt x="452" y="67"/>
                  </a:lnTo>
                  <a:lnTo>
                    <a:pt x="452" y="283"/>
                  </a:lnTo>
                  <a:lnTo>
                    <a:pt x="0" y="216"/>
                  </a:lnTo>
                  <a:close/>
                </a:path>
              </a:pathLst>
            </a:custGeom>
            <a:solidFill>
              <a:srgbClr val="E940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8">
              <a:extLst>
                <a:ext uri="{FF2B5EF4-FFF2-40B4-BE49-F238E27FC236}">
                  <a16:creationId xmlns:a16="http://schemas.microsoft.com/office/drawing/2014/main" id="{C1B4F09B-EAF0-40CB-8231-86FA0122816C}"/>
                </a:ext>
              </a:extLst>
            </p:cNvPr>
            <p:cNvSpPr>
              <a:spLocks/>
            </p:cNvSpPr>
            <p:nvPr/>
          </p:nvSpPr>
          <p:spPr bwMode="auto">
            <a:xfrm>
              <a:off x="617538" y="2765425"/>
              <a:ext cx="717550" cy="450850"/>
            </a:xfrm>
            <a:custGeom>
              <a:avLst/>
              <a:gdLst>
                <a:gd name="T0" fmla="*/ 0 w 452"/>
                <a:gd name="T1" fmla="*/ 217 h 284"/>
                <a:gd name="T2" fmla="*/ 0 w 452"/>
                <a:gd name="T3" fmla="*/ 0 h 284"/>
                <a:gd name="T4" fmla="*/ 452 w 452"/>
                <a:gd name="T5" fmla="*/ 68 h 284"/>
                <a:gd name="T6" fmla="*/ 452 w 452"/>
                <a:gd name="T7" fmla="*/ 284 h 284"/>
                <a:gd name="T8" fmla="*/ 0 w 452"/>
                <a:gd name="T9" fmla="*/ 217 h 284"/>
              </a:gdLst>
              <a:ahLst/>
              <a:cxnLst>
                <a:cxn ang="0">
                  <a:pos x="T0" y="T1"/>
                </a:cxn>
                <a:cxn ang="0">
                  <a:pos x="T2" y="T3"/>
                </a:cxn>
                <a:cxn ang="0">
                  <a:pos x="T4" y="T5"/>
                </a:cxn>
                <a:cxn ang="0">
                  <a:pos x="T6" y="T7"/>
                </a:cxn>
                <a:cxn ang="0">
                  <a:pos x="T8" y="T9"/>
                </a:cxn>
              </a:cxnLst>
              <a:rect l="0" t="0" r="r" b="b"/>
              <a:pathLst>
                <a:path w="452" h="284">
                  <a:moveTo>
                    <a:pt x="0" y="217"/>
                  </a:moveTo>
                  <a:lnTo>
                    <a:pt x="0" y="0"/>
                  </a:lnTo>
                  <a:lnTo>
                    <a:pt x="452" y="68"/>
                  </a:lnTo>
                  <a:lnTo>
                    <a:pt x="452" y="284"/>
                  </a:lnTo>
                  <a:lnTo>
                    <a:pt x="0" y="217"/>
                  </a:lnTo>
                  <a:close/>
                </a:path>
              </a:pathLst>
            </a:custGeom>
            <a:solidFill>
              <a:srgbClr val="E940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 name="Freeform 9">
              <a:extLst>
                <a:ext uri="{FF2B5EF4-FFF2-40B4-BE49-F238E27FC236}">
                  <a16:creationId xmlns:a16="http://schemas.microsoft.com/office/drawing/2014/main" id="{E7D30B48-2DA8-4CFB-99DF-DCE962158A21}"/>
                </a:ext>
              </a:extLst>
            </p:cNvPr>
            <p:cNvSpPr>
              <a:spLocks/>
            </p:cNvSpPr>
            <p:nvPr/>
          </p:nvSpPr>
          <p:spPr bwMode="auto">
            <a:xfrm>
              <a:off x="617538" y="3216275"/>
              <a:ext cx="717550" cy="1733550"/>
            </a:xfrm>
            <a:custGeom>
              <a:avLst/>
              <a:gdLst>
                <a:gd name="T0" fmla="*/ 0 w 452"/>
                <a:gd name="T1" fmla="*/ 0 h 1092"/>
                <a:gd name="T2" fmla="*/ 0 w 452"/>
                <a:gd name="T3" fmla="*/ 0 h 1092"/>
                <a:gd name="T4" fmla="*/ 0 w 452"/>
                <a:gd name="T5" fmla="*/ 215 h 1092"/>
                <a:gd name="T6" fmla="*/ 0 w 452"/>
                <a:gd name="T7" fmla="*/ 1092 h 1092"/>
                <a:gd name="T8" fmla="*/ 452 w 452"/>
                <a:gd name="T9" fmla="*/ 1092 h 1092"/>
                <a:gd name="T10" fmla="*/ 452 w 452"/>
                <a:gd name="T11" fmla="*/ 282 h 1092"/>
                <a:gd name="T12" fmla="*/ 452 w 452"/>
                <a:gd name="T13" fmla="*/ 258 h 1092"/>
                <a:gd name="T14" fmla="*/ 452 w 452"/>
                <a:gd name="T15" fmla="*/ 65 h 1092"/>
                <a:gd name="T16" fmla="*/ 0 w 452"/>
                <a:gd name="T17" fmla="*/ 0 h 10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2" h="1092">
                  <a:moveTo>
                    <a:pt x="0" y="0"/>
                  </a:moveTo>
                  <a:lnTo>
                    <a:pt x="0" y="0"/>
                  </a:lnTo>
                  <a:lnTo>
                    <a:pt x="0" y="215"/>
                  </a:lnTo>
                  <a:lnTo>
                    <a:pt x="0" y="1092"/>
                  </a:lnTo>
                  <a:lnTo>
                    <a:pt x="452" y="1092"/>
                  </a:lnTo>
                  <a:lnTo>
                    <a:pt x="452" y="282"/>
                  </a:lnTo>
                  <a:lnTo>
                    <a:pt x="452" y="258"/>
                  </a:lnTo>
                  <a:lnTo>
                    <a:pt x="452" y="65"/>
                  </a:lnTo>
                  <a:lnTo>
                    <a:pt x="0" y="0"/>
                  </a:lnTo>
                  <a:close/>
                </a:path>
              </a:pathLst>
            </a:custGeom>
            <a:solidFill>
              <a:srgbClr val="E940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
        <p:nvSpPr>
          <p:cNvPr id="964" name="Google Shape;964;p70"/>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rgbClr val="E9408F"/>
                </a:solidFill>
              </a:rPr>
              <a:t>OUR TEAM</a:t>
            </a:r>
            <a:endParaRPr dirty="0">
              <a:solidFill>
                <a:srgbClr val="E9408F"/>
              </a:solidFill>
            </a:endParaRPr>
          </a:p>
        </p:txBody>
      </p:sp>
      <p:sp>
        <p:nvSpPr>
          <p:cNvPr id="965" name="Google Shape;965;p70"/>
          <p:cNvSpPr txBox="1">
            <a:spLocks noGrp="1"/>
          </p:cNvSpPr>
          <p:nvPr>
            <p:ph type="title" idx="2"/>
          </p:nvPr>
        </p:nvSpPr>
        <p:spPr>
          <a:xfrm>
            <a:off x="720000" y="3717400"/>
            <a:ext cx="3381000" cy="371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solidFill>
                  <a:schemeClr val="accent6"/>
                </a:solidFill>
              </a:rPr>
              <a:t>JENNA DOE</a:t>
            </a:r>
            <a:endParaRPr>
              <a:solidFill>
                <a:schemeClr val="accent6"/>
              </a:solidFill>
            </a:endParaRPr>
          </a:p>
        </p:txBody>
      </p:sp>
      <p:sp>
        <p:nvSpPr>
          <p:cNvPr id="966" name="Google Shape;966;p70"/>
          <p:cNvSpPr txBox="1">
            <a:spLocks noGrp="1"/>
          </p:cNvSpPr>
          <p:nvPr>
            <p:ph type="subTitle" idx="1"/>
          </p:nvPr>
        </p:nvSpPr>
        <p:spPr>
          <a:xfrm>
            <a:off x="720000" y="4088700"/>
            <a:ext cx="3381000" cy="371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solidFill>
                  <a:schemeClr val="accent6"/>
                </a:solidFill>
              </a:rPr>
              <a:t>You can talk a bit about this person here</a:t>
            </a:r>
            <a:endParaRPr>
              <a:solidFill>
                <a:schemeClr val="accent6"/>
              </a:solidFill>
            </a:endParaRPr>
          </a:p>
        </p:txBody>
      </p:sp>
      <p:sp>
        <p:nvSpPr>
          <p:cNvPr id="967" name="Google Shape;967;p70"/>
          <p:cNvSpPr txBox="1">
            <a:spLocks noGrp="1"/>
          </p:cNvSpPr>
          <p:nvPr>
            <p:ph type="title" idx="3"/>
          </p:nvPr>
        </p:nvSpPr>
        <p:spPr>
          <a:xfrm>
            <a:off x="5043000" y="2636288"/>
            <a:ext cx="3381000" cy="371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solidFill>
                  <a:schemeClr val="accent6"/>
                </a:solidFill>
              </a:rPr>
              <a:t>TIMMY JIMMY</a:t>
            </a:r>
            <a:endParaRPr dirty="0">
              <a:solidFill>
                <a:schemeClr val="accent6"/>
              </a:solidFill>
            </a:endParaRPr>
          </a:p>
        </p:txBody>
      </p:sp>
      <p:sp>
        <p:nvSpPr>
          <p:cNvPr id="968" name="Google Shape;968;p70"/>
          <p:cNvSpPr txBox="1">
            <a:spLocks noGrp="1"/>
          </p:cNvSpPr>
          <p:nvPr>
            <p:ph type="subTitle" idx="4"/>
          </p:nvPr>
        </p:nvSpPr>
        <p:spPr>
          <a:xfrm>
            <a:off x="5043000" y="3007596"/>
            <a:ext cx="3381000" cy="371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solidFill>
                  <a:schemeClr val="accent6"/>
                </a:solidFill>
              </a:rPr>
              <a:t>You can talk a bit about this person here</a:t>
            </a:r>
            <a:endParaRPr>
              <a:solidFill>
                <a:schemeClr val="accent6"/>
              </a:solidFill>
            </a:endParaRPr>
          </a:p>
        </p:txBody>
      </p:sp>
      <p:sp>
        <p:nvSpPr>
          <p:cNvPr id="969" name="Google Shape;969;p70"/>
          <p:cNvSpPr txBox="1">
            <a:spLocks noGrp="1"/>
          </p:cNvSpPr>
          <p:nvPr>
            <p:ph type="title" idx="5"/>
          </p:nvPr>
        </p:nvSpPr>
        <p:spPr>
          <a:xfrm>
            <a:off x="720000" y="1555175"/>
            <a:ext cx="3381000" cy="371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solidFill>
                  <a:schemeClr val="accent6"/>
                </a:solidFill>
              </a:rPr>
              <a:t>ANNE BONES</a:t>
            </a:r>
            <a:endParaRPr>
              <a:solidFill>
                <a:schemeClr val="accent6"/>
              </a:solidFill>
            </a:endParaRPr>
          </a:p>
        </p:txBody>
      </p:sp>
      <p:sp>
        <p:nvSpPr>
          <p:cNvPr id="970" name="Google Shape;970;p70"/>
          <p:cNvSpPr txBox="1">
            <a:spLocks noGrp="1"/>
          </p:cNvSpPr>
          <p:nvPr>
            <p:ph type="subTitle" idx="6"/>
          </p:nvPr>
        </p:nvSpPr>
        <p:spPr>
          <a:xfrm>
            <a:off x="720000" y="1926475"/>
            <a:ext cx="3381000" cy="3714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solidFill>
                  <a:schemeClr val="accent6"/>
                </a:solidFill>
              </a:rPr>
              <a:t>You can talk a bit about this person here</a:t>
            </a:r>
            <a:endParaRPr>
              <a:solidFill>
                <a:schemeClr val="accent6"/>
              </a:solidFill>
            </a:endParaRPr>
          </a:p>
        </p:txBody>
      </p:sp>
      <p:pic>
        <p:nvPicPr>
          <p:cNvPr id="971" name="Google Shape;971;p70"/>
          <p:cNvPicPr preferRelativeResize="0"/>
          <p:nvPr/>
        </p:nvPicPr>
        <p:blipFill rotWithShape="1">
          <a:blip r:embed="rId3">
            <a:alphaModFix/>
          </a:blip>
          <a:srcRect t="8917" b="24530"/>
          <a:stretch/>
        </p:blipFill>
        <p:spPr>
          <a:xfrm>
            <a:off x="4558199" y="1364075"/>
            <a:ext cx="1027200" cy="1025700"/>
          </a:xfrm>
          <a:prstGeom prst="ellipse">
            <a:avLst/>
          </a:prstGeom>
          <a:noFill/>
          <a:ln>
            <a:noFill/>
          </a:ln>
        </p:spPr>
      </p:pic>
      <p:pic>
        <p:nvPicPr>
          <p:cNvPr id="972" name="Google Shape;972;p70"/>
          <p:cNvPicPr preferRelativeResize="0"/>
          <p:nvPr/>
        </p:nvPicPr>
        <p:blipFill rotWithShape="1">
          <a:blip r:embed="rId4">
            <a:alphaModFix/>
          </a:blip>
          <a:srcRect l="4730" t="14485" r="55813" b="54003"/>
          <a:stretch/>
        </p:blipFill>
        <p:spPr>
          <a:xfrm>
            <a:off x="4558199" y="3578455"/>
            <a:ext cx="1027200" cy="1025700"/>
          </a:xfrm>
          <a:prstGeom prst="ellipse">
            <a:avLst/>
          </a:prstGeom>
          <a:noFill/>
          <a:ln>
            <a:noFill/>
          </a:ln>
        </p:spPr>
      </p:pic>
      <p:pic>
        <p:nvPicPr>
          <p:cNvPr id="973" name="Google Shape;973;p70"/>
          <p:cNvPicPr preferRelativeResize="0"/>
          <p:nvPr/>
        </p:nvPicPr>
        <p:blipFill rotWithShape="1">
          <a:blip r:embed="rId5">
            <a:alphaModFix/>
          </a:blip>
          <a:srcRect r="18837" b="42106"/>
          <a:stretch/>
        </p:blipFill>
        <p:spPr>
          <a:xfrm>
            <a:off x="3558599" y="2471265"/>
            <a:ext cx="1027200" cy="1025700"/>
          </a:xfrm>
          <a:prstGeom prst="ellipse">
            <a:avLst/>
          </a:prstGeom>
          <a:noFill/>
          <a:ln>
            <a:noFill/>
          </a:ln>
        </p:spPr>
      </p:pic>
      <p:sp>
        <p:nvSpPr>
          <p:cNvPr id="974" name="Google Shape;974;p70"/>
          <p:cNvSpPr/>
          <p:nvPr/>
        </p:nvSpPr>
        <p:spPr>
          <a:xfrm>
            <a:off x="5851967" y="3769020"/>
            <a:ext cx="2524264" cy="1095470"/>
          </a:xfrm>
          <a:prstGeom prst="rect">
            <a:avLst/>
          </a:prstGeom>
        </p:spPr>
        <p:txBody>
          <a:bodyPr>
            <a:prstTxWarp prst="textPlain">
              <a:avLst/>
            </a:prstTxWarp>
          </a:bodyPr>
          <a:lstStyle/>
          <a:p>
            <a:pPr lvl="0" algn="ctr"/>
            <a:r>
              <a:rPr b="0" i="0" dirty="0">
                <a:ln>
                  <a:noFill/>
                </a:ln>
                <a:solidFill>
                  <a:srgbClr val="E9408F"/>
                </a:solidFill>
                <a:latin typeface="Bebas Neue"/>
              </a:rPr>
              <a:t>TEAM</a:t>
            </a:r>
          </a:p>
        </p:txBody>
      </p:sp>
      <p:cxnSp>
        <p:nvCxnSpPr>
          <p:cNvPr id="975" name="Google Shape;975;p70"/>
          <p:cNvCxnSpPr/>
          <p:nvPr/>
        </p:nvCxnSpPr>
        <p:spPr>
          <a:xfrm rot="10800000">
            <a:off x="8642800" y="2578821"/>
            <a:ext cx="0" cy="2035200"/>
          </a:xfrm>
          <a:prstGeom prst="straightConnector1">
            <a:avLst/>
          </a:prstGeom>
          <a:noFill/>
          <a:ln w="28575" cap="flat" cmpd="sng">
            <a:solidFill>
              <a:schemeClr val="accent6"/>
            </a:solidFill>
            <a:prstDash val="solid"/>
            <a:round/>
            <a:headEnd type="none" w="med" len="med"/>
            <a:tailEnd type="none" w="med" len="med"/>
          </a:ln>
        </p:spPr>
      </p:cxnSp>
      <p:cxnSp>
        <p:nvCxnSpPr>
          <p:cNvPr id="976" name="Google Shape;976;p70"/>
          <p:cNvCxnSpPr/>
          <p:nvPr/>
        </p:nvCxnSpPr>
        <p:spPr>
          <a:xfrm rot="10800000">
            <a:off x="501200" y="535568"/>
            <a:ext cx="0" cy="2039100"/>
          </a:xfrm>
          <a:prstGeom prst="straightConnector1">
            <a:avLst/>
          </a:prstGeom>
          <a:noFill/>
          <a:ln w="28575" cap="flat" cmpd="sng">
            <a:solidFill>
              <a:schemeClr val="accent6"/>
            </a:solidFill>
            <a:prstDash val="solid"/>
            <a:round/>
            <a:headEnd type="none" w="med" len="med"/>
            <a:tailEnd type="none" w="med" len="med"/>
          </a:ln>
        </p:spPr>
      </p:cxn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980"/>
        <p:cNvGrpSpPr/>
        <p:nvPr/>
      </p:nvGrpSpPr>
      <p:grpSpPr>
        <a:xfrm>
          <a:off x="0" y="0"/>
          <a:ext cx="0" cy="0"/>
          <a:chOff x="0" y="0"/>
          <a:chExt cx="0" cy="0"/>
        </a:xfrm>
      </p:grpSpPr>
      <p:grpSp>
        <p:nvGrpSpPr>
          <p:cNvPr id="23" name="Grupo 22">
            <a:extLst>
              <a:ext uri="{FF2B5EF4-FFF2-40B4-BE49-F238E27FC236}">
                <a16:creationId xmlns:a16="http://schemas.microsoft.com/office/drawing/2014/main" id="{A5030031-0EF7-439B-850C-7ADB7D038DCE}"/>
              </a:ext>
            </a:extLst>
          </p:cNvPr>
          <p:cNvGrpSpPr/>
          <p:nvPr/>
        </p:nvGrpSpPr>
        <p:grpSpPr>
          <a:xfrm>
            <a:off x="3175" y="-1588"/>
            <a:ext cx="9137650" cy="3252788"/>
            <a:chOff x="3175" y="-1588"/>
            <a:chExt cx="9137650" cy="3252788"/>
          </a:xfrm>
        </p:grpSpPr>
        <p:sp>
          <p:nvSpPr>
            <p:cNvPr id="24" name="Rectangle 5">
              <a:extLst>
                <a:ext uri="{FF2B5EF4-FFF2-40B4-BE49-F238E27FC236}">
                  <a16:creationId xmlns:a16="http://schemas.microsoft.com/office/drawing/2014/main" id="{041468E5-7A5D-4681-973E-B4200D6F21BF}"/>
                </a:ext>
              </a:extLst>
            </p:cNvPr>
            <p:cNvSpPr>
              <a:spLocks noChangeArrowheads="1"/>
            </p:cNvSpPr>
            <p:nvPr/>
          </p:nvSpPr>
          <p:spPr bwMode="auto">
            <a:xfrm>
              <a:off x="3175" y="-1588"/>
              <a:ext cx="9137650" cy="3252788"/>
            </a:xfrm>
            <a:prstGeom prst="rect">
              <a:avLst/>
            </a:prstGeom>
            <a:solidFill>
              <a:srgbClr val="271C3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 name="Rectangle 6">
              <a:extLst>
                <a:ext uri="{FF2B5EF4-FFF2-40B4-BE49-F238E27FC236}">
                  <a16:creationId xmlns:a16="http://schemas.microsoft.com/office/drawing/2014/main" id="{572DD42E-8486-4964-BFE3-046410402811}"/>
                </a:ext>
              </a:extLst>
            </p:cNvPr>
            <p:cNvSpPr>
              <a:spLocks noChangeArrowheads="1"/>
            </p:cNvSpPr>
            <p:nvPr/>
          </p:nvSpPr>
          <p:spPr bwMode="auto">
            <a:xfrm>
              <a:off x="3175" y="2490788"/>
              <a:ext cx="9137650" cy="757238"/>
            </a:xfrm>
            <a:prstGeom prst="rect">
              <a:avLst/>
            </a:prstGeom>
            <a:solidFill>
              <a:srgbClr val="E9408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
        <p:nvSpPr>
          <p:cNvPr id="985" name="Google Shape;985;p71"/>
          <p:cNvSpPr/>
          <p:nvPr/>
        </p:nvSpPr>
        <p:spPr>
          <a:xfrm>
            <a:off x="6157548" y="1456326"/>
            <a:ext cx="408900" cy="4089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71"/>
          <p:cNvSpPr/>
          <p:nvPr/>
        </p:nvSpPr>
        <p:spPr>
          <a:xfrm>
            <a:off x="6741599" y="1456326"/>
            <a:ext cx="408900" cy="4089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71"/>
          <p:cNvSpPr/>
          <p:nvPr/>
        </p:nvSpPr>
        <p:spPr>
          <a:xfrm>
            <a:off x="7325651" y="1456326"/>
            <a:ext cx="408900" cy="4089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71"/>
          <p:cNvSpPr/>
          <p:nvPr/>
        </p:nvSpPr>
        <p:spPr>
          <a:xfrm>
            <a:off x="7909702" y="1456326"/>
            <a:ext cx="408900" cy="4089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71"/>
          <p:cNvSpPr txBox="1">
            <a:spLocks noGrp="1"/>
          </p:cNvSpPr>
          <p:nvPr>
            <p:ph type="title"/>
          </p:nvPr>
        </p:nvSpPr>
        <p:spPr>
          <a:xfrm flipH="1">
            <a:off x="4989302" y="539400"/>
            <a:ext cx="3434700" cy="651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solidFill>
                  <a:schemeClr val="accent6"/>
                </a:solidFill>
              </a:rPr>
              <a:t>THANKS!</a:t>
            </a:r>
            <a:endParaRPr dirty="0">
              <a:solidFill>
                <a:schemeClr val="accent6"/>
              </a:solidFill>
            </a:endParaRPr>
          </a:p>
        </p:txBody>
      </p:sp>
      <p:sp>
        <p:nvSpPr>
          <p:cNvPr id="991" name="Google Shape;991;p71"/>
          <p:cNvSpPr txBox="1"/>
          <p:nvPr/>
        </p:nvSpPr>
        <p:spPr>
          <a:xfrm flipH="1">
            <a:off x="5307768" y="2633138"/>
            <a:ext cx="3000000" cy="3381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1600" b="1" dirty="0">
                <a:solidFill>
                  <a:schemeClr val="dk1"/>
                </a:solidFill>
                <a:latin typeface="Catamaran"/>
                <a:ea typeface="Catamaran"/>
                <a:cs typeface="Catamaran"/>
                <a:sym typeface="Catamaran"/>
              </a:rPr>
              <a:t>Free Template</a:t>
            </a:r>
            <a:endParaRPr sz="1600" b="1" dirty="0">
              <a:solidFill>
                <a:schemeClr val="dk1"/>
              </a:solidFill>
              <a:latin typeface="Catamaran"/>
              <a:ea typeface="Catamaran"/>
              <a:cs typeface="Catamaran"/>
              <a:sym typeface="Catamaran"/>
            </a:endParaRPr>
          </a:p>
        </p:txBody>
      </p:sp>
      <p:sp>
        <p:nvSpPr>
          <p:cNvPr id="992" name="Google Shape;992;p71"/>
          <p:cNvSpPr txBox="1">
            <a:spLocks noGrp="1"/>
          </p:cNvSpPr>
          <p:nvPr>
            <p:ph type="subTitle" idx="2"/>
          </p:nvPr>
        </p:nvSpPr>
        <p:spPr>
          <a:xfrm flipH="1">
            <a:off x="4989302" y="2066025"/>
            <a:ext cx="3434700" cy="4089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solidFill>
                  <a:schemeClr val="accent6"/>
                </a:solidFill>
              </a:rPr>
              <a:t>Do you have any questions?</a:t>
            </a:r>
            <a:endParaRPr dirty="0">
              <a:solidFill>
                <a:schemeClr val="accent6"/>
              </a:solidFill>
            </a:endParaRPr>
          </a:p>
        </p:txBody>
      </p:sp>
      <p:sp>
        <p:nvSpPr>
          <p:cNvPr id="993" name="Google Shape;993;p71"/>
          <p:cNvSpPr/>
          <p:nvPr/>
        </p:nvSpPr>
        <p:spPr>
          <a:xfrm>
            <a:off x="6895346" y="1538633"/>
            <a:ext cx="101397" cy="244319"/>
          </a:xfrm>
          <a:custGeom>
            <a:avLst/>
            <a:gdLst/>
            <a:ahLst/>
            <a:cxnLst/>
            <a:rect l="l" t="t" r="r" b="b"/>
            <a:pathLst>
              <a:path w="6527" h="15727" extrusionOk="0">
                <a:moveTo>
                  <a:pt x="4957" y="1"/>
                </a:moveTo>
                <a:cubicBezTo>
                  <a:pt x="4645" y="1"/>
                  <a:pt x="4336" y="24"/>
                  <a:pt x="4028" y="69"/>
                </a:cubicBezTo>
                <a:cubicBezTo>
                  <a:pt x="2588" y="280"/>
                  <a:pt x="1700" y="890"/>
                  <a:pt x="1675" y="2250"/>
                </a:cubicBezTo>
                <a:lnTo>
                  <a:pt x="1675" y="5040"/>
                </a:lnTo>
                <a:cubicBezTo>
                  <a:pt x="1675" y="5348"/>
                  <a:pt x="1426" y="5599"/>
                  <a:pt x="1118" y="5599"/>
                </a:cubicBezTo>
                <a:lnTo>
                  <a:pt x="0" y="5599"/>
                </a:lnTo>
                <a:lnTo>
                  <a:pt x="0" y="6715"/>
                </a:lnTo>
                <a:lnTo>
                  <a:pt x="1118" y="6715"/>
                </a:lnTo>
                <a:cubicBezTo>
                  <a:pt x="1426" y="6715"/>
                  <a:pt x="1675" y="6965"/>
                  <a:pt x="1675" y="7274"/>
                </a:cubicBezTo>
                <a:lnTo>
                  <a:pt x="1675" y="15727"/>
                </a:lnTo>
                <a:lnTo>
                  <a:pt x="3352" y="15727"/>
                </a:lnTo>
                <a:lnTo>
                  <a:pt x="3352" y="7274"/>
                </a:lnTo>
                <a:cubicBezTo>
                  <a:pt x="3352" y="6965"/>
                  <a:pt x="3602" y="6715"/>
                  <a:pt x="3910" y="6715"/>
                </a:cubicBezTo>
                <a:lnTo>
                  <a:pt x="5709" y="6715"/>
                </a:lnTo>
                <a:lnTo>
                  <a:pt x="5987" y="5599"/>
                </a:lnTo>
                <a:lnTo>
                  <a:pt x="3910" y="5599"/>
                </a:lnTo>
                <a:cubicBezTo>
                  <a:pt x="3602" y="5599"/>
                  <a:pt x="3352" y="5348"/>
                  <a:pt x="3352" y="5040"/>
                </a:cubicBezTo>
                <a:lnTo>
                  <a:pt x="3352" y="3253"/>
                </a:lnTo>
                <a:cubicBezTo>
                  <a:pt x="3352" y="2316"/>
                  <a:pt x="3942" y="1677"/>
                  <a:pt x="4968" y="1504"/>
                </a:cubicBezTo>
                <a:cubicBezTo>
                  <a:pt x="5157" y="1473"/>
                  <a:pt x="5339" y="1460"/>
                  <a:pt x="5511" y="1460"/>
                </a:cubicBezTo>
                <a:cubicBezTo>
                  <a:pt x="5810" y="1460"/>
                  <a:pt x="6082" y="1498"/>
                  <a:pt x="6324" y="1546"/>
                </a:cubicBezTo>
                <a:lnTo>
                  <a:pt x="6526" y="182"/>
                </a:lnTo>
                <a:cubicBezTo>
                  <a:pt x="5988" y="62"/>
                  <a:pt x="5468" y="1"/>
                  <a:pt x="4957" y="1"/>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94" name="Google Shape;994;p71"/>
          <p:cNvGrpSpPr/>
          <p:nvPr/>
        </p:nvGrpSpPr>
        <p:grpSpPr>
          <a:xfrm>
            <a:off x="7419635" y="1550378"/>
            <a:ext cx="221009" cy="220991"/>
            <a:chOff x="935197" y="1793977"/>
            <a:chExt cx="256451" cy="256430"/>
          </a:xfrm>
        </p:grpSpPr>
        <p:sp>
          <p:nvSpPr>
            <p:cNvPr id="995" name="Google Shape;995;p71"/>
            <p:cNvSpPr/>
            <p:nvPr/>
          </p:nvSpPr>
          <p:spPr>
            <a:xfrm>
              <a:off x="935197" y="1793977"/>
              <a:ext cx="256451" cy="256430"/>
            </a:xfrm>
            <a:custGeom>
              <a:avLst/>
              <a:gdLst/>
              <a:ahLst/>
              <a:cxnLst/>
              <a:rect l="l" t="t" r="r" b="b"/>
              <a:pathLst>
                <a:path w="12288" h="12287" extrusionOk="0">
                  <a:moveTo>
                    <a:pt x="10053" y="1117"/>
                  </a:moveTo>
                  <a:cubicBezTo>
                    <a:pt x="10669" y="1117"/>
                    <a:pt x="11171" y="1617"/>
                    <a:pt x="11171" y="2233"/>
                  </a:cubicBezTo>
                  <a:cubicBezTo>
                    <a:pt x="11170" y="2850"/>
                    <a:pt x="10669" y="3351"/>
                    <a:pt x="10053" y="3351"/>
                  </a:cubicBezTo>
                  <a:cubicBezTo>
                    <a:pt x="9438" y="3351"/>
                    <a:pt x="8937" y="2850"/>
                    <a:pt x="8937" y="2233"/>
                  </a:cubicBezTo>
                  <a:cubicBezTo>
                    <a:pt x="8937" y="1617"/>
                    <a:pt x="9438" y="1117"/>
                    <a:pt x="10053" y="1117"/>
                  </a:cubicBezTo>
                  <a:close/>
                  <a:moveTo>
                    <a:pt x="6144" y="2233"/>
                  </a:moveTo>
                  <a:cubicBezTo>
                    <a:pt x="8300" y="2233"/>
                    <a:pt x="10053" y="3988"/>
                    <a:pt x="10053" y="6144"/>
                  </a:cubicBezTo>
                  <a:cubicBezTo>
                    <a:pt x="10053" y="8299"/>
                    <a:pt x="8300" y="10054"/>
                    <a:pt x="6144" y="10054"/>
                  </a:cubicBezTo>
                  <a:cubicBezTo>
                    <a:pt x="3989" y="10054"/>
                    <a:pt x="2234" y="8299"/>
                    <a:pt x="2234" y="6144"/>
                  </a:cubicBezTo>
                  <a:cubicBezTo>
                    <a:pt x="2234" y="3988"/>
                    <a:pt x="3987" y="2233"/>
                    <a:pt x="6144" y="2233"/>
                  </a:cubicBezTo>
                  <a:close/>
                  <a:moveTo>
                    <a:pt x="1675" y="1"/>
                  </a:moveTo>
                  <a:cubicBezTo>
                    <a:pt x="752" y="1"/>
                    <a:pt x="0" y="751"/>
                    <a:pt x="0" y="1676"/>
                  </a:cubicBezTo>
                  <a:lnTo>
                    <a:pt x="0" y="10611"/>
                  </a:lnTo>
                  <a:cubicBezTo>
                    <a:pt x="0" y="11536"/>
                    <a:pt x="752" y="12286"/>
                    <a:pt x="1675" y="12286"/>
                  </a:cubicBezTo>
                  <a:lnTo>
                    <a:pt x="10612" y="12286"/>
                  </a:lnTo>
                  <a:cubicBezTo>
                    <a:pt x="11536" y="12286"/>
                    <a:pt x="12288" y="11536"/>
                    <a:pt x="12288" y="10611"/>
                  </a:cubicBezTo>
                  <a:lnTo>
                    <a:pt x="12288" y="1676"/>
                  </a:lnTo>
                  <a:cubicBezTo>
                    <a:pt x="12288" y="752"/>
                    <a:pt x="11536" y="1"/>
                    <a:pt x="106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71"/>
            <p:cNvSpPr/>
            <p:nvPr/>
          </p:nvSpPr>
          <p:spPr>
            <a:xfrm>
              <a:off x="1005109" y="1863910"/>
              <a:ext cx="116622" cy="116559"/>
            </a:xfrm>
            <a:custGeom>
              <a:avLst/>
              <a:gdLst/>
              <a:ahLst/>
              <a:cxnLst/>
              <a:rect l="l" t="t" r="r" b="b"/>
              <a:pathLst>
                <a:path w="5588" h="5585" extrusionOk="0">
                  <a:moveTo>
                    <a:pt x="2794" y="0"/>
                  </a:moveTo>
                  <a:cubicBezTo>
                    <a:pt x="1255" y="0"/>
                    <a:pt x="1" y="1252"/>
                    <a:pt x="1" y="2793"/>
                  </a:cubicBezTo>
                  <a:cubicBezTo>
                    <a:pt x="1" y="4332"/>
                    <a:pt x="1255" y="5585"/>
                    <a:pt x="2794" y="5585"/>
                  </a:cubicBezTo>
                  <a:cubicBezTo>
                    <a:pt x="4333" y="5585"/>
                    <a:pt x="5587" y="4332"/>
                    <a:pt x="5587" y="2793"/>
                  </a:cubicBezTo>
                  <a:cubicBezTo>
                    <a:pt x="5587" y="1252"/>
                    <a:pt x="4333" y="0"/>
                    <a:pt x="27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97" name="Google Shape;997;p71"/>
          <p:cNvSpPr/>
          <p:nvPr/>
        </p:nvSpPr>
        <p:spPr>
          <a:xfrm>
            <a:off x="6251515" y="1570683"/>
            <a:ext cx="220955" cy="180212"/>
          </a:xfrm>
          <a:custGeom>
            <a:avLst/>
            <a:gdLst/>
            <a:ahLst/>
            <a:cxnLst/>
            <a:rect l="l" t="t" r="r" b="b"/>
            <a:pathLst>
              <a:path w="19122" h="15596" extrusionOk="0">
                <a:moveTo>
                  <a:pt x="12981" y="0"/>
                </a:moveTo>
                <a:cubicBezTo>
                  <a:pt x="12091" y="0"/>
                  <a:pt x="10821" y="352"/>
                  <a:pt x="9915" y="1352"/>
                </a:cubicBezTo>
                <a:cubicBezTo>
                  <a:pt x="9203" y="2141"/>
                  <a:pt x="8847" y="3174"/>
                  <a:pt x="8856" y="4430"/>
                </a:cubicBezTo>
                <a:cubicBezTo>
                  <a:pt x="6243" y="4110"/>
                  <a:pt x="4101" y="2933"/>
                  <a:pt x="2323" y="846"/>
                </a:cubicBezTo>
                <a:cubicBezTo>
                  <a:pt x="2216" y="723"/>
                  <a:pt x="2064" y="650"/>
                  <a:pt x="1902" y="650"/>
                </a:cubicBezTo>
                <a:cubicBezTo>
                  <a:pt x="1875" y="650"/>
                  <a:pt x="1848" y="652"/>
                  <a:pt x="1820" y="656"/>
                </a:cubicBezTo>
                <a:cubicBezTo>
                  <a:pt x="1631" y="683"/>
                  <a:pt x="1468" y="805"/>
                  <a:pt x="1391" y="977"/>
                </a:cubicBezTo>
                <a:cubicBezTo>
                  <a:pt x="695" y="2512"/>
                  <a:pt x="701" y="3895"/>
                  <a:pt x="1403" y="5113"/>
                </a:cubicBezTo>
                <a:cubicBezTo>
                  <a:pt x="1389" y="5111"/>
                  <a:pt x="1374" y="5111"/>
                  <a:pt x="1360" y="5111"/>
                </a:cubicBezTo>
                <a:cubicBezTo>
                  <a:pt x="1076" y="5111"/>
                  <a:pt x="803" y="5375"/>
                  <a:pt x="824" y="5707"/>
                </a:cubicBezTo>
                <a:cubicBezTo>
                  <a:pt x="916" y="7101"/>
                  <a:pt x="1428" y="8182"/>
                  <a:pt x="2351" y="8934"/>
                </a:cubicBezTo>
                <a:cubicBezTo>
                  <a:pt x="2176" y="9073"/>
                  <a:pt x="2102" y="9307"/>
                  <a:pt x="2164" y="9524"/>
                </a:cubicBezTo>
                <a:cubicBezTo>
                  <a:pt x="2456" y="10535"/>
                  <a:pt x="3310" y="11633"/>
                  <a:pt x="4615" y="12155"/>
                </a:cubicBezTo>
                <a:cubicBezTo>
                  <a:pt x="3657" y="12655"/>
                  <a:pt x="2516" y="12903"/>
                  <a:pt x="1345" y="12903"/>
                </a:cubicBezTo>
                <a:cubicBezTo>
                  <a:pt x="1111" y="12903"/>
                  <a:pt x="876" y="12893"/>
                  <a:pt x="641" y="12873"/>
                </a:cubicBezTo>
                <a:cubicBezTo>
                  <a:pt x="628" y="12872"/>
                  <a:pt x="615" y="12872"/>
                  <a:pt x="603" y="12872"/>
                </a:cubicBezTo>
                <a:cubicBezTo>
                  <a:pt x="362" y="12872"/>
                  <a:pt x="155" y="13031"/>
                  <a:pt x="78" y="13266"/>
                </a:cubicBezTo>
                <a:cubicBezTo>
                  <a:pt x="0" y="13512"/>
                  <a:pt x="113" y="13788"/>
                  <a:pt x="334" y="13922"/>
                </a:cubicBezTo>
                <a:cubicBezTo>
                  <a:pt x="1162" y="14423"/>
                  <a:pt x="3243" y="15596"/>
                  <a:pt x="6294" y="15596"/>
                </a:cubicBezTo>
                <a:cubicBezTo>
                  <a:pt x="14568" y="15596"/>
                  <a:pt x="17244" y="8279"/>
                  <a:pt x="17244" y="4736"/>
                </a:cubicBezTo>
                <a:cubicBezTo>
                  <a:pt x="17241" y="4515"/>
                  <a:pt x="17243" y="4541"/>
                  <a:pt x="17230" y="4426"/>
                </a:cubicBezTo>
                <a:cubicBezTo>
                  <a:pt x="17250" y="4403"/>
                  <a:pt x="17326" y="4347"/>
                  <a:pt x="17386" y="4301"/>
                </a:cubicBezTo>
                <a:cubicBezTo>
                  <a:pt x="17696" y="4067"/>
                  <a:pt x="18237" y="3680"/>
                  <a:pt x="18983" y="2590"/>
                </a:cubicBezTo>
                <a:cubicBezTo>
                  <a:pt x="19121" y="2386"/>
                  <a:pt x="19111" y="2118"/>
                  <a:pt x="18957" y="1925"/>
                </a:cubicBezTo>
                <a:cubicBezTo>
                  <a:pt x="18840" y="1779"/>
                  <a:pt x="18708" y="1722"/>
                  <a:pt x="18558" y="1722"/>
                </a:cubicBezTo>
                <a:cubicBezTo>
                  <a:pt x="18451" y="1722"/>
                  <a:pt x="18336" y="1751"/>
                  <a:pt x="18212" y="1799"/>
                </a:cubicBezTo>
                <a:cubicBezTo>
                  <a:pt x="18352" y="1553"/>
                  <a:pt x="18467" y="1291"/>
                  <a:pt x="18559" y="1014"/>
                </a:cubicBezTo>
                <a:cubicBezTo>
                  <a:pt x="18631" y="800"/>
                  <a:pt x="18553" y="614"/>
                  <a:pt x="18382" y="465"/>
                </a:cubicBezTo>
                <a:cubicBezTo>
                  <a:pt x="18282" y="379"/>
                  <a:pt x="18151" y="335"/>
                  <a:pt x="18020" y="335"/>
                </a:cubicBezTo>
                <a:cubicBezTo>
                  <a:pt x="17928" y="335"/>
                  <a:pt x="17837" y="356"/>
                  <a:pt x="17754" y="398"/>
                </a:cubicBezTo>
                <a:cubicBezTo>
                  <a:pt x="16848" y="856"/>
                  <a:pt x="16172" y="1054"/>
                  <a:pt x="15873" y="1113"/>
                </a:cubicBezTo>
                <a:cubicBezTo>
                  <a:pt x="15090" y="395"/>
                  <a:pt x="14251" y="0"/>
                  <a:pt x="129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71"/>
          <p:cNvSpPr/>
          <p:nvPr/>
        </p:nvSpPr>
        <p:spPr>
          <a:xfrm>
            <a:off x="8003668" y="1548007"/>
            <a:ext cx="197495" cy="225701"/>
          </a:xfrm>
          <a:custGeom>
            <a:avLst/>
            <a:gdLst/>
            <a:ahLst/>
            <a:cxnLst/>
            <a:rect l="l" t="t" r="r" b="b"/>
            <a:pathLst>
              <a:path w="118084" h="134948" extrusionOk="0">
                <a:moveTo>
                  <a:pt x="69703" y="1"/>
                </a:moveTo>
                <a:cubicBezTo>
                  <a:pt x="69732" y="18483"/>
                  <a:pt x="69791" y="73192"/>
                  <a:pt x="69614" y="94277"/>
                </a:cubicBezTo>
                <a:cubicBezTo>
                  <a:pt x="69555" y="101848"/>
                  <a:pt x="66627" y="108827"/>
                  <a:pt x="61393" y="113914"/>
                </a:cubicBezTo>
                <a:cubicBezTo>
                  <a:pt x="56291" y="118871"/>
                  <a:pt x="49391" y="121638"/>
                  <a:pt x="41981" y="121638"/>
                </a:cubicBezTo>
                <a:cubicBezTo>
                  <a:pt x="41788" y="121638"/>
                  <a:pt x="41595" y="121636"/>
                  <a:pt x="41402" y="121632"/>
                </a:cubicBezTo>
                <a:cubicBezTo>
                  <a:pt x="26527" y="121336"/>
                  <a:pt x="14462" y="109005"/>
                  <a:pt x="14491" y="94159"/>
                </a:cubicBezTo>
                <a:cubicBezTo>
                  <a:pt x="14491" y="82094"/>
                  <a:pt x="22387" y="71477"/>
                  <a:pt x="33950" y="67988"/>
                </a:cubicBezTo>
                <a:lnTo>
                  <a:pt x="33861" y="54473"/>
                </a:lnTo>
                <a:cubicBezTo>
                  <a:pt x="25522" y="56070"/>
                  <a:pt x="17360" y="60949"/>
                  <a:pt x="11238" y="68224"/>
                </a:cubicBezTo>
                <a:cubicBezTo>
                  <a:pt x="3401" y="77480"/>
                  <a:pt x="1" y="88984"/>
                  <a:pt x="1864" y="99837"/>
                </a:cubicBezTo>
                <a:cubicBezTo>
                  <a:pt x="3668" y="109951"/>
                  <a:pt x="8961" y="119148"/>
                  <a:pt x="16857" y="125772"/>
                </a:cubicBezTo>
                <a:cubicBezTo>
                  <a:pt x="23901" y="131741"/>
                  <a:pt x="32192" y="134947"/>
                  <a:pt x="40396" y="134947"/>
                </a:cubicBezTo>
                <a:cubicBezTo>
                  <a:pt x="41215" y="134947"/>
                  <a:pt x="42034" y="134915"/>
                  <a:pt x="42851" y="134851"/>
                </a:cubicBezTo>
                <a:cubicBezTo>
                  <a:pt x="66893" y="133017"/>
                  <a:pt x="82508" y="116634"/>
                  <a:pt x="82596" y="93183"/>
                </a:cubicBezTo>
                <a:lnTo>
                  <a:pt x="82626" y="43738"/>
                </a:lnTo>
                <a:cubicBezTo>
                  <a:pt x="82626" y="40066"/>
                  <a:pt x="85620" y="37517"/>
                  <a:pt x="88833" y="37517"/>
                </a:cubicBezTo>
                <a:cubicBezTo>
                  <a:pt x="90045" y="37517"/>
                  <a:pt x="91289" y="37880"/>
                  <a:pt x="92414" y="38681"/>
                </a:cubicBezTo>
                <a:cubicBezTo>
                  <a:pt x="100014" y="44064"/>
                  <a:pt x="111163" y="46104"/>
                  <a:pt x="118083" y="46873"/>
                </a:cubicBezTo>
                <a:lnTo>
                  <a:pt x="118083" y="34127"/>
                </a:lnTo>
                <a:cubicBezTo>
                  <a:pt x="112405" y="32530"/>
                  <a:pt x="106432" y="30697"/>
                  <a:pt x="101197" y="27503"/>
                </a:cubicBezTo>
                <a:cubicBezTo>
                  <a:pt x="91320" y="21441"/>
                  <a:pt x="85228" y="12214"/>
                  <a:pt x="83069" y="30"/>
                </a:cubicBezTo>
                <a:lnTo>
                  <a:pt x="83069" y="1"/>
                </a:ln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999" name="Google Shape;999;p71"/>
          <p:cNvCxnSpPr/>
          <p:nvPr/>
        </p:nvCxnSpPr>
        <p:spPr>
          <a:xfrm>
            <a:off x="504025" y="1241100"/>
            <a:ext cx="0" cy="2661300"/>
          </a:xfrm>
          <a:prstGeom prst="straightConnector1">
            <a:avLst/>
          </a:prstGeom>
          <a:noFill/>
          <a:ln w="28575" cap="flat" cmpd="sng">
            <a:solidFill>
              <a:schemeClr val="dk1"/>
            </a:solidFill>
            <a:prstDash val="solid"/>
            <a:round/>
            <a:headEnd type="none" w="med" len="med"/>
            <a:tailEnd type="none" w="med" len="med"/>
          </a:ln>
        </p:spPr>
      </p:cxnSp>
      <p:sp>
        <p:nvSpPr>
          <p:cNvPr id="8" name="Freeform 4">
            <a:extLst>
              <a:ext uri="{FF2B5EF4-FFF2-40B4-BE49-F238E27FC236}">
                <a16:creationId xmlns:a16="http://schemas.microsoft.com/office/drawing/2014/main" id="{0C5DCD61-144F-4293-A597-86B612F38019}"/>
              </a:ext>
            </a:extLst>
          </p:cNvPr>
          <p:cNvSpPr>
            <a:spLocks/>
          </p:cNvSpPr>
          <p:nvPr/>
        </p:nvSpPr>
        <p:spPr bwMode="auto">
          <a:xfrm>
            <a:off x="1847850" y="-1588"/>
            <a:ext cx="2287588" cy="5148263"/>
          </a:xfrm>
          <a:custGeom>
            <a:avLst/>
            <a:gdLst>
              <a:gd name="T0" fmla="*/ 937 w 958"/>
              <a:gd name="T1" fmla="*/ 1903 h 2159"/>
              <a:gd name="T2" fmla="*/ 907 w 958"/>
              <a:gd name="T3" fmla="*/ 1836 h 2159"/>
              <a:gd name="T4" fmla="*/ 839 w 958"/>
              <a:gd name="T5" fmla="*/ 1697 h 2159"/>
              <a:gd name="T6" fmla="*/ 619 w 958"/>
              <a:gd name="T7" fmla="*/ 1375 h 2159"/>
              <a:gd name="T8" fmla="*/ 624 w 958"/>
              <a:gd name="T9" fmla="*/ 1297 h 2159"/>
              <a:gd name="T10" fmla="*/ 677 w 958"/>
              <a:gd name="T11" fmla="*/ 1076 h 2159"/>
              <a:gd name="T12" fmla="*/ 726 w 958"/>
              <a:gd name="T13" fmla="*/ 922 h 2159"/>
              <a:gd name="T14" fmla="*/ 759 w 958"/>
              <a:gd name="T15" fmla="*/ 854 h 2159"/>
              <a:gd name="T16" fmla="*/ 816 w 958"/>
              <a:gd name="T17" fmla="*/ 701 h 2159"/>
              <a:gd name="T18" fmla="*/ 828 w 958"/>
              <a:gd name="T19" fmla="*/ 665 h 2159"/>
              <a:gd name="T20" fmla="*/ 848 w 958"/>
              <a:gd name="T21" fmla="*/ 547 h 2159"/>
              <a:gd name="T22" fmla="*/ 850 w 958"/>
              <a:gd name="T23" fmla="*/ 359 h 2159"/>
              <a:gd name="T24" fmla="*/ 823 w 958"/>
              <a:gd name="T25" fmla="*/ 165 h 2159"/>
              <a:gd name="T26" fmla="*/ 745 w 958"/>
              <a:gd name="T27" fmla="*/ 0 h 2159"/>
              <a:gd name="T28" fmla="*/ 719 w 958"/>
              <a:gd name="T29" fmla="*/ 154 h 2159"/>
              <a:gd name="T30" fmla="*/ 737 w 958"/>
              <a:gd name="T31" fmla="*/ 170 h 2159"/>
              <a:gd name="T32" fmla="*/ 744 w 958"/>
              <a:gd name="T33" fmla="*/ 345 h 2159"/>
              <a:gd name="T34" fmla="*/ 744 w 958"/>
              <a:gd name="T35" fmla="*/ 509 h 2159"/>
              <a:gd name="T36" fmla="*/ 681 w 958"/>
              <a:gd name="T37" fmla="*/ 682 h 2159"/>
              <a:gd name="T38" fmla="*/ 609 w 958"/>
              <a:gd name="T39" fmla="*/ 783 h 2159"/>
              <a:gd name="T40" fmla="*/ 605 w 958"/>
              <a:gd name="T41" fmla="*/ 786 h 2159"/>
              <a:gd name="T42" fmla="*/ 599 w 958"/>
              <a:gd name="T43" fmla="*/ 656 h 2159"/>
              <a:gd name="T44" fmla="*/ 548 w 958"/>
              <a:gd name="T45" fmla="*/ 497 h 2159"/>
              <a:gd name="T46" fmla="*/ 524 w 958"/>
              <a:gd name="T47" fmla="*/ 450 h 2159"/>
              <a:gd name="T48" fmla="*/ 393 w 958"/>
              <a:gd name="T49" fmla="*/ 394 h 2159"/>
              <a:gd name="T50" fmla="*/ 319 w 958"/>
              <a:gd name="T51" fmla="*/ 479 h 2159"/>
              <a:gd name="T52" fmla="*/ 281 w 958"/>
              <a:gd name="T53" fmla="*/ 574 h 2159"/>
              <a:gd name="T54" fmla="*/ 249 w 958"/>
              <a:gd name="T55" fmla="*/ 760 h 2159"/>
              <a:gd name="T56" fmla="*/ 269 w 958"/>
              <a:gd name="T57" fmla="*/ 797 h 2159"/>
              <a:gd name="T58" fmla="*/ 268 w 958"/>
              <a:gd name="T59" fmla="*/ 811 h 2159"/>
              <a:gd name="T60" fmla="*/ 137 w 958"/>
              <a:gd name="T61" fmla="*/ 864 h 2159"/>
              <a:gd name="T62" fmla="*/ 71 w 958"/>
              <a:gd name="T63" fmla="*/ 1021 h 2159"/>
              <a:gd name="T64" fmla="*/ 82 w 958"/>
              <a:gd name="T65" fmla="*/ 1297 h 2159"/>
              <a:gd name="T66" fmla="*/ 50 w 958"/>
              <a:gd name="T67" fmla="*/ 1422 h 2159"/>
              <a:gd name="T68" fmla="*/ 30 w 958"/>
              <a:gd name="T69" fmla="*/ 1669 h 2159"/>
              <a:gd name="T70" fmla="*/ 1 w 958"/>
              <a:gd name="T71" fmla="*/ 1748 h 2159"/>
              <a:gd name="T72" fmla="*/ 4 w 958"/>
              <a:gd name="T73" fmla="*/ 1795 h 2159"/>
              <a:gd name="T74" fmla="*/ 53 w 958"/>
              <a:gd name="T75" fmla="*/ 1828 h 2159"/>
              <a:gd name="T76" fmla="*/ 39 w 958"/>
              <a:gd name="T77" fmla="*/ 1938 h 2159"/>
              <a:gd name="T78" fmla="*/ 50 w 958"/>
              <a:gd name="T79" fmla="*/ 2016 h 2159"/>
              <a:gd name="T80" fmla="*/ 84 w 958"/>
              <a:gd name="T81" fmla="*/ 2038 h 2159"/>
              <a:gd name="T82" fmla="*/ 111 w 958"/>
              <a:gd name="T83" fmla="*/ 2122 h 2159"/>
              <a:gd name="T84" fmla="*/ 435 w 958"/>
              <a:gd name="T85" fmla="*/ 2159 h 2159"/>
              <a:gd name="T86" fmla="*/ 451 w 958"/>
              <a:gd name="T87" fmla="*/ 2107 h 2159"/>
              <a:gd name="T88" fmla="*/ 528 w 958"/>
              <a:gd name="T89" fmla="*/ 2101 h 2159"/>
              <a:gd name="T90" fmla="*/ 898 w 958"/>
              <a:gd name="T91" fmla="*/ 2159 h 2159"/>
              <a:gd name="T92" fmla="*/ 901 w 958"/>
              <a:gd name="T93" fmla="*/ 2114 h 2159"/>
              <a:gd name="T94" fmla="*/ 898 w 958"/>
              <a:gd name="T95" fmla="*/ 2042 h 2159"/>
              <a:gd name="T96" fmla="*/ 957 w 958"/>
              <a:gd name="T97" fmla="*/ 1990 h 2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58" h="2159">
                <a:moveTo>
                  <a:pt x="949" y="1945"/>
                </a:moveTo>
                <a:cubicBezTo>
                  <a:pt x="947" y="1931"/>
                  <a:pt x="942" y="1917"/>
                  <a:pt x="937" y="1903"/>
                </a:cubicBezTo>
                <a:cubicBezTo>
                  <a:pt x="931" y="1886"/>
                  <a:pt x="922" y="1870"/>
                  <a:pt x="918" y="1852"/>
                </a:cubicBezTo>
                <a:cubicBezTo>
                  <a:pt x="912" y="1848"/>
                  <a:pt x="909" y="1843"/>
                  <a:pt x="907" y="1836"/>
                </a:cubicBezTo>
                <a:cubicBezTo>
                  <a:pt x="901" y="1821"/>
                  <a:pt x="895" y="1806"/>
                  <a:pt x="888" y="1792"/>
                </a:cubicBezTo>
                <a:cubicBezTo>
                  <a:pt x="871" y="1760"/>
                  <a:pt x="856" y="1728"/>
                  <a:pt x="839" y="1697"/>
                </a:cubicBezTo>
                <a:cubicBezTo>
                  <a:pt x="798" y="1620"/>
                  <a:pt x="753" y="1545"/>
                  <a:pt x="704" y="1473"/>
                </a:cubicBezTo>
                <a:cubicBezTo>
                  <a:pt x="679" y="1437"/>
                  <a:pt x="654" y="1402"/>
                  <a:pt x="619" y="1375"/>
                </a:cubicBezTo>
                <a:cubicBezTo>
                  <a:pt x="612" y="1370"/>
                  <a:pt x="610" y="1362"/>
                  <a:pt x="611" y="1353"/>
                </a:cubicBezTo>
                <a:cubicBezTo>
                  <a:pt x="612" y="1334"/>
                  <a:pt x="617" y="1315"/>
                  <a:pt x="624" y="1297"/>
                </a:cubicBezTo>
                <a:cubicBezTo>
                  <a:pt x="636" y="1265"/>
                  <a:pt x="644" y="1232"/>
                  <a:pt x="650" y="1199"/>
                </a:cubicBezTo>
                <a:cubicBezTo>
                  <a:pt x="657" y="1158"/>
                  <a:pt x="663" y="1116"/>
                  <a:pt x="677" y="1076"/>
                </a:cubicBezTo>
                <a:cubicBezTo>
                  <a:pt x="688" y="1045"/>
                  <a:pt x="698" y="1013"/>
                  <a:pt x="705" y="981"/>
                </a:cubicBezTo>
                <a:cubicBezTo>
                  <a:pt x="709" y="960"/>
                  <a:pt x="716" y="940"/>
                  <a:pt x="726" y="922"/>
                </a:cubicBezTo>
                <a:cubicBezTo>
                  <a:pt x="737" y="903"/>
                  <a:pt x="744" y="883"/>
                  <a:pt x="753" y="863"/>
                </a:cubicBezTo>
                <a:cubicBezTo>
                  <a:pt x="756" y="861"/>
                  <a:pt x="758" y="857"/>
                  <a:pt x="759" y="854"/>
                </a:cubicBezTo>
                <a:cubicBezTo>
                  <a:pt x="775" y="820"/>
                  <a:pt x="789" y="786"/>
                  <a:pt x="800" y="751"/>
                </a:cubicBezTo>
                <a:cubicBezTo>
                  <a:pt x="808" y="735"/>
                  <a:pt x="813" y="718"/>
                  <a:pt x="816" y="701"/>
                </a:cubicBezTo>
                <a:cubicBezTo>
                  <a:pt x="817" y="694"/>
                  <a:pt x="822" y="688"/>
                  <a:pt x="823" y="681"/>
                </a:cubicBezTo>
                <a:cubicBezTo>
                  <a:pt x="824" y="676"/>
                  <a:pt x="827" y="671"/>
                  <a:pt x="828" y="665"/>
                </a:cubicBezTo>
                <a:cubicBezTo>
                  <a:pt x="834" y="638"/>
                  <a:pt x="838" y="611"/>
                  <a:pt x="845" y="584"/>
                </a:cubicBezTo>
                <a:cubicBezTo>
                  <a:pt x="841" y="571"/>
                  <a:pt x="847" y="559"/>
                  <a:pt x="848" y="547"/>
                </a:cubicBezTo>
                <a:cubicBezTo>
                  <a:pt x="853" y="487"/>
                  <a:pt x="849" y="427"/>
                  <a:pt x="851" y="367"/>
                </a:cubicBezTo>
                <a:cubicBezTo>
                  <a:pt x="851" y="364"/>
                  <a:pt x="851" y="361"/>
                  <a:pt x="850" y="359"/>
                </a:cubicBezTo>
                <a:cubicBezTo>
                  <a:pt x="837" y="302"/>
                  <a:pt x="835" y="245"/>
                  <a:pt x="825" y="188"/>
                </a:cubicBezTo>
                <a:cubicBezTo>
                  <a:pt x="824" y="180"/>
                  <a:pt x="823" y="172"/>
                  <a:pt x="823" y="165"/>
                </a:cubicBezTo>
                <a:cubicBezTo>
                  <a:pt x="802" y="129"/>
                  <a:pt x="781" y="94"/>
                  <a:pt x="765" y="57"/>
                </a:cubicBezTo>
                <a:cubicBezTo>
                  <a:pt x="757" y="39"/>
                  <a:pt x="750" y="20"/>
                  <a:pt x="745" y="0"/>
                </a:cubicBezTo>
                <a:cubicBezTo>
                  <a:pt x="736" y="0"/>
                  <a:pt x="727" y="0"/>
                  <a:pt x="719" y="1"/>
                </a:cubicBezTo>
                <a:cubicBezTo>
                  <a:pt x="712" y="50"/>
                  <a:pt x="716" y="103"/>
                  <a:pt x="719" y="154"/>
                </a:cubicBezTo>
                <a:cubicBezTo>
                  <a:pt x="720" y="154"/>
                  <a:pt x="720" y="154"/>
                  <a:pt x="721" y="154"/>
                </a:cubicBezTo>
                <a:cubicBezTo>
                  <a:pt x="730" y="155"/>
                  <a:pt x="735" y="162"/>
                  <a:pt x="737" y="170"/>
                </a:cubicBezTo>
                <a:cubicBezTo>
                  <a:pt x="738" y="173"/>
                  <a:pt x="738" y="177"/>
                  <a:pt x="739" y="181"/>
                </a:cubicBezTo>
                <a:cubicBezTo>
                  <a:pt x="743" y="235"/>
                  <a:pt x="743" y="290"/>
                  <a:pt x="744" y="345"/>
                </a:cubicBezTo>
                <a:cubicBezTo>
                  <a:pt x="745" y="386"/>
                  <a:pt x="744" y="427"/>
                  <a:pt x="744" y="468"/>
                </a:cubicBezTo>
                <a:cubicBezTo>
                  <a:pt x="744" y="481"/>
                  <a:pt x="745" y="495"/>
                  <a:pt x="744" y="509"/>
                </a:cubicBezTo>
                <a:cubicBezTo>
                  <a:pt x="742" y="530"/>
                  <a:pt x="735" y="550"/>
                  <a:pt x="722" y="568"/>
                </a:cubicBezTo>
                <a:cubicBezTo>
                  <a:pt x="713" y="607"/>
                  <a:pt x="699" y="646"/>
                  <a:pt x="681" y="682"/>
                </a:cubicBezTo>
                <a:cubicBezTo>
                  <a:pt x="676" y="693"/>
                  <a:pt x="672" y="705"/>
                  <a:pt x="662" y="713"/>
                </a:cubicBezTo>
                <a:cubicBezTo>
                  <a:pt x="641" y="734"/>
                  <a:pt x="625" y="759"/>
                  <a:pt x="609" y="783"/>
                </a:cubicBezTo>
                <a:cubicBezTo>
                  <a:pt x="598" y="800"/>
                  <a:pt x="587" y="812"/>
                  <a:pt x="567" y="809"/>
                </a:cubicBezTo>
                <a:cubicBezTo>
                  <a:pt x="590" y="805"/>
                  <a:pt x="600" y="800"/>
                  <a:pt x="605" y="786"/>
                </a:cubicBezTo>
                <a:cubicBezTo>
                  <a:pt x="609" y="777"/>
                  <a:pt x="611" y="768"/>
                  <a:pt x="611" y="758"/>
                </a:cubicBezTo>
                <a:cubicBezTo>
                  <a:pt x="612" y="724"/>
                  <a:pt x="605" y="690"/>
                  <a:pt x="599" y="656"/>
                </a:cubicBezTo>
                <a:cubicBezTo>
                  <a:pt x="596" y="643"/>
                  <a:pt x="589" y="631"/>
                  <a:pt x="588" y="617"/>
                </a:cubicBezTo>
                <a:cubicBezTo>
                  <a:pt x="579" y="576"/>
                  <a:pt x="565" y="536"/>
                  <a:pt x="548" y="497"/>
                </a:cubicBezTo>
                <a:cubicBezTo>
                  <a:pt x="544" y="488"/>
                  <a:pt x="538" y="480"/>
                  <a:pt x="537" y="469"/>
                </a:cubicBezTo>
                <a:cubicBezTo>
                  <a:pt x="533" y="462"/>
                  <a:pt x="528" y="456"/>
                  <a:pt x="524" y="450"/>
                </a:cubicBezTo>
                <a:cubicBezTo>
                  <a:pt x="511" y="432"/>
                  <a:pt x="498" y="414"/>
                  <a:pt x="479" y="402"/>
                </a:cubicBezTo>
                <a:cubicBezTo>
                  <a:pt x="452" y="384"/>
                  <a:pt x="422" y="379"/>
                  <a:pt x="393" y="394"/>
                </a:cubicBezTo>
                <a:cubicBezTo>
                  <a:pt x="365" y="407"/>
                  <a:pt x="341" y="426"/>
                  <a:pt x="328" y="456"/>
                </a:cubicBezTo>
                <a:cubicBezTo>
                  <a:pt x="322" y="462"/>
                  <a:pt x="321" y="471"/>
                  <a:pt x="319" y="479"/>
                </a:cubicBezTo>
                <a:cubicBezTo>
                  <a:pt x="306" y="505"/>
                  <a:pt x="290" y="529"/>
                  <a:pt x="287" y="559"/>
                </a:cubicBezTo>
                <a:cubicBezTo>
                  <a:pt x="286" y="564"/>
                  <a:pt x="282" y="569"/>
                  <a:pt x="281" y="574"/>
                </a:cubicBezTo>
                <a:cubicBezTo>
                  <a:pt x="268" y="610"/>
                  <a:pt x="265" y="648"/>
                  <a:pt x="256" y="685"/>
                </a:cubicBezTo>
                <a:cubicBezTo>
                  <a:pt x="251" y="710"/>
                  <a:pt x="251" y="735"/>
                  <a:pt x="249" y="760"/>
                </a:cubicBezTo>
                <a:cubicBezTo>
                  <a:pt x="250" y="762"/>
                  <a:pt x="252" y="764"/>
                  <a:pt x="252" y="766"/>
                </a:cubicBezTo>
                <a:cubicBezTo>
                  <a:pt x="250" y="781"/>
                  <a:pt x="258" y="790"/>
                  <a:pt x="269" y="797"/>
                </a:cubicBezTo>
                <a:cubicBezTo>
                  <a:pt x="272" y="799"/>
                  <a:pt x="277" y="800"/>
                  <a:pt x="276" y="805"/>
                </a:cubicBezTo>
                <a:cubicBezTo>
                  <a:pt x="276" y="809"/>
                  <a:pt x="271" y="810"/>
                  <a:pt x="268" y="811"/>
                </a:cubicBezTo>
                <a:cubicBezTo>
                  <a:pt x="250" y="816"/>
                  <a:pt x="232" y="820"/>
                  <a:pt x="214" y="827"/>
                </a:cubicBezTo>
                <a:cubicBezTo>
                  <a:pt x="186" y="833"/>
                  <a:pt x="160" y="846"/>
                  <a:pt x="137" y="864"/>
                </a:cubicBezTo>
                <a:cubicBezTo>
                  <a:pt x="131" y="868"/>
                  <a:pt x="128" y="875"/>
                  <a:pt x="120" y="875"/>
                </a:cubicBezTo>
                <a:cubicBezTo>
                  <a:pt x="82" y="916"/>
                  <a:pt x="70" y="966"/>
                  <a:pt x="71" y="1021"/>
                </a:cubicBezTo>
                <a:cubicBezTo>
                  <a:pt x="72" y="1082"/>
                  <a:pt x="75" y="1144"/>
                  <a:pt x="78" y="1206"/>
                </a:cubicBezTo>
                <a:cubicBezTo>
                  <a:pt x="79" y="1236"/>
                  <a:pt x="78" y="1266"/>
                  <a:pt x="82" y="1297"/>
                </a:cubicBezTo>
                <a:cubicBezTo>
                  <a:pt x="85" y="1318"/>
                  <a:pt x="81" y="1339"/>
                  <a:pt x="72" y="1359"/>
                </a:cubicBezTo>
                <a:cubicBezTo>
                  <a:pt x="63" y="1379"/>
                  <a:pt x="54" y="1400"/>
                  <a:pt x="50" y="1422"/>
                </a:cubicBezTo>
                <a:cubicBezTo>
                  <a:pt x="38" y="1487"/>
                  <a:pt x="29" y="1552"/>
                  <a:pt x="28" y="1618"/>
                </a:cubicBezTo>
                <a:cubicBezTo>
                  <a:pt x="27" y="1635"/>
                  <a:pt x="30" y="1652"/>
                  <a:pt x="30" y="1669"/>
                </a:cubicBezTo>
                <a:cubicBezTo>
                  <a:pt x="30" y="1683"/>
                  <a:pt x="28" y="1697"/>
                  <a:pt x="18" y="1707"/>
                </a:cubicBezTo>
                <a:cubicBezTo>
                  <a:pt x="7" y="1719"/>
                  <a:pt x="3" y="1732"/>
                  <a:pt x="1" y="1748"/>
                </a:cubicBezTo>
                <a:cubicBezTo>
                  <a:pt x="0" y="1757"/>
                  <a:pt x="0" y="1767"/>
                  <a:pt x="1" y="1777"/>
                </a:cubicBezTo>
                <a:cubicBezTo>
                  <a:pt x="2" y="1783"/>
                  <a:pt x="2" y="1789"/>
                  <a:pt x="4" y="1795"/>
                </a:cubicBezTo>
                <a:cubicBezTo>
                  <a:pt x="6" y="1805"/>
                  <a:pt x="8" y="1816"/>
                  <a:pt x="19" y="1821"/>
                </a:cubicBezTo>
                <a:cubicBezTo>
                  <a:pt x="29" y="1830"/>
                  <a:pt x="41" y="1827"/>
                  <a:pt x="53" y="1828"/>
                </a:cubicBezTo>
                <a:cubicBezTo>
                  <a:pt x="65" y="1829"/>
                  <a:pt x="69" y="1832"/>
                  <a:pt x="66" y="1842"/>
                </a:cubicBezTo>
                <a:cubicBezTo>
                  <a:pt x="55" y="1874"/>
                  <a:pt x="44" y="1905"/>
                  <a:pt x="39" y="1938"/>
                </a:cubicBezTo>
                <a:cubicBezTo>
                  <a:pt x="32" y="1956"/>
                  <a:pt x="32" y="1974"/>
                  <a:pt x="34" y="1991"/>
                </a:cubicBezTo>
                <a:cubicBezTo>
                  <a:pt x="35" y="2002"/>
                  <a:pt x="40" y="2011"/>
                  <a:pt x="50" y="2016"/>
                </a:cubicBezTo>
                <a:cubicBezTo>
                  <a:pt x="58" y="2019"/>
                  <a:pt x="64" y="2024"/>
                  <a:pt x="69" y="2029"/>
                </a:cubicBezTo>
                <a:cubicBezTo>
                  <a:pt x="73" y="2034"/>
                  <a:pt x="78" y="2037"/>
                  <a:pt x="84" y="2038"/>
                </a:cubicBezTo>
                <a:cubicBezTo>
                  <a:pt x="97" y="2040"/>
                  <a:pt x="104" y="2049"/>
                  <a:pt x="106" y="2062"/>
                </a:cubicBezTo>
                <a:cubicBezTo>
                  <a:pt x="109" y="2082"/>
                  <a:pt x="110" y="2102"/>
                  <a:pt x="111" y="2122"/>
                </a:cubicBezTo>
                <a:cubicBezTo>
                  <a:pt x="110" y="2135"/>
                  <a:pt x="109" y="2148"/>
                  <a:pt x="119" y="2159"/>
                </a:cubicBezTo>
                <a:cubicBezTo>
                  <a:pt x="435" y="2159"/>
                  <a:pt x="435" y="2159"/>
                  <a:pt x="435" y="2159"/>
                </a:cubicBezTo>
                <a:cubicBezTo>
                  <a:pt x="442" y="2155"/>
                  <a:pt x="445" y="2149"/>
                  <a:pt x="446" y="2141"/>
                </a:cubicBezTo>
                <a:cubicBezTo>
                  <a:pt x="449" y="2130"/>
                  <a:pt x="451" y="2118"/>
                  <a:pt x="451" y="2107"/>
                </a:cubicBezTo>
                <a:cubicBezTo>
                  <a:pt x="454" y="2073"/>
                  <a:pt x="457" y="2070"/>
                  <a:pt x="490" y="2070"/>
                </a:cubicBezTo>
                <a:cubicBezTo>
                  <a:pt x="517" y="2070"/>
                  <a:pt x="517" y="2070"/>
                  <a:pt x="528" y="2101"/>
                </a:cubicBezTo>
                <a:cubicBezTo>
                  <a:pt x="534" y="2121"/>
                  <a:pt x="536" y="2144"/>
                  <a:pt x="555" y="2159"/>
                </a:cubicBezTo>
                <a:cubicBezTo>
                  <a:pt x="898" y="2159"/>
                  <a:pt x="898" y="2159"/>
                  <a:pt x="898" y="2159"/>
                </a:cubicBezTo>
                <a:cubicBezTo>
                  <a:pt x="905" y="2154"/>
                  <a:pt x="905" y="2147"/>
                  <a:pt x="905" y="2139"/>
                </a:cubicBezTo>
                <a:cubicBezTo>
                  <a:pt x="906" y="2131"/>
                  <a:pt x="900" y="2123"/>
                  <a:pt x="901" y="2114"/>
                </a:cubicBezTo>
                <a:cubicBezTo>
                  <a:pt x="897" y="2097"/>
                  <a:pt x="893" y="2079"/>
                  <a:pt x="891" y="2061"/>
                </a:cubicBezTo>
                <a:cubicBezTo>
                  <a:pt x="890" y="2054"/>
                  <a:pt x="890" y="2046"/>
                  <a:pt x="898" y="2042"/>
                </a:cubicBezTo>
                <a:cubicBezTo>
                  <a:pt x="910" y="2036"/>
                  <a:pt x="921" y="2026"/>
                  <a:pt x="934" y="2023"/>
                </a:cubicBezTo>
                <a:cubicBezTo>
                  <a:pt x="952" y="2019"/>
                  <a:pt x="958" y="2008"/>
                  <a:pt x="957" y="1990"/>
                </a:cubicBezTo>
                <a:cubicBezTo>
                  <a:pt x="955" y="1975"/>
                  <a:pt x="957" y="1960"/>
                  <a:pt x="949" y="1945"/>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7" name="Rectangle 5">
            <a:extLst>
              <a:ext uri="{FF2B5EF4-FFF2-40B4-BE49-F238E27FC236}">
                <a16:creationId xmlns:a16="http://schemas.microsoft.com/office/drawing/2014/main" id="{DE14D281-A8AE-4215-999C-6F4178C47D94}"/>
              </a:ext>
            </a:extLst>
          </p:cNvPr>
          <p:cNvSpPr>
            <a:spLocks noChangeArrowheads="1"/>
          </p:cNvSpPr>
          <p:nvPr/>
        </p:nvSpPr>
        <p:spPr bwMode="auto">
          <a:xfrm>
            <a:off x="30163" y="-1588"/>
            <a:ext cx="9086850" cy="5145088"/>
          </a:xfrm>
          <a:prstGeom prst="rect">
            <a:avLst/>
          </a:prstGeom>
          <a:solidFill>
            <a:srgbClr val="271C3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nvGrpSpPr>
          <p:cNvPr id="28" name="Grupo 27">
            <a:extLst>
              <a:ext uri="{FF2B5EF4-FFF2-40B4-BE49-F238E27FC236}">
                <a16:creationId xmlns:a16="http://schemas.microsoft.com/office/drawing/2014/main" id="{FFBE2EB8-6BAC-4BBD-B287-C094DA79F73A}"/>
              </a:ext>
            </a:extLst>
          </p:cNvPr>
          <p:cNvGrpSpPr/>
          <p:nvPr/>
        </p:nvGrpSpPr>
        <p:grpSpPr>
          <a:xfrm>
            <a:off x="617538" y="2281238"/>
            <a:ext cx="717550" cy="2668587"/>
            <a:chOff x="617538" y="2281238"/>
            <a:chExt cx="717550" cy="2668587"/>
          </a:xfrm>
        </p:grpSpPr>
        <p:sp>
          <p:nvSpPr>
            <p:cNvPr id="29" name="Freeform 7">
              <a:extLst>
                <a:ext uri="{FF2B5EF4-FFF2-40B4-BE49-F238E27FC236}">
                  <a16:creationId xmlns:a16="http://schemas.microsoft.com/office/drawing/2014/main" id="{7626F076-9713-4AFC-91C7-AE403503A11B}"/>
                </a:ext>
              </a:extLst>
            </p:cNvPr>
            <p:cNvSpPr>
              <a:spLocks/>
            </p:cNvSpPr>
            <p:nvPr/>
          </p:nvSpPr>
          <p:spPr bwMode="auto">
            <a:xfrm>
              <a:off x="617538" y="2281238"/>
              <a:ext cx="717550" cy="449263"/>
            </a:xfrm>
            <a:custGeom>
              <a:avLst/>
              <a:gdLst>
                <a:gd name="T0" fmla="*/ 0 w 452"/>
                <a:gd name="T1" fmla="*/ 216 h 283"/>
                <a:gd name="T2" fmla="*/ 0 w 452"/>
                <a:gd name="T3" fmla="*/ 0 h 283"/>
                <a:gd name="T4" fmla="*/ 452 w 452"/>
                <a:gd name="T5" fmla="*/ 67 h 283"/>
                <a:gd name="T6" fmla="*/ 452 w 452"/>
                <a:gd name="T7" fmla="*/ 283 h 283"/>
                <a:gd name="T8" fmla="*/ 0 w 452"/>
                <a:gd name="T9" fmla="*/ 216 h 283"/>
              </a:gdLst>
              <a:ahLst/>
              <a:cxnLst>
                <a:cxn ang="0">
                  <a:pos x="T0" y="T1"/>
                </a:cxn>
                <a:cxn ang="0">
                  <a:pos x="T2" y="T3"/>
                </a:cxn>
                <a:cxn ang="0">
                  <a:pos x="T4" y="T5"/>
                </a:cxn>
                <a:cxn ang="0">
                  <a:pos x="T6" y="T7"/>
                </a:cxn>
                <a:cxn ang="0">
                  <a:pos x="T8" y="T9"/>
                </a:cxn>
              </a:cxnLst>
              <a:rect l="0" t="0" r="r" b="b"/>
              <a:pathLst>
                <a:path w="452" h="283">
                  <a:moveTo>
                    <a:pt x="0" y="216"/>
                  </a:moveTo>
                  <a:lnTo>
                    <a:pt x="0" y="0"/>
                  </a:lnTo>
                  <a:lnTo>
                    <a:pt x="452" y="67"/>
                  </a:lnTo>
                  <a:lnTo>
                    <a:pt x="452" y="283"/>
                  </a:lnTo>
                  <a:lnTo>
                    <a:pt x="0" y="216"/>
                  </a:lnTo>
                  <a:close/>
                </a:path>
              </a:pathLst>
            </a:custGeom>
            <a:solidFill>
              <a:srgbClr val="E940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 name="Freeform 8">
              <a:extLst>
                <a:ext uri="{FF2B5EF4-FFF2-40B4-BE49-F238E27FC236}">
                  <a16:creationId xmlns:a16="http://schemas.microsoft.com/office/drawing/2014/main" id="{A5F0CBD5-170A-4AB2-A6B1-5309F97CCAD9}"/>
                </a:ext>
              </a:extLst>
            </p:cNvPr>
            <p:cNvSpPr>
              <a:spLocks/>
            </p:cNvSpPr>
            <p:nvPr/>
          </p:nvSpPr>
          <p:spPr bwMode="auto">
            <a:xfrm>
              <a:off x="617538" y="2765425"/>
              <a:ext cx="717550" cy="450850"/>
            </a:xfrm>
            <a:custGeom>
              <a:avLst/>
              <a:gdLst>
                <a:gd name="T0" fmla="*/ 0 w 452"/>
                <a:gd name="T1" fmla="*/ 217 h 284"/>
                <a:gd name="T2" fmla="*/ 0 w 452"/>
                <a:gd name="T3" fmla="*/ 0 h 284"/>
                <a:gd name="T4" fmla="*/ 452 w 452"/>
                <a:gd name="T5" fmla="*/ 68 h 284"/>
                <a:gd name="T6" fmla="*/ 452 w 452"/>
                <a:gd name="T7" fmla="*/ 284 h 284"/>
                <a:gd name="T8" fmla="*/ 0 w 452"/>
                <a:gd name="T9" fmla="*/ 217 h 284"/>
              </a:gdLst>
              <a:ahLst/>
              <a:cxnLst>
                <a:cxn ang="0">
                  <a:pos x="T0" y="T1"/>
                </a:cxn>
                <a:cxn ang="0">
                  <a:pos x="T2" y="T3"/>
                </a:cxn>
                <a:cxn ang="0">
                  <a:pos x="T4" y="T5"/>
                </a:cxn>
                <a:cxn ang="0">
                  <a:pos x="T6" y="T7"/>
                </a:cxn>
                <a:cxn ang="0">
                  <a:pos x="T8" y="T9"/>
                </a:cxn>
              </a:cxnLst>
              <a:rect l="0" t="0" r="r" b="b"/>
              <a:pathLst>
                <a:path w="452" h="284">
                  <a:moveTo>
                    <a:pt x="0" y="217"/>
                  </a:moveTo>
                  <a:lnTo>
                    <a:pt x="0" y="0"/>
                  </a:lnTo>
                  <a:lnTo>
                    <a:pt x="452" y="68"/>
                  </a:lnTo>
                  <a:lnTo>
                    <a:pt x="452" y="284"/>
                  </a:lnTo>
                  <a:lnTo>
                    <a:pt x="0" y="217"/>
                  </a:lnTo>
                  <a:close/>
                </a:path>
              </a:pathLst>
            </a:custGeom>
            <a:solidFill>
              <a:srgbClr val="E940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 name="Freeform 9">
              <a:extLst>
                <a:ext uri="{FF2B5EF4-FFF2-40B4-BE49-F238E27FC236}">
                  <a16:creationId xmlns:a16="http://schemas.microsoft.com/office/drawing/2014/main" id="{360B4628-CA96-4283-86C6-27B430A9EF6C}"/>
                </a:ext>
              </a:extLst>
            </p:cNvPr>
            <p:cNvSpPr>
              <a:spLocks/>
            </p:cNvSpPr>
            <p:nvPr/>
          </p:nvSpPr>
          <p:spPr bwMode="auto">
            <a:xfrm>
              <a:off x="617538" y="3216275"/>
              <a:ext cx="717550" cy="1733550"/>
            </a:xfrm>
            <a:custGeom>
              <a:avLst/>
              <a:gdLst>
                <a:gd name="T0" fmla="*/ 0 w 452"/>
                <a:gd name="T1" fmla="*/ 0 h 1092"/>
                <a:gd name="T2" fmla="*/ 0 w 452"/>
                <a:gd name="T3" fmla="*/ 0 h 1092"/>
                <a:gd name="T4" fmla="*/ 0 w 452"/>
                <a:gd name="T5" fmla="*/ 215 h 1092"/>
                <a:gd name="T6" fmla="*/ 0 w 452"/>
                <a:gd name="T7" fmla="*/ 1092 h 1092"/>
                <a:gd name="T8" fmla="*/ 452 w 452"/>
                <a:gd name="T9" fmla="*/ 1092 h 1092"/>
                <a:gd name="T10" fmla="*/ 452 w 452"/>
                <a:gd name="T11" fmla="*/ 282 h 1092"/>
                <a:gd name="T12" fmla="*/ 452 w 452"/>
                <a:gd name="T13" fmla="*/ 258 h 1092"/>
                <a:gd name="T14" fmla="*/ 452 w 452"/>
                <a:gd name="T15" fmla="*/ 65 h 1092"/>
                <a:gd name="T16" fmla="*/ 0 w 452"/>
                <a:gd name="T17" fmla="*/ 0 h 10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2" h="1092">
                  <a:moveTo>
                    <a:pt x="0" y="0"/>
                  </a:moveTo>
                  <a:lnTo>
                    <a:pt x="0" y="0"/>
                  </a:lnTo>
                  <a:lnTo>
                    <a:pt x="0" y="215"/>
                  </a:lnTo>
                  <a:lnTo>
                    <a:pt x="0" y="1092"/>
                  </a:lnTo>
                  <a:lnTo>
                    <a:pt x="452" y="1092"/>
                  </a:lnTo>
                  <a:lnTo>
                    <a:pt x="452" y="282"/>
                  </a:lnTo>
                  <a:lnTo>
                    <a:pt x="452" y="258"/>
                  </a:lnTo>
                  <a:lnTo>
                    <a:pt x="452" y="65"/>
                  </a:lnTo>
                  <a:lnTo>
                    <a:pt x="0" y="0"/>
                  </a:lnTo>
                  <a:close/>
                </a:path>
              </a:pathLst>
            </a:custGeom>
            <a:solidFill>
              <a:srgbClr val="E940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
        <p:nvSpPr>
          <p:cNvPr id="265" name="Google Shape;265;p40"/>
          <p:cNvSpPr/>
          <p:nvPr/>
        </p:nvSpPr>
        <p:spPr>
          <a:xfrm>
            <a:off x="6949950" y="1210400"/>
            <a:ext cx="625500" cy="6255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40"/>
          <p:cNvSpPr/>
          <p:nvPr/>
        </p:nvSpPr>
        <p:spPr>
          <a:xfrm>
            <a:off x="4262700" y="1210400"/>
            <a:ext cx="625500" cy="6255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40"/>
          <p:cNvSpPr/>
          <p:nvPr/>
        </p:nvSpPr>
        <p:spPr>
          <a:xfrm>
            <a:off x="2915625" y="2999750"/>
            <a:ext cx="625500" cy="6255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40"/>
          <p:cNvSpPr/>
          <p:nvPr/>
        </p:nvSpPr>
        <p:spPr>
          <a:xfrm>
            <a:off x="5602875" y="2999750"/>
            <a:ext cx="625500" cy="6255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40"/>
          <p:cNvSpPr/>
          <p:nvPr/>
        </p:nvSpPr>
        <p:spPr>
          <a:xfrm>
            <a:off x="1575450" y="1210400"/>
            <a:ext cx="625500" cy="6255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40"/>
          <p:cNvSpPr txBox="1">
            <a:spLocks noGrp="1"/>
          </p:cNvSpPr>
          <p:nvPr>
            <p:ph type="title" idx="9"/>
          </p:nvPr>
        </p:nvSpPr>
        <p:spPr>
          <a:xfrm>
            <a:off x="4747425" y="3657325"/>
            <a:ext cx="2336400" cy="402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accent2"/>
                </a:solidFill>
              </a:rPr>
              <a:t>CONCLUSION</a:t>
            </a:r>
            <a:endParaRPr>
              <a:solidFill>
                <a:schemeClr val="accent2"/>
              </a:solidFill>
            </a:endParaRPr>
          </a:p>
        </p:txBody>
      </p:sp>
      <p:sp>
        <p:nvSpPr>
          <p:cNvPr id="271" name="Google Shape;271;p40"/>
          <p:cNvSpPr txBox="1">
            <a:spLocks noGrp="1"/>
          </p:cNvSpPr>
          <p:nvPr>
            <p:ph type="title"/>
          </p:nvPr>
        </p:nvSpPr>
        <p:spPr>
          <a:xfrm>
            <a:off x="720000" y="1867875"/>
            <a:ext cx="2336400" cy="402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accent2"/>
                </a:solidFill>
              </a:rPr>
              <a:t>INTRODUCTION</a:t>
            </a:r>
            <a:endParaRPr>
              <a:solidFill>
                <a:schemeClr val="accent2"/>
              </a:solidFill>
            </a:endParaRPr>
          </a:p>
        </p:txBody>
      </p:sp>
      <p:sp>
        <p:nvSpPr>
          <p:cNvPr id="272" name="Google Shape;272;p40"/>
          <p:cNvSpPr txBox="1">
            <a:spLocks noGrp="1"/>
          </p:cNvSpPr>
          <p:nvPr>
            <p:ph type="title" idx="6"/>
          </p:nvPr>
        </p:nvSpPr>
        <p:spPr>
          <a:xfrm>
            <a:off x="2060175" y="3657325"/>
            <a:ext cx="2336400" cy="402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accent2"/>
                </a:solidFill>
              </a:rPr>
              <a:t>EQUALITY</a:t>
            </a:r>
            <a:endParaRPr>
              <a:solidFill>
                <a:schemeClr val="accent2"/>
              </a:solidFill>
            </a:endParaRPr>
          </a:p>
        </p:txBody>
      </p:sp>
      <p:sp>
        <p:nvSpPr>
          <p:cNvPr id="273" name="Google Shape;273;p40"/>
          <p:cNvSpPr txBox="1">
            <a:spLocks noGrp="1"/>
          </p:cNvSpPr>
          <p:nvPr>
            <p:ph type="subTitle" idx="8"/>
          </p:nvPr>
        </p:nvSpPr>
        <p:spPr>
          <a:xfrm>
            <a:off x="2060175" y="4059900"/>
            <a:ext cx="2336400" cy="543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accent2"/>
                </a:solidFill>
              </a:rPr>
              <a:t>You can describe the topic of the section here</a:t>
            </a:r>
            <a:endParaRPr>
              <a:solidFill>
                <a:schemeClr val="accent2"/>
              </a:solidFill>
            </a:endParaRPr>
          </a:p>
        </p:txBody>
      </p:sp>
      <p:sp>
        <p:nvSpPr>
          <p:cNvPr id="274" name="Google Shape;274;p40"/>
          <p:cNvSpPr txBox="1">
            <a:spLocks noGrp="1"/>
          </p:cNvSpPr>
          <p:nvPr>
            <p:ph type="subTitle" idx="14"/>
          </p:nvPr>
        </p:nvSpPr>
        <p:spPr>
          <a:xfrm>
            <a:off x="4747425" y="4059900"/>
            <a:ext cx="2336400" cy="543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accent2"/>
                </a:solidFill>
              </a:rPr>
              <a:t>You can describe the topic of the section here</a:t>
            </a:r>
            <a:endParaRPr>
              <a:solidFill>
                <a:schemeClr val="accent2"/>
              </a:solidFill>
            </a:endParaRPr>
          </a:p>
        </p:txBody>
      </p:sp>
      <p:sp>
        <p:nvSpPr>
          <p:cNvPr id="275" name="Google Shape;275;p40"/>
          <p:cNvSpPr txBox="1">
            <a:spLocks noGrp="1"/>
          </p:cNvSpPr>
          <p:nvPr>
            <p:ph type="title" idx="2"/>
          </p:nvPr>
        </p:nvSpPr>
        <p:spPr>
          <a:xfrm>
            <a:off x="1520100" y="1303250"/>
            <a:ext cx="736200" cy="43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01</a:t>
            </a:r>
            <a:endParaRPr/>
          </a:p>
        </p:txBody>
      </p:sp>
      <p:sp>
        <p:nvSpPr>
          <p:cNvPr id="276" name="Google Shape;276;p40"/>
          <p:cNvSpPr txBox="1">
            <a:spLocks noGrp="1"/>
          </p:cNvSpPr>
          <p:nvPr>
            <p:ph type="subTitle" idx="1"/>
          </p:nvPr>
        </p:nvSpPr>
        <p:spPr>
          <a:xfrm>
            <a:off x="720000" y="2270475"/>
            <a:ext cx="2336400" cy="543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accent2"/>
                </a:solidFill>
              </a:rPr>
              <a:t>You can describe the topic of the section here</a:t>
            </a:r>
            <a:endParaRPr dirty="0">
              <a:solidFill>
                <a:schemeClr val="accent2"/>
              </a:solidFill>
            </a:endParaRPr>
          </a:p>
        </p:txBody>
      </p:sp>
      <p:sp>
        <p:nvSpPr>
          <p:cNvPr id="277" name="Google Shape;277;p40"/>
          <p:cNvSpPr txBox="1">
            <a:spLocks noGrp="1"/>
          </p:cNvSpPr>
          <p:nvPr>
            <p:ph type="title" idx="3"/>
          </p:nvPr>
        </p:nvSpPr>
        <p:spPr>
          <a:xfrm>
            <a:off x="3407250" y="1867875"/>
            <a:ext cx="2336400" cy="402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accent2"/>
                </a:solidFill>
              </a:rPr>
              <a:t>WOMEN</a:t>
            </a:r>
            <a:endParaRPr>
              <a:solidFill>
                <a:schemeClr val="accent2"/>
              </a:solidFill>
            </a:endParaRPr>
          </a:p>
        </p:txBody>
      </p:sp>
      <p:sp>
        <p:nvSpPr>
          <p:cNvPr id="278" name="Google Shape;278;p40"/>
          <p:cNvSpPr txBox="1">
            <a:spLocks noGrp="1"/>
          </p:cNvSpPr>
          <p:nvPr>
            <p:ph type="subTitle" idx="5"/>
          </p:nvPr>
        </p:nvSpPr>
        <p:spPr>
          <a:xfrm>
            <a:off x="3407250" y="2270475"/>
            <a:ext cx="2336400" cy="543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accent2"/>
                </a:solidFill>
              </a:rPr>
              <a:t>You can describe the topic of the section here</a:t>
            </a:r>
            <a:endParaRPr>
              <a:solidFill>
                <a:schemeClr val="accent2"/>
              </a:solidFill>
            </a:endParaRPr>
          </a:p>
        </p:txBody>
      </p:sp>
      <p:sp>
        <p:nvSpPr>
          <p:cNvPr id="279" name="Google Shape;279;p40"/>
          <p:cNvSpPr txBox="1">
            <a:spLocks noGrp="1"/>
          </p:cNvSpPr>
          <p:nvPr>
            <p:ph type="title" idx="4"/>
          </p:nvPr>
        </p:nvSpPr>
        <p:spPr>
          <a:xfrm>
            <a:off x="4207350" y="1303250"/>
            <a:ext cx="736200" cy="43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02</a:t>
            </a:r>
            <a:endParaRPr/>
          </a:p>
        </p:txBody>
      </p:sp>
      <p:sp>
        <p:nvSpPr>
          <p:cNvPr id="280" name="Google Shape;280;p40"/>
          <p:cNvSpPr txBox="1">
            <a:spLocks noGrp="1"/>
          </p:cNvSpPr>
          <p:nvPr>
            <p:ph type="title" idx="7"/>
          </p:nvPr>
        </p:nvSpPr>
        <p:spPr>
          <a:xfrm>
            <a:off x="2860275" y="3092600"/>
            <a:ext cx="736200" cy="43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04</a:t>
            </a:r>
            <a:endParaRPr/>
          </a:p>
        </p:txBody>
      </p:sp>
      <p:sp>
        <p:nvSpPr>
          <p:cNvPr id="281" name="Google Shape;281;p40"/>
          <p:cNvSpPr txBox="1">
            <a:spLocks noGrp="1"/>
          </p:cNvSpPr>
          <p:nvPr>
            <p:ph type="title" idx="13"/>
          </p:nvPr>
        </p:nvSpPr>
        <p:spPr>
          <a:xfrm>
            <a:off x="5547525" y="3092600"/>
            <a:ext cx="736200" cy="43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05</a:t>
            </a:r>
            <a:endParaRPr/>
          </a:p>
        </p:txBody>
      </p:sp>
      <p:sp>
        <p:nvSpPr>
          <p:cNvPr id="282" name="Google Shape;282;p40"/>
          <p:cNvSpPr txBox="1">
            <a:spLocks noGrp="1"/>
          </p:cNvSpPr>
          <p:nvPr>
            <p:ph type="title" idx="15"/>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accent2"/>
                </a:solidFill>
              </a:rPr>
              <a:t>TABLE OF CONTENTS</a:t>
            </a:r>
            <a:endParaRPr dirty="0">
              <a:solidFill>
                <a:schemeClr val="accent2"/>
              </a:solidFill>
            </a:endParaRPr>
          </a:p>
        </p:txBody>
      </p:sp>
      <p:sp>
        <p:nvSpPr>
          <p:cNvPr id="283" name="Google Shape;283;p40"/>
          <p:cNvSpPr txBox="1">
            <a:spLocks noGrp="1"/>
          </p:cNvSpPr>
          <p:nvPr>
            <p:ph type="title" idx="16"/>
          </p:nvPr>
        </p:nvSpPr>
        <p:spPr>
          <a:xfrm>
            <a:off x="6094500" y="1867875"/>
            <a:ext cx="2336400" cy="402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accent2"/>
                </a:solidFill>
              </a:rPr>
              <a:t>ANALYSIS</a:t>
            </a:r>
            <a:endParaRPr>
              <a:solidFill>
                <a:schemeClr val="accent2"/>
              </a:solidFill>
            </a:endParaRPr>
          </a:p>
        </p:txBody>
      </p:sp>
      <p:sp>
        <p:nvSpPr>
          <p:cNvPr id="284" name="Google Shape;284;p40"/>
          <p:cNvSpPr txBox="1">
            <a:spLocks noGrp="1"/>
          </p:cNvSpPr>
          <p:nvPr>
            <p:ph type="title" idx="17"/>
          </p:nvPr>
        </p:nvSpPr>
        <p:spPr>
          <a:xfrm>
            <a:off x="6894600" y="1303250"/>
            <a:ext cx="736200" cy="43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03</a:t>
            </a:r>
            <a:endParaRPr/>
          </a:p>
        </p:txBody>
      </p:sp>
      <p:sp>
        <p:nvSpPr>
          <p:cNvPr id="285" name="Google Shape;285;p40"/>
          <p:cNvSpPr txBox="1">
            <a:spLocks noGrp="1"/>
          </p:cNvSpPr>
          <p:nvPr>
            <p:ph type="subTitle" idx="18"/>
          </p:nvPr>
        </p:nvSpPr>
        <p:spPr>
          <a:xfrm>
            <a:off x="6094500" y="2270475"/>
            <a:ext cx="2336400" cy="543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accent2"/>
                </a:solidFill>
              </a:rPr>
              <a:t>You can describe the topic of the section here</a:t>
            </a:r>
            <a:endParaRPr>
              <a:solidFill>
                <a:schemeClr val="accent2"/>
              </a:solidFill>
            </a:endParaRPr>
          </a:p>
        </p:txBody>
      </p:sp>
      <p:cxnSp>
        <p:nvCxnSpPr>
          <p:cNvPr id="288" name="Google Shape;288;p40"/>
          <p:cNvCxnSpPr/>
          <p:nvPr/>
        </p:nvCxnSpPr>
        <p:spPr>
          <a:xfrm>
            <a:off x="706375" y="279575"/>
            <a:ext cx="7731300" cy="0"/>
          </a:xfrm>
          <a:prstGeom prst="straightConnector1">
            <a:avLst/>
          </a:prstGeom>
          <a:noFill/>
          <a:ln w="28575" cap="flat" cmpd="sng">
            <a:solidFill>
              <a:srgbClr val="E9408F"/>
            </a:solidFill>
            <a:prstDash val="solid"/>
            <a:round/>
            <a:headEnd type="none" w="med" len="med"/>
            <a:tailEnd type="none" w="med" len="med"/>
          </a:ln>
        </p:spPr>
      </p:cxnSp>
      <p:cxnSp>
        <p:nvCxnSpPr>
          <p:cNvPr id="289" name="Google Shape;289;p40"/>
          <p:cNvCxnSpPr/>
          <p:nvPr/>
        </p:nvCxnSpPr>
        <p:spPr>
          <a:xfrm>
            <a:off x="4575525" y="4863075"/>
            <a:ext cx="3848400" cy="900"/>
          </a:xfrm>
          <a:prstGeom prst="straightConnector1">
            <a:avLst/>
          </a:prstGeom>
          <a:noFill/>
          <a:ln w="28575" cap="flat" cmpd="sng">
            <a:solidFill>
              <a:schemeClr val="dk1"/>
            </a:solidFill>
            <a:prstDash val="solid"/>
            <a:round/>
            <a:headEnd type="none" w="med" len="med"/>
            <a:tailEnd type="none" w="med" len="med"/>
          </a:ln>
        </p:spPr>
      </p:cxn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o 18">
            <a:extLst>
              <a:ext uri="{FF2B5EF4-FFF2-40B4-BE49-F238E27FC236}">
                <a16:creationId xmlns:a16="http://schemas.microsoft.com/office/drawing/2014/main" id="{AA1FA4F8-4C30-4617-B4A0-0FF208B9F599}"/>
              </a:ext>
            </a:extLst>
          </p:cNvPr>
          <p:cNvGrpSpPr/>
          <p:nvPr/>
        </p:nvGrpSpPr>
        <p:grpSpPr>
          <a:xfrm>
            <a:off x="3175" y="-1588"/>
            <a:ext cx="9137650" cy="5145088"/>
            <a:chOff x="3175" y="-1588"/>
            <a:chExt cx="9137650" cy="5145088"/>
          </a:xfrm>
        </p:grpSpPr>
        <p:sp>
          <p:nvSpPr>
            <p:cNvPr id="20" name="Rectangle 5">
              <a:extLst>
                <a:ext uri="{FF2B5EF4-FFF2-40B4-BE49-F238E27FC236}">
                  <a16:creationId xmlns:a16="http://schemas.microsoft.com/office/drawing/2014/main" id="{D37B9DE5-914E-4168-BF46-4314259F6434}"/>
                </a:ext>
              </a:extLst>
            </p:cNvPr>
            <p:cNvSpPr>
              <a:spLocks noChangeArrowheads="1"/>
            </p:cNvSpPr>
            <p:nvPr/>
          </p:nvSpPr>
          <p:spPr bwMode="auto">
            <a:xfrm>
              <a:off x="3175" y="-1588"/>
              <a:ext cx="9137650" cy="4387850"/>
            </a:xfrm>
            <a:prstGeom prst="rect">
              <a:avLst/>
            </a:prstGeom>
            <a:solidFill>
              <a:srgbClr val="271C3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Rectangle 6">
              <a:extLst>
                <a:ext uri="{FF2B5EF4-FFF2-40B4-BE49-F238E27FC236}">
                  <a16:creationId xmlns:a16="http://schemas.microsoft.com/office/drawing/2014/main" id="{DE758797-7FF0-4380-B3FD-A5920657D7BE}"/>
                </a:ext>
              </a:extLst>
            </p:cNvPr>
            <p:cNvSpPr>
              <a:spLocks noChangeArrowheads="1"/>
            </p:cNvSpPr>
            <p:nvPr/>
          </p:nvSpPr>
          <p:spPr bwMode="auto">
            <a:xfrm>
              <a:off x="3175" y="4386262"/>
              <a:ext cx="9137650" cy="757238"/>
            </a:xfrm>
            <a:prstGeom prst="rect">
              <a:avLst/>
            </a:prstGeom>
            <a:solidFill>
              <a:srgbClr val="E9408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
        <p:nvSpPr>
          <p:cNvPr id="10" name="Google Shape;263;p42"/>
          <p:cNvSpPr txBox="1">
            <a:spLocks/>
          </p:cNvSpPr>
          <p:nvPr/>
        </p:nvSpPr>
        <p:spPr>
          <a:xfrm>
            <a:off x="2531952" y="178958"/>
            <a:ext cx="40683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accent1"/>
              </a:buClr>
              <a:buSzPts val="4800"/>
              <a:buFont typeface="DM Sans"/>
              <a:buNone/>
              <a:defRPr sz="3600" b="1" i="0" u="none" strike="noStrike" cap="none">
                <a:solidFill>
                  <a:srgbClr val="27348B"/>
                </a:solidFill>
                <a:latin typeface="DM Sans"/>
                <a:ea typeface="DM Sans"/>
                <a:cs typeface="DM Sans"/>
                <a:sym typeface="DM Sans"/>
              </a:defRPr>
            </a:lvl1pPr>
            <a:lvl2pPr marR="0" lvl="1"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2pPr>
            <a:lvl3pPr marR="0" lvl="2"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3pPr>
            <a:lvl4pPr marR="0" lvl="3"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4pPr>
            <a:lvl5pPr marR="0" lvl="4"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5pPr>
            <a:lvl6pPr marR="0" lvl="5"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6pPr>
            <a:lvl7pPr marR="0" lvl="6"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7pPr>
            <a:lvl8pPr marR="0" lvl="7"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8pPr>
            <a:lvl9pPr marR="0" lvl="8"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9pPr>
          </a:lstStyle>
          <a:p>
            <a:r>
              <a:rPr lang="es-PE" sz="4400" b="0" dirty="0">
                <a:solidFill>
                  <a:schemeClr val="accent6"/>
                </a:solidFill>
                <a:latin typeface="Montserrat ExtraBold" panose="00000900000000000000" pitchFamily="2" charset="0"/>
                <a:cs typeface="Rubik" panose="020B0604020202020204" charset="-79"/>
              </a:rPr>
              <a:t>Fuente</a:t>
            </a:r>
          </a:p>
        </p:txBody>
      </p:sp>
      <p:sp>
        <p:nvSpPr>
          <p:cNvPr id="12" name="Google Shape;270;p42"/>
          <p:cNvSpPr txBox="1"/>
          <p:nvPr/>
        </p:nvSpPr>
        <p:spPr>
          <a:xfrm>
            <a:off x="877423" y="1493268"/>
            <a:ext cx="4576319" cy="424050"/>
          </a:xfrm>
          <a:prstGeom prst="rect">
            <a:avLst/>
          </a:prstGeom>
          <a:noFill/>
          <a:ln>
            <a:noFill/>
          </a:ln>
        </p:spPr>
        <p:txBody>
          <a:bodyPr spcFirstLastPara="1" wrap="square" lIns="91425" tIns="91425" rIns="91425" bIns="91425" anchor="t" anchorCtr="0">
            <a:noAutofit/>
          </a:bodyPr>
          <a:lstStyle/>
          <a:p>
            <a:r>
              <a:rPr lang="es-PE" sz="1600" dirty="0">
                <a:solidFill>
                  <a:schemeClr val="accent6"/>
                </a:solidFill>
                <a:latin typeface="Montserrat ExtraBold" panose="00000900000000000000" pitchFamily="2" charset="0"/>
                <a:ea typeface="Rubik"/>
                <a:cs typeface="Rubik"/>
                <a:sym typeface="Rubik"/>
              </a:rPr>
              <a:t>ELABORADO POR  </a:t>
            </a:r>
            <a:r>
              <a:rPr lang="es-PE" sz="1600" dirty="0">
                <a:solidFill>
                  <a:schemeClr val="accent6"/>
                </a:solidFill>
                <a:latin typeface="Montserrat ExtraBold" panose="00000900000000000000" pitchFamily="2" charset="0"/>
                <a:ea typeface="Montserrat"/>
                <a:cs typeface="Assistant Light" pitchFamily="2" charset="-79"/>
                <a:sym typeface="Montserrat"/>
              </a:rPr>
              <a:t>: </a:t>
            </a:r>
            <a:r>
              <a:rPr lang="es-PE" sz="1500" dirty="0" smtClean="0">
                <a:solidFill>
                  <a:schemeClr val="accent6"/>
                </a:solidFill>
                <a:latin typeface="Catamaran" panose="020B0604020202020204" charset="0"/>
                <a:cs typeface="Catamaran" panose="020B0604020202020204" charset="0"/>
                <a:sym typeface="Montserrat"/>
              </a:rPr>
              <a:t>plantillaspowerpoint.org </a:t>
            </a:r>
            <a:endParaRPr lang="es-PE" sz="1500" dirty="0">
              <a:solidFill>
                <a:schemeClr val="accent6"/>
              </a:solidFill>
              <a:latin typeface="Catamaran" panose="020B0604020202020204" charset="0"/>
              <a:cs typeface="Catamaran" panose="020B0604020202020204" charset="0"/>
              <a:sym typeface="Montserrat"/>
            </a:endParaRPr>
          </a:p>
          <a:p>
            <a:pPr lvl="0"/>
            <a:endParaRPr sz="1600" b="1" dirty="0">
              <a:solidFill>
                <a:srgbClr val="02FFB3"/>
              </a:solidFill>
              <a:latin typeface="Bevan" panose="020B0604020202020204" charset="0"/>
              <a:ea typeface="Rubik"/>
              <a:cs typeface="Rubik"/>
              <a:sym typeface="Rubik"/>
            </a:endParaRPr>
          </a:p>
        </p:txBody>
      </p:sp>
      <p:grpSp>
        <p:nvGrpSpPr>
          <p:cNvPr id="4" name="Grupo 3">
            <a:extLst>
              <a:ext uri="{FF2B5EF4-FFF2-40B4-BE49-F238E27FC236}">
                <a16:creationId xmlns:a16="http://schemas.microsoft.com/office/drawing/2014/main" id="{ADD76EE0-86EE-4091-9946-7B9B8D3CFA51}"/>
              </a:ext>
            </a:extLst>
          </p:cNvPr>
          <p:cNvGrpSpPr/>
          <p:nvPr/>
        </p:nvGrpSpPr>
        <p:grpSpPr>
          <a:xfrm>
            <a:off x="877424" y="2247649"/>
            <a:ext cx="2989182" cy="1594553"/>
            <a:chOff x="877424" y="2601843"/>
            <a:chExt cx="2989182" cy="1594553"/>
          </a:xfrm>
        </p:grpSpPr>
        <p:sp>
          <p:nvSpPr>
            <p:cNvPr id="14" name="Google Shape;272;p42"/>
            <p:cNvSpPr txBox="1"/>
            <p:nvPr/>
          </p:nvSpPr>
          <p:spPr>
            <a:xfrm>
              <a:off x="877424" y="2601843"/>
              <a:ext cx="2117100" cy="308700"/>
            </a:xfrm>
            <a:prstGeom prst="rect">
              <a:avLst/>
            </a:prstGeom>
            <a:noFill/>
            <a:ln>
              <a:noFill/>
            </a:ln>
          </p:spPr>
          <p:txBody>
            <a:bodyPr spcFirstLastPara="1" wrap="square" lIns="91425" tIns="91425" rIns="91425" bIns="91425" anchor="t" anchorCtr="0">
              <a:noAutofit/>
            </a:bodyPr>
            <a:lstStyle/>
            <a:p>
              <a:pPr lvl="0"/>
              <a:r>
                <a:rPr lang="es-PE" sz="1600" dirty="0">
                  <a:solidFill>
                    <a:schemeClr val="accent6"/>
                  </a:solidFill>
                  <a:latin typeface="Montserrat ExtraBold" panose="00000900000000000000" pitchFamily="2" charset="0"/>
                  <a:ea typeface="Rubik"/>
                  <a:cs typeface="Rubik"/>
                  <a:sym typeface="Rubik"/>
                </a:rPr>
                <a:t>IMAGES</a:t>
              </a:r>
              <a:r>
                <a:rPr lang="en" sz="1600" dirty="0">
                  <a:solidFill>
                    <a:schemeClr val="accent6"/>
                  </a:solidFill>
                  <a:latin typeface="Montserrat ExtraBold" panose="00000900000000000000" pitchFamily="2" charset="0"/>
                  <a:ea typeface="Rubik"/>
                  <a:cs typeface="Rubik"/>
                  <a:sym typeface="Rubik"/>
                </a:rPr>
                <a:t> :</a:t>
              </a:r>
              <a:endParaRPr sz="1600" dirty="0">
                <a:solidFill>
                  <a:schemeClr val="accent6"/>
                </a:solidFill>
                <a:latin typeface="Montserrat ExtraBold" panose="00000900000000000000" pitchFamily="2" charset="0"/>
                <a:ea typeface="Rubik"/>
                <a:cs typeface="Rubik"/>
                <a:sym typeface="Rubik"/>
              </a:endParaRPr>
            </a:p>
          </p:txBody>
        </p:sp>
        <p:sp>
          <p:nvSpPr>
            <p:cNvPr id="15" name="Google Shape;273;p42"/>
            <p:cNvSpPr txBox="1"/>
            <p:nvPr/>
          </p:nvSpPr>
          <p:spPr>
            <a:xfrm>
              <a:off x="877424" y="2910468"/>
              <a:ext cx="2989182" cy="1285928"/>
            </a:xfrm>
            <a:prstGeom prst="rect">
              <a:avLst/>
            </a:prstGeom>
            <a:noFill/>
            <a:ln>
              <a:noFill/>
            </a:ln>
          </p:spPr>
          <p:txBody>
            <a:bodyPr spcFirstLastPara="1" wrap="square" lIns="91425" tIns="91425" rIns="91425" bIns="91425" anchor="t" anchorCtr="0">
              <a:noAutofit/>
            </a:bodyPr>
            <a:lstStyle/>
            <a:p>
              <a:pPr marL="285736" indent="-285736">
                <a:buFont typeface="Arial" panose="020B0604020202020204" pitchFamily="34" charset="0"/>
                <a:buChar char="•"/>
              </a:pPr>
              <a:r>
                <a:rPr lang="es-PE" sz="1500" dirty="0">
                  <a:solidFill>
                    <a:schemeClr val="accent6"/>
                  </a:solidFill>
                  <a:latin typeface="Catamaran" panose="020B0604020202020204" charset="0"/>
                  <a:ea typeface="Montserrat"/>
                  <a:cs typeface="Catamaran" panose="020B0604020202020204" charset="0"/>
                  <a:sym typeface="Montserrat"/>
                </a:rPr>
                <a:t>unsplash.com</a:t>
              </a:r>
            </a:p>
            <a:p>
              <a:pPr marL="285736" indent="-285736">
                <a:buFont typeface="Arial" panose="020B0604020202020204" pitchFamily="34" charset="0"/>
                <a:buChar char="•"/>
              </a:pPr>
              <a:r>
                <a:rPr lang="es-PE" sz="1500" dirty="0">
                  <a:solidFill>
                    <a:schemeClr val="accent6"/>
                  </a:solidFill>
                  <a:latin typeface="Catamaran" panose="020B0604020202020204" charset="0"/>
                  <a:ea typeface="Montserrat"/>
                  <a:cs typeface="Catamaran" panose="020B0604020202020204" charset="0"/>
                  <a:sym typeface="Montserrat"/>
                </a:rPr>
                <a:t>pixabay.com</a:t>
              </a:r>
            </a:p>
            <a:p>
              <a:endParaRPr lang="es-PE" sz="1500" dirty="0">
                <a:solidFill>
                  <a:schemeClr val="accent6"/>
                </a:solidFill>
                <a:latin typeface="Catamaran" panose="020B0604020202020204" charset="0"/>
                <a:ea typeface="Montserrat"/>
                <a:cs typeface="Catamaran" panose="020B0604020202020204" charset="0"/>
                <a:sym typeface="Montserrat"/>
              </a:endParaRPr>
            </a:p>
          </p:txBody>
        </p:sp>
      </p:grpSp>
      <p:sp>
        <p:nvSpPr>
          <p:cNvPr id="16" name="Google Shape;274;p42"/>
          <p:cNvSpPr txBox="1"/>
          <p:nvPr/>
        </p:nvSpPr>
        <p:spPr>
          <a:xfrm>
            <a:off x="877424" y="3198689"/>
            <a:ext cx="2117100" cy="308700"/>
          </a:xfrm>
          <a:prstGeom prst="rect">
            <a:avLst/>
          </a:prstGeom>
          <a:noFill/>
          <a:ln>
            <a:noFill/>
          </a:ln>
        </p:spPr>
        <p:txBody>
          <a:bodyPr spcFirstLastPara="1" wrap="square" lIns="91425" tIns="91425" rIns="91425" bIns="91425" anchor="t" anchorCtr="0">
            <a:noAutofit/>
          </a:bodyPr>
          <a:lstStyle/>
          <a:p>
            <a:r>
              <a:rPr lang="en" sz="1600" dirty="0">
                <a:solidFill>
                  <a:schemeClr val="accent6"/>
                </a:solidFill>
                <a:latin typeface="Montserrat ExtraBold" panose="00000900000000000000" pitchFamily="2" charset="0"/>
                <a:ea typeface="Rubik"/>
                <a:cs typeface="Rubik"/>
                <a:sym typeface="Rubik"/>
              </a:rPr>
              <a:t>FONTS :</a:t>
            </a:r>
            <a:endParaRPr sz="1600" dirty="0">
              <a:solidFill>
                <a:schemeClr val="accent6"/>
              </a:solidFill>
              <a:latin typeface="Montserrat ExtraBold" panose="00000900000000000000" pitchFamily="2" charset="0"/>
              <a:ea typeface="Rubik"/>
              <a:cs typeface="Rubik"/>
              <a:sym typeface="Rubik"/>
            </a:endParaRPr>
          </a:p>
        </p:txBody>
      </p:sp>
      <p:sp>
        <p:nvSpPr>
          <p:cNvPr id="17" name="Google Shape;275;p42"/>
          <p:cNvSpPr txBox="1"/>
          <p:nvPr/>
        </p:nvSpPr>
        <p:spPr>
          <a:xfrm>
            <a:off x="877424" y="3507314"/>
            <a:ext cx="2645376" cy="684600"/>
          </a:xfrm>
          <a:prstGeom prst="rect">
            <a:avLst/>
          </a:prstGeom>
          <a:noFill/>
          <a:ln>
            <a:noFill/>
          </a:ln>
        </p:spPr>
        <p:txBody>
          <a:bodyPr spcFirstLastPara="1" wrap="square" lIns="91425" tIns="91425" rIns="91425" bIns="91425" anchor="t" anchorCtr="0">
            <a:noAutofit/>
          </a:bodyPr>
          <a:lstStyle/>
          <a:p>
            <a:pPr marL="285736" indent="-285736">
              <a:buFont typeface="Arial" panose="020B0604020202020204" pitchFamily="34" charset="0"/>
              <a:buChar char="•"/>
            </a:pPr>
            <a:r>
              <a:rPr lang="es-PE" sz="1500" dirty="0">
                <a:solidFill>
                  <a:schemeClr val="accent6"/>
                </a:solidFill>
                <a:latin typeface="Catamaran" panose="020B0604020202020204" charset="0"/>
                <a:ea typeface="Montserrat"/>
                <a:cs typeface="Catamaran" panose="020B0604020202020204" charset="0"/>
                <a:sym typeface="Montserrat"/>
              </a:rPr>
              <a:t>Montserrat ExtraBold</a:t>
            </a:r>
          </a:p>
          <a:p>
            <a:pPr marL="285736" indent="-285736">
              <a:buFont typeface="Arial" panose="020B0604020202020204" pitchFamily="34" charset="0"/>
              <a:buChar char="•"/>
            </a:pPr>
            <a:r>
              <a:rPr lang="es-PE" sz="1500" dirty="0">
                <a:solidFill>
                  <a:schemeClr val="accent6"/>
                </a:solidFill>
                <a:latin typeface="Catamaran" panose="020B0604020202020204" charset="0"/>
                <a:ea typeface="Montserrat"/>
                <a:cs typeface="Catamaran" panose="020B0604020202020204" charset="0"/>
                <a:sym typeface="Montserrat"/>
              </a:rPr>
              <a:t>Catamaran</a:t>
            </a:r>
          </a:p>
        </p:txBody>
      </p:sp>
      <p:sp>
        <p:nvSpPr>
          <p:cNvPr id="8" name="Freeform 4">
            <a:extLst>
              <a:ext uri="{FF2B5EF4-FFF2-40B4-BE49-F238E27FC236}">
                <a16:creationId xmlns:a16="http://schemas.microsoft.com/office/drawing/2014/main" id="{D06AEA70-8A45-4CC7-902F-025C5AFCE65B}"/>
              </a:ext>
            </a:extLst>
          </p:cNvPr>
          <p:cNvSpPr>
            <a:spLocks noEditPoints="1"/>
          </p:cNvSpPr>
          <p:nvPr/>
        </p:nvSpPr>
        <p:spPr bwMode="auto">
          <a:xfrm>
            <a:off x="5052025" y="1053079"/>
            <a:ext cx="2486411" cy="3411436"/>
          </a:xfrm>
          <a:custGeom>
            <a:avLst/>
            <a:gdLst>
              <a:gd name="T0" fmla="*/ 0 w 3556"/>
              <a:gd name="T1" fmla="*/ 4713 h 4877"/>
              <a:gd name="T2" fmla="*/ 174 w 3556"/>
              <a:gd name="T3" fmla="*/ 4525 h 4877"/>
              <a:gd name="T4" fmla="*/ 137 w 3556"/>
              <a:gd name="T5" fmla="*/ 4403 h 4877"/>
              <a:gd name="T6" fmla="*/ 210 w 3556"/>
              <a:gd name="T7" fmla="*/ 4042 h 4877"/>
              <a:gd name="T8" fmla="*/ 302 w 3556"/>
              <a:gd name="T9" fmla="*/ 4009 h 4877"/>
              <a:gd name="T10" fmla="*/ 206 w 3556"/>
              <a:gd name="T11" fmla="*/ 3781 h 4877"/>
              <a:gd name="T12" fmla="*/ 372 w 3556"/>
              <a:gd name="T13" fmla="*/ 3509 h 4877"/>
              <a:gd name="T14" fmla="*/ 388 w 3556"/>
              <a:gd name="T15" fmla="*/ 3464 h 4877"/>
              <a:gd name="T16" fmla="*/ 417 w 3556"/>
              <a:gd name="T17" fmla="*/ 3012 h 4877"/>
              <a:gd name="T18" fmla="*/ 444 w 3556"/>
              <a:gd name="T19" fmla="*/ 2957 h 4877"/>
              <a:gd name="T20" fmla="*/ 352 w 3556"/>
              <a:gd name="T21" fmla="*/ 2671 h 4877"/>
              <a:gd name="T22" fmla="*/ 238 w 3556"/>
              <a:gd name="T23" fmla="*/ 2406 h 4877"/>
              <a:gd name="T24" fmla="*/ 201 w 3556"/>
              <a:gd name="T25" fmla="*/ 1840 h 4877"/>
              <a:gd name="T26" fmla="*/ 259 w 3556"/>
              <a:gd name="T27" fmla="*/ 1424 h 4877"/>
              <a:gd name="T28" fmla="*/ 347 w 3556"/>
              <a:gd name="T29" fmla="*/ 1075 h 4877"/>
              <a:gd name="T30" fmla="*/ 672 w 3556"/>
              <a:gd name="T31" fmla="*/ 458 h 4877"/>
              <a:gd name="T32" fmla="*/ 1171 w 3556"/>
              <a:gd name="T33" fmla="*/ 128 h 4877"/>
              <a:gd name="T34" fmla="*/ 1768 w 3556"/>
              <a:gd name="T35" fmla="*/ 2 h 4877"/>
              <a:gd name="T36" fmla="*/ 2281 w 3556"/>
              <a:gd name="T37" fmla="*/ 46 h 4877"/>
              <a:gd name="T38" fmla="*/ 2581 w 3556"/>
              <a:gd name="T39" fmla="*/ 116 h 4877"/>
              <a:gd name="T40" fmla="*/ 3022 w 3556"/>
              <a:gd name="T41" fmla="*/ 367 h 4877"/>
              <a:gd name="T42" fmla="*/ 3021 w 3556"/>
              <a:gd name="T43" fmla="*/ 313 h 4877"/>
              <a:gd name="T44" fmla="*/ 3257 w 3556"/>
              <a:gd name="T45" fmla="*/ 517 h 4877"/>
              <a:gd name="T46" fmla="*/ 3303 w 3556"/>
              <a:gd name="T47" fmla="*/ 633 h 4877"/>
              <a:gd name="T48" fmla="*/ 3408 w 3556"/>
              <a:gd name="T49" fmla="*/ 920 h 4877"/>
              <a:gd name="T50" fmla="*/ 3335 w 3556"/>
              <a:gd name="T51" fmla="*/ 1555 h 4877"/>
              <a:gd name="T52" fmla="*/ 3268 w 3556"/>
              <a:gd name="T53" fmla="*/ 1759 h 4877"/>
              <a:gd name="T54" fmla="*/ 3302 w 3556"/>
              <a:gd name="T55" fmla="*/ 1763 h 4877"/>
              <a:gd name="T56" fmla="*/ 3236 w 3556"/>
              <a:gd name="T57" fmla="*/ 1886 h 4877"/>
              <a:gd name="T58" fmla="*/ 3359 w 3556"/>
              <a:gd name="T59" fmla="*/ 2247 h 4877"/>
              <a:gd name="T60" fmla="*/ 3394 w 3556"/>
              <a:gd name="T61" fmla="*/ 2517 h 4877"/>
              <a:gd name="T62" fmla="*/ 3286 w 3556"/>
              <a:gd name="T63" fmla="*/ 2589 h 4877"/>
              <a:gd name="T64" fmla="*/ 3307 w 3556"/>
              <a:gd name="T65" fmla="*/ 2700 h 4877"/>
              <a:gd name="T66" fmla="*/ 3215 w 3556"/>
              <a:gd name="T67" fmla="*/ 2848 h 4877"/>
              <a:gd name="T68" fmla="*/ 3152 w 3556"/>
              <a:gd name="T69" fmla="*/ 3022 h 4877"/>
              <a:gd name="T70" fmla="*/ 3075 w 3556"/>
              <a:gd name="T71" fmla="*/ 3090 h 4877"/>
              <a:gd name="T72" fmla="*/ 2954 w 3556"/>
              <a:gd name="T73" fmla="*/ 3366 h 4877"/>
              <a:gd name="T74" fmla="*/ 2479 w 3556"/>
              <a:gd name="T75" fmla="*/ 3350 h 4877"/>
              <a:gd name="T76" fmla="*/ 2277 w 3556"/>
              <a:gd name="T77" fmla="*/ 3305 h 4877"/>
              <a:gd name="T78" fmla="*/ 2234 w 3556"/>
              <a:gd name="T79" fmla="*/ 3668 h 4877"/>
              <a:gd name="T80" fmla="*/ 2347 w 3556"/>
              <a:gd name="T81" fmla="*/ 3864 h 4877"/>
              <a:gd name="T82" fmla="*/ 2749 w 3556"/>
              <a:gd name="T83" fmla="*/ 4137 h 4877"/>
              <a:gd name="T84" fmla="*/ 3176 w 3556"/>
              <a:gd name="T85" fmla="*/ 4569 h 4877"/>
              <a:gd name="T86" fmla="*/ 3556 w 3556"/>
              <a:gd name="T87" fmla="*/ 4877 h 4877"/>
              <a:gd name="T88" fmla="*/ 0 w 3556"/>
              <a:gd name="T89" fmla="*/ 4797 h 4877"/>
              <a:gd name="T90" fmla="*/ 2889 w 3556"/>
              <a:gd name="T91" fmla="*/ 345 h 4877"/>
              <a:gd name="T92" fmla="*/ 2781 w 3556"/>
              <a:gd name="T93" fmla="*/ 252 h 48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556" h="4877">
                <a:moveTo>
                  <a:pt x="0" y="4797"/>
                </a:moveTo>
                <a:cubicBezTo>
                  <a:pt x="0" y="4769"/>
                  <a:pt x="0" y="4741"/>
                  <a:pt x="0" y="4713"/>
                </a:cubicBezTo>
                <a:cubicBezTo>
                  <a:pt x="5" y="4691"/>
                  <a:pt x="7" y="4669"/>
                  <a:pt x="15" y="4649"/>
                </a:cubicBezTo>
                <a:cubicBezTo>
                  <a:pt x="43" y="4577"/>
                  <a:pt x="100" y="4539"/>
                  <a:pt x="174" y="4525"/>
                </a:cubicBezTo>
                <a:cubicBezTo>
                  <a:pt x="196" y="4520"/>
                  <a:pt x="198" y="4516"/>
                  <a:pt x="187" y="4496"/>
                </a:cubicBezTo>
                <a:cubicBezTo>
                  <a:pt x="169" y="4466"/>
                  <a:pt x="152" y="4435"/>
                  <a:pt x="137" y="4403"/>
                </a:cubicBezTo>
                <a:cubicBezTo>
                  <a:pt x="101" y="4326"/>
                  <a:pt x="88" y="4247"/>
                  <a:pt x="112" y="4163"/>
                </a:cubicBezTo>
                <a:cubicBezTo>
                  <a:pt x="128" y="4109"/>
                  <a:pt x="156" y="4065"/>
                  <a:pt x="210" y="4042"/>
                </a:cubicBezTo>
                <a:cubicBezTo>
                  <a:pt x="233" y="4033"/>
                  <a:pt x="257" y="4025"/>
                  <a:pt x="281" y="4017"/>
                </a:cubicBezTo>
                <a:cubicBezTo>
                  <a:pt x="288" y="4015"/>
                  <a:pt x="294" y="4012"/>
                  <a:pt x="302" y="4009"/>
                </a:cubicBezTo>
                <a:cubicBezTo>
                  <a:pt x="296" y="4001"/>
                  <a:pt x="293" y="3994"/>
                  <a:pt x="289" y="3988"/>
                </a:cubicBezTo>
                <a:cubicBezTo>
                  <a:pt x="249" y="3924"/>
                  <a:pt x="216" y="3857"/>
                  <a:pt x="206" y="3781"/>
                </a:cubicBezTo>
                <a:cubicBezTo>
                  <a:pt x="199" y="3727"/>
                  <a:pt x="205" y="3675"/>
                  <a:pt x="225" y="3624"/>
                </a:cubicBezTo>
                <a:cubicBezTo>
                  <a:pt x="251" y="3557"/>
                  <a:pt x="306" y="3526"/>
                  <a:pt x="372" y="3509"/>
                </a:cubicBezTo>
                <a:cubicBezTo>
                  <a:pt x="385" y="3506"/>
                  <a:pt x="397" y="3503"/>
                  <a:pt x="411" y="3500"/>
                </a:cubicBezTo>
                <a:cubicBezTo>
                  <a:pt x="402" y="3486"/>
                  <a:pt x="395" y="3475"/>
                  <a:pt x="388" y="3464"/>
                </a:cubicBezTo>
                <a:cubicBezTo>
                  <a:pt x="334" y="3379"/>
                  <a:pt x="299" y="3289"/>
                  <a:pt x="309" y="3186"/>
                </a:cubicBezTo>
                <a:cubicBezTo>
                  <a:pt x="316" y="3109"/>
                  <a:pt x="351" y="3051"/>
                  <a:pt x="417" y="3012"/>
                </a:cubicBezTo>
                <a:cubicBezTo>
                  <a:pt x="432" y="3003"/>
                  <a:pt x="449" y="2999"/>
                  <a:pt x="468" y="2991"/>
                </a:cubicBezTo>
                <a:cubicBezTo>
                  <a:pt x="459" y="2979"/>
                  <a:pt x="451" y="2968"/>
                  <a:pt x="444" y="2957"/>
                </a:cubicBezTo>
                <a:cubicBezTo>
                  <a:pt x="425" y="2927"/>
                  <a:pt x="404" y="2897"/>
                  <a:pt x="388" y="2865"/>
                </a:cubicBezTo>
                <a:cubicBezTo>
                  <a:pt x="358" y="2804"/>
                  <a:pt x="356" y="2737"/>
                  <a:pt x="352" y="2671"/>
                </a:cubicBezTo>
                <a:cubicBezTo>
                  <a:pt x="351" y="2644"/>
                  <a:pt x="344" y="2619"/>
                  <a:pt x="331" y="2595"/>
                </a:cubicBezTo>
                <a:cubicBezTo>
                  <a:pt x="298" y="2533"/>
                  <a:pt x="265" y="2471"/>
                  <a:pt x="238" y="2406"/>
                </a:cubicBezTo>
                <a:cubicBezTo>
                  <a:pt x="208" y="2333"/>
                  <a:pt x="208" y="2254"/>
                  <a:pt x="205" y="2176"/>
                </a:cubicBezTo>
                <a:cubicBezTo>
                  <a:pt x="202" y="2064"/>
                  <a:pt x="201" y="1952"/>
                  <a:pt x="201" y="1840"/>
                </a:cubicBezTo>
                <a:cubicBezTo>
                  <a:pt x="201" y="1782"/>
                  <a:pt x="198" y="1724"/>
                  <a:pt x="207" y="1667"/>
                </a:cubicBezTo>
                <a:cubicBezTo>
                  <a:pt x="219" y="1585"/>
                  <a:pt x="239" y="1504"/>
                  <a:pt x="259" y="1424"/>
                </a:cubicBezTo>
                <a:cubicBezTo>
                  <a:pt x="275" y="1353"/>
                  <a:pt x="296" y="1283"/>
                  <a:pt x="314" y="1212"/>
                </a:cubicBezTo>
                <a:cubicBezTo>
                  <a:pt x="326" y="1166"/>
                  <a:pt x="334" y="1120"/>
                  <a:pt x="347" y="1075"/>
                </a:cubicBezTo>
                <a:cubicBezTo>
                  <a:pt x="376" y="976"/>
                  <a:pt x="422" y="885"/>
                  <a:pt x="465" y="792"/>
                </a:cubicBezTo>
                <a:cubicBezTo>
                  <a:pt x="520" y="671"/>
                  <a:pt x="584" y="557"/>
                  <a:pt x="672" y="458"/>
                </a:cubicBezTo>
                <a:cubicBezTo>
                  <a:pt x="756" y="365"/>
                  <a:pt x="850" y="285"/>
                  <a:pt x="961" y="227"/>
                </a:cubicBezTo>
                <a:cubicBezTo>
                  <a:pt x="1029" y="191"/>
                  <a:pt x="1100" y="160"/>
                  <a:pt x="1171" y="128"/>
                </a:cubicBezTo>
                <a:cubicBezTo>
                  <a:pt x="1226" y="103"/>
                  <a:pt x="1280" y="77"/>
                  <a:pt x="1336" y="59"/>
                </a:cubicBezTo>
                <a:cubicBezTo>
                  <a:pt x="1477" y="16"/>
                  <a:pt x="1622" y="3"/>
                  <a:pt x="1768" y="2"/>
                </a:cubicBezTo>
                <a:cubicBezTo>
                  <a:pt x="1878" y="0"/>
                  <a:pt x="1989" y="6"/>
                  <a:pt x="2099" y="14"/>
                </a:cubicBezTo>
                <a:cubicBezTo>
                  <a:pt x="2160" y="19"/>
                  <a:pt x="2221" y="33"/>
                  <a:pt x="2281" y="46"/>
                </a:cubicBezTo>
                <a:cubicBezTo>
                  <a:pt x="2342" y="60"/>
                  <a:pt x="2401" y="79"/>
                  <a:pt x="2462" y="94"/>
                </a:cubicBezTo>
                <a:cubicBezTo>
                  <a:pt x="2501" y="103"/>
                  <a:pt x="2542" y="104"/>
                  <a:pt x="2581" y="116"/>
                </a:cubicBezTo>
                <a:cubicBezTo>
                  <a:pt x="2679" y="144"/>
                  <a:pt x="2767" y="196"/>
                  <a:pt x="2857" y="244"/>
                </a:cubicBezTo>
                <a:cubicBezTo>
                  <a:pt x="2916" y="276"/>
                  <a:pt x="2972" y="315"/>
                  <a:pt x="3022" y="367"/>
                </a:cubicBezTo>
                <a:cubicBezTo>
                  <a:pt x="3021" y="358"/>
                  <a:pt x="3020" y="355"/>
                  <a:pt x="3020" y="351"/>
                </a:cubicBezTo>
                <a:cubicBezTo>
                  <a:pt x="3020" y="338"/>
                  <a:pt x="3021" y="326"/>
                  <a:pt x="3021" y="313"/>
                </a:cubicBezTo>
                <a:cubicBezTo>
                  <a:pt x="3032" y="320"/>
                  <a:pt x="3045" y="325"/>
                  <a:pt x="3054" y="333"/>
                </a:cubicBezTo>
                <a:cubicBezTo>
                  <a:pt x="3122" y="394"/>
                  <a:pt x="3188" y="457"/>
                  <a:pt x="3257" y="517"/>
                </a:cubicBezTo>
                <a:cubicBezTo>
                  <a:pt x="3280" y="538"/>
                  <a:pt x="3289" y="559"/>
                  <a:pt x="3284" y="588"/>
                </a:cubicBezTo>
                <a:cubicBezTo>
                  <a:pt x="3280" y="607"/>
                  <a:pt x="3288" y="620"/>
                  <a:pt x="3303" y="633"/>
                </a:cubicBezTo>
                <a:cubicBezTo>
                  <a:pt x="3319" y="646"/>
                  <a:pt x="3333" y="663"/>
                  <a:pt x="3344" y="681"/>
                </a:cubicBezTo>
                <a:cubicBezTo>
                  <a:pt x="3392" y="753"/>
                  <a:pt x="3406" y="836"/>
                  <a:pt x="3408" y="920"/>
                </a:cubicBezTo>
                <a:cubicBezTo>
                  <a:pt x="3410" y="1039"/>
                  <a:pt x="3401" y="1157"/>
                  <a:pt x="3382" y="1274"/>
                </a:cubicBezTo>
                <a:cubicBezTo>
                  <a:pt x="3366" y="1368"/>
                  <a:pt x="3349" y="1461"/>
                  <a:pt x="3335" y="1555"/>
                </a:cubicBezTo>
                <a:cubicBezTo>
                  <a:pt x="3326" y="1617"/>
                  <a:pt x="3312" y="1676"/>
                  <a:pt x="3279" y="1730"/>
                </a:cubicBezTo>
                <a:cubicBezTo>
                  <a:pt x="3274" y="1738"/>
                  <a:pt x="3272" y="1748"/>
                  <a:pt x="3268" y="1759"/>
                </a:cubicBezTo>
                <a:cubicBezTo>
                  <a:pt x="3280" y="1758"/>
                  <a:pt x="3289" y="1758"/>
                  <a:pt x="3298" y="1757"/>
                </a:cubicBezTo>
                <a:cubicBezTo>
                  <a:pt x="3299" y="1759"/>
                  <a:pt x="3301" y="1761"/>
                  <a:pt x="3302" y="1763"/>
                </a:cubicBezTo>
                <a:cubicBezTo>
                  <a:pt x="3293" y="1774"/>
                  <a:pt x="3284" y="1785"/>
                  <a:pt x="3275" y="1795"/>
                </a:cubicBezTo>
                <a:cubicBezTo>
                  <a:pt x="3250" y="1821"/>
                  <a:pt x="3233" y="1850"/>
                  <a:pt x="3236" y="1886"/>
                </a:cubicBezTo>
                <a:cubicBezTo>
                  <a:pt x="3239" y="1911"/>
                  <a:pt x="3248" y="1935"/>
                  <a:pt x="3252" y="1959"/>
                </a:cubicBezTo>
                <a:cubicBezTo>
                  <a:pt x="3269" y="2062"/>
                  <a:pt x="3309" y="2157"/>
                  <a:pt x="3359" y="2247"/>
                </a:cubicBezTo>
                <a:cubicBezTo>
                  <a:pt x="3384" y="2291"/>
                  <a:pt x="3411" y="2332"/>
                  <a:pt x="3437" y="2375"/>
                </a:cubicBezTo>
                <a:cubicBezTo>
                  <a:pt x="3473" y="2433"/>
                  <a:pt x="3441" y="2490"/>
                  <a:pt x="3394" y="2517"/>
                </a:cubicBezTo>
                <a:cubicBezTo>
                  <a:pt x="3366" y="2533"/>
                  <a:pt x="3335" y="2545"/>
                  <a:pt x="3305" y="2556"/>
                </a:cubicBezTo>
                <a:cubicBezTo>
                  <a:pt x="3286" y="2562"/>
                  <a:pt x="3281" y="2572"/>
                  <a:pt x="3286" y="2589"/>
                </a:cubicBezTo>
                <a:cubicBezTo>
                  <a:pt x="3293" y="2611"/>
                  <a:pt x="3300" y="2633"/>
                  <a:pt x="3304" y="2655"/>
                </a:cubicBezTo>
                <a:cubicBezTo>
                  <a:pt x="3308" y="2669"/>
                  <a:pt x="3311" y="2686"/>
                  <a:pt x="3307" y="2700"/>
                </a:cubicBezTo>
                <a:cubicBezTo>
                  <a:pt x="3294" y="2752"/>
                  <a:pt x="3266" y="2795"/>
                  <a:pt x="3223" y="2829"/>
                </a:cubicBezTo>
                <a:cubicBezTo>
                  <a:pt x="3218" y="2833"/>
                  <a:pt x="3214" y="2842"/>
                  <a:pt x="3215" y="2848"/>
                </a:cubicBezTo>
                <a:cubicBezTo>
                  <a:pt x="3215" y="2867"/>
                  <a:pt x="3222" y="2887"/>
                  <a:pt x="3219" y="2905"/>
                </a:cubicBezTo>
                <a:cubicBezTo>
                  <a:pt x="3213" y="2953"/>
                  <a:pt x="3203" y="2999"/>
                  <a:pt x="3152" y="3022"/>
                </a:cubicBezTo>
                <a:cubicBezTo>
                  <a:pt x="3138" y="3028"/>
                  <a:pt x="3125" y="3035"/>
                  <a:pt x="3110" y="3040"/>
                </a:cubicBezTo>
                <a:cubicBezTo>
                  <a:pt x="3086" y="3048"/>
                  <a:pt x="3077" y="3065"/>
                  <a:pt x="3075" y="3090"/>
                </a:cubicBezTo>
                <a:cubicBezTo>
                  <a:pt x="3073" y="3126"/>
                  <a:pt x="3071" y="3163"/>
                  <a:pt x="3063" y="3198"/>
                </a:cubicBezTo>
                <a:cubicBezTo>
                  <a:pt x="3049" y="3268"/>
                  <a:pt x="3016" y="3326"/>
                  <a:pt x="2954" y="3366"/>
                </a:cubicBezTo>
                <a:cubicBezTo>
                  <a:pt x="2890" y="3406"/>
                  <a:pt x="2818" y="3413"/>
                  <a:pt x="2746" y="3402"/>
                </a:cubicBezTo>
                <a:cubicBezTo>
                  <a:pt x="2656" y="3388"/>
                  <a:pt x="2567" y="3369"/>
                  <a:pt x="2479" y="3350"/>
                </a:cubicBezTo>
                <a:cubicBezTo>
                  <a:pt x="2418" y="3336"/>
                  <a:pt x="2358" y="3318"/>
                  <a:pt x="2298" y="3302"/>
                </a:cubicBezTo>
                <a:cubicBezTo>
                  <a:pt x="2291" y="3301"/>
                  <a:pt x="2278" y="3302"/>
                  <a:pt x="2277" y="3305"/>
                </a:cubicBezTo>
                <a:cubicBezTo>
                  <a:pt x="2260" y="3349"/>
                  <a:pt x="2235" y="3391"/>
                  <a:pt x="2235" y="3440"/>
                </a:cubicBezTo>
                <a:cubicBezTo>
                  <a:pt x="2235" y="3516"/>
                  <a:pt x="2234" y="3592"/>
                  <a:pt x="2234" y="3668"/>
                </a:cubicBezTo>
                <a:cubicBezTo>
                  <a:pt x="2234" y="3685"/>
                  <a:pt x="2231" y="3705"/>
                  <a:pt x="2238" y="3717"/>
                </a:cubicBezTo>
                <a:cubicBezTo>
                  <a:pt x="2269" y="3770"/>
                  <a:pt x="2300" y="3823"/>
                  <a:pt x="2347" y="3864"/>
                </a:cubicBezTo>
                <a:cubicBezTo>
                  <a:pt x="2406" y="3914"/>
                  <a:pt x="2462" y="3966"/>
                  <a:pt x="2544" y="3980"/>
                </a:cubicBezTo>
                <a:cubicBezTo>
                  <a:pt x="2638" y="3997"/>
                  <a:pt x="2702" y="4055"/>
                  <a:pt x="2749" y="4137"/>
                </a:cubicBezTo>
                <a:cubicBezTo>
                  <a:pt x="2776" y="4184"/>
                  <a:pt x="2807" y="4228"/>
                  <a:pt x="2843" y="4268"/>
                </a:cubicBezTo>
                <a:cubicBezTo>
                  <a:pt x="2941" y="4382"/>
                  <a:pt x="3059" y="4475"/>
                  <a:pt x="3176" y="4569"/>
                </a:cubicBezTo>
                <a:cubicBezTo>
                  <a:pt x="3297" y="4665"/>
                  <a:pt x="3420" y="4758"/>
                  <a:pt x="3541" y="4853"/>
                </a:cubicBezTo>
                <a:cubicBezTo>
                  <a:pt x="3548" y="4859"/>
                  <a:pt x="3551" y="4869"/>
                  <a:pt x="3556" y="4877"/>
                </a:cubicBezTo>
                <a:cubicBezTo>
                  <a:pt x="2380" y="4877"/>
                  <a:pt x="1204" y="4877"/>
                  <a:pt x="28" y="4877"/>
                </a:cubicBezTo>
                <a:cubicBezTo>
                  <a:pt x="19" y="4850"/>
                  <a:pt x="10" y="4823"/>
                  <a:pt x="0" y="4797"/>
                </a:cubicBezTo>
                <a:close/>
                <a:moveTo>
                  <a:pt x="2781" y="252"/>
                </a:moveTo>
                <a:cubicBezTo>
                  <a:pt x="2820" y="285"/>
                  <a:pt x="2854" y="315"/>
                  <a:pt x="2889" y="345"/>
                </a:cubicBezTo>
                <a:cubicBezTo>
                  <a:pt x="2901" y="355"/>
                  <a:pt x="2909" y="347"/>
                  <a:pt x="2917" y="336"/>
                </a:cubicBezTo>
                <a:cubicBezTo>
                  <a:pt x="2879" y="298"/>
                  <a:pt x="2841" y="263"/>
                  <a:pt x="2781" y="252"/>
                </a:cubicBezTo>
                <a:close/>
              </a:path>
            </a:pathLst>
          </a:custGeom>
          <a:solidFill>
            <a:srgbClr val="E9408F"/>
          </a:solidFill>
          <a:ln>
            <a:noFill/>
          </a:ln>
        </p:spPr>
        <p:txBody>
          <a:bodyPr vert="horz" wrap="square" lIns="91440" tIns="45720" rIns="91440" bIns="45720" numCol="1" anchor="t" anchorCtr="0" compatLnSpc="1">
            <a:prstTxWarp prst="textNoShape">
              <a:avLst/>
            </a:prstTxWarp>
          </a:bodyPr>
          <a:lstStyle/>
          <a:p>
            <a:endParaRPr lang="es-PE"/>
          </a:p>
        </p:txBody>
      </p:sp>
    </p:spTree>
    <p:extLst>
      <p:ext uri="{BB962C8B-B14F-4D97-AF65-F5344CB8AC3E}">
        <p14:creationId xmlns:p14="http://schemas.microsoft.com/office/powerpoint/2010/main" val="29719891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967"/>
        <p:cNvGrpSpPr/>
        <p:nvPr/>
      </p:nvGrpSpPr>
      <p:grpSpPr>
        <a:xfrm>
          <a:off x="0" y="0"/>
          <a:ext cx="0" cy="0"/>
          <a:chOff x="0" y="0"/>
          <a:chExt cx="0" cy="0"/>
        </a:xfrm>
      </p:grpSpPr>
      <p:sp>
        <p:nvSpPr>
          <p:cNvPr id="2968" name="Google Shape;2968;p70"/>
          <p:cNvSpPr txBox="1">
            <a:spLocks noGrp="1"/>
          </p:cNvSpPr>
          <p:nvPr>
            <p:ph type="title"/>
          </p:nvPr>
        </p:nvSpPr>
        <p:spPr>
          <a:xfrm>
            <a:off x="356557" y="353790"/>
            <a:ext cx="2817595" cy="572700"/>
          </a:xfrm>
          <a:prstGeom prst="rect">
            <a:avLst/>
          </a:prstGeom>
        </p:spPr>
        <p:txBody>
          <a:bodyPr spcFirstLastPara="1" wrap="square" lIns="91425" tIns="91425" rIns="91425" bIns="91425" anchor="t" anchorCtr="0">
            <a:noAutofit/>
          </a:bodyPr>
          <a:lstStyle/>
          <a:p>
            <a:r>
              <a:rPr lang="es-PE" dirty="0">
                <a:solidFill>
                  <a:srgbClr val="E9408F"/>
                </a:solidFill>
                <a:latin typeface="Leckerli One" panose="020B0604020202020204" charset="0"/>
              </a:rPr>
              <a:t>RESOURCES</a:t>
            </a:r>
          </a:p>
        </p:txBody>
      </p:sp>
      <p:pic>
        <p:nvPicPr>
          <p:cNvPr id="4" name="Imagen 3">
            <a:extLst>
              <a:ext uri="{FF2B5EF4-FFF2-40B4-BE49-F238E27FC236}">
                <a16:creationId xmlns:a16="http://schemas.microsoft.com/office/drawing/2014/main" id="{4ED04BB0-656D-4CCA-AC47-897BC3BD8000}"/>
              </a:ext>
            </a:extLst>
          </p:cNvPr>
          <p:cNvPicPr>
            <a:picLocks noChangeAspect="1"/>
          </p:cNvPicPr>
          <p:nvPr/>
        </p:nvPicPr>
        <p:blipFill>
          <a:blip r:embed="rId3"/>
          <a:stretch>
            <a:fillRect/>
          </a:stretch>
        </p:blipFill>
        <p:spPr>
          <a:xfrm>
            <a:off x="356557" y="1080816"/>
            <a:ext cx="1658584" cy="2273910"/>
          </a:xfrm>
          <a:prstGeom prst="rect">
            <a:avLst/>
          </a:prstGeom>
        </p:spPr>
      </p:pic>
      <p:pic>
        <p:nvPicPr>
          <p:cNvPr id="8" name="Imagen 7">
            <a:extLst>
              <a:ext uri="{FF2B5EF4-FFF2-40B4-BE49-F238E27FC236}">
                <a16:creationId xmlns:a16="http://schemas.microsoft.com/office/drawing/2014/main" id="{70D234E9-3CF3-48E4-A6C0-E6053C4DDE15}"/>
              </a:ext>
            </a:extLst>
          </p:cNvPr>
          <p:cNvPicPr>
            <a:picLocks noChangeAspect="1"/>
          </p:cNvPicPr>
          <p:nvPr/>
        </p:nvPicPr>
        <p:blipFill>
          <a:blip r:embed="rId4"/>
          <a:stretch>
            <a:fillRect/>
          </a:stretch>
        </p:blipFill>
        <p:spPr>
          <a:xfrm>
            <a:off x="321275" y="2855488"/>
            <a:ext cx="4399199" cy="2377053"/>
          </a:xfrm>
          <a:prstGeom prst="rect">
            <a:avLst/>
          </a:prstGeom>
        </p:spPr>
      </p:pic>
      <p:pic>
        <p:nvPicPr>
          <p:cNvPr id="12" name="Imagen 11">
            <a:extLst>
              <a:ext uri="{FF2B5EF4-FFF2-40B4-BE49-F238E27FC236}">
                <a16:creationId xmlns:a16="http://schemas.microsoft.com/office/drawing/2014/main" id="{22497A88-2E83-48D7-9C35-C181C058C77B}"/>
              </a:ext>
            </a:extLst>
          </p:cNvPr>
          <p:cNvPicPr>
            <a:picLocks noChangeAspect="1"/>
          </p:cNvPicPr>
          <p:nvPr/>
        </p:nvPicPr>
        <p:blipFill>
          <a:blip r:embed="rId5"/>
          <a:stretch>
            <a:fillRect/>
          </a:stretch>
        </p:blipFill>
        <p:spPr>
          <a:xfrm>
            <a:off x="3178017" y="864706"/>
            <a:ext cx="1427643" cy="2706130"/>
          </a:xfrm>
          <a:prstGeom prst="rect">
            <a:avLst/>
          </a:prstGeom>
        </p:spPr>
      </p:pic>
      <p:pic>
        <p:nvPicPr>
          <p:cNvPr id="16" name="Imagen 15">
            <a:extLst>
              <a:ext uri="{FF2B5EF4-FFF2-40B4-BE49-F238E27FC236}">
                <a16:creationId xmlns:a16="http://schemas.microsoft.com/office/drawing/2014/main" id="{50F3BE2D-8A4A-4043-8FB7-DA2985FDA782}"/>
              </a:ext>
            </a:extLst>
          </p:cNvPr>
          <p:cNvPicPr>
            <a:picLocks noChangeAspect="1"/>
          </p:cNvPicPr>
          <p:nvPr/>
        </p:nvPicPr>
        <p:blipFill>
          <a:blip r:embed="rId6"/>
          <a:stretch>
            <a:fillRect/>
          </a:stretch>
        </p:blipFill>
        <p:spPr>
          <a:xfrm>
            <a:off x="4992533" y="420130"/>
            <a:ext cx="1312562" cy="2953265"/>
          </a:xfrm>
          <a:prstGeom prst="rect">
            <a:avLst/>
          </a:prstGeom>
        </p:spPr>
      </p:pic>
      <p:pic>
        <p:nvPicPr>
          <p:cNvPr id="18" name="Imagen 17">
            <a:extLst>
              <a:ext uri="{FF2B5EF4-FFF2-40B4-BE49-F238E27FC236}">
                <a16:creationId xmlns:a16="http://schemas.microsoft.com/office/drawing/2014/main" id="{0A731244-E8AB-4D7B-8A39-23F63E83C988}"/>
              </a:ext>
            </a:extLst>
          </p:cNvPr>
          <p:cNvPicPr>
            <a:picLocks noChangeAspect="1"/>
          </p:cNvPicPr>
          <p:nvPr/>
        </p:nvPicPr>
        <p:blipFill>
          <a:blip r:embed="rId7"/>
          <a:stretch>
            <a:fillRect/>
          </a:stretch>
        </p:blipFill>
        <p:spPr>
          <a:xfrm>
            <a:off x="6418303" y="1099485"/>
            <a:ext cx="2567918" cy="2236573"/>
          </a:xfrm>
          <a:prstGeom prst="rect">
            <a:avLst/>
          </a:prstGeom>
        </p:spPr>
      </p:pic>
      <p:pic>
        <p:nvPicPr>
          <p:cNvPr id="20" name="Imagen 19">
            <a:extLst>
              <a:ext uri="{FF2B5EF4-FFF2-40B4-BE49-F238E27FC236}">
                <a16:creationId xmlns:a16="http://schemas.microsoft.com/office/drawing/2014/main" id="{C613D0D1-E267-4D71-A10B-595767A2C993}"/>
              </a:ext>
            </a:extLst>
          </p:cNvPr>
          <p:cNvPicPr>
            <a:picLocks noChangeAspect="1"/>
          </p:cNvPicPr>
          <p:nvPr/>
        </p:nvPicPr>
        <p:blipFill>
          <a:blip r:embed="rId8"/>
          <a:stretch>
            <a:fillRect/>
          </a:stretch>
        </p:blipFill>
        <p:spPr>
          <a:xfrm>
            <a:off x="5918489" y="3656069"/>
            <a:ext cx="2904236" cy="1296106"/>
          </a:xfrm>
          <a:prstGeom prst="rect">
            <a:avLst/>
          </a:prstGeom>
        </p:spPr>
      </p:pic>
    </p:spTree>
    <p:extLst>
      <p:ext uri="{BB962C8B-B14F-4D97-AF65-F5344CB8AC3E}">
        <p14:creationId xmlns:p14="http://schemas.microsoft.com/office/powerpoint/2010/main" val="17308221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967"/>
        <p:cNvGrpSpPr/>
        <p:nvPr/>
      </p:nvGrpSpPr>
      <p:grpSpPr>
        <a:xfrm>
          <a:off x="0" y="0"/>
          <a:ext cx="0" cy="0"/>
          <a:chOff x="0" y="0"/>
          <a:chExt cx="0" cy="0"/>
        </a:xfrm>
      </p:grpSpPr>
      <p:sp>
        <p:nvSpPr>
          <p:cNvPr id="2968" name="Google Shape;2968;p70"/>
          <p:cNvSpPr txBox="1">
            <a:spLocks noGrp="1"/>
          </p:cNvSpPr>
          <p:nvPr>
            <p:ph type="title"/>
          </p:nvPr>
        </p:nvSpPr>
        <p:spPr>
          <a:xfrm>
            <a:off x="356557" y="353790"/>
            <a:ext cx="2817595" cy="572700"/>
          </a:xfrm>
          <a:prstGeom prst="rect">
            <a:avLst/>
          </a:prstGeom>
        </p:spPr>
        <p:txBody>
          <a:bodyPr spcFirstLastPara="1" wrap="square" lIns="91425" tIns="91425" rIns="91425" bIns="91425" anchor="t" anchorCtr="0">
            <a:noAutofit/>
          </a:bodyPr>
          <a:lstStyle/>
          <a:p>
            <a:r>
              <a:rPr lang="es-PE" dirty="0">
                <a:solidFill>
                  <a:srgbClr val="E9408F"/>
                </a:solidFill>
                <a:latin typeface="Leckerli One" panose="020B0604020202020204" charset="0"/>
              </a:rPr>
              <a:t>RESOURCES</a:t>
            </a:r>
          </a:p>
        </p:txBody>
      </p:sp>
      <p:pic>
        <p:nvPicPr>
          <p:cNvPr id="3" name="Imagen 2">
            <a:extLst>
              <a:ext uri="{FF2B5EF4-FFF2-40B4-BE49-F238E27FC236}">
                <a16:creationId xmlns:a16="http://schemas.microsoft.com/office/drawing/2014/main" id="{9759094C-0497-441B-AD2C-29160B21A784}"/>
              </a:ext>
            </a:extLst>
          </p:cNvPr>
          <p:cNvPicPr>
            <a:picLocks noChangeAspect="1"/>
          </p:cNvPicPr>
          <p:nvPr/>
        </p:nvPicPr>
        <p:blipFill>
          <a:blip r:embed="rId3"/>
          <a:stretch>
            <a:fillRect/>
          </a:stretch>
        </p:blipFill>
        <p:spPr>
          <a:xfrm>
            <a:off x="0" y="1154868"/>
            <a:ext cx="2828783" cy="2212838"/>
          </a:xfrm>
          <a:prstGeom prst="rect">
            <a:avLst/>
          </a:prstGeom>
        </p:spPr>
      </p:pic>
      <p:pic>
        <p:nvPicPr>
          <p:cNvPr id="5" name="Imagen 4">
            <a:extLst>
              <a:ext uri="{FF2B5EF4-FFF2-40B4-BE49-F238E27FC236}">
                <a16:creationId xmlns:a16="http://schemas.microsoft.com/office/drawing/2014/main" id="{2E8802D0-E6E5-4862-867E-2CB18E92F186}"/>
              </a:ext>
            </a:extLst>
          </p:cNvPr>
          <p:cNvPicPr>
            <a:picLocks noChangeAspect="1"/>
          </p:cNvPicPr>
          <p:nvPr/>
        </p:nvPicPr>
        <p:blipFill>
          <a:blip r:embed="rId4"/>
          <a:stretch>
            <a:fillRect/>
          </a:stretch>
        </p:blipFill>
        <p:spPr>
          <a:xfrm>
            <a:off x="3056431" y="1075038"/>
            <a:ext cx="1421517" cy="2372497"/>
          </a:xfrm>
          <a:prstGeom prst="rect">
            <a:avLst/>
          </a:prstGeom>
        </p:spPr>
      </p:pic>
      <p:pic>
        <p:nvPicPr>
          <p:cNvPr id="7" name="Imagen 6">
            <a:extLst>
              <a:ext uri="{FF2B5EF4-FFF2-40B4-BE49-F238E27FC236}">
                <a16:creationId xmlns:a16="http://schemas.microsoft.com/office/drawing/2014/main" id="{31287C5A-16DE-4EEC-B6B2-A78712A1DA61}"/>
              </a:ext>
            </a:extLst>
          </p:cNvPr>
          <p:cNvPicPr>
            <a:picLocks noChangeAspect="1"/>
          </p:cNvPicPr>
          <p:nvPr/>
        </p:nvPicPr>
        <p:blipFill>
          <a:blip r:embed="rId5"/>
          <a:stretch>
            <a:fillRect/>
          </a:stretch>
        </p:blipFill>
        <p:spPr>
          <a:xfrm>
            <a:off x="4389407" y="640140"/>
            <a:ext cx="2238653" cy="2879124"/>
          </a:xfrm>
          <a:prstGeom prst="rect">
            <a:avLst/>
          </a:prstGeom>
        </p:spPr>
      </p:pic>
      <p:pic>
        <p:nvPicPr>
          <p:cNvPr id="9" name="Imagen 8">
            <a:extLst>
              <a:ext uri="{FF2B5EF4-FFF2-40B4-BE49-F238E27FC236}">
                <a16:creationId xmlns:a16="http://schemas.microsoft.com/office/drawing/2014/main" id="{02CB7BD3-C958-483D-84AA-357D8B54FE21}"/>
              </a:ext>
            </a:extLst>
          </p:cNvPr>
          <p:cNvPicPr>
            <a:picLocks noChangeAspect="1"/>
          </p:cNvPicPr>
          <p:nvPr/>
        </p:nvPicPr>
        <p:blipFill>
          <a:blip r:embed="rId6"/>
          <a:stretch>
            <a:fillRect/>
          </a:stretch>
        </p:blipFill>
        <p:spPr>
          <a:xfrm>
            <a:off x="6330283" y="353790"/>
            <a:ext cx="2563951" cy="2080693"/>
          </a:xfrm>
          <a:prstGeom prst="rect">
            <a:avLst/>
          </a:prstGeom>
        </p:spPr>
      </p:pic>
      <p:pic>
        <p:nvPicPr>
          <p:cNvPr id="11" name="Imagen 10">
            <a:extLst>
              <a:ext uri="{FF2B5EF4-FFF2-40B4-BE49-F238E27FC236}">
                <a16:creationId xmlns:a16="http://schemas.microsoft.com/office/drawing/2014/main" id="{9FCEC888-B3D3-4DFE-8D6C-426C77D23B95}"/>
              </a:ext>
            </a:extLst>
          </p:cNvPr>
          <p:cNvPicPr>
            <a:picLocks noChangeAspect="1"/>
          </p:cNvPicPr>
          <p:nvPr/>
        </p:nvPicPr>
        <p:blipFill>
          <a:blip r:embed="rId7"/>
          <a:stretch>
            <a:fillRect/>
          </a:stretch>
        </p:blipFill>
        <p:spPr>
          <a:xfrm>
            <a:off x="309153" y="2834872"/>
            <a:ext cx="3096055" cy="2095122"/>
          </a:xfrm>
          <a:prstGeom prst="rect">
            <a:avLst/>
          </a:prstGeom>
        </p:spPr>
      </p:pic>
      <p:pic>
        <p:nvPicPr>
          <p:cNvPr id="13" name="Imagen 12">
            <a:extLst>
              <a:ext uri="{FF2B5EF4-FFF2-40B4-BE49-F238E27FC236}">
                <a16:creationId xmlns:a16="http://schemas.microsoft.com/office/drawing/2014/main" id="{264D6E52-419F-4EFE-895A-F8D1EEF813E1}"/>
              </a:ext>
            </a:extLst>
          </p:cNvPr>
          <p:cNvPicPr>
            <a:picLocks noChangeAspect="1"/>
          </p:cNvPicPr>
          <p:nvPr/>
        </p:nvPicPr>
        <p:blipFill>
          <a:blip r:embed="rId8"/>
          <a:stretch>
            <a:fillRect/>
          </a:stretch>
        </p:blipFill>
        <p:spPr>
          <a:xfrm>
            <a:off x="4166341" y="3667812"/>
            <a:ext cx="1340064" cy="1333870"/>
          </a:xfrm>
          <a:prstGeom prst="rect">
            <a:avLst/>
          </a:prstGeom>
        </p:spPr>
      </p:pic>
      <p:pic>
        <p:nvPicPr>
          <p:cNvPr id="17" name="Imagen 16">
            <a:extLst>
              <a:ext uri="{FF2B5EF4-FFF2-40B4-BE49-F238E27FC236}">
                <a16:creationId xmlns:a16="http://schemas.microsoft.com/office/drawing/2014/main" id="{C57D271E-B792-4C7D-BE96-BDAE6E1E90EF}"/>
              </a:ext>
            </a:extLst>
          </p:cNvPr>
          <p:cNvPicPr>
            <a:picLocks noChangeAspect="1"/>
          </p:cNvPicPr>
          <p:nvPr/>
        </p:nvPicPr>
        <p:blipFill>
          <a:blip r:embed="rId9"/>
          <a:stretch>
            <a:fillRect/>
          </a:stretch>
        </p:blipFill>
        <p:spPr>
          <a:xfrm>
            <a:off x="6363581" y="2562578"/>
            <a:ext cx="2399523" cy="2451460"/>
          </a:xfrm>
          <a:prstGeom prst="rect">
            <a:avLst/>
          </a:prstGeom>
        </p:spPr>
      </p:pic>
    </p:spTree>
    <p:extLst>
      <p:ext uri="{BB962C8B-B14F-4D97-AF65-F5344CB8AC3E}">
        <p14:creationId xmlns:p14="http://schemas.microsoft.com/office/powerpoint/2010/main" val="4286911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967"/>
        <p:cNvGrpSpPr/>
        <p:nvPr/>
      </p:nvGrpSpPr>
      <p:grpSpPr>
        <a:xfrm>
          <a:off x="0" y="0"/>
          <a:ext cx="0" cy="0"/>
          <a:chOff x="0" y="0"/>
          <a:chExt cx="0" cy="0"/>
        </a:xfrm>
      </p:grpSpPr>
      <p:sp>
        <p:nvSpPr>
          <p:cNvPr id="2968" name="Google Shape;2968;p70"/>
          <p:cNvSpPr txBox="1">
            <a:spLocks noGrp="1"/>
          </p:cNvSpPr>
          <p:nvPr>
            <p:ph type="title"/>
          </p:nvPr>
        </p:nvSpPr>
        <p:spPr>
          <a:xfrm>
            <a:off x="356557" y="353790"/>
            <a:ext cx="2817595" cy="572700"/>
          </a:xfrm>
          <a:prstGeom prst="rect">
            <a:avLst/>
          </a:prstGeom>
        </p:spPr>
        <p:txBody>
          <a:bodyPr spcFirstLastPara="1" wrap="square" lIns="91425" tIns="91425" rIns="91425" bIns="91425" anchor="t" anchorCtr="0">
            <a:noAutofit/>
          </a:bodyPr>
          <a:lstStyle/>
          <a:p>
            <a:r>
              <a:rPr lang="es-PE" dirty="0">
                <a:solidFill>
                  <a:srgbClr val="E9408F"/>
                </a:solidFill>
                <a:latin typeface="Leckerli One" panose="020B0604020202020204" charset="0"/>
              </a:rPr>
              <a:t>RESOURCES</a:t>
            </a:r>
          </a:p>
        </p:txBody>
      </p:sp>
      <p:pic>
        <p:nvPicPr>
          <p:cNvPr id="3" name="Imagen 2">
            <a:extLst>
              <a:ext uri="{FF2B5EF4-FFF2-40B4-BE49-F238E27FC236}">
                <a16:creationId xmlns:a16="http://schemas.microsoft.com/office/drawing/2014/main" id="{02333034-F141-46DD-BE12-18B5DE36D7FF}"/>
              </a:ext>
            </a:extLst>
          </p:cNvPr>
          <p:cNvPicPr>
            <a:picLocks noChangeAspect="1"/>
          </p:cNvPicPr>
          <p:nvPr/>
        </p:nvPicPr>
        <p:blipFill>
          <a:blip r:embed="rId3"/>
          <a:stretch>
            <a:fillRect/>
          </a:stretch>
        </p:blipFill>
        <p:spPr>
          <a:xfrm>
            <a:off x="356557" y="1371600"/>
            <a:ext cx="2983627" cy="3534032"/>
          </a:xfrm>
          <a:prstGeom prst="rect">
            <a:avLst/>
          </a:prstGeom>
        </p:spPr>
      </p:pic>
      <p:pic>
        <p:nvPicPr>
          <p:cNvPr id="4" name="Imagen 3">
            <a:extLst>
              <a:ext uri="{FF2B5EF4-FFF2-40B4-BE49-F238E27FC236}">
                <a16:creationId xmlns:a16="http://schemas.microsoft.com/office/drawing/2014/main" id="{BDEBD512-03F6-4F91-91CD-F8129AA85713}"/>
              </a:ext>
            </a:extLst>
          </p:cNvPr>
          <p:cNvPicPr>
            <a:picLocks noChangeAspect="1"/>
          </p:cNvPicPr>
          <p:nvPr/>
        </p:nvPicPr>
        <p:blipFill>
          <a:blip r:embed="rId4"/>
          <a:stretch>
            <a:fillRect/>
          </a:stretch>
        </p:blipFill>
        <p:spPr>
          <a:xfrm>
            <a:off x="3340184" y="518984"/>
            <a:ext cx="1891186" cy="2619632"/>
          </a:xfrm>
          <a:prstGeom prst="rect">
            <a:avLst/>
          </a:prstGeom>
        </p:spPr>
      </p:pic>
      <p:pic>
        <p:nvPicPr>
          <p:cNvPr id="6" name="Imagen 5">
            <a:extLst>
              <a:ext uri="{FF2B5EF4-FFF2-40B4-BE49-F238E27FC236}">
                <a16:creationId xmlns:a16="http://schemas.microsoft.com/office/drawing/2014/main" id="{16318909-6E1A-468E-A597-49220B5317DB}"/>
              </a:ext>
            </a:extLst>
          </p:cNvPr>
          <p:cNvPicPr>
            <a:picLocks noChangeAspect="1"/>
          </p:cNvPicPr>
          <p:nvPr/>
        </p:nvPicPr>
        <p:blipFill>
          <a:blip r:embed="rId5"/>
          <a:stretch>
            <a:fillRect/>
          </a:stretch>
        </p:blipFill>
        <p:spPr>
          <a:xfrm>
            <a:off x="5228267" y="2088292"/>
            <a:ext cx="3687516" cy="2916195"/>
          </a:xfrm>
          <a:prstGeom prst="rect">
            <a:avLst/>
          </a:prstGeom>
        </p:spPr>
      </p:pic>
      <p:pic>
        <p:nvPicPr>
          <p:cNvPr id="8" name="Imagen 7">
            <a:extLst>
              <a:ext uri="{FF2B5EF4-FFF2-40B4-BE49-F238E27FC236}">
                <a16:creationId xmlns:a16="http://schemas.microsoft.com/office/drawing/2014/main" id="{306D6425-9B9D-47D8-B702-3C1C9C0140F2}"/>
              </a:ext>
            </a:extLst>
          </p:cNvPr>
          <p:cNvPicPr>
            <a:picLocks noChangeAspect="1"/>
          </p:cNvPicPr>
          <p:nvPr/>
        </p:nvPicPr>
        <p:blipFill>
          <a:blip r:embed="rId6"/>
          <a:stretch>
            <a:fillRect/>
          </a:stretch>
        </p:blipFill>
        <p:spPr>
          <a:xfrm>
            <a:off x="6558538" y="353790"/>
            <a:ext cx="2108927" cy="1792931"/>
          </a:xfrm>
          <a:prstGeom prst="rect">
            <a:avLst/>
          </a:prstGeom>
        </p:spPr>
      </p:pic>
      <p:pic>
        <p:nvPicPr>
          <p:cNvPr id="10" name="Imagen 9">
            <a:extLst>
              <a:ext uri="{FF2B5EF4-FFF2-40B4-BE49-F238E27FC236}">
                <a16:creationId xmlns:a16="http://schemas.microsoft.com/office/drawing/2014/main" id="{E2D11865-C582-45BB-A419-B7FB1AD07635}"/>
              </a:ext>
            </a:extLst>
          </p:cNvPr>
          <p:cNvPicPr>
            <a:picLocks noChangeAspect="1"/>
          </p:cNvPicPr>
          <p:nvPr/>
        </p:nvPicPr>
        <p:blipFill>
          <a:blip r:embed="rId7"/>
          <a:stretch>
            <a:fillRect/>
          </a:stretch>
        </p:blipFill>
        <p:spPr>
          <a:xfrm>
            <a:off x="3869929" y="3022922"/>
            <a:ext cx="937130" cy="1981565"/>
          </a:xfrm>
          <a:prstGeom prst="rect">
            <a:avLst/>
          </a:prstGeom>
        </p:spPr>
      </p:pic>
    </p:spTree>
    <p:extLst>
      <p:ext uri="{BB962C8B-B14F-4D97-AF65-F5344CB8AC3E}">
        <p14:creationId xmlns:p14="http://schemas.microsoft.com/office/powerpoint/2010/main" val="19578188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4800" dirty="0"/>
              <a:t>Fully Editable Icon Sets: A</a:t>
            </a:r>
          </a:p>
        </p:txBody>
      </p:sp>
      <p:sp>
        <p:nvSpPr>
          <p:cNvPr id="54" name="Diamond 5">
            <a:extLst>
              <a:ext uri="{FF2B5EF4-FFF2-40B4-BE49-F238E27FC236}">
                <a16:creationId xmlns:a16="http://schemas.microsoft.com/office/drawing/2014/main" id="{AEDEE15B-09BE-4416-8D55-46095E20C00D}"/>
              </a:ext>
            </a:extLst>
          </p:cNvPr>
          <p:cNvSpPr/>
          <p:nvPr/>
        </p:nvSpPr>
        <p:spPr>
          <a:xfrm>
            <a:off x="4584053" y="1119115"/>
            <a:ext cx="392362" cy="393521"/>
          </a:xfrm>
          <a:custGeom>
            <a:avLst/>
            <a:gdLst/>
            <a:ahLst/>
            <a:cxnLst/>
            <a:rect l="l" t="t" r="r" b="b"/>
            <a:pathLst>
              <a:path w="3240001" h="3249575">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rgbClr val="271C3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55" name="Isosceles Triangle 51">
            <a:extLst>
              <a:ext uri="{FF2B5EF4-FFF2-40B4-BE49-F238E27FC236}">
                <a16:creationId xmlns:a16="http://schemas.microsoft.com/office/drawing/2014/main" id="{2296D13E-298C-4F01-A77D-43547A7AEFA9}"/>
              </a:ext>
            </a:extLst>
          </p:cNvPr>
          <p:cNvSpPr/>
          <p:nvPr/>
        </p:nvSpPr>
        <p:spPr>
          <a:xfrm>
            <a:off x="3954988" y="1172014"/>
            <a:ext cx="392360" cy="287720"/>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rgbClr val="271C3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56" name="Isosceles Triangle 57">
            <a:extLst>
              <a:ext uri="{FF2B5EF4-FFF2-40B4-BE49-F238E27FC236}">
                <a16:creationId xmlns:a16="http://schemas.microsoft.com/office/drawing/2014/main" id="{4E76B488-B2CD-463B-861A-27D4912FE160}"/>
              </a:ext>
            </a:extLst>
          </p:cNvPr>
          <p:cNvSpPr/>
          <p:nvPr/>
        </p:nvSpPr>
        <p:spPr>
          <a:xfrm>
            <a:off x="4585617" y="3390154"/>
            <a:ext cx="234850" cy="530924"/>
          </a:xfrm>
          <a:custGeom>
            <a:avLst/>
            <a:gdLst>
              <a:gd name="connsiteX0" fmla="*/ 1148449 w 1346449"/>
              <a:gd name="connsiteY0" fmla="*/ 2457725 h 3249725"/>
              <a:gd name="connsiteX1" fmla="*/ 198001 w 1346449"/>
              <a:gd name="connsiteY1" fmla="*/ 2457725 h 3249725"/>
              <a:gd name="connsiteX2" fmla="*/ 1 w 1346449"/>
              <a:gd name="connsiteY2" fmla="*/ 3249725 h 3249725"/>
              <a:gd name="connsiteX3" fmla="*/ 1346449 w 1346449"/>
              <a:gd name="connsiteY3" fmla="*/ 3249725 h 3249725"/>
              <a:gd name="connsiteX4" fmla="*/ 1148449 w 1346449"/>
              <a:gd name="connsiteY4" fmla="*/ 2457725 h 3249725"/>
              <a:gd name="connsiteX5" fmla="*/ 755186 w 1346449"/>
              <a:gd name="connsiteY5" fmla="*/ 82950 h 3249725"/>
              <a:gd name="connsiteX6" fmla="*/ 734449 w 1346449"/>
              <a:gd name="connsiteY6" fmla="*/ 1314594 h 3249725"/>
              <a:gd name="connsiteX7" fmla="*/ 853246 w 1346449"/>
              <a:gd name="connsiteY7" fmla="*/ 1483214 h 3249725"/>
              <a:gd name="connsiteX8" fmla="*/ 673226 w 1346449"/>
              <a:gd name="connsiteY8" fmla="*/ 1663234 h 3249725"/>
              <a:gd name="connsiteX9" fmla="*/ 493206 w 1346449"/>
              <a:gd name="connsiteY9" fmla="*/ 1483214 h 3249725"/>
              <a:gd name="connsiteX10" fmla="*/ 612000 w 1346449"/>
              <a:gd name="connsiteY10" fmla="*/ 1314595 h 3249725"/>
              <a:gd name="connsiteX11" fmla="*/ 612000 w 1346449"/>
              <a:gd name="connsiteY11" fmla="*/ 0 h 3249725"/>
              <a:gd name="connsiteX12" fmla="*/ 2939 w 1346449"/>
              <a:gd name="connsiteY12" fmla="*/ 1574694 h 3249725"/>
              <a:gd name="connsiteX13" fmla="*/ 0 w 1346449"/>
              <a:gd name="connsiteY13" fmla="*/ 1574694 h 3249725"/>
              <a:gd name="connsiteX14" fmla="*/ 2009 w 1346449"/>
              <a:gd name="connsiteY14" fmla="*/ 1577097 h 3249725"/>
              <a:gd name="connsiteX15" fmla="*/ 0 w 1346449"/>
              <a:gd name="connsiteY15" fmla="*/ 1582292 h 3249725"/>
              <a:gd name="connsiteX16" fmla="*/ 6353 w 1346449"/>
              <a:gd name="connsiteY16" fmla="*/ 1582292 h 3249725"/>
              <a:gd name="connsiteX17" fmla="*/ 273414 w 1346449"/>
              <a:gd name="connsiteY17" fmla="*/ 2376121 h 3249725"/>
              <a:gd name="connsiteX18" fmla="*/ 1091887 w 1346449"/>
              <a:gd name="connsiteY18" fmla="*/ 2366694 h 3249725"/>
              <a:gd name="connsiteX19" fmla="*/ 1340768 w 1346449"/>
              <a:gd name="connsiteY19" fmla="*/ 1582292 h 3249725"/>
              <a:gd name="connsiteX20" fmla="*/ 1346449 w 1346449"/>
              <a:gd name="connsiteY20" fmla="*/ 1582292 h 3249725"/>
              <a:gd name="connsiteX21" fmla="*/ 1344512 w 1346449"/>
              <a:gd name="connsiteY21" fmla="*/ 1577284 h 3249725"/>
              <a:gd name="connsiteX22" fmla="*/ 1346448 w 1346449"/>
              <a:gd name="connsiteY22" fmla="*/ 1574694 h 3249725"/>
              <a:gd name="connsiteX23" fmla="*/ 1343510 w 1346449"/>
              <a:gd name="connsiteY23" fmla="*/ 1574694 h 3249725"/>
              <a:gd name="connsiteX24" fmla="*/ 755186 w 1346449"/>
              <a:gd name="connsiteY24" fmla="*/ 82950 h 3249725"/>
              <a:gd name="connsiteX0" fmla="*/ 1148449 w 1346449"/>
              <a:gd name="connsiteY0" fmla="*/ 2374775 h 3166775"/>
              <a:gd name="connsiteX1" fmla="*/ 198001 w 1346449"/>
              <a:gd name="connsiteY1" fmla="*/ 2374775 h 3166775"/>
              <a:gd name="connsiteX2" fmla="*/ 1 w 1346449"/>
              <a:gd name="connsiteY2" fmla="*/ 3166775 h 3166775"/>
              <a:gd name="connsiteX3" fmla="*/ 1346449 w 1346449"/>
              <a:gd name="connsiteY3" fmla="*/ 3166775 h 3166775"/>
              <a:gd name="connsiteX4" fmla="*/ 1148449 w 1346449"/>
              <a:gd name="connsiteY4" fmla="*/ 2374775 h 3166775"/>
              <a:gd name="connsiteX5" fmla="*/ 755186 w 1346449"/>
              <a:gd name="connsiteY5" fmla="*/ 0 h 3166775"/>
              <a:gd name="connsiteX6" fmla="*/ 734449 w 1346449"/>
              <a:gd name="connsiteY6" fmla="*/ 1231644 h 3166775"/>
              <a:gd name="connsiteX7" fmla="*/ 853246 w 1346449"/>
              <a:gd name="connsiteY7" fmla="*/ 1400264 h 3166775"/>
              <a:gd name="connsiteX8" fmla="*/ 673226 w 1346449"/>
              <a:gd name="connsiteY8" fmla="*/ 1580284 h 3166775"/>
              <a:gd name="connsiteX9" fmla="*/ 493206 w 1346449"/>
              <a:gd name="connsiteY9" fmla="*/ 1400264 h 3166775"/>
              <a:gd name="connsiteX10" fmla="*/ 612000 w 1346449"/>
              <a:gd name="connsiteY10" fmla="*/ 1231645 h 3166775"/>
              <a:gd name="connsiteX11" fmla="*/ 591263 w 1346449"/>
              <a:gd name="connsiteY11" fmla="*/ 10368 h 3166775"/>
              <a:gd name="connsiteX12" fmla="*/ 2939 w 1346449"/>
              <a:gd name="connsiteY12" fmla="*/ 1491744 h 3166775"/>
              <a:gd name="connsiteX13" fmla="*/ 0 w 1346449"/>
              <a:gd name="connsiteY13" fmla="*/ 1491744 h 3166775"/>
              <a:gd name="connsiteX14" fmla="*/ 2009 w 1346449"/>
              <a:gd name="connsiteY14" fmla="*/ 1494147 h 3166775"/>
              <a:gd name="connsiteX15" fmla="*/ 0 w 1346449"/>
              <a:gd name="connsiteY15" fmla="*/ 1499342 h 3166775"/>
              <a:gd name="connsiteX16" fmla="*/ 6353 w 1346449"/>
              <a:gd name="connsiteY16" fmla="*/ 1499342 h 3166775"/>
              <a:gd name="connsiteX17" fmla="*/ 273414 w 1346449"/>
              <a:gd name="connsiteY17" fmla="*/ 2293171 h 3166775"/>
              <a:gd name="connsiteX18" fmla="*/ 1091887 w 1346449"/>
              <a:gd name="connsiteY18" fmla="*/ 2283744 h 3166775"/>
              <a:gd name="connsiteX19" fmla="*/ 1340768 w 1346449"/>
              <a:gd name="connsiteY19" fmla="*/ 1499342 h 3166775"/>
              <a:gd name="connsiteX20" fmla="*/ 1346449 w 1346449"/>
              <a:gd name="connsiteY20" fmla="*/ 1499342 h 3166775"/>
              <a:gd name="connsiteX21" fmla="*/ 1344512 w 1346449"/>
              <a:gd name="connsiteY21" fmla="*/ 1494334 h 3166775"/>
              <a:gd name="connsiteX22" fmla="*/ 1346448 w 1346449"/>
              <a:gd name="connsiteY22" fmla="*/ 1491744 h 3166775"/>
              <a:gd name="connsiteX23" fmla="*/ 1343510 w 1346449"/>
              <a:gd name="connsiteY23" fmla="*/ 1491744 h 3166775"/>
              <a:gd name="connsiteX24" fmla="*/ 755186 w 1346449"/>
              <a:gd name="connsiteY24" fmla="*/ 0 h 31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46449" h="3166775">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rgbClr val="271C3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dirty="0">
              <a:solidFill>
                <a:srgbClr val="AE4500"/>
              </a:solidFill>
            </a:endParaRPr>
          </a:p>
        </p:txBody>
      </p:sp>
      <p:sp>
        <p:nvSpPr>
          <p:cNvPr id="57" name="Rectangle 7">
            <a:extLst>
              <a:ext uri="{FF2B5EF4-FFF2-40B4-BE49-F238E27FC236}">
                <a16:creationId xmlns:a16="http://schemas.microsoft.com/office/drawing/2014/main" id="{84693C49-05C6-4CD0-A900-4B843CF3016D}"/>
              </a:ext>
            </a:extLst>
          </p:cNvPr>
          <p:cNvSpPr/>
          <p:nvPr/>
        </p:nvSpPr>
        <p:spPr>
          <a:xfrm rot="18900000">
            <a:off x="7189301" y="2740919"/>
            <a:ext cx="169248" cy="377049"/>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rgbClr val="271C3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58" name="Parallelogram 15">
            <a:extLst>
              <a:ext uri="{FF2B5EF4-FFF2-40B4-BE49-F238E27FC236}">
                <a16:creationId xmlns:a16="http://schemas.microsoft.com/office/drawing/2014/main" id="{7A9FBE9D-EE5A-4F1B-8EDD-3D011F43183E}"/>
              </a:ext>
            </a:extLst>
          </p:cNvPr>
          <p:cNvSpPr/>
          <p:nvPr/>
        </p:nvSpPr>
        <p:spPr>
          <a:xfrm flipH="1">
            <a:off x="3950270" y="3481431"/>
            <a:ext cx="348370" cy="348370"/>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rgbClr val="271C3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59" name="Freeform 19">
            <a:extLst>
              <a:ext uri="{FF2B5EF4-FFF2-40B4-BE49-F238E27FC236}">
                <a16:creationId xmlns:a16="http://schemas.microsoft.com/office/drawing/2014/main" id="{DD59881D-26FD-493B-8AE1-06C59DF34840}"/>
              </a:ext>
            </a:extLst>
          </p:cNvPr>
          <p:cNvSpPr/>
          <p:nvPr/>
        </p:nvSpPr>
        <p:spPr>
          <a:xfrm>
            <a:off x="5809057" y="2731880"/>
            <a:ext cx="345584" cy="340042"/>
          </a:xfrm>
          <a:custGeom>
            <a:avLst/>
            <a:gdLst/>
            <a:ahLst/>
            <a:cxnLst/>
            <a:rect l="l" t="t" r="r" b="b"/>
            <a:pathLst>
              <a:path w="3214097" h="3162551">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rgbClr val="271C3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0" name="Rectangle 30">
            <a:extLst>
              <a:ext uri="{FF2B5EF4-FFF2-40B4-BE49-F238E27FC236}">
                <a16:creationId xmlns:a16="http://schemas.microsoft.com/office/drawing/2014/main" id="{3BFEE74E-183A-4C32-9BDF-AC2573B061E0}"/>
              </a:ext>
            </a:extLst>
          </p:cNvPr>
          <p:cNvSpPr/>
          <p:nvPr/>
        </p:nvSpPr>
        <p:spPr>
          <a:xfrm>
            <a:off x="8297775" y="2700425"/>
            <a:ext cx="348370" cy="347351"/>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rgbClr val="271C3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1" name="Rectangle 7">
            <a:extLst>
              <a:ext uri="{FF2B5EF4-FFF2-40B4-BE49-F238E27FC236}">
                <a16:creationId xmlns:a16="http://schemas.microsoft.com/office/drawing/2014/main" id="{A2454068-D6A0-42C7-BCE1-D03833DCF2E4}"/>
              </a:ext>
            </a:extLst>
          </p:cNvPr>
          <p:cNvSpPr/>
          <p:nvPr/>
        </p:nvSpPr>
        <p:spPr>
          <a:xfrm>
            <a:off x="5213119" y="1139038"/>
            <a:ext cx="353675" cy="353675"/>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rgbClr val="271C3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2" name="Rectangle 15">
            <a:extLst>
              <a:ext uri="{FF2B5EF4-FFF2-40B4-BE49-F238E27FC236}">
                <a16:creationId xmlns:a16="http://schemas.microsoft.com/office/drawing/2014/main" id="{ECBB7944-2021-44C3-960E-8480CFC6DEF9}"/>
              </a:ext>
            </a:extLst>
          </p:cNvPr>
          <p:cNvSpPr/>
          <p:nvPr/>
        </p:nvSpPr>
        <p:spPr>
          <a:xfrm rot="5400000">
            <a:off x="5803264" y="1139036"/>
            <a:ext cx="354146" cy="353676"/>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rgbClr val="271C3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3" name="Pie 24">
            <a:extLst>
              <a:ext uri="{FF2B5EF4-FFF2-40B4-BE49-F238E27FC236}">
                <a16:creationId xmlns:a16="http://schemas.microsoft.com/office/drawing/2014/main" id="{DB38F196-AF37-4B00-AA3E-183F9372FBAD}"/>
              </a:ext>
            </a:extLst>
          </p:cNvPr>
          <p:cNvSpPr/>
          <p:nvPr/>
        </p:nvSpPr>
        <p:spPr>
          <a:xfrm>
            <a:off x="5107446" y="3464238"/>
            <a:ext cx="384887" cy="382757"/>
          </a:xfrm>
          <a:custGeom>
            <a:avLst/>
            <a:gdLst/>
            <a:ahLst/>
            <a:cxnLst/>
            <a:rect l="l" t="t" r="r" b="b"/>
            <a:pathLst>
              <a:path w="3228711" h="3210836">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rgbClr val="271C3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5" name="Block Arc 14">
            <a:extLst>
              <a:ext uri="{FF2B5EF4-FFF2-40B4-BE49-F238E27FC236}">
                <a16:creationId xmlns:a16="http://schemas.microsoft.com/office/drawing/2014/main" id="{F84CC100-88A8-4E3E-8091-D49E44C308ED}"/>
              </a:ext>
            </a:extLst>
          </p:cNvPr>
          <p:cNvSpPr/>
          <p:nvPr/>
        </p:nvSpPr>
        <p:spPr>
          <a:xfrm rot="16200000">
            <a:off x="6394019" y="1102960"/>
            <a:ext cx="425550" cy="425831"/>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rgbClr val="271C3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6" name="Block Arc 41">
            <a:extLst>
              <a:ext uri="{FF2B5EF4-FFF2-40B4-BE49-F238E27FC236}">
                <a16:creationId xmlns:a16="http://schemas.microsoft.com/office/drawing/2014/main" id="{39949893-05ED-44C7-999C-84CE9B52D118}"/>
              </a:ext>
            </a:extLst>
          </p:cNvPr>
          <p:cNvSpPr/>
          <p:nvPr/>
        </p:nvSpPr>
        <p:spPr>
          <a:xfrm>
            <a:off x="7056414" y="1068226"/>
            <a:ext cx="354976" cy="495296"/>
          </a:xfrm>
          <a:custGeom>
            <a:avLst/>
            <a:gdLst/>
            <a:ahLst/>
            <a:cxnLst/>
            <a:rect l="l" t="t" r="r" b="b"/>
            <a:pathLst>
              <a:path w="2512265" h="3505352">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rgbClr val="271C3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67" name="Right Triangle 17">
            <a:extLst>
              <a:ext uri="{FF2B5EF4-FFF2-40B4-BE49-F238E27FC236}">
                <a16:creationId xmlns:a16="http://schemas.microsoft.com/office/drawing/2014/main" id="{6ADCC979-BA1C-4251-B6F5-CE5AA2B72FD0}"/>
              </a:ext>
            </a:extLst>
          </p:cNvPr>
          <p:cNvSpPr/>
          <p:nvPr/>
        </p:nvSpPr>
        <p:spPr>
          <a:xfrm>
            <a:off x="5779310" y="3450719"/>
            <a:ext cx="289343" cy="409794"/>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rgbClr val="271C3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81" name="Oval 66">
            <a:extLst>
              <a:ext uri="{FF2B5EF4-FFF2-40B4-BE49-F238E27FC236}">
                <a16:creationId xmlns:a16="http://schemas.microsoft.com/office/drawing/2014/main" id="{64136ECC-E882-4D1E-8298-06A6A02A6E1A}"/>
              </a:ext>
            </a:extLst>
          </p:cNvPr>
          <p:cNvSpPr/>
          <p:nvPr/>
        </p:nvSpPr>
        <p:spPr>
          <a:xfrm rot="20700000">
            <a:off x="4603152" y="2725655"/>
            <a:ext cx="411510" cy="352491"/>
          </a:xfrm>
          <a:custGeom>
            <a:avLst/>
            <a:gdLst/>
            <a:ahLst/>
            <a:cxnLst/>
            <a:rect l="l" t="t" r="r" b="b"/>
            <a:pathLst>
              <a:path w="2901316" h="2485205">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rgbClr val="271C3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89" name="Rectangle 9">
            <a:extLst>
              <a:ext uri="{FF2B5EF4-FFF2-40B4-BE49-F238E27FC236}">
                <a16:creationId xmlns:a16="http://schemas.microsoft.com/office/drawing/2014/main" id="{444E6227-4972-4DE6-BEB0-C3FC42991182}"/>
              </a:ext>
            </a:extLst>
          </p:cNvPr>
          <p:cNvSpPr/>
          <p:nvPr/>
        </p:nvSpPr>
        <p:spPr>
          <a:xfrm>
            <a:off x="3300881" y="2658936"/>
            <a:ext cx="395501" cy="370225"/>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rgbClr val="271C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rgbClr val="AE4500"/>
              </a:solidFill>
            </a:endParaRPr>
          </a:p>
        </p:txBody>
      </p:sp>
      <p:sp>
        <p:nvSpPr>
          <p:cNvPr id="91" name="Frame 17">
            <a:extLst>
              <a:ext uri="{FF2B5EF4-FFF2-40B4-BE49-F238E27FC236}">
                <a16:creationId xmlns:a16="http://schemas.microsoft.com/office/drawing/2014/main" id="{1278BF84-DDF3-43F8-88E4-A0F28E4079EF}"/>
              </a:ext>
            </a:extLst>
          </p:cNvPr>
          <p:cNvSpPr/>
          <p:nvPr/>
        </p:nvSpPr>
        <p:spPr>
          <a:xfrm>
            <a:off x="3282177" y="3460063"/>
            <a:ext cx="381115" cy="381115"/>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rgbClr val="271C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rgbClr val="AE4500"/>
              </a:solidFill>
            </a:endParaRPr>
          </a:p>
        </p:txBody>
      </p:sp>
      <p:sp>
        <p:nvSpPr>
          <p:cNvPr id="93" name="Teardrop 1">
            <a:extLst>
              <a:ext uri="{FF2B5EF4-FFF2-40B4-BE49-F238E27FC236}">
                <a16:creationId xmlns:a16="http://schemas.microsoft.com/office/drawing/2014/main" id="{45BBC696-75E7-44AB-A411-9B80C52FFE5A}"/>
              </a:ext>
            </a:extLst>
          </p:cNvPr>
          <p:cNvSpPr/>
          <p:nvPr/>
        </p:nvSpPr>
        <p:spPr>
          <a:xfrm rot="18805991">
            <a:off x="7595020" y="1154511"/>
            <a:ext cx="413882" cy="409565"/>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rgbClr val="271C3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94" name="Rectangle 130">
            <a:extLst>
              <a:ext uri="{FF2B5EF4-FFF2-40B4-BE49-F238E27FC236}">
                <a16:creationId xmlns:a16="http://schemas.microsoft.com/office/drawing/2014/main" id="{F7759672-254A-46D2-98DF-B919494C603A}"/>
              </a:ext>
            </a:extLst>
          </p:cNvPr>
          <p:cNvSpPr/>
          <p:nvPr/>
        </p:nvSpPr>
        <p:spPr>
          <a:xfrm>
            <a:off x="8199616" y="1154561"/>
            <a:ext cx="408433" cy="410287"/>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rgbClr val="271C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rgbClr val="AE4500"/>
              </a:solidFill>
            </a:endParaRPr>
          </a:p>
        </p:txBody>
      </p:sp>
      <p:sp>
        <p:nvSpPr>
          <p:cNvPr id="95" name="Right Triangle 17">
            <a:extLst>
              <a:ext uri="{FF2B5EF4-FFF2-40B4-BE49-F238E27FC236}">
                <a16:creationId xmlns:a16="http://schemas.microsoft.com/office/drawing/2014/main" id="{5B989D8F-E127-48E7-B329-C52CA522C191}"/>
              </a:ext>
            </a:extLst>
          </p:cNvPr>
          <p:cNvSpPr>
            <a:spLocks noChangeAspect="1"/>
          </p:cNvSpPr>
          <p:nvPr/>
        </p:nvSpPr>
        <p:spPr>
          <a:xfrm>
            <a:off x="7022606" y="3433520"/>
            <a:ext cx="358611" cy="426993"/>
          </a:xfrm>
          <a:custGeom>
            <a:avLst/>
            <a:gdLst/>
            <a:ahLst/>
            <a:cxnLst/>
            <a:rect l="l" t="t" r="r" b="b"/>
            <a:pathLst>
              <a:path w="2721114" h="3240000">
                <a:moveTo>
                  <a:pt x="1999321" y="2603448"/>
                </a:moveTo>
                <a:lnTo>
                  <a:pt x="1999321" y="2772810"/>
                </a:lnTo>
                <a:lnTo>
                  <a:pt x="2528507" y="2772810"/>
                </a:lnTo>
                <a:lnTo>
                  <a:pt x="2528507" y="2603448"/>
                </a:lnTo>
                <a:close/>
                <a:moveTo>
                  <a:pt x="2263914" y="2230929"/>
                </a:moveTo>
                <a:cubicBezTo>
                  <a:pt x="2516419" y="2230929"/>
                  <a:pt x="2721114" y="2435624"/>
                  <a:pt x="2721114" y="2688129"/>
                </a:cubicBezTo>
                <a:cubicBezTo>
                  <a:pt x="2721114" y="2940634"/>
                  <a:pt x="2516419" y="3145329"/>
                  <a:pt x="2263914" y="3145329"/>
                </a:cubicBezTo>
                <a:cubicBezTo>
                  <a:pt x="2011409" y="3145329"/>
                  <a:pt x="1806714" y="2940634"/>
                  <a:pt x="1806714" y="2688129"/>
                </a:cubicBezTo>
                <a:cubicBezTo>
                  <a:pt x="1806714" y="2435624"/>
                  <a:pt x="2011409" y="2230929"/>
                  <a:pt x="2263914" y="2230929"/>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271C3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96" name="Right Triangle 17">
            <a:extLst>
              <a:ext uri="{FF2B5EF4-FFF2-40B4-BE49-F238E27FC236}">
                <a16:creationId xmlns:a16="http://schemas.microsoft.com/office/drawing/2014/main" id="{D61B263F-9E2B-4D6D-AE92-C6B011C62C98}"/>
              </a:ext>
            </a:extLst>
          </p:cNvPr>
          <p:cNvSpPr>
            <a:spLocks noChangeAspect="1"/>
          </p:cNvSpPr>
          <p:nvPr/>
        </p:nvSpPr>
        <p:spPr>
          <a:xfrm>
            <a:off x="6366323" y="3433520"/>
            <a:ext cx="358611" cy="426993"/>
          </a:xfrm>
          <a:custGeom>
            <a:avLst/>
            <a:gdLst/>
            <a:ahLst/>
            <a:cxnLst/>
            <a:rect l="l" t="t" r="r" b="b"/>
            <a:pathLst>
              <a:path w="2721114" h="3240000">
                <a:moveTo>
                  <a:pt x="2179233" y="2431577"/>
                </a:moveTo>
                <a:lnTo>
                  <a:pt x="2179233" y="2611489"/>
                </a:lnTo>
                <a:lnTo>
                  <a:pt x="1999321" y="2611489"/>
                </a:lnTo>
                <a:lnTo>
                  <a:pt x="1999321" y="2780851"/>
                </a:lnTo>
                <a:lnTo>
                  <a:pt x="2179233" y="2780851"/>
                </a:lnTo>
                <a:lnTo>
                  <a:pt x="2179233" y="2960763"/>
                </a:lnTo>
                <a:lnTo>
                  <a:pt x="2348595" y="2960763"/>
                </a:lnTo>
                <a:lnTo>
                  <a:pt x="2348595" y="2780851"/>
                </a:lnTo>
                <a:lnTo>
                  <a:pt x="2528507" y="2780851"/>
                </a:lnTo>
                <a:lnTo>
                  <a:pt x="2528507" y="2611489"/>
                </a:lnTo>
                <a:lnTo>
                  <a:pt x="2348595" y="2611489"/>
                </a:lnTo>
                <a:lnTo>
                  <a:pt x="2348595" y="24315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271C3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97" name="Right Triangle 17">
            <a:extLst>
              <a:ext uri="{FF2B5EF4-FFF2-40B4-BE49-F238E27FC236}">
                <a16:creationId xmlns:a16="http://schemas.microsoft.com/office/drawing/2014/main" id="{5E5AE7B0-988E-44BF-89EA-013033086F96}"/>
              </a:ext>
            </a:extLst>
          </p:cNvPr>
          <p:cNvSpPr>
            <a:spLocks noChangeAspect="1"/>
          </p:cNvSpPr>
          <p:nvPr/>
        </p:nvSpPr>
        <p:spPr>
          <a:xfrm>
            <a:off x="7678886" y="3433520"/>
            <a:ext cx="358611" cy="426993"/>
          </a:xfrm>
          <a:custGeom>
            <a:avLst/>
            <a:gdLst/>
            <a:ahLst/>
            <a:cxnLst/>
            <a:rect l="l" t="t" r="r" b="b"/>
            <a:pathLst>
              <a:path w="2721114" h="3240000">
                <a:moveTo>
                  <a:pt x="2136698" y="2449196"/>
                </a:moveTo>
                <a:lnTo>
                  <a:pt x="2016940" y="2568954"/>
                </a:lnTo>
                <a:lnTo>
                  <a:pt x="2144156" y="2696170"/>
                </a:lnTo>
                <a:lnTo>
                  <a:pt x="2016940" y="2823386"/>
                </a:lnTo>
                <a:lnTo>
                  <a:pt x="2136698" y="2943144"/>
                </a:lnTo>
                <a:lnTo>
                  <a:pt x="2263914" y="2815928"/>
                </a:lnTo>
                <a:lnTo>
                  <a:pt x="2391130" y="2943144"/>
                </a:lnTo>
                <a:lnTo>
                  <a:pt x="2510888" y="2823386"/>
                </a:lnTo>
                <a:lnTo>
                  <a:pt x="2383672" y="2696170"/>
                </a:lnTo>
                <a:lnTo>
                  <a:pt x="2510888" y="2568954"/>
                </a:lnTo>
                <a:lnTo>
                  <a:pt x="2391130" y="2449196"/>
                </a:lnTo>
                <a:lnTo>
                  <a:pt x="2263914" y="2576412"/>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271C3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98" name="Oval 44">
            <a:extLst>
              <a:ext uri="{FF2B5EF4-FFF2-40B4-BE49-F238E27FC236}">
                <a16:creationId xmlns:a16="http://schemas.microsoft.com/office/drawing/2014/main" id="{94195A6D-E3B2-4E10-BD54-AC5E4FED7A15}"/>
              </a:ext>
            </a:extLst>
          </p:cNvPr>
          <p:cNvSpPr>
            <a:spLocks noChangeAspect="1"/>
          </p:cNvSpPr>
          <p:nvPr/>
        </p:nvSpPr>
        <p:spPr>
          <a:xfrm>
            <a:off x="8335168" y="3433520"/>
            <a:ext cx="358611" cy="426993"/>
          </a:xfrm>
          <a:custGeom>
            <a:avLst/>
            <a:gdLst/>
            <a:ahLst/>
            <a:cxnLst/>
            <a:rect l="l" t="t" r="r" b="b"/>
            <a:pathLst>
              <a:path w="2721114" h="324000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271C3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rgbClr val="AE4500"/>
              </a:solidFill>
            </a:endParaRPr>
          </a:p>
        </p:txBody>
      </p:sp>
      <p:sp>
        <p:nvSpPr>
          <p:cNvPr id="122" name="Google Shape;6000;p67"/>
          <p:cNvSpPr/>
          <p:nvPr/>
        </p:nvSpPr>
        <p:spPr>
          <a:xfrm>
            <a:off x="3263397" y="1109078"/>
            <a:ext cx="453184" cy="462359"/>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rgbClr val="271C3E"/>
          </a:solidFill>
          <a:ln>
            <a:noFill/>
          </a:ln>
        </p:spPr>
        <p:txBody>
          <a:bodyPr spcFirstLastPara="1" wrap="square" lIns="68569" tIns="68569" rIns="68569" bIns="68569" anchor="ctr" anchorCtr="0">
            <a:noAutofit/>
          </a:bodyPr>
          <a:lstStyle/>
          <a:p>
            <a:endParaRPr sz="1050">
              <a:solidFill>
                <a:srgbClr val="AE4500"/>
              </a:solidFill>
            </a:endParaRPr>
          </a:p>
        </p:txBody>
      </p:sp>
      <p:grpSp>
        <p:nvGrpSpPr>
          <p:cNvPr id="151" name="Google Shape;6029;p67"/>
          <p:cNvGrpSpPr/>
          <p:nvPr/>
        </p:nvGrpSpPr>
        <p:grpSpPr>
          <a:xfrm>
            <a:off x="7025860" y="4064925"/>
            <a:ext cx="303110" cy="420181"/>
            <a:chOff x="-38860325" y="3221750"/>
            <a:chExt cx="228425" cy="316650"/>
          </a:xfrm>
          <a:solidFill>
            <a:srgbClr val="271C3E"/>
          </a:solidFill>
        </p:grpSpPr>
        <p:sp>
          <p:nvSpPr>
            <p:cNvPr id="152" name="Google Shape;6030;p67"/>
            <p:cNvSpPr/>
            <p:nvPr/>
          </p:nvSpPr>
          <p:spPr>
            <a:xfrm>
              <a:off x="-38735875" y="3222550"/>
              <a:ext cx="103975" cy="123675"/>
            </a:xfrm>
            <a:custGeom>
              <a:avLst/>
              <a:gdLst/>
              <a:ahLst/>
              <a:cxnLst/>
              <a:rect l="l" t="t" r="r" b="b"/>
              <a:pathLst>
                <a:path w="4159" h="4947" extrusionOk="0">
                  <a:moveTo>
                    <a:pt x="0" y="0"/>
                  </a:moveTo>
                  <a:lnTo>
                    <a:pt x="0" y="2552"/>
                  </a:lnTo>
                  <a:cubicBezTo>
                    <a:pt x="473" y="2710"/>
                    <a:pt x="851" y="3182"/>
                    <a:pt x="851" y="3750"/>
                  </a:cubicBezTo>
                  <a:lnTo>
                    <a:pt x="851" y="4947"/>
                  </a:lnTo>
                  <a:lnTo>
                    <a:pt x="4159" y="4947"/>
                  </a:lnTo>
                  <a:lnTo>
                    <a:pt x="4159" y="3687"/>
                  </a:lnTo>
                  <a:cubicBezTo>
                    <a:pt x="4159" y="1639"/>
                    <a:pt x="2489" y="0"/>
                    <a:pt x="44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53" name="Google Shape;6031;p67"/>
            <p:cNvSpPr/>
            <p:nvPr/>
          </p:nvSpPr>
          <p:spPr>
            <a:xfrm>
              <a:off x="-38756375" y="3302875"/>
              <a:ext cx="22075" cy="63050"/>
            </a:xfrm>
            <a:custGeom>
              <a:avLst/>
              <a:gdLst/>
              <a:ahLst/>
              <a:cxnLst/>
              <a:rect l="l" t="t" r="r" b="b"/>
              <a:pathLst>
                <a:path w="883" h="2522" extrusionOk="0">
                  <a:moveTo>
                    <a:pt x="474" y="1"/>
                  </a:moveTo>
                  <a:cubicBezTo>
                    <a:pt x="253" y="1"/>
                    <a:pt x="95" y="222"/>
                    <a:pt x="95" y="442"/>
                  </a:cubicBezTo>
                  <a:lnTo>
                    <a:pt x="95" y="2112"/>
                  </a:lnTo>
                  <a:cubicBezTo>
                    <a:pt x="1" y="2332"/>
                    <a:pt x="190" y="2521"/>
                    <a:pt x="442" y="2521"/>
                  </a:cubicBezTo>
                  <a:cubicBezTo>
                    <a:pt x="663" y="2521"/>
                    <a:pt x="820" y="2332"/>
                    <a:pt x="883" y="2112"/>
                  </a:cubicBezTo>
                  <a:lnTo>
                    <a:pt x="883" y="442"/>
                  </a:lnTo>
                  <a:cubicBezTo>
                    <a:pt x="883" y="222"/>
                    <a:pt x="663" y="64"/>
                    <a:pt x="474"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54" name="Google Shape;6032;p67"/>
            <p:cNvSpPr/>
            <p:nvPr/>
          </p:nvSpPr>
          <p:spPr>
            <a:xfrm>
              <a:off x="-38859550" y="3221750"/>
              <a:ext cx="103200" cy="122900"/>
            </a:xfrm>
            <a:custGeom>
              <a:avLst/>
              <a:gdLst/>
              <a:ahLst/>
              <a:cxnLst/>
              <a:rect l="l" t="t" r="r" b="b"/>
              <a:pathLst>
                <a:path w="4128" h="4916" extrusionOk="0">
                  <a:moveTo>
                    <a:pt x="3687" y="1"/>
                  </a:moveTo>
                  <a:cubicBezTo>
                    <a:pt x="1671" y="1"/>
                    <a:pt x="1" y="1639"/>
                    <a:pt x="1" y="3687"/>
                  </a:cubicBezTo>
                  <a:lnTo>
                    <a:pt x="1" y="4916"/>
                  </a:lnTo>
                  <a:lnTo>
                    <a:pt x="3309" y="4916"/>
                  </a:lnTo>
                  <a:lnTo>
                    <a:pt x="3309" y="3687"/>
                  </a:lnTo>
                  <a:cubicBezTo>
                    <a:pt x="3309" y="3151"/>
                    <a:pt x="3655" y="2710"/>
                    <a:pt x="4128" y="2521"/>
                  </a:cubicBezTo>
                  <a:lnTo>
                    <a:pt x="4128"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55" name="Google Shape;6033;p67"/>
            <p:cNvSpPr/>
            <p:nvPr/>
          </p:nvSpPr>
          <p:spPr>
            <a:xfrm>
              <a:off x="-38860325" y="3367475"/>
              <a:ext cx="228425" cy="170925"/>
            </a:xfrm>
            <a:custGeom>
              <a:avLst/>
              <a:gdLst/>
              <a:ahLst/>
              <a:cxnLst/>
              <a:rect l="l" t="t" r="r" b="b"/>
              <a:pathLst>
                <a:path w="9137" h="6837" extrusionOk="0">
                  <a:moveTo>
                    <a:pt x="0" y="0"/>
                  </a:moveTo>
                  <a:lnTo>
                    <a:pt x="0" y="3151"/>
                  </a:lnTo>
                  <a:cubicBezTo>
                    <a:pt x="0" y="5199"/>
                    <a:pt x="1639" y="6837"/>
                    <a:pt x="3686" y="6837"/>
                  </a:cubicBezTo>
                  <a:lnTo>
                    <a:pt x="5356" y="6837"/>
                  </a:lnTo>
                  <a:cubicBezTo>
                    <a:pt x="7467" y="6837"/>
                    <a:pt x="9137" y="5199"/>
                    <a:pt x="9137" y="3151"/>
                  </a:cubicBezTo>
                  <a:lnTo>
                    <a:pt x="9137" y="0"/>
                  </a:lnTo>
                  <a:lnTo>
                    <a:pt x="5734" y="0"/>
                  </a:lnTo>
                  <a:cubicBezTo>
                    <a:pt x="5577" y="473"/>
                    <a:pt x="5104" y="819"/>
                    <a:pt x="4568" y="819"/>
                  </a:cubicBezTo>
                  <a:cubicBezTo>
                    <a:pt x="4001" y="819"/>
                    <a:pt x="3560" y="473"/>
                    <a:pt x="337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188" name="Google Shape;6066;p67"/>
          <p:cNvGrpSpPr/>
          <p:nvPr/>
        </p:nvGrpSpPr>
        <p:grpSpPr>
          <a:xfrm>
            <a:off x="3235351" y="1800671"/>
            <a:ext cx="483152" cy="480761"/>
            <a:chOff x="-38538975" y="3954250"/>
            <a:chExt cx="318225" cy="316650"/>
          </a:xfrm>
          <a:solidFill>
            <a:srgbClr val="271C3E"/>
          </a:solidFill>
        </p:grpSpPr>
        <p:sp>
          <p:nvSpPr>
            <p:cNvPr id="189" name="Google Shape;6067;p67"/>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90" name="Google Shape;6068;p67"/>
            <p:cNvSpPr/>
            <p:nvPr/>
          </p:nvSpPr>
          <p:spPr>
            <a:xfrm>
              <a:off x="-38496450" y="4081725"/>
              <a:ext cx="275700" cy="189175"/>
            </a:xfrm>
            <a:custGeom>
              <a:avLst/>
              <a:gdLst/>
              <a:ahLst/>
              <a:cxnLst/>
              <a:rect l="l" t="t" r="r" b="b"/>
              <a:pathLst>
                <a:path w="11028" h="7567"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53" name="Google Shape;5976;p67"/>
          <p:cNvGrpSpPr/>
          <p:nvPr/>
        </p:nvGrpSpPr>
        <p:grpSpPr>
          <a:xfrm>
            <a:off x="3299914" y="4214193"/>
            <a:ext cx="371546" cy="331550"/>
            <a:chOff x="-42996150" y="3612600"/>
            <a:chExt cx="323750" cy="288900"/>
          </a:xfrm>
          <a:solidFill>
            <a:srgbClr val="271C3E"/>
          </a:solidFill>
        </p:grpSpPr>
        <p:sp>
          <p:nvSpPr>
            <p:cNvPr id="99" name="Google Shape;5977;p67"/>
            <p:cNvSpPr/>
            <p:nvPr/>
          </p:nvSpPr>
          <p:spPr>
            <a:xfrm>
              <a:off x="-42914225" y="3612600"/>
              <a:ext cx="241825" cy="239275"/>
            </a:xfrm>
            <a:custGeom>
              <a:avLst/>
              <a:gdLst/>
              <a:ahLst/>
              <a:cxnLst/>
              <a:rect l="l" t="t" r="r" b="b"/>
              <a:pathLst>
                <a:path w="9673" h="9571" extrusionOk="0">
                  <a:moveTo>
                    <a:pt x="5963" y="1"/>
                  </a:moveTo>
                  <a:cubicBezTo>
                    <a:pt x="5661" y="1"/>
                    <a:pt x="5365" y="127"/>
                    <a:pt x="5136" y="371"/>
                  </a:cubicBezTo>
                  <a:lnTo>
                    <a:pt x="0" y="5507"/>
                  </a:lnTo>
                  <a:lnTo>
                    <a:pt x="4064" y="9571"/>
                  </a:lnTo>
                  <a:lnTo>
                    <a:pt x="9200" y="4436"/>
                  </a:lnTo>
                  <a:cubicBezTo>
                    <a:pt x="9672" y="3963"/>
                    <a:pt x="9672" y="3207"/>
                    <a:pt x="9200" y="2734"/>
                  </a:cubicBezTo>
                  <a:lnTo>
                    <a:pt x="6868" y="434"/>
                  </a:lnTo>
                  <a:cubicBezTo>
                    <a:pt x="6609" y="143"/>
                    <a:pt x="6283" y="1"/>
                    <a:pt x="5963"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00" name="Google Shape;5978;p67"/>
            <p:cNvSpPr/>
            <p:nvPr/>
          </p:nvSpPr>
          <p:spPr>
            <a:xfrm>
              <a:off x="-42946525" y="3762850"/>
              <a:ext cx="118950" cy="118950"/>
            </a:xfrm>
            <a:custGeom>
              <a:avLst/>
              <a:gdLst/>
              <a:ahLst/>
              <a:cxnLst/>
              <a:rect l="l" t="t" r="r" b="b"/>
              <a:pathLst>
                <a:path w="4758" h="4758" extrusionOk="0">
                  <a:moveTo>
                    <a:pt x="725" y="1"/>
                  </a:moveTo>
                  <a:lnTo>
                    <a:pt x="473" y="284"/>
                  </a:lnTo>
                  <a:cubicBezTo>
                    <a:pt x="253" y="505"/>
                    <a:pt x="95" y="820"/>
                    <a:pt x="95" y="1198"/>
                  </a:cubicBezTo>
                  <a:cubicBezTo>
                    <a:pt x="95" y="1450"/>
                    <a:pt x="190" y="1765"/>
                    <a:pt x="442" y="1986"/>
                  </a:cubicBezTo>
                  <a:cubicBezTo>
                    <a:pt x="631" y="2112"/>
                    <a:pt x="599" y="2458"/>
                    <a:pt x="442" y="2616"/>
                  </a:cubicBezTo>
                  <a:lnTo>
                    <a:pt x="1" y="3025"/>
                  </a:lnTo>
                  <a:lnTo>
                    <a:pt x="1733" y="4758"/>
                  </a:lnTo>
                  <a:lnTo>
                    <a:pt x="2174" y="4348"/>
                  </a:lnTo>
                  <a:cubicBezTo>
                    <a:pt x="2253" y="4270"/>
                    <a:pt x="2363" y="4230"/>
                    <a:pt x="2478" y="4230"/>
                  </a:cubicBezTo>
                  <a:cubicBezTo>
                    <a:pt x="2592" y="4230"/>
                    <a:pt x="2710" y="4270"/>
                    <a:pt x="2804" y="4348"/>
                  </a:cubicBezTo>
                  <a:cubicBezTo>
                    <a:pt x="3025" y="4569"/>
                    <a:pt x="3340" y="4695"/>
                    <a:pt x="3655" y="4695"/>
                  </a:cubicBezTo>
                  <a:cubicBezTo>
                    <a:pt x="3970" y="4695"/>
                    <a:pt x="4254" y="4569"/>
                    <a:pt x="4506" y="4348"/>
                  </a:cubicBezTo>
                  <a:lnTo>
                    <a:pt x="4758" y="4065"/>
                  </a:lnTo>
                  <a:lnTo>
                    <a:pt x="725"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01" name="Google Shape;5979;p67"/>
            <p:cNvSpPr/>
            <p:nvPr/>
          </p:nvSpPr>
          <p:spPr>
            <a:xfrm>
              <a:off x="-42996150" y="3855800"/>
              <a:ext cx="78000" cy="45700"/>
            </a:xfrm>
            <a:custGeom>
              <a:avLst/>
              <a:gdLst/>
              <a:ahLst/>
              <a:cxnLst/>
              <a:rect l="l" t="t" r="r" b="b"/>
              <a:pathLst>
                <a:path w="3120" h="1828" extrusionOk="0">
                  <a:moveTo>
                    <a:pt x="1450" y="0"/>
                  </a:moveTo>
                  <a:lnTo>
                    <a:pt x="253" y="1166"/>
                  </a:lnTo>
                  <a:cubicBezTo>
                    <a:pt x="1" y="1355"/>
                    <a:pt x="190" y="1828"/>
                    <a:pt x="536" y="1828"/>
                  </a:cubicBezTo>
                  <a:lnTo>
                    <a:pt x="2773" y="1828"/>
                  </a:lnTo>
                  <a:cubicBezTo>
                    <a:pt x="2931" y="1828"/>
                    <a:pt x="3025" y="1765"/>
                    <a:pt x="3120" y="1670"/>
                  </a:cubicBezTo>
                  <a:lnTo>
                    <a:pt x="1450"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111" name="Google Shape;5989;p67"/>
          <p:cNvGrpSpPr/>
          <p:nvPr/>
        </p:nvGrpSpPr>
        <p:grpSpPr>
          <a:xfrm>
            <a:off x="6324528" y="4126470"/>
            <a:ext cx="372406" cy="364373"/>
            <a:chOff x="-41117650" y="3605525"/>
            <a:chExt cx="324500" cy="317500"/>
          </a:xfrm>
          <a:solidFill>
            <a:srgbClr val="271C3E"/>
          </a:solidFill>
        </p:grpSpPr>
        <p:sp>
          <p:nvSpPr>
            <p:cNvPr id="112" name="Google Shape;5990;p67"/>
            <p:cNvSpPr/>
            <p:nvPr/>
          </p:nvSpPr>
          <p:spPr>
            <a:xfrm>
              <a:off x="-41016850" y="3605525"/>
              <a:ext cx="106350" cy="105375"/>
            </a:xfrm>
            <a:custGeom>
              <a:avLst/>
              <a:gdLst/>
              <a:ahLst/>
              <a:cxnLst/>
              <a:rect l="l" t="t" r="r" b="b"/>
              <a:pathLst>
                <a:path w="4254" h="4215" extrusionOk="0">
                  <a:moveTo>
                    <a:pt x="2064" y="1"/>
                  </a:moveTo>
                  <a:cubicBezTo>
                    <a:pt x="1954" y="1"/>
                    <a:pt x="1844" y="40"/>
                    <a:pt x="1765" y="119"/>
                  </a:cubicBezTo>
                  <a:lnTo>
                    <a:pt x="1" y="1883"/>
                  </a:lnTo>
                  <a:lnTo>
                    <a:pt x="2332" y="4214"/>
                  </a:lnTo>
                  <a:lnTo>
                    <a:pt x="4096" y="2450"/>
                  </a:lnTo>
                  <a:cubicBezTo>
                    <a:pt x="4254" y="2293"/>
                    <a:pt x="4254" y="2009"/>
                    <a:pt x="4096" y="1852"/>
                  </a:cubicBezTo>
                  <a:lnTo>
                    <a:pt x="2364" y="119"/>
                  </a:lnTo>
                  <a:cubicBezTo>
                    <a:pt x="2285" y="40"/>
                    <a:pt x="2175" y="1"/>
                    <a:pt x="2064"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13" name="Google Shape;5991;p67"/>
            <p:cNvSpPr/>
            <p:nvPr/>
          </p:nvSpPr>
          <p:spPr>
            <a:xfrm>
              <a:off x="-40900275" y="3721300"/>
              <a:ext cx="107125" cy="105375"/>
            </a:xfrm>
            <a:custGeom>
              <a:avLst/>
              <a:gdLst/>
              <a:ahLst/>
              <a:cxnLst/>
              <a:rect l="l" t="t" r="r" b="b"/>
              <a:pathLst>
                <a:path w="4285" h="4215" extrusionOk="0">
                  <a:moveTo>
                    <a:pt x="2064" y="1"/>
                  </a:moveTo>
                  <a:cubicBezTo>
                    <a:pt x="1954" y="1"/>
                    <a:pt x="1843" y="40"/>
                    <a:pt x="1765" y="119"/>
                  </a:cubicBezTo>
                  <a:lnTo>
                    <a:pt x="0" y="1915"/>
                  </a:lnTo>
                  <a:lnTo>
                    <a:pt x="2300" y="4215"/>
                  </a:lnTo>
                  <a:lnTo>
                    <a:pt x="4128" y="2482"/>
                  </a:lnTo>
                  <a:cubicBezTo>
                    <a:pt x="4285" y="2324"/>
                    <a:pt x="4285" y="2072"/>
                    <a:pt x="4128" y="1915"/>
                  </a:cubicBezTo>
                  <a:lnTo>
                    <a:pt x="2363" y="119"/>
                  </a:lnTo>
                  <a:cubicBezTo>
                    <a:pt x="2285" y="40"/>
                    <a:pt x="2174" y="1"/>
                    <a:pt x="2064"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14" name="Google Shape;5992;p67"/>
            <p:cNvSpPr/>
            <p:nvPr/>
          </p:nvSpPr>
          <p:spPr>
            <a:xfrm>
              <a:off x="-41117650" y="3668350"/>
              <a:ext cx="262300" cy="254675"/>
            </a:xfrm>
            <a:custGeom>
              <a:avLst/>
              <a:gdLst/>
              <a:ahLst/>
              <a:cxnLst/>
              <a:rect l="l" t="t" r="r" b="b"/>
              <a:pathLst>
                <a:path w="10492" h="10187" extrusionOk="0">
                  <a:moveTo>
                    <a:pt x="3497" y="0"/>
                  </a:moveTo>
                  <a:lnTo>
                    <a:pt x="1764" y="1733"/>
                  </a:lnTo>
                  <a:cubicBezTo>
                    <a:pt x="1166" y="2332"/>
                    <a:pt x="725" y="3088"/>
                    <a:pt x="504" y="3812"/>
                  </a:cubicBezTo>
                  <a:cubicBezTo>
                    <a:pt x="0" y="5514"/>
                    <a:pt x="410" y="7404"/>
                    <a:pt x="1764" y="8759"/>
                  </a:cubicBezTo>
                  <a:cubicBezTo>
                    <a:pt x="2667" y="9661"/>
                    <a:pt x="3919" y="10187"/>
                    <a:pt x="5273" y="10187"/>
                  </a:cubicBezTo>
                  <a:cubicBezTo>
                    <a:pt x="5384" y="10187"/>
                    <a:pt x="5496" y="10183"/>
                    <a:pt x="5608" y="10176"/>
                  </a:cubicBezTo>
                  <a:cubicBezTo>
                    <a:pt x="6679" y="10082"/>
                    <a:pt x="7876" y="9609"/>
                    <a:pt x="8758" y="8759"/>
                  </a:cubicBezTo>
                  <a:lnTo>
                    <a:pt x="10491" y="7026"/>
                  </a:lnTo>
                  <a:lnTo>
                    <a:pt x="8191" y="4694"/>
                  </a:lnTo>
                  <a:lnTo>
                    <a:pt x="6396" y="6396"/>
                  </a:lnTo>
                  <a:cubicBezTo>
                    <a:pt x="6077" y="6715"/>
                    <a:pt x="5645" y="6880"/>
                    <a:pt x="5214" y="6880"/>
                  </a:cubicBezTo>
                  <a:cubicBezTo>
                    <a:pt x="4794" y="6880"/>
                    <a:pt x="4375" y="6722"/>
                    <a:pt x="4064" y="6396"/>
                  </a:cubicBezTo>
                  <a:cubicBezTo>
                    <a:pt x="3434" y="5766"/>
                    <a:pt x="3434" y="4694"/>
                    <a:pt x="4064" y="4064"/>
                  </a:cubicBezTo>
                  <a:lnTo>
                    <a:pt x="5797" y="2332"/>
                  </a:lnTo>
                  <a:lnTo>
                    <a:pt x="3497"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129" name="Google Shape;6007;p67"/>
          <p:cNvGrpSpPr/>
          <p:nvPr/>
        </p:nvGrpSpPr>
        <p:grpSpPr>
          <a:xfrm>
            <a:off x="3964163" y="4157041"/>
            <a:ext cx="352265" cy="356769"/>
            <a:chOff x="-42617300" y="3587775"/>
            <a:chExt cx="306950" cy="310875"/>
          </a:xfrm>
          <a:solidFill>
            <a:srgbClr val="271C3E"/>
          </a:solidFill>
        </p:grpSpPr>
        <p:sp>
          <p:nvSpPr>
            <p:cNvPr id="130" name="Google Shape;6008;p67"/>
            <p:cNvSpPr/>
            <p:nvPr/>
          </p:nvSpPr>
          <p:spPr>
            <a:xfrm>
              <a:off x="-42617300" y="3587775"/>
              <a:ext cx="306950" cy="310875"/>
            </a:xfrm>
            <a:custGeom>
              <a:avLst/>
              <a:gdLst/>
              <a:ahLst/>
              <a:cxnLst/>
              <a:rect l="l" t="t" r="r" b="b"/>
              <a:pathLst>
                <a:path w="12278" h="12435" extrusionOk="0">
                  <a:moveTo>
                    <a:pt x="5905" y="860"/>
                  </a:moveTo>
                  <a:cubicBezTo>
                    <a:pt x="6421" y="860"/>
                    <a:pt x="6926" y="1412"/>
                    <a:pt x="7341" y="2467"/>
                  </a:cubicBezTo>
                  <a:cubicBezTo>
                    <a:pt x="6837" y="2593"/>
                    <a:pt x="6365" y="2782"/>
                    <a:pt x="5892" y="3003"/>
                  </a:cubicBezTo>
                  <a:cubicBezTo>
                    <a:pt x="5419" y="2782"/>
                    <a:pt x="4947" y="2593"/>
                    <a:pt x="4443" y="2467"/>
                  </a:cubicBezTo>
                  <a:cubicBezTo>
                    <a:pt x="4893" y="1381"/>
                    <a:pt x="5404" y="860"/>
                    <a:pt x="5905" y="860"/>
                  </a:cubicBezTo>
                  <a:close/>
                  <a:moveTo>
                    <a:pt x="4191" y="3255"/>
                  </a:moveTo>
                  <a:cubicBezTo>
                    <a:pt x="4443" y="3349"/>
                    <a:pt x="4632" y="3381"/>
                    <a:pt x="4884" y="3475"/>
                  </a:cubicBezTo>
                  <a:cubicBezTo>
                    <a:pt x="4726" y="3538"/>
                    <a:pt x="4600" y="3601"/>
                    <a:pt x="4443" y="3696"/>
                  </a:cubicBezTo>
                  <a:cubicBezTo>
                    <a:pt x="4285" y="3790"/>
                    <a:pt x="4159" y="3853"/>
                    <a:pt x="4002" y="3948"/>
                  </a:cubicBezTo>
                  <a:cubicBezTo>
                    <a:pt x="4096" y="3727"/>
                    <a:pt x="4159" y="3507"/>
                    <a:pt x="4191" y="3255"/>
                  </a:cubicBezTo>
                  <a:close/>
                  <a:moveTo>
                    <a:pt x="7625" y="3318"/>
                  </a:moveTo>
                  <a:cubicBezTo>
                    <a:pt x="7688" y="3507"/>
                    <a:pt x="7751" y="3727"/>
                    <a:pt x="7782" y="3979"/>
                  </a:cubicBezTo>
                  <a:cubicBezTo>
                    <a:pt x="7499" y="3790"/>
                    <a:pt x="7247" y="3633"/>
                    <a:pt x="6963" y="3507"/>
                  </a:cubicBezTo>
                  <a:cubicBezTo>
                    <a:pt x="7184" y="3412"/>
                    <a:pt x="7404" y="3349"/>
                    <a:pt x="7625" y="3318"/>
                  </a:cubicBezTo>
                  <a:close/>
                  <a:moveTo>
                    <a:pt x="2611" y="3034"/>
                  </a:moveTo>
                  <a:cubicBezTo>
                    <a:pt x="2846" y="3034"/>
                    <a:pt x="3110" y="3054"/>
                    <a:pt x="3403" y="3097"/>
                  </a:cubicBezTo>
                  <a:cubicBezTo>
                    <a:pt x="3309" y="3570"/>
                    <a:pt x="3183" y="4042"/>
                    <a:pt x="3151" y="4609"/>
                  </a:cubicBezTo>
                  <a:cubicBezTo>
                    <a:pt x="2742" y="4924"/>
                    <a:pt x="2363" y="5240"/>
                    <a:pt x="1954" y="5586"/>
                  </a:cubicBezTo>
                  <a:cubicBezTo>
                    <a:pt x="712" y="4068"/>
                    <a:pt x="945" y="3034"/>
                    <a:pt x="2611" y="3034"/>
                  </a:cubicBezTo>
                  <a:close/>
                  <a:moveTo>
                    <a:pt x="9301" y="3075"/>
                  </a:moveTo>
                  <a:cubicBezTo>
                    <a:pt x="10879" y="3075"/>
                    <a:pt x="11079" y="4102"/>
                    <a:pt x="9862" y="5618"/>
                  </a:cubicBezTo>
                  <a:cubicBezTo>
                    <a:pt x="9515" y="5271"/>
                    <a:pt x="9137" y="4924"/>
                    <a:pt x="8696" y="4641"/>
                  </a:cubicBezTo>
                  <a:cubicBezTo>
                    <a:pt x="8601" y="4137"/>
                    <a:pt x="8538" y="3601"/>
                    <a:pt x="8412" y="3160"/>
                  </a:cubicBezTo>
                  <a:cubicBezTo>
                    <a:pt x="8746" y="3102"/>
                    <a:pt x="9042" y="3075"/>
                    <a:pt x="9301" y="3075"/>
                  </a:cubicBezTo>
                  <a:close/>
                  <a:moveTo>
                    <a:pt x="8822" y="5744"/>
                  </a:moveTo>
                  <a:cubicBezTo>
                    <a:pt x="9011" y="5901"/>
                    <a:pt x="9169" y="6059"/>
                    <a:pt x="9326" y="6216"/>
                  </a:cubicBezTo>
                  <a:cubicBezTo>
                    <a:pt x="9169" y="6374"/>
                    <a:pt x="8980" y="6531"/>
                    <a:pt x="8822" y="6689"/>
                  </a:cubicBezTo>
                  <a:lnTo>
                    <a:pt x="8822" y="5744"/>
                  </a:lnTo>
                  <a:close/>
                  <a:moveTo>
                    <a:pt x="3025" y="5775"/>
                  </a:moveTo>
                  <a:lnTo>
                    <a:pt x="3025" y="6720"/>
                  </a:lnTo>
                  <a:cubicBezTo>
                    <a:pt x="2836" y="6563"/>
                    <a:pt x="2679" y="6405"/>
                    <a:pt x="2521" y="6248"/>
                  </a:cubicBezTo>
                  <a:cubicBezTo>
                    <a:pt x="2679" y="6090"/>
                    <a:pt x="2868" y="5933"/>
                    <a:pt x="3025" y="5775"/>
                  </a:cubicBezTo>
                  <a:close/>
                  <a:moveTo>
                    <a:pt x="5892" y="3885"/>
                  </a:moveTo>
                  <a:cubicBezTo>
                    <a:pt x="6617" y="4200"/>
                    <a:pt x="7278" y="4609"/>
                    <a:pt x="7908" y="5082"/>
                  </a:cubicBezTo>
                  <a:cubicBezTo>
                    <a:pt x="8003" y="5838"/>
                    <a:pt x="8003" y="6626"/>
                    <a:pt x="7908" y="7413"/>
                  </a:cubicBezTo>
                  <a:cubicBezTo>
                    <a:pt x="7278" y="7823"/>
                    <a:pt x="6585" y="8232"/>
                    <a:pt x="5892" y="8579"/>
                  </a:cubicBezTo>
                  <a:cubicBezTo>
                    <a:pt x="5545" y="8421"/>
                    <a:pt x="5230" y="8232"/>
                    <a:pt x="4884" y="8043"/>
                  </a:cubicBezTo>
                  <a:cubicBezTo>
                    <a:pt x="4537" y="7823"/>
                    <a:pt x="4191" y="7634"/>
                    <a:pt x="3876" y="7413"/>
                  </a:cubicBezTo>
                  <a:cubicBezTo>
                    <a:pt x="3844" y="6657"/>
                    <a:pt x="3844" y="5870"/>
                    <a:pt x="3876" y="5082"/>
                  </a:cubicBezTo>
                  <a:cubicBezTo>
                    <a:pt x="4191" y="4830"/>
                    <a:pt x="4537" y="4641"/>
                    <a:pt x="4884" y="4452"/>
                  </a:cubicBezTo>
                  <a:cubicBezTo>
                    <a:pt x="5230" y="4263"/>
                    <a:pt x="5577" y="4042"/>
                    <a:pt x="5892" y="3885"/>
                  </a:cubicBezTo>
                  <a:close/>
                  <a:moveTo>
                    <a:pt x="4033" y="8516"/>
                  </a:moveTo>
                  <a:cubicBezTo>
                    <a:pt x="4159" y="8579"/>
                    <a:pt x="4317" y="8674"/>
                    <a:pt x="4474" y="8737"/>
                  </a:cubicBezTo>
                  <a:cubicBezTo>
                    <a:pt x="4632" y="8831"/>
                    <a:pt x="4758" y="8894"/>
                    <a:pt x="4915" y="8989"/>
                  </a:cubicBezTo>
                  <a:cubicBezTo>
                    <a:pt x="4663" y="9052"/>
                    <a:pt x="4474" y="9146"/>
                    <a:pt x="4254" y="9178"/>
                  </a:cubicBezTo>
                  <a:cubicBezTo>
                    <a:pt x="4159" y="8926"/>
                    <a:pt x="4096" y="8737"/>
                    <a:pt x="4033" y="8516"/>
                  </a:cubicBezTo>
                  <a:close/>
                  <a:moveTo>
                    <a:pt x="7782" y="8516"/>
                  </a:moveTo>
                  <a:cubicBezTo>
                    <a:pt x="7751" y="8737"/>
                    <a:pt x="7688" y="8989"/>
                    <a:pt x="7625" y="9178"/>
                  </a:cubicBezTo>
                  <a:cubicBezTo>
                    <a:pt x="7404" y="9083"/>
                    <a:pt x="7184" y="9052"/>
                    <a:pt x="6963" y="8989"/>
                  </a:cubicBezTo>
                  <a:cubicBezTo>
                    <a:pt x="7278" y="8831"/>
                    <a:pt x="7499" y="8674"/>
                    <a:pt x="7782" y="8516"/>
                  </a:cubicBezTo>
                  <a:close/>
                  <a:moveTo>
                    <a:pt x="1954" y="6846"/>
                  </a:moveTo>
                  <a:cubicBezTo>
                    <a:pt x="2300" y="7193"/>
                    <a:pt x="2710" y="7571"/>
                    <a:pt x="3151" y="7823"/>
                  </a:cubicBezTo>
                  <a:cubicBezTo>
                    <a:pt x="3214" y="8358"/>
                    <a:pt x="3309" y="8863"/>
                    <a:pt x="3403" y="9335"/>
                  </a:cubicBezTo>
                  <a:cubicBezTo>
                    <a:pt x="3090" y="9388"/>
                    <a:pt x="2806" y="9414"/>
                    <a:pt x="2555" y="9414"/>
                  </a:cubicBezTo>
                  <a:cubicBezTo>
                    <a:pt x="1015" y="9414"/>
                    <a:pt x="681" y="8445"/>
                    <a:pt x="1954" y="6846"/>
                  </a:cubicBezTo>
                  <a:close/>
                  <a:moveTo>
                    <a:pt x="9925" y="6846"/>
                  </a:moveTo>
                  <a:lnTo>
                    <a:pt x="9925" y="6846"/>
                  </a:lnTo>
                  <a:cubicBezTo>
                    <a:pt x="11167" y="8392"/>
                    <a:pt x="10934" y="9430"/>
                    <a:pt x="9267" y="9430"/>
                  </a:cubicBezTo>
                  <a:cubicBezTo>
                    <a:pt x="9032" y="9430"/>
                    <a:pt x="8768" y="9410"/>
                    <a:pt x="8475" y="9367"/>
                  </a:cubicBezTo>
                  <a:cubicBezTo>
                    <a:pt x="8538" y="8894"/>
                    <a:pt x="8664" y="8390"/>
                    <a:pt x="8727" y="7823"/>
                  </a:cubicBezTo>
                  <a:cubicBezTo>
                    <a:pt x="9137" y="7508"/>
                    <a:pt x="9515" y="7193"/>
                    <a:pt x="9925" y="6846"/>
                  </a:cubicBezTo>
                  <a:close/>
                  <a:moveTo>
                    <a:pt x="5924" y="9461"/>
                  </a:moveTo>
                  <a:cubicBezTo>
                    <a:pt x="6396" y="9650"/>
                    <a:pt x="6869" y="9839"/>
                    <a:pt x="7404" y="9965"/>
                  </a:cubicBezTo>
                  <a:cubicBezTo>
                    <a:pt x="6962" y="11056"/>
                    <a:pt x="6440" y="11607"/>
                    <a:pt x="5922" y="11607"/>
                  </a:cubicBezTo>
                  <a:cubicBezTo>
                    <a:pt x="5408" y="11607"/>
                    <a:pt x="4898" y="11064"/>
                    <a:pt x="4474" y="9965"/>
                  </a:cubicBezTo>
                  <a:cubicBezTo>
                    <a:pt x="4978" y="9839"/>
                    <a:pt x="5451" y="9650"/>
                    <a:pt x="5924" y="9461"/>
                  </a:cubicBezTo>
                  <a:close/>
                  <a:moveTo>
                    <a:pt x="5931" y="1"/>
                  </a:moveTo>
                  <a:cubicBezTo>
                    <a:pt x="5817" y="1"/>
                    <a:pt x="5699" y="14"/>
                    <a:pt x="5577" y="41"/>
                  </a:cubicBezTo>
                  <a:cubicBezTo>
                    <a:pt x="4632" y="262"/>
                    <a:pt x="4002" y="1333"/>
                    <a:pt x="3655" y="2278"/>
                  </a:cubicBezTo>
                  <a:cubicBezTo>
                    <a:pt x="3326" y="2223"/>
                    <a:pt x="2973" y="2187"/>
                    <a:pt x="2624" y="2187"/>
                  </a:cubicBezTo>
                  <a:cubicBezTo>
                    <a:pt x="1770" y="2187"/>
                    <a:pt x="939" y="2404"/>
                    <a:pt x="536" y="3097"/>
                  </a:cubicBezTo>
                  <a:cubicBezTo>
                    <a:pt x="1" y="4074"/>
                    <a:pt x="662" y="5334"/>
                    <a:pt x="1387" y="6216"/>
                  </a:cubicBezTo>
                  <a:cubicBezTo>
                    <a:pt x="788" y="6972"/>
                    <a:pt x="158" y="8043"/>
                    <a:pt x="379" y="8926"/>
                  </a:cubicBezTo>
                  <a:cubicBezTo>
                    <a:pt x="599" y="9650"/>
                    <a:pt x="1166" y="10028"/>
                    <a:pt x="1922" y="10186"/>
                  </a:cubicBezTo>
                  <a:cubicBezTo>
                    <a:pt x="2157" y="10241"/>
                    <a:pt x="2410" y="10266"/>
                    <a:pt x="2668" y="10266"/>
                  </a:cubicBezTo>
                  <a:cubicBezTo>
                    <a:pt x="2998" y="10266"/>
                    <a:pt x="3337" y="10225"/>
                    <a:pt x="3655" y="10154"/>
                  </a:cubicBezTo>
                  <a:cubicBezTo>
                    <a:pt x="4221" y="11678"/>
                    <a:pt x="5076" y="12434"/>
                    <a:pt x="5929" y="12434"/>
                  </a:cubicBezTo>
                  <a:cubicBezTo>
                    <a:pt x="6786" y="12434"/>
                    <a:pt x="7639" y="11670"/>
                    <a:pt x="8192" y="10154"/>
                  </a:cubicBezTo>
                  <a:cubicBezTo>
                    <a:pt x="8550" y="10215"/>
                    <a:pt x="8882" y="10243"/>
                    <a:pt x="9186" y="10243"/>
                  </a:cubicBezTo>
                  <a:cubicBezTo>
                    <a:pt x="11589" y="10243"/>
                    <a:pt x="12278" y="8453"/>
                    <a:pt x="10460" y="6216"/>
                  </a:cubicBezTo>
                  <a:cubicBezTo>
                    <a:pt x="12272" y="4014"/>
                    <a:pt x="11618" y="2182"/>
                    <a:pt x="9217" y="2182"/>
                  </a:cubicBezTo>
                  <a:cubicBezTo>
                    <a:pt x="8904" y="2182"/>
                    <a:pt x="8562" y="2213"/>
                    <a:pt x="8192" y="2278"/>
                  </a:cubicBezTo>
                  <a:cubicBezTo>
                    <a:pt x="7765" y="1139"/>
                    <a:pt x="7004" y="1"/>
                    <a:pt x="5931"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31" name="Google Shape;6009;p67"/>
            <p:cNvSpPr/>
            <p:nvPr/>
          </p:nvSpPr>
          <p:spPr>
            <a:xfrm>
              <a:off x="-42500725" y="3712425"/>
              <a:ext cx="63025" cy="62275"/>
            </a:xfrm>
            <a:custGeom>
              <a:avLst/>
              <a:gdLst/>
              <a:ahLst/>
              <a:cxnLst/>
              <a:rect l="l" t="t" r="r" b="b"/>
              <a:pathLst>
                <a:path w="2521" h="2491" extrusionOk="0">
                  <a:moveTo>
                    <a:pt x="1313" y="0"/>
                  </a:moveTo>
                  <a:cubicBezTo>
                    <a:pt x="1295" y="0"/>
                    <a:pt x="1278" y="1"/>
                    <a:pt x="1261" y="1"/>
                  </a:cubicBezTo>
                  <a:cubicBezTo>
                    <a:pt x="599" y="1"/>
                    <a:pt x="0" y="569"/>
                    <a:pt x="63" y="1230"/>
                  </a:cubicBezTo>
                  <a:cubicBezTo>
                    <a:pt x="0" y="1955"/>
                    <a:pt x="567" y="2490"/>
                    <a:pt x="1261" y="2490"/>
                  </a:cubicBezTo>
                  <a:cubicBezTo>
                    <a:pt x="1954" y="2490"/>
                    <a:pt x="2521" y="1955"/>
                    <a:pt x="2489" y="1230"/>
                  </a:cubicBezTo>
                  <a:cubicBezTo>
                    <a:pt x="2489" y="585"/>
                    <a:pt x="1980" y="0"/>
                    <a:pt x="1313"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140" name="Google Shape;6018;p67"/>
          <p:cNvGrpSpPr/>
          <p:nvPr/>
        </p:nvGrpSpPr>
        <p:grpSpPr>
          <a:xfrm>
            <a:off x="7665928" y="4173510"/>
            <a:ext cx="365204" cy="332669"/>
            <a:chOff x="-40745125" y="3632900"/>
            <a:chExt cx="318225" cy="289875"/>
          </a:xfrm>
          <a:solidFill>
            <a:srgbClr val="271C3E"/>
          </a:solidFill>
        </p:grpSpPr>
        <p:sp>
          <p:nvSpPr>
            <p:cNvPr id="141" name="Google Shape;6019;p67"/>
            <p:cNvSpPr/>
            <p:nvPr/>
          </p:nvSpPr>
          <p:spPr>
            <a:xfrm>
              <a:off x="-40745125" y="3632900"/>
              <a:ext cx="300125" cy="82725"/>
            </a:xfrm>
            <a:custGeom>
              <a:avLst/>
              <a:gdLst/>
              <a:ahLst/>
              <a:cxnLst/>
              <a:rect l="l" t="t" r="r" b="b"/>
              <a:pathLst>
                <a:path w="12005" h="3309" extrusionOk="0">
                  <a:moveTo>
                    <a:pt x="1671" y="0"/>
                  </a:moveTo>
                  <a:cubicBezTo>
                    <a:pt x="757" y="0"/>
                    <a:pt x="1" y="757"/>
                    <a:pt x="1" y="1670"/>
                  </a:cubicBezTo>
                  <a:cubicBezTo>
                    <a:pt x="1" y="2552"/>
                    <a:pt x="757" y="3308"/>
                    <a:pt x="1671" y="3308"/>
                  </a:cubicBezTo>
                  <a:lnTo>
                    <a:pt x="11469" y="3308"/>
                  </a:lnTo>
                  <a:cubicBezTo>
                    <a:pt x="11815" y="3308"/>
                    <a:pt x="12004" y="2930"/>
                    <a:pt x="11784" y="2647"/>
                  </a:cubicBezTo>
                  <a:cubicBezTo>
                    <a:pt x="11595" y="2363"/>
                    <a:pt x="11469" y="2017"/>
                    <a:pt x="11469" y="1670"/>
                  </a:cubicBezTo>
                  <a:cubicBezTo>
                    <a:pt x="11469" y="1292"/>
                    <a:pt x="11595" y="946"/>
                    <a:pt x="11784" y="662"/>
                  </a:cubicBezTo>
                  <a:cubicBezTo>
                    <a:pt x="11973" y="410"/>
                    <a:pt x="11784" y="0"/>
                    <a:pt x="11469"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2" name="Google Shape;6020;p67"/>
            <p:cNvSpPr/>
            <p:nvPr/>
          </p:nvSpPr>
          <p:spPr>
            <a:xfrm>
              <a:off x="-40508050" y="3736075"/>
              <a:ext cx="21300" cy="82725"/>
            </a:xfrm>
            <a:custGeom>
              <a:avLst/>
              <a:gdLst/>
              <a:ahLst/>
              <a:cxnLst/>
              <a:rect l="l" t="t" r="r" b="b"/>
              <a:pathLst>
                <a:path w="852" h="3309" extrusionOk="0">
                  <a:moveTo>
                    <a:pt x="1" y="1"/>
                  </a:moveTo>
                  <a:lnTo>
                    <a:pt x="1" y="3309"/>
                  </a:lnTo>
                  <a:lnTo>
                    <a:pt x="852" y="3309"/>
                  </a:lnTo>
                  <a:lnTo>
                    <a:pt x="852"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3" name="Google Shape;6021;p67"/>
            <p:cNvSpPr/>
            <p:nvPr/>
          </p:nvSpPr>
          <p:spPr>
            <a:xfrm>
              <a:off x="-40466300" y="3736875"/>
              <a:ext cx="39400" cy="82725"/>
            </a:xfrm>
            <a:custGeom>
              <a:avLst/>
              <a:gdLst/>
              <a:ahLst/>
              <a:cxnLst/>
              <a:rect l="l" t="t" r="r" b="b"/>
              <a:pathLst>
                <a:path w="1576" h="3309" extrusionOk="0">
                  <a:moveTo>
                    <a:pt x="1" y="0"/>
                  </a:moveTo>
                  <a:lnTo>
                    <a:pt x="1" y="3308"/>
                  </a:lnTo>
                  <a:lnTo>
                    <a:pt x="1198" y="3308"/>
                  </a:lnTo>
                  <a:cubicBezTo>
                    <a:pt x="1387" y="3277"/>
                    <a:pt x="1576" y="3088"/>
                    <a:pt x="1576" y="2899"/>
                  </a:cubicBezTo>
                  <a:lnTo>
                    <a:pt x="1576" y="410"/>
                  </a:lnTo>
                  <a:cubicBezTo>
                    <a:pt x="1576" y="158"/>
                    <a:pt x="1387" y="0"/>
                    <a:pt x="1198"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4" name="Google Shape;6022;p67"/>
            <p:cNvSpPr/>
            <p:nvPr/>
          </p:nvSpPr>
          <p:spPr>
            <a:xfrm>
              <a:off x="-40723050" y="3736075"/>
              <a:ext cx="194550" cy="82725"/>
            </a:xfrm>
            <a:custGeom>
              <a:avLst/>
              <a:gdLst/>
              <a:ahLst/>
              <a:cxnLst/>
              <a:rect l="l" t="t" r="r" b="b"/>
              <a:pathLst>
                <a:path w="7782" h="3309" extrusionOk="0">
                  <a:moveTo>
                    <a:pt x="441" y="1"/>
                  </a:moveTo>
                  <a:cubicBezTo>
                    <a:pt x="189" y="1"/>
                    <a:pt x="0" y="221"/>
                    <a:pt x="0" y="442"/>
                  </a:cubicBezTo>
                  <a:lnTo>
                    <a:pt x="0" y="2931"/>
                  </a:lnTo>
                  <a:cubicBezTo>
                    <a:pt x="0" y="3151"/>
                    <a:pt x="189" y="3309"/>
                    <a:pt x="441" y="3309"/>
                  </a:cubicBezTo>
                  <a:lnTo>
                    <a:pt x="7782" y="3309"/>
                  </a:lnTo>
                  <a:lnTo>
                    <a:pt x="7782"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5" name="Google Shape;6023;p67"/>
            <p:cNvSpPr/>
            <p:nvPr/>
          </p:nvSpPr>
          <p:spPr>
            <a:xfrm>
              <a:off x="-40681325" y="3839250"/>
              <a:ext cx="21300" cy="82725"/>
            </a:xfrm>
            <a:custGeom>
              <a:avLst/>
              <a:gdLst/>
              <a:ahLst/>
              <a:cxnLst/>
              <a:rect l="l" t="t" r="r" b="b"/>
              <a:pathLst>
                <a:path w="852" h="3309" extrusionOk="0">
                  <a:moveTo>
                    <a:pt x="1" y="1"/>
                  </a:moveTo>
                  <a:lnTo>
                    <a:pt x="1" y="3309"/>
                  </a:lnTo>
                  <a:lnTo>
                    <a:pt x="851" y="3309"/>
                  </a:lnTo>
                  <a:lnTo>
                    <a:pt x="851"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6" name="Google Shape;6024;p67"/>
            <p:cNvSpPr/>
            <p:nvPr/>
          </p:nvSpPr>
          <p:spPr>
            <a:xfrm>
              <a:off x="-40639575" y="3840825"/>
              <a:ext cx="190625" cy="81950"/>
            </a:xfrm>
            <a:custGeom>
              <a:avLst/>
              <a:gdLst/>
              <a:ahLst/>
              <a:cxnLst/>
              <a:rect l="l" t="t" r="r" b="b"/>
              <a:pathLst>
                <a:path w="7625" h="3278" extrusionOk="0">
                  <a:moveTo>
                    <a:pt x="1" y="1"/>
                  </a:moveTo>
                  <a:lnTo>
                    <a:pt x="1" y="3277"/>
                  </a:lnTo>
                  <a:lnTo>
                    <a:pt x="7247" y="3277"/>
                  </a:lnTo>
                  <a:cubicBezTo>
                    <a:pt x="7467" y="3277"/>
                    <a:pt x="7625" y="3057"/>
                    <a:pt x="7625" y="2868"/>
                  </a:cubicBezTo>
                  <a:lnTo>
                    <a:pt x="7625" y="379"/>
                  </a:lnTo>
                  <a:cubicBezTo>
                    <a:pt x="7625" y="158"/>
                    <a:pt x="7436" y="1"/>
                    <a:pt x="7247"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47" name="Google Shape;6025;p67"/>
            <p:cNvSpPr/>
            <p:nvPr/>
          </p:nvSpPr>
          <p:spPr>
            <a:xfrm>
              <a:off x="-40745125" y="3840050"/>
              <a:ext cx="43350" cy="82725"/>
            </a:xfrm>
            <a:custGeom>
              <a:avLst/>
              <a:gdLst/>
              <a:ahLst/>
              <a:cxnLst/>
              <a:rect l="l" t="t" r="r" b="b"/>
              <a:pathLst>
                <a:path w="1734" h="3309" extrusionOk="0">
                  <a:moveTo>
                    <a:pt x="442" y="0"/>
                  </a:moveTo>
                  <a:cubicBezTo>
                    <a:pt x="190" y="0"/>
                    <a:pt x="1" y="189"/>
                    <a:pt x="1" y="378"/>
                  </a:cubicBezTo>
                  <a:lnTo>
                    <a:pt x="1" y="2867"/>
                  </a:lnTo>
                  <a:cubicBezTo>
                    <a:pt x="1" y="3088"/>
                    <a:pt x="190" y="3308"/>
                    <a:pt x="442" y="3308"/>
                  </a:cubicBezTo>
                  <a:lnTo>
                    <a:pt x="1734" y="3308"/>
                  </a:lnTo>
                  <a:lnTo>
                    <a:pt x="1734"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sp>
        <p:nvSpPr>
          <p:cNvPr id="165" name="Google Shape;6043;p67"/>
          <p:cNvSpPr/>
          <p:nvPr/>
        </p:nvSpPr>
        <p:spPr>
          <a:xfrm>
            <a:off x="4558100" y="4157701"/>
            <a:ext cx="309172" cy="365204"/>
          </a:xfrm>
          <a:custGeom>
            <a:avLst/>
            <a:gdLst/>
            <a:ahLst/>
            <a:cxnLst/>
            <a:rect l="l" t="t" r="r" b="b"/>
            <a:pathLst>
              <a:path w="10776" h="12729" extrusionOk="0">
                <a:moveTo>
                  <a:pt x="1670" y="851"/>
                </a:moveTo>
                <a:lnTo>
                  <a:pt x="1670" y="9326"/>
                </a:lnTo>
                <a:cubicBezTo>
                  <a:pt x="1355" y="9326"/>
                  <a:pt x="1072" y="9421"/>
                  <a:pt x="851" y="9578"/>
                </a:cubicBezTo>
                <a:lnTo>
                  <a:pt x="851" y="2049"/>
                </a:lnTo>
                <a:cubicBezTo>
                  <a:pt x="851" y="1481"/>
                  <a:pt x="1198" y="1072"/>
                  <a:pt x="1670" y="851"/>
                </a:cubicBezTo>
                <a:close/>
                <a:moveTo>
                  <a:pt x="9925" y="10177"/>
                </a:moveTo>
                <a:lnTo>
                  <a:pt x="9925" y="10208"/>
                </a:lnTo>
                <a:lnTo>
                  <a:pt x="9925" y="11846"/>
                </a:lnTo>
                <a:lnTo>
                  <a:pt x="1670" y="11846"/>
                </a:lnTo>
                <a:cubicBezTo>
                  <a:pt x="1229" y="11846"/>
                  <a:pt x="851" y="11468"/>
                  <a:pt x="851" y="11027"/>
                </a:cubicBezTo>
                <a:cubicBezTo>
                  <a:pt x="851" y="10586"/>
                  <a:pt x="1229" y="10177"/>
                  <a:pt x="1670" y="10177"/>
                </a:cubicBezTo>
                <a:close/>
                <a:moveTo>
                  <a:pt x="2111" y="1"/>
                </a:moveTo>
                <a:cubicBezTo>
                  <a:pt x="914" y="1"/>
                  <a:pt x="1" y="946"/>
                  <a:pt x="1" y="2080"/>
                </a:cubicBezTo>
                <a:lnTo>
                  <a:pt x="1" y="11059"/>
                </a:lnTo>
                <a:cubicBezTo>
                  <a:pt x="1" y="11973"/>
                  <a:pt x="757" y="12729"/>
                  <a:pt x="1670" y="12729"/>
                </a:cubicBezTo>
                <a:lnTo>
                  <a:pt x="10334" y="12729"/>
                </a:lnTo>
                <a:cubicBezTo>
                  <a:pt x="10586" y="12729"/>
                  <a:pt x="10775" y="12508"/>
                  <a:pt x="10775" y="12319"/>
                </a:cubicBezTo>
                <a:lnTo>
                  <a:pt x="10775" y="473"/>
                </a:lnTo>
                <a:cubicBezTo>
                  <a:pt x="10775" y="221"/>
                  <a:pt x="10586" y="64"/>
                  <a:pt x="10334" y="64"/>
                </a:cubicBezTo>
                <a:lnTo>
                  <a:pt x="9105" y="64"/>
                </a:lnTo>
                <a:lnTo>
                  <a:pt x="9105" y="3781"/>
                </a:lnTo>
                <a:cubicBezTo>
                  <a:pt x="9105" y="4011"/>
                  <a:pt x="8912" y="4171"/>
                  <a:pt x="8708" y="4171"/>
                </a:cubicBezTo>
                <a:cubicBezTo>
                  <a:pt x="8604" y="4171"/>
                  <a:pt x="8498" y="4129"/>
                  <a:pt x="8412" y="4033"/>
                </a:cubicBezTo>
                <a:lnTo>
                  <a:pt x="7845" y="3498"/>
                </a:lnTo>
                <a:lnTo>
                  <a:pt x="7310" y="4033"/>
                </a:lnTo>
                <a:cubicBezTo>
                  <a:pt x="7214" y="4129"/>
                  <a:pt x="7100" y="4171"/>
                  <a:pt x="6991" y="4171"/>
                </a:cubicBezTo>
                <a:cubicBezTo>
                  <a:pt x="6778" y="4171"/>
                  <a:pt x="6585" y="4011"/>
                  <a:pt x="6585" y="3781"/>
                </a:cubicBezTo>
                <a:lnTo>
                  <a:pt x="6585" y="64"/>
                </a:lnTo>
                <a:lnTo>
                  <a:pt x="2111" y="64"/>
                </a:lnTo>
                <a:lnTo>
                  <a:pt x="2111" y="1"/>
                </a:lnTo>
                <a:close/>
              </a:path>
            </a:pathLst>
          </a:custGeom>
          <a:solidFill>
            <a:srgbClr val="271C3E"/>
          </a:solidFill>
          <a:ln>
            <a:noFill/>
          </a:ln>
        </p:spPr>
        <p:txBody>
          <a:bodyPr spcFirstLastPara="1" wrap="square" lIns="68569" tIns="68569" rIns="68569" bIns="68569" anchor="ctr" anchorCtr="0">
            <a:noAutofit/>
          </a:bodyPr>
          <a:lstStyle/>
          <a:p>
            <a:endParaRPr sz="1050">
              <a:solidFill>
                <a:srgbClr val="AE4500"/>
              </a:solidFill>
            </a:endParaRPr>
          </a:p>
        </p:txBody>
      </p:sp>
      <p:grpSp>
        <p:nvGrpSpPr>
          <p:cNvPr id="174" name="Google Shape;6052;p67"/>
          <p:cNvGrpSpPr/>
          <p:nvPr/>
        </p:nvGrpSpPr>
        <p:grpSpPr>
          <a:xfrm>
            <a:off x="8328946" y="4140814"/>
            <a:ext cx="357086" cy="363398"/>
            <a:chOff x="-40372575" y="3604550"/>
            <a:chExt cx="311150" cy="316650"/>
          </a:xfrm>
          <a:solidFill>
            <a:srgbClr val="271C3E"/>
          </a:solidFill>
        </p:grpSpPr>
        <p:sp>
          <p:nvSpPr>
            <p:cNvPr id="175" name="Google Shape;6053;p67"/>
            <p:cNvSpPr/>
            <p:nvPr/>
          </p:nvSpPr>
          <p:spPr>
            <a:xfrm>
              <a:off x="-40372575" y="3604550"/>
              <a:ext cx="311150" cy="134475"/>
            </a:xfrm>
            <a:custGeom>
              <a:avLst/>
              <a:gdLst/>
              <a:ahLst/>
              <a:cxnLst/>
              <a:rect l="l" t="t" r="r" b="b"/>
              <a:pathLst>
                <a:path w="12446" h="5379" extrusionOk="0">
                  <a:moveTo>
                    <a:pt x="3088" y="0"/>
                  </a:moveTo>
                  <a:cubicBezTo>
                    <a:pt x="1639" y="0"/>
                    <a:pt x="316" y="1008"/>
                    <a:pt x="95" y="2489"/>
                  </a:cubicBezTo>
                  <a:cubicBezTo>
                    <a:pt x="1" y="3214"/>
                    <a:pt x="190" y="3938"/>
                    <a:pt x="568" y="4506"/>
                  </a:cubicBezTo>
                  <a:cubicBezTo>
                    <a:pt x="962" y="5071"/>
                    <a:pt x="1607" y="5366"/>
                    <a:pt x="2240" y="5366"/>
                  </a:cubicBezTo>
                  <a:cubicBezTo>
                    <a:pt x="2772" y="5366"/>
                    <a:pt x="3296" y="5157"/>
                    <a:pt x="3655" y="4726"/>
                  </a:cubicBezTo>
                  <a:cubicBezTo>
                    <a:pt x="4569" y="3655"/>
                    <a:pt x="3844" y="2489"/>
                    <a:pt x="2836" y="2489"/>
                  </a:cubicBezTo>
                  <a:cubicBezTo>
                    <a:pt x="2584" y="2489"/>
                    <a:pt x="2427" y="2678"/>
                    <a:pt x="2427" y="2899"/>
                  </a:cubicBezTo>
                  <a:cubicBezTo>
                    <a:pt x="2427" y="3151"/>
                    <a:pt x="2616" y="3308"/>
                    <a:pt x="2836" y="3340"/>
                  </a:cubicBezTo>
                  <a:cubicBezTo>
                    <a:pt x="3057" y="3340"/>
                    <a:pt x="3214" y="3529"/>
                    <a:pt x="3214" y="3749"/>
                  </a:cubicBezTo>
                  <a:cubicBezTo>
                    <a:pt x="3214" y="3970"/>
                    <a:pt x="3025" y="4127"/>
                    <a:pt x="2836" y="4127"/>
                  </a:cubicBezTo>
                  <a:cubicBezTo>
                    <a:pt x="2049" y="4127"/>
                    <a:pt x="1450" y="3434"/>
                    <a:pt x="1608" y="2584"/>
                  </a:cubicBezTo>
                  <a:cubicBezTo>
                    <a:pt x="1754" y="1999"/>
                    <a:pt x="2279" y="1632"/>
                    <a:pt x="2882" y="1632"/>
                  </a:cubicBezTo>
                  <a:cubicBezTo>
                    <a:pt x="2930" y="1632"/>
                    <a:pt x="2977" y="1634"/>
                    <a:pt x="3025" y="1639"/>
                  </a:cubicBezTo>
                  <a:cubicBezTo>
                    <a:pt x="3624" y="1733"/>
                    <a:pt x="4128" y="2048"/>
                    <a:pt x="4474" y="2489"/>
                  </a:cubicBezTo>
                  <a:lnTo>
                    <a:pt x="7908" y="2489"/>
                  </a:lnTo>
                  <a:cubicBezTo>
                    <a:pt x="8255" y="2017"/>
                    <a:pt x="8759" y="1702"/>
                    <a:pt x="9358" y="1639"/>
                  </a:cubicBezTo>
                  <a:cubicBezTo>
                    <a:pt x="9406" y="1634"/>
                    <a:pt x="9453" y="1632"/>
                    <a:pt x="9501" y="1632"/>
                  </a:cubicBezTo>
                  <a:cubicBezTo>
                    <a:pt x="10104" y="1632"/>
                    <a:pt x="10629" y="1999"/>
                    <a:pt x="10775" y="2584"/>
                  </a:cubicBezTo>
                  <a:cubicBezTo>
                    <a:pt x="10964" y="3434"/>
                    <a:pt x="10334" y="4127"/>
                    <a:pt x="9547" y="4127"/>
                  </a:cubicBezTo>
                  <a:cubicBezTo>
                    <a:pt x="9326" y="4127"/>
                    <a:pt x="9137" y="3938"/>
                    <a:pt x="9137" y="3749"/>
                  </a:cubicBezTo>
                  <a:cubicBezTo>
                    <a:pt x="9137" y="3497"/>
                    <a:pt x="9326" y="3340"/>
                    <a:pt x="9547" y="3340"/>
                  </a:cubicBezTo>
                  <a:cubicBezTo>
                    <a:pt x="9799" y="3340"/>
                    <a:pt x="9956" y="3151"/>
                    <a:pt x="9956" y="2899"/>
                  </a:cubicBezTo>
                  <a:cubicBezTo>
                    <a:pt x="9956" y="2678"/>
                    <a:pt x="9767" y="2521"/>
                    <a:pt x="9547" y="2489"/>
                  </a:cubicBezTo>
                  <a:cubicBezTo>
                    <a:pt x="8539" y="2489"/>
                    <a:pt x="7814" y="3686"/>
                    <a:pt x="8728" y="4726"/>
                  </a:cubicBezTo>
                  <a:cubicBezTo>
                    <a:pt x="9099" y="5169"/>
                    <a:pt x="9626" y="5379"/>
                    <a:pt x="10158" y="5379"/>
                  </a:cubicBezTo>
                  <a:cubicBezTo>
                    <a:pt x="10800" y="5379"/>
                    <a:pt x="11451" y="5074"/>
                    <a:pt x="11847" y="4506"/>
                  </a:cubicBezTo>
                  <a:cubicBezTo>
                    <a:pt x="12225" y="3970"/>
                    <a:pt x="12445" y="3277"/>
                    <a:pt x="12319" y="2489"/>
                  </a:cubicBezTo>
                  <a:cubicBezTo>
                    <a:pt x="12130" y="1008"/>
                    <a:pt x="10775" y="0"/>
                    <a:pt x="9326"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76" name="Google Shape;6054;p67"/>
            <p:cNvSpPr/>
            <p:nvPr/>
          </p:nvSpPr>
          <p:spPr>
            <a:xfrm>
              <a:off x="-40312700" y="3730575"/>
              <a:ext cx="185100" cy="190625"/>
            </a:xfrm>
            <a:custGeom>
              <a:avLst/>
              <a:gdLst/>
              <a:ahLst/>
              <a:cxnLst/>
              <a:rect l="l" t="t" r="r" b="b"/>
              <a:pathLst>
                <a:path w="7404" h="7625" extrusionOk="0">
                  <a:moveTo>
                    <a:pt x="2426" y="0"/>
                  </a:moveTo>
                  <a:lnTo>
                    <a:pt x="2426" y="5639"/>
                  </a:lnTo>
                  <a:cubicBezTo>
                    <a:pt x="2426" y="5860"/>
                    <a:pt x="2237" y="6017"/>
                    <a:pt x="2048" y="6017"/>
                  </a:cubicBezTo>
                  <a:cubicBezTo>
                    <a:pt x="1796" y="6017"/>
                    <a:pt x="1638" y="5828"/>
                    <a:pt x="1638" y="5639"/>
                  </a:cubicBezTo>
                  <a:lnTo>
                    <a:pt x="1638" y="473"/>
                  </a:lnTo>
                  <a:cubicBezTo>
                    <a:pt x="1229" y="851"/>
                    <a:pt x="630" y="1103"/>
                    <a:pt x="0" y="1134"/>
                  </a:cubicBezTo>
                  <a:lnTo>
                    <a:pt x="0" y="7246"/>
                  </a:lnTo>
                  <a:cubicBezTo>
                    <a:pt x="0" y="7467"/>
                    <a:pt x="189" y="7624"/>
                    <a:pt x="378" y="7624"/>
                  </a:cubicBezTo>
                  <a:lnTo>
                    <a:pt x="6994" y="7624"/>
                  </a:lnTo>
                  <a:cubicBezTo>
                    <a:pt x="7246" y="7624"/>
                    <a:pt x="7404" y="7435"/>
                    <a:pt x="7404" y="7246"/>
                  </a:cubicBezTo>
                  <a:lnTo>
                    <a:pt x="7404" y="1134"/>
                  </a:lnTo>
                  <a:cubicBezTo>
                    <a:pt x="6774" y="1071"/>
                    <a:pt x="6175" y="788"/>
                    <a:pt x="5734" y="315"/>
                  </a:cubicBezTo>
                  <a:lnTo>
                    <a:pt x="5734" y="5639"/>
                  </a:lnTo>
                  <a:cubicBezTo>
                    <a:pt x="5734" y="5860"/>
                    <a:pt x="5545" y="6017"/>
                    <a:pt x="5324" y="6017"/>
                  </a:cubicBezTo>
                  <a:cubicBezTo>
                    <a:pt x="5072" y="6017"/>
                    <a:pt x="4915" y="5828"/>
                    <a:pt x="4915" y="5639"/>
                  </a:cubicBezTo>
                  <a:lnTo>
                    <a:pt x="4915" y="0"/>
                  </a:lnTo>
                  <a:lnTo>
                    <a:pt x="4096" y="0"/>
                  </a:lnTo>
                  <a:lnTo>
                    <a:pt x="4096" y="5639"/>
                  </a:lnTo>
                  <a:cubicBezTo>
                    <a:pt x="4096" y="5860"/>
                    <a:pt x="3907" y="6017"/>
                    <a:pt x="3686" y="6017"/>
                  </a:cubicBezTo>
                  <a:cubicBezTo>
                    <a:pt x="3466" y="6017"/>
                    <a:pt x="3277" y="5828"/>
                    <a:pt x="3277" y="5639"/>
                  </a:cubicBezTo>
                  <a:lnTo>
                    <a:pt x="3277"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177" name="Google Shape;6055;p67"/>
            <p:cNvSpPr/>
            <p:nvPr/>
          </p:nvSpPr>
          <p:spPr>
            <a:xfrm>
              <a:off x="-40250475" y="3688025"/>
              <a:ext cx="66950" cy="20500"/>
            </a:xfrm>
            <a:custGeom>
              <a:avLst/>
              <a:gdLst/>
              <a:ahLst/>
              <a:cxnLst/>
              <a:rect l="l" t="t" r="r" b="b"/>
              <a:pathLst>
                <a:path w="2678" h="820" extrusionOk="0">
                  <a:moveTo>
                    <a:pt x="0" y="1"/>
                  </a:moveTo>
                  <a:cubicBezTo>
                    <a:pt x="32" y="127"/>
                    <a:pt x="32" y="284"/>
                    <a:pt x="32" y="379"/>
                  </a:cubicBezTo>
                  <a:cubicBezTo>
                    <a:pt x="32" y="536"/>
                    <a:pt x="32" y="662"/>
                    <a:pt x="0" y="788"/>
                  </a:cubicBezTo>
                  <a:lnTo>
                    <a:pt x="2666" y="788"/>
                  </a:lnTo>
                  <a:cubicBezTo>
                    <a:pt x="2615" y="649"/>
                    <a:pt x="2615" y="555"/>
                    <a:pt x="2615" y="379"/>
                  </a:cubicBezTo>
                  <a:cubicBezTo>
                    <a:pt x="2615" y="284"/>
                    <a:pt x="2615" y="127"/>
                    <a:pt x="2678" y="1"/>
                  </a:cubicBezTo>
                  <a:close/>
                  <a:moveTo>
                    <a:pt x="2666" y="788"/>
                  </a:moveTo>
                  <a:cubicBezTo>
                    <a:pt x="2670" y="799"/>
                    <a:pt x="2674" y="809"/>
                    <a:pt x="2678" y="820"/>
                  </a:cubicBezTo>
                  <a:lnTo>
                    <a:pt x="2678" y="788"/>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00" name="Google Shape;6078;p67"/>
          <p:cNvGrpSpPr/>
          <p:nvPr/>
        </p:nvGrpSpPr>
        <p:grpSpPr>
          <a:xfrm>
            <a:off x="5126251" y="4158604"/>
            <a:ext cx="365204" cy="363398"/>
            <a:chOff x="-41893475" y="3584850"/>
            <a:chExt cx="318225" cy="316650"/>
          </a:xfrm>
          <a:solidFill>
            <a:srgbClr val="271C3E"/>
          </a:solidFill>
        </p:grpSpPr>
        <p:sp>
          <p:nvSpPr>
            <p:cNvPr id="201" name="Google Shape;6079;p67"/>
            <p:cNvSpPr/>
            <p:nvPr/>
          </p:nvSpPr>
          <p:spPr>
            <a:xfrm>
              <a:off x="-41827300" y="3715600"/>
              <a:ext cx="186675" cy="185900"/>
            </a:xfrm>
            <a:custGeom>
              <a:avLst/>
              <a:gdLst/>
              <a:ahLst/>
              <a:cxnLst/>
              <a:rect l="l" t="t" r="r" b="b"/>
              <a:pathLst>
                <a:path w="7467" h="7436" extrusionOk="0">
                  <a:moveTo>
                    <a:pt x="3686" y="1465"/>
                  </a:moveTo>
                  <a:cubicBezTo>
                    <a:pt x="3836" y="1465"/>
                    <a:pt x="3985" y="1544"/>
                    <a:pt x="4064" y="1702"/>
                  </a:cubicBezTo>
                  <a:lnTo>
                    <a:pt x="4537" y="2678"/>
                  </a:lnTo>
                  <a:lnTo>
                    <a:pt x="5608" y="2836"/>
                  </a:lnTo>
                  <a:cubicBezTo>
                    <a:pt x="5955" y="2867"/>
                    <a:pt x="6081" y="3308"/>
                    <a:pt x="5829" y="3561"/>
                  </a:cubicBezTo>
                  <a:lnTo>
                    <a:pt x="5041" y="4285"/>
                  </a:lnTo>
                  <a:lnTo>
                    <a:pt x="5261" y="5356"/>
                  </a:lnTo>
                  <a:cubicBezTo>
                    <a:pt x="5286" y="5630"/>
                    <a:pt x="5075" y="5845"/>
                    <a:pt x="4845" y="5845"/>
                  </a:cubicBezTo>
                  <a:cubicBezTo>
                    <a:pt x="4784" y="5845"/>
                    <a:pt x="4722" y="5830"/>
                    <a:pt x="4663" y="5797"/>
                  </a:cubicBezTo>
                  <a:lnTo>
                    <a:pt x="3686" y="5262"/>
                  </a:lnTo>
                  <a:lnTo>
                    <a:pt x="2678" y="5797"/>
                  </a:lnTo>
                  <a:cubicBezTo>
                    <a:pt x="2616" y="5828"/>
                    <a:pt x="2553" y="5842"/>
                    <a:pt x="2492" y="5842"/>
                  </a:cubicBezTo>
                  <a:cubicBezTo>
                    <a:pt x="2244" y="5842"/>
                    <a:pt x="2035" y="5609"/>
                    <a:pt x="2111" y="5356"/>
                  </a:cubicBezTo>
                  <a:lnTo>
                    <a:pt x="2300" y="4285"/>
                  </a:lnTo>
                  <a:lnTo>
                    <a:pt x="1512" y="3561"/>
                  </a:lnTo>
                  <a:cubicBezTo>
                    <a:pt x="1323" y="3308"/>
                    <a:pt x="1418" y="2867"/>
                    <a:pt x="1796" y="2836"/>
                  </a:cubicBezTo>
                  <a:lnTo>
                    <a:pt x="2836" y="2678"/>
                  </a:lnTo>
                  <a:lnTo>
                    <a:pt x="3308" y="1702"/>
                  </a:lnTo>
                  <a:cubicBezTo>
                    <a:pt x="3387" y="1544"/>
                    <a:pt x="3537" y="1465"/>
                    <a:pt x="3686" y="1465"/>
                  </a:cubicBezTo>
                  <a:close/>
                  <a:moveTo>
                    <a:pt x="3718" y="0"/>
                  </a:moveTo>
                  <a:cubicBezTo>
                    <a:pt x="1670" y="0"/>
                    <a:pt x="32" y="1670"/>
                    <a:pt x="32" y="3750"/>
                  </a:cubicBezTo>
                  <a:cubicBezTo>
                    <a:pt x="0" y="5766"/>
                    <a:pt x="1670" y="7436"/>
                    <a:pt x="3718" y="7436"/>
                  </a:cubicBezTo>
                  <a:cubicBezTo>
                    <a:pt x="5765" y="7436"/>
                    <a:pt x="7404" y="5797"/>
                    <a:pt x="7467" y="3750"/>
                  </a:cubicBezTo>
                  <a:cubicBezTo>
                    <a:pt x="7467" y="1702"/>
                    <a:pt x="5797" y="32"/>
                    <a:pt x="3718"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02" name="Google Shape;6080;p67"/>
            <p:cNvSpPr/>
            <p:nvPr/>
          </p:nvSpPr>
          <p:spPr>
            <a:xfrm>
              <a:off x="-41726500" y="3586725"/>
              <a:ext cx="151250" cy="147800"/>
            </a:xfrm>
            <a:custGeom>
              <a:avLst/>
              <a:gdLst/>
              <a:ahLst/>
              <a:cxnLst/>
              <a:rect l="l" t="t" r="r" b="b"/>
              <a:pathLst>
                <a:path w="6050" h="5912" extrusionOk="0">
                  <a:moveTo>
                    <a:pt x="3829" y="0"/>
                  </a:moveTo>
                  <a:cubicBezTo>
                    <a:pt x="3706" y="0"/>
                    <a:pt x="3580" y="47"/>
                    <a:pt x="3498" y="146"/>
                  </a:cubicBezTo>
                  <a:lnTo>
                    <a:pt x="1" y="4336"/>
                  </a:lnTo>
                  <a:cubicBezTo>
                    <a:pt x="1229" y="4399"/>
                    <a:pt x="2332" y="4998"/>
                    <a:pt x="3088" y="5912"/>
                  </a:cubicBezTo>
                  <a:lnTo>
                    <a:pt x="5861" y="2446"/>
                  </a:lnTo>
                  <a:cubicBezTo>
                    <a:pt x="6050" y="2289"/>
                    <a:pt x="6050" y="2037"/>
                    <a:pt x="5924" y="1879"/>
                  </a:cubicBezTo>
                  <a:lnTo>
                    <a:pt x="4128" y="115"/>
                  </a:lnTo>
                  <a:cubicBezTo>
                    <a:pt x="4053" y="40"/>
                    <a:pt x="3942" y="0"/>
                    <a:pt x="3829"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03" name="Google Shape;6081;p67"/>
            <p:cNvSpPr/>
            <p:nvPr/>
          </p:nvSpPr>
          <p:spPr>
            <a:xfrm>
              <a:off x="-41808400" y="3584850"/>
              <a:ext cx="148100" cy="89825"/>
            </a:xfrm>
            <a:custGeom>
              <a:avLst/>
              <a:gdLst/>
              <a:ahLst/>
              <a:cxnLst/>
              <a:rect l="l" t="t" r="r" b="b"/>
              <a:pathLst>
                <a:path w="5924" h="3593" extrusionOk="0">
                  <a:moveTo>
                    <a:pt x="0" y="1"/>
                  </a:moveTo>
                  <a:lnTo>
                    <a:pt x="2962" y="3592"/>
                  </a:lnTo>
                  <a:lnTo>
                    <a:pt x="5923"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04" name="Google Shape;6082;p67"/>
            <p:cNvSpPr/>
            <p:nvPr/>
          </p:nvSpPr>
          <p:spPr>
            <a:xfrm>
              <a:off x="-41893475" y="3586725"/>
              <a:ext cx="148875" cy="147025"/>
            </a:xfrm>
            <a:custGeom>
              <a:avLst/>
              <a:gdLst/>
              <a:ahLst/>
              <a:cxnLst/>
              <a:rect l="l" t="t" r="r" b="b"/>
              <a:pathLst>
                <a:path w="5955" h="5881" extrusionOk="0">
                  <a:moveTo>
                    <a:pt x="2194" y="0"/>
                  </a:moveTo>
                  <a:cubicBezTo>
                    <a:pt x="2084" y="0"/>
                    <a:pt x="1965" y="40"/>
                    <a:pt x="1859" y="115"/>
                  </a:cubicBezTo>
                  <a:lnTo>
                    <a:pt x="95" y="1879"/>
                  </a:lnTo>
                  <a:cubicBezTo>
                    <a:pt x="1" y="2037"/>
                    <a:pt x="1" y="2289"/>
                    <a:pt x="95" y="2446"/>
                  </a:cubicBezTo>
                  <a:lnTo>
                    <a:pt x="2899" y="5880"/>
                  </a:lnTo>
                  <a:cubicBezTo>
                    <a:pt x="3655" y="4998"/>
                    <a:pt x="4758" y="4399"/>
                    <a:pt x="5955" y="4305"/>
                  </a:cubicBezTo>
                  <a:lnTo>
                    <a:pt x="2490" y="146"/>
                  </a:lnTo>
                  <a:cubicBezTo>
                    <a:pt x="2424" y="47"/>
                    <a:pt x="2315" y="0"/>
                    <a:pt x="2194"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31" name="Google Shape;6110;p67"/>
          <p:cNvGrpSpPr/>
          <p:nvPr/>
        </p:nvGrpSpPr>
        <p:grpSpPr>
          <a:xfrm>
            <a:off x="5733038" y="4193492"/>
            <a:ext cx="362507" cy="283867"/>
            <a:chOff x="-41526450" y="3653375"/>
            <a:chExt cx="315875" cy="247350"/>
          </a:xfrm>
          <a:solidFill>
            <a:srgbClr val="271C3E"/>
          </a:solidFill>
        </p:grpSpPr>
        <p:sp>
          <p:nvSpPr>
            <p:cNvPr id="232" name="Google Shape;6111;p67"/>
            <p:cNvSpPr/>
            <p:nvPr/>
          </p:nvSpPr>
          <p:spPr>
            <a:xfrm>
              <a:off x="-41526450" y="3860525"/>
              <a:ext cx="315875" cy="40200"/>
            </a:xfrm>
            <a:custGeom>
              <a:avLst/>
              <a:gdLst/>
              <a:ahLst/>
              <a:cxnLst/>
              <a:rect l="l" t="t" r="r" b="b"/>
              <a:pathLst>
                <a:path w="12635" h="1608" extrusionOk="0">
                  <a:moveTo>
                    <a:pt x="379" y="0"/>
                  </a:moveTo>
                  <a:cubicBezTo>
                    <a:pt x="159" y="0"/>
                    <a:pt x="1" y="189"/>
                    <a:pt x="1" y="378"/>
                  </a:cubicBezTo>
                  <a:cubicBezTo>
                    <a:pt x="1" y="1040"/>
                    <a:pt x="537" y="1607"/>
                    <a:pt x="1198" y="1607"/>
                  </a:cubicBezTo>
                  <a:lnTo>
                    <a:pt x="11406" y="1607"/>
                  </a:lnTo>
                  <a:cubicBezTo>
                    <a:pt x="12067" y="1607"/>
                    <a:pt x="12634" y="1072"/>
                    <a:pt x="12634" y="378"/>
                  </a:cubicBezTo>
                  <a:cubicBezTo>
                    <a:pt x="12603" y="158"/>
                    <a:pt x="12445" y="0"/>
                    <a:pt x="12193" y="0"/>
                  </a:cubicBezTo>
                  <a:lnTo>
                    <a:pt x="10965" y="0"/>
                  </a:lnTo>
                  <a:lnTo>
                    <a:pt x="10965" y="378"/>
                  </a:lnTo>
                  <a:cubicBezTo>
                    <a:pt x="10965" y="630"/>
                    <a:pt x="10776" y="819"/>
                    <a:pt x="10555" y="819"/>
                  </a:cubicBezTo>
                  <a:cubicBezTo>
                    <a:pt x="10303" y="819"/>
                    <a:pt x="10146" y="630"/>
                    <a:pt x="10146" y="378"/>
                  </a:cubicBezTo>
                  <a:lnTo>
                    <a:pt x="10146" y="0"/>
                  </a:lnTo>
                  <a:lnTo>
                    <a:pt x="9326" y="0"/>
                  </a:lnTo>
                  <a:lnTo>
                    <a:pt x="9326" y="378"/>
                  </a:lnTo>
                  <a:cubicBezTo>
                    <a:pt x="9326" y="630"/>
                    <a:pt x="9137" y="819"/>
                    <a:pt x="8917" y="819"/>
                  </a:cubicBezTo>
                  <a:cubicBezTo>
                    <a:pt x="8696" y="819"/>
                    <a:pt x="8507" y="630"/>
                    <a:pt x="8507" y="378"/>
                  </a:cubicBezTo>
                  <a:lnTo>
                    <a:pt x="8507"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33" name="Google Shape;6112;p67"/>
            <p:cNvSpPr/>
            <p:nvPr/>
          </p:nvSpPr>
          <p:spPr>
            <a:xfrm>
              <a:off x="-41506750" y="3653375"/>
              <a:ext cx="275700" cy="186700"/>
            </a:xfrm>
            <a:custGeom>
              <a:avLst/>
              <a:gdLst/>
              <a:ahLst/>
              <a:cxnLst/>
              <a:rect l="l" t="t" r="r" b="b"/>
              <a:pathLst>
                <a:path w="11028" h="7468" extrusionOk="0">
                  <a:moveTo>
                    <a:pt x="3794" y="1673"/>
                  </a:moveTo>
                  <a:cubicBezTo>
                    <a:pt x="3841" y="1673"/>
                    <a:pt x="3890" y="1682"/>
                    <a:pt x="3939" y="1702"/>
                  </a:cubicBezTo>
                  <a:lnTo>
                    <a:pt x="6428" y="2521"/>
                  </a:lnTo>
                  <a:cubicBezTo>
                    <a:pt x="6680" y="2616"/>
                    <a:pt x="6806" y="2994"/>
                    <a:pt x="6585" y="3214"/>
                  </a:cubicBezTo>
                  <a:lnTo>
                    <a:pt x="6018" y="3750"/>
                  </a:lnTo>
                  <a:lnTo>
                    <a:pt x="7404" y="5136"/>
                  </a:lnTo>
                  <a:cubicBezTo>
                    <a:pt x="7593" y="5262"/>
                    <a:pt x="7593" y="5514"/>
                    <a:pt x="7436" y="5671"/>
                  </a:cubicBezTo>
                  <a:cubicBezTo>
                    <a:pt x="7357" y="5750"/>
                    <a:pt x="7247" y="5790"/>
                    <a:pt x="7136" y="5790"/>
                  </a:cubicBezTo>
                  <a:cubicBezTo>
                    <a:pt x="7026" y="5790"/>
                    <a:pt x="6916" y="5750"/>
                    <a:pt x="6837" y="5671"/>
                  </a:cubicBezTo>
                  <a:lnTo>
                    <a:pt x="5451" y="4317"/>
                  </a:lnTo>
                  <a:lnTo>
                    <a:pt x="4915" y="4852"/>
                  </a:lnTo>
                  <a:cubicBezTo>
                    <a:pt x="4821" y="4947"/>
                    <a:pt x="4714" y="4988"/>
                    <a:pt x="4613" y="4988"/>
                  </a:cubicBezTo>
                  <a:cubicBezTo>
                    <a:pt x="4444" y="4988"/>
                    <a:pt x="4293" y="4872"/>
                    <a:pt x="4254" y="4695"/>
                  </a:cubicBezTo>
                  <a:lnTo>
                    <a:pt x="3435" y="2206"/>
                  </a:lnTo>
                  <a:cubicBezTo>
                    <a:pt x="3328" y="1940"/>
                    <a:pt x="3537" y="1673"/>
                    <a:pt x="3794" y="1673"/>
                  </a:cubicBezTo>
                  <a:close/>
                  <a:moveTo>
                    <a:pt x="1198" y="1"/>
                  </a:moveTo>
                  <a:cubicBezTo>
                    <a:pt x="536" y="1"/>
                    <a:pt x="1" y="568"/>
                    <a:pt x="1" y="1229"/>
                  </a:cubicBezTo>
                  <a:lnTo>
                    <a:pt x="1" y="7467"/>
                  </a:lnTo>
                  <a:lnTo>
                    <a:pt x="11027" y="7467"/>
                  </a:lnTo>
                  <a:lnTo>
                    <a:pt x="11027" y="1229"/>
                  </a:lnTo>
                  <a:cubicBezTo>
                    <a:pt x="11027" y="568"/>
                    <a:pt x="10460" y="1"/>
                    <a:pt x="9767"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56" name="Google Shape;5972;p67"/>
          <p:cNvGrpSpPr/>
          <p:nvPr/>
        </p:nvGrpSpPr>
        <p:grpSpPr>
          <a:xfrm>
            <a:off x="3923617" y="1891745"/>
            <a:ext cx="360504" cy="414709"/>
            <a:chOff x="-42971725" y="3217825"/>
            <a:chExt cx="275675" cy="317125"/>
          </a:xfrm>
          <a:solidFill>
            <a:srgbClr val="271C3E"/>
          </a:solidFill>
        </p:grpSpPr>
        <p:sp>
          <p:nvSpPr>
            <p:cNvPr id="257" name="Google Shape;5973;p67"/>
            <p:cNvSpPr/>
            <p:nvPr/>
          </p:nvSpPr>
          <p:spPr>
            <a:xfrm>
              <a:off x="-42951250" y="3279250"/>
              <a:ext cx="233950" cy="152050"/>
            </a:xfrm>
            <a:custGeom>
              <a:avLst/>
              <a:gdLst/>
              <a:ahLst/>
              <a:cxnLst/>
              <a:rect l="l" t="t" r="r" b="b"/>
              <a:pathLst>
                <a:path w="9358" h="6082" extrusionOk="0">
                  <a:moveTo>
                    <a:pt x="379" y="1"/>
                  </a:moveTo>
                  <a:cubicBezTo>
                    <a:pt x="158" y="1"/>
                    <a:pt x="1" y="221"/>
                    <a:pt x="1" y="410"/>
                  </a:cubicBezTo>
                  <a:lnTo>
                    <a:pt x="1" y="6081"/>
                  </a:lnTo>
                  <a:lnTo>
                    <a:pt x="9357" y="6081"/>
                  </a:lnTo>
                  <a:lnTo>
                    <a:pt x="9357" y="410"/>
                  </a:lnTo>
                  <a:cubicBezTo>
                    <a:pt x="9357" y="158"/>
                    <a:pt x="9168" y="1"/>
                    <a:pt x="8979"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58" name="Google Shape;5974;p67"/>
            <p:cNvSpPr/>
            <p:nvPr/>
          </p:nvSpPr>
          <p:spPr>
            <a:xfrm>
              <a:off x="-42971725" y="3451750"/>
              <a:ext cx="275675" cy="83200"/>
            </a:xfrm>
            <a:custGeom>
              <a:avLst/>
              <a:gdLst/>
              <a:ahLst/>
              <a:cxnLst/>
              <a:rect l="l" t="t" r="r" b="b"/>
              <a:pathLst>
                <a:path w="11027" h="3328" extrusionOk="0">
                  <a:moveTo>
                    <a:pt x="63" y="0"/>
                  </a:moveTo>
                  <a:cubicBezTo>
                    <a:pt x="32" y="126"/>
                    <a:pt x="0" y="284"/>
                    <a:pt x="0" y="410"/>
                  </a:cubicBezTo>
                  <a:cubicBezTo>
                    <a:pt x="0" y="1103"/>
                    <a:pt x="536" y="1670"/>
                    <a:pt x="1198" y="1670"/>
                  </a:cubicBezTo>
                  <a:lnTo>
                    <a:pt x="3151" y="1670"/>
                  </a:lnTo>
                  <a:lnTo>
                    <a:pt x="2615" y="2710"/>
                  </a:lnTo>
                  <a:cubicBezTo>
                    <a:pt x="2521" y="2930"/>
                    <a:pt x="2615" y="3182"/>
                    <a:pt x="2836" y="3277"/>
                  </a:cubicBezTo>
                  <a:cubicBezTo>
                    <a:pt x="2889" y="3312"/>
                    <a:pt x="2949" y="3328"/>
                    <a:pt x="3009" y="3328"/>
                  </a:cubicBezTo>
                  <a:cubicBezTo>
                    <a:pt x="3166" y="3328"/>
                    <a:pt x="3326" y="3224"/>
                    <a:pt x="3371" y="3088"/>
                  </a:cubicBezTo>
                  <a:lnTo>
                    <a:pt x="4096" y="1639"/>
                  </a:lnTo>
                  <a:lnTo>
                    <a:pt x="5073" y="1639"/>
                  </a:lnTo>
                  <a:lnTo>
                    <a:pt x="5073" y="2867"/>
                  </a:lnTo>
                  <a:cubicBezTo>
                    <a:pt x="5073" y="3119"/>
                    <a:pt x="5262" y="3308"/>
                    <a:pt x="5514" y="3308"/>
                  </a:cubicBezTo>
                  <a:cubicBezTo>
                    <a:pt x="5734" y="3308"/>
                    <a:pt x="5892" y="3119"/>
                    <a:pt x="5892" y="2867"/>
                  </a:cubicBezTo>
                  <a:lnTo>
                    <a:pt x="5892" y="1639"/>
                  </a:lnTo>
                  <a:lnTo>
                    <a:pt x="6868" y="1639"/>
                  </a:lnTo>
                  <a:lnTo>
                    <a:pt x="7593" y="3088"/>
                  </a:lnTo>
                  <a:cubicBezTo>
                    <a:pt x="7688" y="3230"/>
                    <a:pt x="7835" y="3301"/>
                    <a:pt x="7983" y="3301"/>
                  </a:cubicBezTo>
                  <a:cubicBezTo>
                    <a:pt x="8032" y="3301"/>
                    <a:pt x="8081" y="3293"/>
                    <a:pt x="8129" y="3277"/>
                  </a:cubicBezTo>
                  <a:cubicBezTo>
                    <a:pt x="8349" y="3151"/>
                    <a:pt x="8412" y="2930"/>
                    <a:pt x="8349" y="2710"/>
                  </a:cubicBezTo>
                  <a:lnTo>
                    <a:pt x="7814" y="1670"/>
                  </a:lnTo>
                  <a:lnTo>
                    <a:pt x="9767" y="1670"/>
                  </a:lnTo>
                  <a:cubicBezTo>
                    <a:pt x="10429" y="1670"/>
                    <a:pt x="11027" y="1103"/>
                    <a:pt x="11027" y="410"/>
                  </a:cubicBezTo>
                  <a:cubicBezTo>
                    <a:pt x="11027" y="252"/>
                    <a:pt x="10964" y="126"/>
                    <a:pt x="10933"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59" name="Google Shape;5975;p67"/>
            <p:cNvSpPr/>
            <p:nvPr/>
          </p:nvSpPr>
          <p:spPr>
            <a:xfrm>
              <a:off x="-42866975" y="3217825"/>
              <a:ext cx="63025" cy="40975"/>
            </a:xfrm>
            <a:custGeom>
              <a:avLst/>
              <a:gdLst/>
              <a:ahLst/>
              <a:cxnLst/>
              <a:rect l="l" t="t" r="r" b="b"/>
              <a:pathLst>
                <a:path w="2521" h="1639" extrusionOk="0">
                  <a:moveTo>
                    <a:pt x="442" y="0"/>
                  </a:moveTo>
                  <a:cubicBezTo>
                    <a:pt x="221" y="0"/>
                    <a:pt x="1" y="189"/>
                    <a:pt x="1" y="410"/>
                  </a:cubicBezTo>
                  <a:lnTo>
                    <a:pt x="1" y="1639"/>
                  </a:lnTo>
                  <a:lnTo>
                    <a:pt x="2489" y="1639"/>
                  </a:lnTo>
                  <a:lnTo>
                    <a:pt x="2489" y="410"/>
                  </a:lnTo>
                  <a:lnTo>
                    <a:pt x="2521" y="410"/>
                  </a:lnTo>
                  <a:cubicBezTo>
                    <a:pt x="2521" y="189"/>
                    <a:pt x="2332" y="0"/>
                    <a:pt x="211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60" name="Google Shape;5984;p67"/>
          <p:cNvGrpSpPr/>
          <p:nvPr/>
        </p:nvGrpSpPr>
        <p:grpSpPr>
          <a:xfrm>
            <a:off x="6993481" y="1888681"/>
            <a:ext cx="416114" cy="415100"/>
            <a:chOff x="-41111350" y="3239100"/>
            <a:chExt cx="318200" cy="317425"/>
          </a:xfrm>
          <a:solidFill>
            <a:srgbClr val="271C3E"/>
          </a:solidFill>
        </p:grpSpPr>
        <p:sp>
          <p:nvSpPr>
            <p:cNvPr id="261" name="Google Shape;5985;p67"/>
            <p:cNvSpPr/>
            <p:nvPr/>
          </p:nvSpPr>
          <p:spPr>
            <a:xfrm>
              <a:off x="-41111350" y="3239100"/>
              <a:ext cx="145725" cy="144925"/>
            </a:xfrm>
            <a:custGeom>
              <a:avLst/>
              <a:gdLst/>
              <a:ahLst/>
              <a:cxnLst/>
              <a:rect l="l" t="t" r="r" b="b"/>
              <a:pathLst>
                <a:path w="5829" h="5797" extrusionOk="0">
                  <a:moveTo>
                    <a:pt x="2930" y="1670"/>
                  </a:moveTo>
                  <a:cubicBezTo>
                    <a:pt x="3119" y="1670"/>
                    <a:pt x="3308" y="1859"/>
                    <a:pt x="3308" y="2048"/>
                  </a:cubicBezTo>
                  <a:lnTo>
                    <a:pt x="3308" y="2489"/>
                  </a:lnTo>
                  <a:lnTo>
                    <a:pt x="3749" y="2489"/>
                  </a:lnTo>
                  <a:cubicBezTo>
                    <a:pt x="4001" y="2489"/>
                    <a:pt x="4159" y="2678"/>
                    <a:pt x="4159" y="2930"/>
                  </a:cubicBezTo>
                  <a:cubicBezTo>
                    <a:pt x="4159" y="3151"/>
                    <a:pt x="3938" y="3340"/>
                    <a:pt x="3749" y="3340"/>
                  </a:cubicBezTo>
                  <a:lnTo>
                    <a:pt x="3308" y="3340"/>
                  </a:lnTo>
                  <a:lnTo>
                    <a:pt x="3308" y="3781"/>
                  </a:lnTo>
                  <a:cubicBezTo>
                    <a:pt x="3308" y="4001"/>
                    <a:pt x="3119" y="4159"/>
                    <a:pt x="2930" y="4159"/>
                  </a:cubicBezTo>
                  <a:cubicBezTo>
                    <a:pt x="2710" y="4159"/>
                    <a:pt x="2520" y="3970"/>
                    <a:pt x="2520" y="3781"/>
                  </a:cubicBezTo>
                  <a:lnTo>
                    <a:pt x="2520" y="3340"/>
                  </a:lnTo>
                  <a:lnTo>
                    <a:pt x="2079" y="3340"/>
                  </a:lnTo>
                  <a:cubicBezTo>
                    <a:pt x="1859" y="3340"/>
                    <a:pt x="1701" y="3151"/>
                    <a:pt x="1701" y="2930"/>
                  </a:cubicBezTo>
                  <a:cubicBezTo>
                    <a:pt x="1701" y="2678"/>
                    <a:pt x="1859" y="2489"/>
                    <a:pt x="2079" y="2489"/>
                  </a:cubicBezTo>
                  <a:lnTo>
                    <a:pt x="2520" y="2489"/>
                  </a:lnTo>
                  <a:lnTo>
                    <a:pt x="2520" y="2048"/>
                  </a:lnTo>
                  <a:cubicBezTo>
                    <a:pt x="2520" y="1827"/>
                    <a:pt x="2710" y="1670"/>
                    <a:pt x="2930" y="1670"/>
                  </a:cubicBezTo>
                  <a:close/>
                  <a:moveTo>
                    <a:pt x="441" y="0"/>
                  </a:moveTo>
                  <a:cubicBezTo>
                    <a:pt x="189" y="0"/>
                    <a:pt x="0" y="189"/>
                    <a:pt x="0" y="441"/>
                  </a:cubicBezTo>
                  <a:lnTo>
                    <a:pt x="0" y="5387"/>
                  </a:lnTo>
                  <a:cubicBezTo>
                    <a:pt x="32" y="5639"/>
                    <a:pt x="221" y="5797"/>
                    <a:pt x="441" y="5797"/>
                  </a:cubicBezTo>
                  <a:lnTo>
                    <a:pt x="5387" y="5797"/>
                  </a:lnTo>
                  <a:cubicBezTo>
                    <a:pt x="5639" y="5797"/>
                    <a:pt x="5829" y="5608"/>
                    <a:pt x="5829" y="5387"/>
                  </a:cubicBezTo>
                  <a:lnTo>
                    <a:pt x="5829" y="441"/>
                  </a:lnTo>
                  <a:cubicBezTo>
                    <a:pt x="5829" y="189"/>
                    <a:pt x="5639" y="0"/>
                    <a:pt x="5387"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2" name="Google Shape;5986;p67"/>
            <p:cNvSpPr/>
            <p:nvPr/>
          </p:nvSpPr>
          <p:spPr>
            <a:xfrm>
              <a:off x="-41110575" y="3412375"/>
              <a:ext cx="146525" cy="144150"/>
            </a:xfrm>
            <a:custGeom>
              <a:avLst/>
              <a:gdLst/>
              <a:ahLst/>
              <a:cxnLst/>
              <a:rect l="l" t="t" r="r" b="b"/>
              <a:pathLst>
                <a:path w="5861" h="5766" extrusionOk="0">
                  <a:moveTo>
                    <a:pt x="3450" y="1859"/>
                  </a:moveTo>
                  <a:cubicBezTo>
                    <a:pt x="3561" y="1859"/>
                    <a:pt x="3671" y="1890"/>
                    <a:pt x="3750" y="1953"/>
                  </a:cubicBezTo>
                  <a:cubicBezTo>
                    <a:pt x="3907" y="2111"/>
                    <a:pt x="3907" y="2395"/>
                    <a:pt x="3750" y="2552"/>
                  </a:cubicBezTo>
                  <a:lnTo>
                    <a:pt x="3466" y="2836"/>
                  </a:lnTo>
                  <a:lnTo>
                    <a:pt x="3750" y="3119"/>
                  </a:lnTo>
                  <a:cubicBezTo>
                    <a:pt x="3907" y="3277"/>
                    <a:pt x="3907" y="3529"/>
                    <a:pt x="3750" y="3686"/>
                  </a:cubicBezTo>
                  <a:cubicBezTo>
                    <a:pt x="3671" y="3765"/>
                    <a:pt x="3561" y="3804"/>
                    <a:pt x="3450" y="3804"/>
                  </a:cubicBezTo>
                  <a:cubicBezTo>
                    <a:pt x="3340" y="3804"/>
                    <a:pt x="3230" y="3765"/>
                    <a:pt x="3151" y="3686"/>
                  </a:cubicBezTo>
                  <a:lnTo>
                    <a:pt x="2899" y="3434"/>
                  </a:lnTo>
                  <a:lnTo>
                    <a:pt x="2616" y="3686"/>
                  </a:lnTo>
                  <a:cubicBezTo>
                    <a:pt x="2537" y="3765"/>
                    <a:pt x="2426" y="3804"/>
                    <a:pt x="2316" y="3804"/>
                  </a:cubicBezTo>
                  <a:cubicBezTo>
                    <a:pt x="2206" y="3804"/>
                    <a:pt x="2096" y="3765"/>
                    <a:pt x="2017" y="3686"/>
                  </a:cubicBezTo>
                  <a:cubicBezTo>
                    <a:pt x="1859" y="3529"/>
                    <a:pt x="1859" y="3277"/>
                    <a:pt x="2017" y="3119"/>
                  </a:cubicBezTo>
                  <a:lnTo>
                    <a:pt x="2300" y="2836"/>
                  </a:lnTo>
                  <a:lnTo>
                    <a:pt x="2017" y="2552"/>
                  </a:lnTo>
                  <a:cubicBezTo>
                    <a:pt x="1859" y="2395"/>
                    <a:pt x="1859" y="2111"/>
                    <a:pt x="2017" y="1953"/>
                  </a:cubicBezTo>
                  <a:cubicBezTo>
                    <a:pt x="2096" y="1890"/>
                    <a:pt x="2206" y="1859"/>
                    <a:pt x="2316" y="1859"/>
                  </a:cubicBezTo>
                  <a:cubicBezTo>
                    <a:pt x="2426" y="1859"/>
                    <a:pt x="2537" y="1890"/>
                    <a:pt x="2616" y="1953"/>
                  </a:cubicBezTo>
                  <a:lnTo>
                    <a:pt x="2899" y="2237"/>
                  </a:lnTo>
                  <a:lnTo>
                    <a:pt x="3151" y="1953"/>
                  </a:lnTo>
                  <a:cubicBezTo>
                    <a:pt x="3230" y="1890"/>
                    <a:pt x="3340" y="1859"/>
                    <a:pt x="3450" y="1859"/>
                  </a:cubicBezTo>
                  <a:close/>
                  <a:moveTo>
                    <a:pt x="442" y="0"/>
                  </a:moveTo>
                  <a:cubicBezTo>
                    <a:pt x="221" y="0"/>
                    <a:pt x="1" y="189"/>
                    <a:pt x="1" y="378"/>
                  </a:cubicBezTo>
                  <a:lnTo>
                    <a:pt x="1" y="5356"/>
                  </a:lnTo>
                  <a:cubicBezTo>
                    <a:pt x="1" y="5608"/>
                    <a:pt x="221" y="5766"/>
                    <a:pt x="442" y="5766"/>
                  </a:cubicBezTo>
                  <a:lnTo>
                    <a:pt x="5419" y="5766"/>
                  </a:lnTo>
                  <a:cubicBezTo>
                    <a:pt x="5640" y="5766"/>
                    <a:pt x="5861" y="5545"/>
                    <a:pt x="5861" y="5356"/>
                  </a:cubicBezTo>
                  <a:lnTo>
                    <a:pt x="5861" y="378"/>
                  </a:lnTo>
                  <a:cubicBezTo>
                    <a:pt x="5861" y="158"/>
                    <a:pt x="5640" y="0"/>
                    <a:pt x="5419"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3" name="Google Shape;5987;p67"/>
            <p:cNvSpPr/>
            <p:nvPr/>
          </p:nvSpPr>
          <p:spPr>
            <a:xfrm>
              <a:off x="-40938875" y="3239100"/>
              <a:ext cx="145725" cy="144925"/>
            </a:xfrm>
            <a:custGeom>
              <a:avLst/>
              <a:gdLst/>
              <a:ahLst/>
              <a:cxnLst/>
              <a:rect l="l" t="t" r="r" b="b"/>
              <a:pathLst>
                <a:path w="5829" h="5797" extrusionOk="0">
                  <a:moveTo>
                    <a:pt x="3750" y="2457"/>
                  </a:moveTo>
                  <a:cubicBezTo>
                    <a:pt x="3970" y="2457"/>
                    <a:pt x="4128" y="2646"/>
                    <a:pt x="4128" y="2867"/>
                  </a:cubicBezTo>
                  <a:cubicBezTo>
                    <a:pt x="4159" y="3151"/>
                    <a:pt x="3970" y="3308"/>
                    <a:pt x="3750" y="3308"/>
                  </a:cubicBezTo>
                  <a:lnTo>
                    <a:pt x="2080" y="3308"/>
                  </a:lnTo>
                  <a:cubicBezTo>
                    <a:pt x="1859" y="3308"/>
                    <a:pt x="1702" y="3119"/>
                    <a:pt x="1702" y="2867"/>
                  </a:cubicBezTo>
                  <a:cubicBezTo>
                    <a:pt x="1702" y="2646"/>
                    <a:pt x="1891" y="2457"/>
                    <a:pt x="2080" y="2457"/>
                  </a:cubicBezTo>
                  <a:close/>
                  <a:moveTo>
                    <a:pt x="442" y="0"/>
                  </a:moveTo>
                  <a:cubicBezTo>
                    <a:pt x="190" y="0"/>
                    <a:pt x="1" y="189"/>
                    <a:pt x="1" y="441"/>
                  </a:cubicBezTo>
                  <a:lnTo>
                    <a:pt x="1" y="5387"/>
                  </a:lnTo>
                  <a:cubicBezTo>
                    <a:pt x="1" y="5639"/>
                    <a:pt x="190" y="5797"/>
                    <a:pt x="442" y="5797"/>
                  </a:cubicBezTo>
                  <a:lnTo>
                    <a:pt x="5388" y="5797"/>
                  </a:lnTo>
                  <a:cubicBezTo>
                    <a:pt x="5640" y="5797"/>
                    <a:pt x="5829" y="5608"/>
                    <a:pt x="5829" y="5387"/>
                  </a:cubicBezTo>
                  <a:lnTo>
                    <a:pt x="5829" y="441"/>
                  </a:lnTo>
                  <a:cubicBezTo>
                    <a:pt x="5829" y="189"/>
                    <a:pt x="5640" y="0"/>
                    <a:pt x="5388"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4" name="Google Shape;5988;p67"/>
            <p:cNvSpPr/>
            <p:nvPr/>
          </p:nvSpPr>
          <p:spPr>
            <a:xfrm>
              <a:off x="-40938875" y="3411575"/>
              <a:ext cx="145725" cy="144950"/>
            </a:xfrm>
            <a:custGeom>
              <a:avLst/>
              <a:gdLst/>
              <a:ahLst/>
              <a:cxnLst/>
              <a:rect l="l" t="t" r="r" b="b"/>
              <a:pathLst>
                <a:path w="5829" h="5798" extrusionOk="0">
                  <a:moveTo>
                    <a:pt x="3750" y="1639"/>
                  </a:moveTo>
                  <a:cubicBezTo>
                    <a:pt x="3970" y="1639"/>
                    <a:pt x="4128" y="1859"/>
                    <a:pt x="4128" y="2080"/>
                  </a:cubicBezTo>
                  <a:cubicBezTo>
                    <a:pt x="4159" y="2332"/>
                    <a:pt x="3970" y="2490"/>
                    <a:pt x="3750" y="2490"/>
                  </a:cubicBezTo>
                  <a:lnTo>
                    <a:pt x="2080" y="2490"/>
                  </a:lnTo>
                  <a:cubicBezTo>
                    <a:pt x="1859" y="2490"/>
                    <a:pt x="1702" y="2269"/>
                    <a:pt x="1702" y="2080"/>
                  </a:cubicBezTo>
                  <a:cubicBezTo>
                    <a:pt x="1702" y="1859"/>
                    <a:pt x="1891" y="1639"/>
                    <a:pt x="2080" y="1639"/>
                  </a:cubicBezTo>
                  <a:close/>
                  <a:moveTo>
                    <a:pt x="3750" y="3309"/>
                  </a:moveTo>
                  <a:cubicBezTo>
                    <a:pt x="3970" y="3309"/>
                    <a:pt x="4128" y="3498"/>
                    <a:pt x="4128" y="3687"/>
                  </a:cubicBezTo>
                  <a:cubicBezTo>
                    <a:pt x="4159" y="3970"/>
                    <a:pt x="3970" y="4128"/>
                    <a:pt x="3750" y="4128"/>
                  </a:cubicBezTo>
                  <a:lnTo>
                    <a:pt x="2080" y="4128"/>
                  </a:lnTo>
                  <a:cubicBezTo>
                    <a:pt x="1859" y="4128"/>
                    <a:pt x="1702" y="3939"/>
                    <a:pt x="1702" y="3687"/>
                  </a:cubicBezTo>
                  <a:cubicBezTo>
                    <a:pt x="1702" y="3466"/>
                    <a:pt x="1891" y="3309"/>
                    <a:pt x="2080" y="3309"/>
                  </a:cubicBezTo>
                  <a:close/>
                  <a:moveTo>
                    <a:pt x="442" y="1"/>
                  </a:moveTo>
                  <a:cubicBezTo>
                    <a:pt x="190" y="1"/>
                    <a:pt x="1" y="190"/>
                    <a:pt x="1" y="379"/>
                  </a:cubicBezTo>
                  <a:lnTo>
                    <a:pt x="1" y="5388"/>
                  </a:lnTo>
                  <a:cubicBezTo>
                    <a:pt x="1" y="5640"/>
                    <a:pt x="190" y="5798"/>
                    <a:pt x="442" y="5798"/>
                  </a:cubicBezTo>
                  <a:lnTo>
                    <a:pt x="5388" y="5798"/>
                  </a:lnTo>
                  <a:cubicBezTo>
                    <a:pt x="5640" y="5798"/>
                    <a:pt x="5829" y="5577"/>
                    <a:pt x="5829" y="5388"/>
                  </a:cubicBezTo>
                  <a:lnTo>
                    <a:pt x="5829" y="410"/>
                  </a:lnTo>
                  <a:cubicBezTo>
                    <a:pt x="5829" y="190"/>
                    <a:pt x="5640" y="1"/>
                    <a:pt x="5388"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65" name="Google Shape;6002;p67"/>
          <p:cNvGrpSpPr/>
          <p:nvPr/>
        </p:nvGrpSpPr>
        <p:grpSpPr>
          <a:xfrm>
            <a:off x="4569813" y="1891744"/>
            <a:ext cx="480716" cy="415100"/>
            <a:chOff x="-42651700" y="3217825"/>
            <a:chExt cx="367600" cy="317425"/>
          </a:xfrm>
          <a:solidFill>
            <a:srgbClr val="271C3E"/>
          </a:solidFill>
        </p:grpSpPr>
        <p:sp>
          <p:nvSpPr>
            <p:cNvPr id="266" name="Google Shape;6003;p67"/>
            <p:cNvSpPr/>
            <p:nvPr/>
          </p:nvSpPr>
          <p:spPr>
            <a:xfrm>
              <a:off x="-42651700" y="3239075"/>
              <a:ext cx="367600" cy="296175"/>
            </a:xfrm>
            <a:custGeom>
              <a:avLst/>
              <a:gdLst/>
              <a:ahLst/>
              <a:cxnLst/>
              <a:rect l="l" t="t" r="r" b="b"/>
              <a:pathLst>
                <a:path w="14704" h="11847" extrusionOk="0">
                  <a:moveTo>
                    <a:pt x="7370" y="797"/>
                  </a:moveTo>
                  <a:cubicBezTo>
                    <a:pt x="8536" y="797"/>
                    <a:pt x="9694" y="1246"/>
                    <a:pt x="10576" y="2143"/>
                  </a:cubicBezTo>
                  <a:cubicBezTo>
                    <a:pt x="12340" y="3908"/>
                    <a:pt x="12340" y="6775"/>
                    <a:pt x="10576" y="8539"/>
                  </a:cubicBezTo>
                  <a:cubicBezTo>
                    <a:pt x="9757" y="9390"/>
                    <a:pt x="8623" y="9894"/>
                    <a:pt x="7363" y="9894"/>
                  </a:cubicBezTo>
                  <a:cubicBezTo>
                    <a:pt x="6102" y="9894"/>
                    <a:pt x="4937" y="9358"/>
                    <a:pt x="4118" y="8539"/>
                  </a:cubicBezTo>
                  <a:cubicBezTo>
                    <a:pt x="2353" y="6775"/>
                    <a:pt x="2353" y="3908"/>
                    <a:pt x="4118" y="2143"/>
                  </a:cubicBezTo>
                  <a:cubicBezTo>
                    <a:pt x="5031" y="1246"/>
                    <a:pt x="6205" y="797"/>
                    <a:pt x="7370" y="797"/>
                  </a:cubicBezTo>
                  <a:close/>
                  <a:moveTo>
                    <a:pt x="7326" y="1"/>
                  </a:moveTo>
                  <a:cubicBezTo>
                    <a:pt x="2091" y="1"/>
                    <a:pt x="0" y="6750"/>
                    <a:pt x="4275" y="9768"/>
                  </a:cubicBezTo>
                  <a:lnTo>
                    <a:pt x="3424" y="11280"/>
                  </a:lnTo>
                  <a:cubicBezTo>
                    <a:pt x="3298" y="11532"/>
                    <a:pt x="3487" y="11847"/>
                    <a:pt x="3771" y="11847"/>
                  </a:cubicBezTo>
                  <a:cubicBezTo>
                    <a:pt x="3929" y="11847"/>
                    <a:pt x="4086" y="11784"/>
                    <a:pt x="4118" y="11626"/>
                  </a:cubicBezTo>
                  <a:lnTo>
                    <a:pt x="5000" y="10209"/>
                  </a:lnTo>
                  <a:cubicBezTo>
                    <a:pt x="5740" y="10571"/>
                    <a:pt x="6543" y="10752"/>
                    <a:pt x="7351" y="10752"/>
                  </a:cubicBezTo>
                  <a:cubicBezTo>
                    <a:pt x="8158" y="10752"/>
                    <a:pt x="8969" y="10571"/>
                    <a:pt x="9725" y="10209"/>
                  </a:cubicBezTo>
                  <a:lnTo>
                    <a:pt x="10576" y="11626"/>
                  </a:lnTo>
                  <a:cubicBezTo>
                    <a:pt x="10671" y="11784"/>
                    <a:pt x="10828" y="11847"/>
                    <a:pt x="10923" y="11847"/>
                  </a:cubicBezTo>
                  <a:cubicBezTo>
                    <a:pt x="11238" y="11847"/>
                    <a:pt x="11458" y="11532"/>
                    <a:pt x="11301" y="11280"/>
                  </a:cubicBezTo>
                  <a:lnTo>
                    <a:pt x="10419" y="9768"/>
                  </a:lnTo>
                  <a:cubicBezTo>
                    <a:pt x="14703" y="6775"/>
                    <a:pt x="12592" y="1"/>
                    <a:pt x="7363" y="1"/>
                  </a:cubicBezTo>
                  <a:cubicBezTo>
                    <a:pt x="7350" y="1"/>
                    <a:pt x="7338" y="1"/>
                    <a:pt x="7326"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7" name="Google Shape;6004;p67"/>
            <p:cNvSpPr/>
            <p:nvPr/>
          </p:nvSpPr>
          <p:spPr>
            <a:xfrm>
              <a:off x="-42419600" y="3217825"/>
              <a:ext cx="106350" cy="106350"/>
            </a:xfrm>
            <a:custGeom>
              <a:avLst/>
              <a:gdLst/>
              <a:ahLst/>
              <a:cxnLst/>
              <a:rect l="l" t="t" r="r" b="b"/>
              <a:pathLst>
                <a:path w="4254" h="4254" extrusionOk="0">
                  <a:moveTo>
                    <a:pt x="1355" y="0"/>
                  </a:moveTo>
                  <a:cubicBezTo>
                    <a:pt x="882" y="0"/>
                    <a:pt x="410" y="95"/>
                    <a:pt x="0" y="315"/>
                  </a:cubicBezTo>
                  <a:cubicBezTo>
                    <a:pt x="1891" y="946"/>
                    <a:pt x="3340" y="2395"/>
                    <a:pt x="3938" y="4254"/>
                  </a:cubicBezTo>
                  <a:cubicBezTo>
                    <a:pt x="4128" y="3844"/>
                    <a:pt x="4254" y="3371"/>
                    <a:pt x="4254" y="2899"/>
                  </a:cubicBezTo>
                  <a:cubicBezTo>
                    <a:pt x="4254" y="1292"/>
                    <a:pt x="2962" y="0"/>
                    <a:pt x="1355"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8" name="Google Shape;6005;p67"/>
            <p:cNvSpPr/>
            <p:nvPr/>
          </p:nvSpPr>
          <p:spPr>
            <a:xfrm>
              <a:off x="-42623600" y="3218600"/>
              <a:ext cx="106350" cy="106375"/>
            </a:xfrm>
            <a:custGeom>
              <a:avLst/>
              <a:gdLst/>
              <a:ahLst/>
              <a:cxnLst/>
              <a:rect l="l" t="t" r="r" b="b"/>
              <a:pathLst>
                <a:path w="4254" h="4255" extrusionOk="0">
                  <a:moveTo>
                    <a:pt x="2931" y="1"/>
                  </a:moveTo>
                  <a:cubicBezTo>
                    <a:pt x="1292" y="1"/>
                    <a:pt x="1" y="1293"/>
                    <a:pt x="1" y="2899"/>
                  </a:cubicBezTo>
                  <a:cubicBezTo>
                    <a:pt x="1" y="3372"/>
                    <a:pt x="127" y="3845"/>
                    <a:pt x="316" y="4254"/>
                  </a:cubicBezTo>
                  <a:cubicBezTo>
                    <a:pt x="977" y="2364"/>
                    <a:pt x="2426" y="915"/>
                    <a:pt x="4254" y="316"/>
                  </a:cubicBezTo>
                  <a:cubicBezTo>
                    <a:pt x="3876" y="127"/>
                    <a:pt x="3403" y="1"/>
                    <a:pt x="2931"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69" name="Google Shape;6006;p67"/>
            <p:cNvSpPr/>
            <p:nvPr/>
          </p:nvSpPr>
          <p:spPr>
            <a:xfrm>
              <a:off x="-42561375" y="3279250"/>
              <a:ext cx="185900" cy="186700"/>
            </a:xfrm>
            <a:custGeom>
              <a:avLst/>
              <a:gdLst/>
              <a:ahLst/>
              <a:cxnLst/>
              <a:rect l="l" t="t" r="r" b="b"/>
              <a:pathLst>
                <a:path w="7436" h="7468" extrusionOk="0">
                  <a:moveTo>
                    <a:pt x="3781" y="1671"/>
                  </a:moveTo>
                  <a:cubicBezTo>
                    <a:pt x="4033" y="1671"/>
                    <a:pt x="4191" y="1860"/>
                    <a:pt x="4191" y="2112"/>
                  </a:cubicBezTo>
                  <a:lnTo>
                    <a:pt x="4191" y="3340"/>
                  </a:lnTo>
                  <a:lnTo>
                    <a:pt x="5388" y="3340"/>
                  </a:lnTo>
                  <a:cubicBezTo>
                    <a:pt x="5640" y="3340"/>
                    <a:pt x="5829" y="3529"/>
                    <a:pt x="5829" y="3750"/>
                  </a:cubicBezTo>
                  <a:cubicBezTo>
                    <a:pt x="5829" y="4002"/>
                    <a:pt x="5640" y="4128"/>
                    <a:pt x="5388" y="4128"/>
                  </a:cubicBezTo>
                  <a:lnTo>
                    <a:pt x="3750" y="4128"/>
                  </a:lnTo>
                  <a:cubicBezTo>
                    <a:pt x="3498" y="4128"/>
                    <a:pt x="3308" y="3939"/>
                    <a:pt x="3308" y="3750"/>
                  </a:cubicBezTo>
                  <a:lnTo>
                    <a:pt x="3308" y="2112"/>
                  </a:lnTo>
                  <a:lnTo>
                    <a:pt x="3340" y="2112"/>
                  </a:lnTo>
                  <a:cubicBezTo>
                    <a:pt x="3340" y="1860"/>
                    <a:pt x="3529" y="1671"/>
                    <a:pt x="3781" y="1671"/>
                  </a:cubicBezTo>
                  <a:close/>
                  <a:moveTo>
                    <a:pt x="3750" y="1"/>
                  </a:moveTo>
                  <a:cubicBezTo>
                    <a:pt x="1702" y="1"/>
                    <a:pt x="32" y="1671"/>
                    <a:pt x="0" y="3750"/>
                  </a:cubicBezTo>
                  <a:cubicBezTo>
                    <a:pt x="32" y="5798"/>
                    <a:pt x="1702" y="7467"/>
                    <a:pt x="3750" y="7467"/>
                  </a:cubicBezTo>
                  <a:cubicBezTo>
                    <a:pt x="5797" y="7467"/>
                    <a:pt x="7436" y="5798"/>
                    <a:pt x="7436" y="3750"/>
                  </a:cubicBezTo>
                  <a:cubicBezTo>
                    <a:pt x="7436" y="1702"/>
                    <a:pt x="5797" y="64"/>
                    <a:pt x="3750"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70" name="Google Shape;6011;p67"/>
          <p:cNvGrpSpPr/>
          <p:nvPr/>
        </p:nvGrpSpPr>
        <p:grpSpPr>
          <a:xfrm>
            <a:off x="7585153" y="1867514"/>
            <a:ext cx="421868" cy="414479"/>
            <a:chOff x="-40748275" y="3238700"/>
            <a:chExt cx="322600" cy="316950"/>
          </a:xfrm>
          <a:solidFill>
            <a:srgbClr val="271C3E"/>
          </a:solidFill>
        </p:grpSpPr>
        <p:sp>
          <p:nvSpPr>
            <p:cNvPr id="271" name="Google Shape;6012;p67"/>
            <p:cNvSpPr/>
            <p:nvPr/>
          </p:nvSpPr>
          <p:spPr>
            <a:xfrm>
              <a:off x="-40709675" y="3273750"/>
              <a:ext cx="84300" cy="84300"/>
            </a:xfrm>
            <a:custGeom>
              <a:avLst/>
              <a:gdLst/>
              <a:ahLst/>
              <a:cxnLst/>
              <a:rect l="l" t="t" r="r" b="b"/>
              <a:pathLst>
                <a:path w="3372" h="3372" extrusionOk="0">
                  <a:moveTo>
                    <a:pt x="2710" y="0"/>
                  </a:moveTo>
                  <a:lnTo>
                    <a:pt x="1" y="2710"/>
                  </a:lnTo>
                  <a:lnTo>
                    <a:pt x="694" y="3371"/>
                  </a:lnTo>
                  <a:lnTo>
                    <a:pt x="3372" y="662"/>
                  </a:lnTo>
                  <a:lnTo>
                    <a:pt x="2710"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72" name="Google Shape;6013;p67"/>
            <p:cNvSpPr/>
            <p:nvPr/>
          </p:nvSpPr>
          <p:spPr>
            <a:xfrm>
              <a:off x="-40578925" y="3247175"/>
              <a:ext cx="151250" cy="149475"/>
            </a:xfrm>
            <a:custGeom>
              <a:avLst/>
              <a:gdLst/>
              <a:ahLst/>
              <a:cxnLst/>
              <a:rect l="l" t="t" r="r" b="b"/>
              <a:pathLst>
                <a:path w="6050" h="5979" extrusionOk="0">
                  <a:moveTo>
                    <a:pt x="2663" y="0"/>
                  </a:moveTo>
                  <a:cubicBezTo>
                    <a:pt x="2552" y="0"/>
                    <a:pt x="2442" y="39"/>
                    <a:pt x="2363" y="118"/>
                  </a:cubicBezTo>
                  <a:lnTo>
                    <a:pt x="1261" y="1221"/>
                  </a:lnTo>
                  <a:lnTo>
                    <a:pt x="2678" y="2639"/>
                  </a:lnTo>
                  <a:cubicBezTo>
                    <a:pt x="2836" y="2796"/>
                    <a:pt x="2836" y="3080"/>
                    <a:pt x="2678" y="3237"/>
                  </a:cubicBezTo>
                  <a:cubicBezTo>
                    <a:pt x="2637" y="3278"/>
                    <a:pt x="2560" y="3302"/>
                    <a:pt x="2473" y="3302"/>
                  </a:cubicBezTo>
                  <a:cubicBezTo>
                    <a:pt x="2360" y="3302"/>
                    <a:pt x="2232" y="3263"/>
                    <a:pt x="2143" y="3174"/>
                  </a:cubicBezTo>
                  <a:lnTo>
                    <a:pt x="725" y="1756"/>
                  </a:lnTo>
                  <a:lnTo>
                    <a:pt x="0" y="2481"/>
                  </a:lnTo>
                  <a:lnTo>
                    <a:pt x="3529" y="5978"/>
                  </a:lnTo>
                  <a:lnTo>
                    <a:pt x="5892" y="3615"/>
                  </a:lnTo>
                  <a:cubicBezTo>
                    <a:pt x="6049" y="3458"/>
                    <a:pt x="6049" y="3174"/>
                    <a:pt x="5892" y="3017"/>
                  </a:cubicBezTo>
                  <a:lnTo>
                    <a:pt x="2962" y="118"/>
                  </a:lnTo>
                  <a:cubicBezTo>
                    <a:pt x="2883" y="39"/>
                    <a:pt x="2773" y="0"/>
                    <a:pt x="2663"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73" name="Google Shape;6014;p67"/>
            <p:cNvSpPr/>
            <p:nvPr/>
          </p:nvSpPr>
          <p:spPr>
            <a:xfrm>
              <a:off x="-40678175" y="3305250"/>
              <a:ext cx="213475" cy="213475"/>
            </a:xfrm>
            <a:custGeom>
              <a:avLst/>
              <a:gdLst/>
              <a:ahLst/>
              <a:cxnLst/>
              <a:rect l="l" t="t" r="r" b="b"/>
              <a:pathLst>
                <a:path w="8539" h="8539" extrusionOk="0">
                  <a:moveTo>
                    <a:pt x="2679" y="0"/>
                  </a:moveTo>
                  <a:lnTo>
                    <a:pt x="1" y="2678"/>
                  </a:lnTo>
                  <a:lnTo>
                    <a:pt x="5861" y="8538"/>
                  </a:lnTo>
                  <a:lnTo>
                    <a:pt x="8539" y="5860"/>
                  </a:lnTo>
                  <a:lnTo>
                    <a:pt x="2679"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74" name="Google Shape;6015;p67"/>
            <p:cNvSpPr/>
            <p:nvPr/>
          </p:nvSpPr>
          <p:spPr>
            <a:xfrm>
              <a:off x="-40513550" y="3469850"/>
              <a:ext cx="87875" cy="85800"/>
            </a:xfrm>
            <a:custGeom>
              <a:avLst/>
              <a:gdLst/>
              <a:ahLst/>
              <a:cxnLst/>
              <a:rect l="l" t="t" r="r" b="b"/>
              <a:pathLst>
                <a:path w="3515" h="3432" extrusionOk="0">
                  <a:moveTo>
                    <a:pt x="2426" y="1"/>
                  </a:moveTo>
                  <a:lnTo>
                    <a:pt x="0" y="2427"/>
                  </a:lnTo>
                  <a:lnTo>
                    <a:pt x="2899" y="3404"/>
                  </a:lnTo>
                  <a:cubicBezTo>
                    <a:pt x="2948" y="3423"/>
                    <a:pt x="2996" y="3432"/>
                    <a:pt x="3044" y="3432"/>
                  </a:cubicBezTo>
                  <a:cubicBezTo>
                    <a:pt x="3302" y="3432"/>
                    <a:pt x="3514" y="3166"/>
                    <a:pt x="3434" y="2899"/>
                  </a:cubicBezTo>
                  <a:lnTo>
                    <a:pt x="2426"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75" name="Google Shape;6016;p67"/>
            <p:cNvSpPr/>
            <p:nvPr/>
          </p:nvSpPr>
          <p:spPr>
            <a:xfrm>
              <a:off x="-40738025" y="3404500"/>
              <a:ext cx="150450" cy="149475"/>
            </a:xfrm>
            <a:custGeom>
              <a:avLst/>
              <a:gdLst/>
              <a:ahLst/>
              <a:cxnLst/>
              <a:rect l="l" t="t" r="r" b="b"/>
              <a:pathLst>
                <a:path w="6018" h="5979" extrusionOk="0">
                  <a:moveTo>
                    <a:pt x="2521" y="0"/>
                  </a:moveTo>
                  <a:lnTo>
                    <a:pt x="1796" y="725"/>
                  </a:lnTo>
                  <a:lnTo>
                    <a:pt x="3308" y="2205"/>
                  </a:lnTo>
                  <a:cubicBezTo>
                    <a:pt x="3466" y="2363"/>
                    <a:pt x="3466" y="2646"/>
                    <a:pt x="3308" y="2804"/>
                  </a:cubicBezTo>
                  <a:cubicBezTo>
                    <a:pt x="3230" y="2883"/>
                    <a:pt x="3119" y="2922"/>
                    <a:pt x="3009" y="2922"/>
                  </a:cubicBezTo>
                  <a:cubicBezTo>
                    <a:pt x="2899" y="2922"/>
                    <a:pt x="2789" y="2883"/>
                    <a:pt x="2710" y="2804"/>
                  </a:cubicBezTo>
                  <a:lnTo>
                    <a:pt x="1229" y="1292"/>
                  </a:lnTo>
                  <a:lnTo>
                    <a:pt x="158" y="2363"/>
                  </a:lnTo>
                  <a:cubicBezTo>
                    <a:pt x="0" y="2520"/>
                    <a:pt x="0" y="2804"/>
                    <a:pt x="158" y="2962"/>
                  </a:cubicBezTo>
                  <a:lnTo>
                    <a:pt x="3056" y="5860"/>
                  </a:lnTo>
                  <a:cubicBezTo>
                    <a:pt x="3135" y="5939"/>
                    <a:pt x="3245" y="5978"/>
                    <a:pt x="3356" y="5978"/>
                  </a:cubicBezTo>
                  <a:cubicBezTo>
                    <a:pt x="3466" y="5978"/>
                    <a:pt x="3576" y="5939"/>
                    <a:pt x="3655" y="5860"/>
                  </a:cubicBezTo>
                  <a:lnTo>
                    <a:pt x="6018" y="3497"/>
                  </a:lnTo>
                  <a:lnTo>
                    <a:pt x="2521"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76" name="Google Shape;6017;p67"/>
            <p:cNvSpPr/>
            <p:nvPr/>
          </p:nvSpPr>
          <p:spPr>
            <a:xfrm>
              <a:off x="-40748275" y="3238700"/>
              <a:ext cx="92175" cy="87850"/>
            </a:xfrm>
            <a:custGeom>
              <a:avLst/>
              <a:gdLst/>
              <a:ahLst/>
              <a:cxnLst/>
              <a:rect l="l" t="t" r="r" b="b"/>
              <a:pathLst>
                <a:path w="3687" h="3514" extrusionOk="0">
                  <a:moveTo>
                    <a:pt x="2281" y="0"/>
                  </a:moveTo>
                  <a:cubicBezTo>
                    <a:pt x="1915" y="0"/>
                    <a:pt x="1545" y="142"/>
                    <a:pt x="1261" y="426"/>
                  </a:cubicBezTo>
                  <a:lnTo>
                    <a:pt x="568" y="1119"/>
                  </a:lnTo>
                  <a:cubicBezTo>
                    <a:pt x="1" y="1686"/>
                    <a:pt x="1" y="2568"/>
                    <a:pt x="568" y="3135"/>
                  </a:cubicBezTo>
                  <a:lnTo>
                    <a:pt x="946" y="3513"/>
                  </a:lnTo>
                  <a:lnTo>
                    <a:pt x="3687" y="804"/>
                  </a:lnTo>
                  <a:lnTo>
                    <a:pt x="3277" y="426"/>
                  </a:lnTo>
                  <a:cubicBezTo>
                    <a:pt x="3010" y="142"/>
                    <a:pt x="2647" y="0"/>
                    <a:pt x="228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sp>
        <p:nvSpPr>
          <p:cNvPr id="277" name="Google Shape;6042;p67"/>
          <p:cNvSpPr/>
          <p:nvPr/>
        </p:nvSpPr>
        <p:spPr>
          <a:xfrm>
            <a:off x="5201841" y="1892561"/>
            <a:ext cx="407908" cy="413466"/>
          </a:xfrm>
          <a:custGeom>
            <a:avLst/>
            <a:gdLst/>
            <a:ahLst/>
            <a:cxnLst/>
            <a:rect l="l" t="t" r="r" b="b"/>
            <a:pathLst>
              <a:path w="12477" h="12647" extrusionOk="0">
                <a:moveTo>
                  <a:pt x="3750" y="4538"/>
                </a:moveTo>
                <a:cubicBezTo>
                  <a:pt x="4223" y="4538"/>
                  <a:pt x="4601" y="4884"/>
                  <a:pt x="4601" y="5357"/>
                </a:cubicBezTo>
                <a:cubicBezTo>
                  <a:pt x="4601" y="5829"/>
                  <a:pt x="4223" y="6176"/>
                  <a:pt x="3750" y="6176"/>
                </a:cubicBezTo>
                <a:cubicBezTo>
                  <a:pt x="3277" y="6176"/>
                  <a:pt x="2931" y="5829"/>
                  <a:pt x="2931" y="5357"/>
                </a:cubicBezTo>
                <a:cubicBezTo>
                  <a:pt x="2931" y="4884"/>
                  <a:pt x="3277" y="4538"/>
                  <a:pt x="3750" y="4538"/>
                </a:cubicBezTo>
                <a:close/>
                <a:moveTo>
                  <a:pt x="6239" y="4538"/>
                </a:moveTo>
                <a:cubicBezTo>
                  <a:pt x="6711" y="4538"/>
                  <a:pt x="7058" y="4884"/>
                  <a:pt x="7058" y="5357"/>
                </a:cubicBezTo>
                <a:cubicBezTo>
                  <a:pt x="7058" y="5829"/>
                  <a:pt x="6711" y="6176"/>
                  <a:pt x="6239" y="6176"/>
                </a:cubicBezTo>
                <a:cubicBezTo>
                  <a:pt x="5766" y="6176"/>
                  <a:pt x="5420" y="5829"/>
                  <a:pt x="5420" y="5357"/>
                </a:cubicBezTo>
                <a:cubicBezTo>
                  <a:pt x="5420" y="4884"/>
                  <a:pt x="5766" y="4538"/>
                  <a:pt x="6239" y="4538"/>
                </a:cubicBezTo>
                <a:close/>
                <a:moveTo>
                  <a:pt x="8728" y="4538"/>
                </a:moveTo>
                <a:cubicBezTo>
                  <a:pt x="9200" y="4538"/>
                  <a:pt x="9547" y="4884"/>
                  <a:pt x="9547" y="5357"/>
                </a:cubicBezTo>
                <a:cubicBezTo>
                  <a:pt x="9547" y="5829"/>
                  <a:pt x="9200" y="6176"/>
                  <a:pt x="8728" y="6176"/>
                </a:cubicBezTo>
                <a:cubicBezTo>
                  <a:pt x="8255" y="6176"/>
                  <a:pt x="7877" y="5829"/>
                  <a:pt x="7877" y="5357"/>
                </a:cubicBezTo>
                <a:cubicBezTo>
                  <a:pt x="7877" y="4884"/>
                  <a:pt x="8255" y="4538"/>
                  <a:pt x="8728" y="4538"/>
                </a:cubicBezTo>
                <a:close/>
                <a:moveTo>
                  <a:pt x="6239" y="1"/>
                </a:moveTo>
                <a:cubicBezTo>
                  <a:pt x="2805" y="1"/>
                  <a:pt x="1" y="2395"/>
                  <a:pt x="1" y="5357"/>
                </a:cubicBezTo>
                <a:cubicBezTo>
                  <a:pt x="1" y="7436"/>
                  <a:pt x="1387" y="9200"/>
                  <a:pt x="3309" y="10082"/>
                </a:cubicBezTo>
                <a:lnTo>
                  <a:pt x="3309" y="12256"/>
                </a:lnTo>
                <a:cubicBezTo>
                  <a:pt x="3309" y="12486"/>
                  <a:pt x="3502" y="12646"/>
                  <a:pt x="3715" y="12646"/>
                </a:cubicBezTo>
                <a:cubicBezTo>
                  <a:pt x="3824" y="12646"/>
                  <a:pt x="3938" y="12604"/>
                  <a:pt x="4034" y="12508"/>
                </a:cubicBezTo>
                <a:lnTo>
                  <a:pt x="5609" y="10681"/>
                </a:lnTo>
                <a:cubicBezTo>
                  <a:pt x="5798" y="10681"/>
                  <a:pt x="5987" y="10713"/>
                  <a:pt x="6239" y="10713"/>
                </a:cubicBezTo>
                <a:cubicBezTo>
                  <a:pt x="9641" y="10713"/>
                  <a:pt x="12477" y="8350"/>
                  <a:pt x="12477" y="5357"/>
                </a:cubicBezTo>
                <a:cubicBezTo>
                  <a:pt x="12477" y="2395"/>
                  <a:pt x="9704" y="1"/>
                  <a:pt x="6239" y="1"/>
                </a:cubicBezTo>
                <a:close/>
              </a:path>
            </a:pathLst>
          </a:custGeom>
          <a:solidFill>
            <a:srgbClr val="271C3E"/>
          </a:solidFill>
          <a:ln>
            <a:noFill/>
          </a:ln>
        </p:spPr>
        <p:txBody>
          <a:bodyPr spcFirstLastPara="1" wrap="square" lIns="68569" tIns="68569" rIns="68569" bIns="68569" anchor="ctr" anchorCtr="0">
            <a:noAutofit/>
          </a:bodyPr>
          <a:lstStyle/>
          <a:p>
            <a:endParaRPr sz="1050">
              <a:solidFill>
                <a:srgbClr val="AE4500"/>
              </a:solidFill>
            </a:endParaRPr>
          </a:p>
        </p:txBody>
      </p:sp>
      <p:grpSp>
        <p:nvGrpSpPr>
          <p:cNvPr id="278" name="Google Shape;6047;p67"/>
          <p:cNvGrpSpPr/>
          <p:nvPr/>
        </p:nvGrpSpPr>
        <p:grpSpPr>
          <a:xfrm>
            <a:off x="8230417" y="1867736"/>
            <a:ext cx="415100" cy="378027"/>
            <a:chOff x="-40378075" y="3267450"/>
            <a:chExt cx="317425" cy="289075"/>
          </a:xfrm>
          <a:solidFill>
            <a:srgbClr val="271C3E"/>
          </a:solidFill>
        </p:grpSpPr>
        <p:sp>
          <p:nvSpPr>
            <p:cNvPr id="279" name="Google Shape;6048;p67"/>
            <p:cNvSpPr/>
            <p:nvPr/>
          </p:nvSpPr>
          <p:spPr>
            <a:xfrm>
              <a:off x="-40218975" y="3308400"/>
              <a:ext cx="158325" cy="248125"/>
            </a:xfrm>
            <a:custGeom>
              <a:avLst/>
              <a:gdLst/>
              <a:ahLst/>
              <a:cxnLst/>
              <a:rect l="l" t="t" r="r" b="b"/>
              <a:pathLst>
                <a:path w="6333" h="9925" extrusionOk="0">
                  <a:moveTo>
                    <a:pt x="4694" y="1"/>
                  </a:moveTo>
                  <a:lnTo>
                    <a:pt x="4694" y="7877"/>
                  </a:lnTo>
                  <a:cubicBezTo>
                    <a:pt x="4694" y="8097"/>
                    <a:pt x="4474" y="8255"/>
                    <a:pt x="4253" y="8255"/>
                  </a:cubicBezTo>
                  <a:cubicBezTo>
                    <a:pt x="2993" y="8255"/>
                    <a:pt x="1638" y="8696"/>
                    <a:pt x="693" y="9452"/>
                  </a:cubicBezTo>
                  <a:cubicBezTo>
                    <a:pt x="536" y="9546"/>
                    <a:pt x="189" y="9925"/>
                    <a:pt x="0" y="9925"/>
                  </a:cubicBezTo>
                  <a:lnTo>
                    <a:pt x="5073" y="9925"/>
                  </a:lnTo>
                  <a:cubicBezTo>
                    <a:pt x="5734" y="9925"/>
                    <a:pt x="6333" y="9357"/>
                    <a:pt x="6333" y="8696"/>
                  </a:cubicBezTo>
                  <a:lnTo>
                    <a:pt x="6333" y="1229"/>
                  </a:lnTo>
                  <a:cubicBezTo>
                    <a:pt x="6333" y="536"/>
                    <a:pt x="5766" y="1"/>
                    <a:pt x="5073"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0" name="Google Shape;6049;p67"/>
            <p:cNvSpPr/>
            <p:nvPr/>
          </p:nvSpPr>
          <p:spPr>
            <a:xfrm>
              <a:off x="-40316650" y="3267450"/>
              <a:ext cx="86675" cy="257575"/>
            </a:xfrm>
            <a:custGeom>
              <a:avLst/>
              <a:gdLst/>
              <a:ahLst/>
              <a:cxnLst/>
              <a:rect l="l" t="t" r="r" b="b"/>
              <a:pathLst>
                <a:path w="3467" h="10303" extrusionOk="0">
                  <a:moveTo>
                    <a:pt x="1" y="0"/>
                  </a:moveTo>
                  <a:lnTo>
                    <a:pt x="1" y="9105"/>
                  </a:lnTo>
                  <a:cubicBezTo>
                    <a:pt x="1166" y="9200"/>
                    <a:pt x="2489" y="9578"/>
                    <a:pt x="3466" y="10302"/>
                  </a:cubicBezTo>
                  <a:lnTo>
                    <a:pt x="3466" y="1197"/>
                  </a:lnTo>
                  <a:cubicBezTo>
                    <a:pt x="2489" y="473"/>
                    <a:pt x="1229" y="95"/>
                    <a:pt x="1"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1" name="Google Shape;6050;p67"/>
            <p:cNvSpPr/>
            <p:nvPr/>
          </p:nvSpPr>
          <p:spPr>
            <a:xfrm>
              <a:off x="-40209525" y="3267450"/>
              <a:ext cx="86650" cy="257575"/>
            </a:xfrm>
            <a:custGeom>
              <a:avLst/>
              <a:gdLst/>
              <a:ahLst/>
              <a:cxnLst/>
              <a:rect l="l" t="t" r="r" b="b"/>
              <a:pathLst>
                <a:path w="3466" h="10303" extrusionOk="0">
                  <a:moveTo>
                    <a:pt x="3466" y="0"/>
                  </a:moveTo>
                  <a:cubicBezTo>
                    <a:pt x="2300" y="95"/>
                    <a:pt x="977" y="473"/>
                    <a:pt x="0" y="1197"/>
                  </a:cubicBezTo>
                  <a:lnTo>
                    <a:pt x="0" y="10302"/>
                  </a:lnTo>
                  <a:cubicBezTo>
                    <a:pt x="977" y="9578"/>
                    <a:pt x="2237" y="9200"/>
                    <a:pt x="3466" y="9105"/>
                  </a:cubicBezTo>
                  <a:lnTo>
                    <a:pt x="3466"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2" name="Google Shape;6051;p67"/>
            <p:cNvSpPr/>
            <p:nvPr/>
          </p:nvSpPr>
          <p:spPr>
            <a:xfrm>
              <a:off x="-40378075" y="3308400"/>
              <a:ext cx="157550" cy="248125"/>
            </a:xfrm>
            <a:custGeom>
              <a:avLst/>
              <a:gdLst/>
              <a:ahLst/>
              <a:cxnLst/>
              <a:rect l="l" t="t" r="r" b="b"/>
              <a:pathLst>
                <a:path w="6302" h="9925" extrusionOk="0">
                  <a:moveTo>
                    <a:pt x="1229" y="1"/>
                  </a:moveTo>
                  <a:cubicBezTo>
                    <a:pt x="567" y="1"/>
                    <a:pt x="0" y="536"/>
                    <a:pt x="0" y="1198"/>
                  </a:cubicBezTo>
                  <a:lnTo>
                    <a:pt x="0" y="8664"/>
                  </a:lnTo>
                  <a:cubicBezTo>
                    <a:pt x="32" y="9357"/>
                    <a:pt x="567" y="9925"/>
                    <a:pt x="1229" y="9925"/>
                  </a:cubicBezTo>
                  <a:lnTo>
                    <a:pt x="6301" y="9925"/>
                  </a:lnTo>
                  <a:cubicBezTo>
                    <a:pt x="6112" y="9925"/>
                    <a:pt x="5766" y="9609"/>
                    <a:pt x="5608" y="9452"/>
                  </a:cubicBezTo>
                  <a:cubicBezTo>
                    <a:pt x="4631" y="8664"/>
                    <a:pt x="3277" y="8255"/>
                    <a:pt x="2048" y="8255"/>
                  </a:cubicBezTo>
                  <a:cubicBezTo>
                    <a:pt x="1828" y="8255"/>
                    <a:pt x="1638" y="8066"/>
                    <a:pt x="1638" y="7877"/>
                  </a:cubicBezTo>
                  <a:lnTo>
                    <a:pt x="1638"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83" name="Google Shape;6072;p67"/>
          <p:cNvGrpSpPr/>
          <p:nvPr/>
        </p:nvGrpSpPr>
        <p:grpSpPr>
          <a:xfrm>
            <a:off x="5776495" y="1872349"/>
            <a:ext cx="415134" cy="414872"/>
            <a:chOff x="-41895050" y="3217225"/>
            <a:chExt cx="317450" cy="317250"/>
          </a:xfrm>
          <a:solidFill>
            <a:srgbClr val="271C3E"/>
          </a:solidFill>
        </p:grpSpPr>
        <p:sp>
          <p:nvSpPr>
            <p:cNvPr id="284" name="Google Shape;6073;p67"/>
            <p:cNvSpPr/>
            <p:nvPr/>
          </p:nvSpPr>
          <p:spPr>
            <a:xfrm>
              <a:off x="-41895050" y="3273750"/>
              <a:ext cx="41775" cy="245750"/>
            </a:xfrm>
            <a:custGeom>
              <a:avLst/>
              <a:gdLst/>
              <a:ahLst/>
              <a:cxnLst/>
              <a:rect l="l" t="t" r="r" b="b"/>
              <a:pathLst>
                <a:path w="1671" h="9830" extrusionOk="0">
                  <a:moveTo>
                    <a:pt x="1" y="0"/>
                  </a:moveTo>
                  <a:lnTo>
                    <a:pt x="1" y="9830"/>
                  </a:lnTo>
                  <a:lnTo>
                    <a:pt x="1670" y="8192"/>
                  </a:lnTo>
                  <a:lnTo>
                    <a:pt x="1670" y="1639"/>
                  </a:lnTo>
                  <a:lnTo>
                    <a:pt x="1"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5" name="Google Shape;6074;p67"/>
            <p:cNvSpPr/>
            <p:nvPr/>
          </p:nvSpPr>
          <p:spPr>
            <a:xfrm>
              <a:off x="-41619375" y="3273750"/>
              <a:ext cx="41775" cy="245750"/>
            </a:xfrm>
            <a:custGeom>
              <a:avLst/>
              <a:gdLst/>
              <a:ahLst/>
              <a:cxnLst/>
              <a:rect l="l" t="t" r="r" b="b"/>
              <a:pathLst>
                <a:path w="1671" h="9830" extrusionOk="0">
                  <a:moveTo>
                    <a:pt x="1670" y="0"/>
                  </a:moveTo>
                  <a:lnTo>
                    <a:pt x="0" y="1639"/>
                  </a:lnTo>
                  <a:lnTo>
                    <a:pt x="0" y="8192"/>
                  </a:lnTo>
                  <a:lnTo>
                    <a:pt x="1670" y="9830"/>
                  </a:lnTo>
                  <a:lnTo>
                    <a:pt x="1670"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6" name="Google Shape;6075;p67"/>
            <p:cNvSpPr/>
            <p:nvPr/>
          </p:nvSpPr>
          <p:spPr>
            <a:xfrm>
              <a:off x="-41832825" y="3321000"/>
              <a:ext cx="193000" cy="151250"/>
            </a:xfrm>
            <a:custGeom>
              <a:avLst/>
              <a:gdLst/>
              <a:ahLst/>
              <a:cxnLst/>
              <a:rect l="l" t="t" r="r" b="b"/>
              <a:pathLst>
                <a:path w="7720" h="6050" extrusionOk="0">
                  <a:moveTo>
                    <a:pt x="1" y="1"/>
                  </a:moveTo>
                  <a:lnTo>
                    <a:pt x="1" y="6050"/>
                  </a:lnTo>
                  <a:lnTo>
                    <a:pt x="3592" y="6050"/>
                  </a:lnTo>
                  <a:lnTo>
                    <a:pt x="3592" y="4821"/>
                  </a:lnTo>
                  <a:cubicBezTo>
                    <a:pt x="3592" y="4600"/>
                    <a:pt x="3781" y="4411"/>
                    <a:pt x="4002" y="4411"/>
                  </a:cubicBezTo>
                  <a:lnTo>
                    <a:pt x="6491" y="4411"/>
                  </a:lnTo>
                  <a:cubicBezTo>
                    <a:pt x="6743" y="4411"/>
                    <a:pt x="6932" y="4600"/>
                    <a:pt x="6932" y="4821"/>
                  </a:cubicBezTo>
                  <a:lnTo>
                    <a:pt x="6932" y="6050"/>
                  </a:lnTo>
                  <a:lnTo>
                    <a:pt x="7719" y="6050"/>
                  </a:lnTo>
                  <a:lnTo>
                    <a:pt x="7719"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7" name="Google Shape;6076;p67"/>
            <p:cNvSpPr/>
            <p:nvPr/>
          </p:nvSpPr>
          <p:spPr>
            <a:xfrm>
              <a:off x="-41880075" y="3493500"/>
              <a:ext cx="287500" cy="40975"/>
            </a:xfrm>
            <a:custGeom>
              <a:avLst/>
              <a:gdLst/>
              <a:ahLst/>
              <a:cxnLst/>
              <a:rect l="l" t="t" r="r" b="b"/>
              <a:pathLst>
                <a:path w="11500" h="1639" extrusionOk="0">
                  <a:moveTo>
                    <a:pt x="1639" y="0"/>
                  </a:moveTo>
                  <a:lnTo>
                    <a:pt x="0" y="1638"/>
                  </a:lnTo>
                  <a:lnTo>
                    <a:pt x="11500" y="1638"/>
                  </a:lnTo>
                  <a:lnTo>
                    <a:pt x="9830"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88" name="Google Shape;6077;p67"/>
            <p:cNvSpPr/>
            <p:nvPr/>
          </p:nvSpPr>
          <p:spPr>
            <a:xfrm>
              <a:off x="-41880875" y="3217225"/>
              <a:ext cx="288300" cy="83325"/>
            </a:xfrm>
            <a:custGeom>
              <a:avLst/>
              <a:gdLst/>
              <a:ahLst/>
              <a:cxnLst/>
              <a:rect l="l" t="t" r="r" b="b"/>
              <a:pathLst>
                <a:path w="11532" h="3333" extrusionOk="0">
                  <a:moveTo>
                    <a:pt x="5798" y="1033"/>
                  </a:moveTo>
                  <a:lnTo>
                    <a:pt x="6459" y="1694"/>
                  </a:lnTo>
                  <a:lnTo>
                    <a:pt x="5136" y="1694"/>
                  </a:lnTo>
                  <a:lnTo>
                    <a:pt x="5798" y="1033"/>
                  </a:lnTo>
                  <a:close/>
                  <a:moveTo>
                    <a:pt x="5750" y="1"/>
                  </a:moveTo>
                  <a:cubicBezTo>
                    <a:pt x="5640" y="1"/>
                    <a:pt x="5530" y="40"/>
                    <a:pt x="5451" y="119"/>
                  </a:cubicBezTo>
                  <a:lnTo>
                    <a:pt x="3939" y="1663"/>
                  </a:lnTo>
                  <a:lnTo>
                    <a:pt x="1" y="1663"/>
                  </a:lnTo>
                  <a:lnTo>
                    <a:pt x="1639" y="3332"/>
                  </a:lnTo>
                  <a:lnTo>
                    <a:pt x="9862" y="3332"/>
                  </a:lnTo>
                  <a:lnTo>
                    <a:pt x="11532" y="1663"/>
                  </a:lnTo>
                  <a:lnTo>
                    <a:pt x="7593" y="1663"/>
                  </a:lnTo>
                  <a:lnTo>
                    <a:pt x="6050" y="119"/>
                  </a:lnTo>
                  <a:cubicBezTo>
                    <a:pt x="5971" y="40"/>
                    <a:pt x="5861" y="1"/>
                    <a:pt x="5750"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289" name="Google Shape;6107;p67"/>
          <p:cNvGrpSpPr/>
          <p:nvPr/>
        </p:nvGrpSpPr>
        <p:grpSpPr>
          <a:xfrm>
            <a:off x="6397010" y="1856363"/>
            <a:ext cx="418206" cy="413074"/>
            <a:chOff x="-41530375" y="3218800"/>
            <a:chExt cx="319800" cy="315875"/>
          </a:xfrm>
          <a:solidFill>
            <a:srgbClr val="271C3E"/>
          </a:solidFill>
        </p:grpSpPr>
        <p:sp>
          <p:nvSpPr>
            <p:cNvPr id="290" name="Google Shape;6108;p67"/>
            <p:cNvSpPr/>
            <p:nvPr/>
          </p:nvSpPr>
          <p:spPr>
            <a:xfrm>
              <a:off x="-41530375" y="3337550"/>
              <a:ext cx="199300" cy="197125"/>
            </a:xfrm>
            <a:custGeom>
              <a:avLst/>
              <a:gdLst/>
              <a:ahLst/>
              <a:cxnLst/>
              <a:rect l="l" t="t" r="r" b="b"/>
              <a:pathLst>
                <a:path w="7972" h="7885" extrusionOk="0">
                  <a:moveTo>
                    <a:pt x="3245" y="0"/>
                  </a:moveTo>
                  <a:lnTo>
                    <a:pt x="473" y="2804"/>
                  </a:lnTo>
                  <a:cubicBezTo>
                    <a:pt x="0" y="3277"/>
                    <a:pt x="0" y="4064"/>
                    <a:pt x="473" y="4568"/>
                  </a:cubicBezTo>
                  <a:lnTo>
                    <a:pt x="3403" y="7530"/>
                  </a:lnTo>
                  <a:cubicBezTo>
                    <a:pt x="3639" y="7766"/>
                    <a:pt x="3954" y="7884"/>
                    <a:pt x="4277" y="7884"/>
                  </a:cubicBezTo>
                  <a:cubicBezTo>
                    <a:pt x="4600" y="7884"/>
                    <a:pt x="4931" y="7766"/>
                    <a:pt x="5199" y="7530"/>
                  </a:cubicBezTo>
                  <a:lnTo>
                    <a:pt x="7971" y="4726"/>
                  </a:lnTo>
                  <a:lnTo>
                    <a:pt x="3245"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291" name="Google Shape;6109;p67"/>
            <p:cNvSpPr/>
            <p:nvPr/>
          </p:nvSpPr>
          <p:spPr>
            <a:xfrm>
              <a:off x="-41435075" y="3218800"/>
              <a:ext cx="224500" cy="221950"/>
            </a:xfrm>
            <a:custGeom>
              <a:avLst/>
              <a:gdLst/>
              <a:ahLst/>
              <a:cxnLst/>
              <a:rect l="l" t="t" r="r" b="b"/>
              <a:pathLst>
                <a:path w="8980" h="8878" extrusionOk="0">
                  <a:moveTo>
                    <a:pt x="4395" y="1"/>
                  </a:moveTo>
                  <a:cubicBezTo>
                    <a:pt x="4285" y="1"/>
                    <a:pt x="4175" y="40"/>
                    <a:pt x="4096" y="119"/>
                  </a:cubicBezTo>
                  <a:lnTo>
                    <a:pt x="1" y="4152"/>
                  </a:lnTo>
                  <a:lnTo>
                    <a:pt x="4726" y="8877"/>
                  </a:lnTo>
                  <a:lnTo>
                    <a:pt x="8822" y="4845"/>
                  </a:lnTo>
                  <a:cubicBezTo>
                    <a:pt x="8979" y="4687"/>
                    <a:pt x="8979" y="4404"/>
                    <a:pt x="8822" y="4246"/>
                  </a:cubicBezTo>
                  <a:lnTo>
                    <a:pt x="4695" y="119"/>
                  </a:lnTo>
                  <a:cubicBezTo>
                    <a:pt x="4616" y="40"/>
                    <a:pt x="4506" y="1"/>
                    <a:pt x="4395"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327" name="Google Shape;5593;p66"/>
          <p:cNvGrpSpPr/>
          <p:nvPr/>
        </p:nvGrpSpPr>
        <p:grpSpPr>
          <a:xfrm>
            <a:off x="3885546" y="2599752"/>
            <a:ext cx="501820" cy="501820"/>
            <a:chOff x="5049725" y="249400"/>
            <a:chExt cx="481825" cy="481825"/>
          </a:xfrm>
          <a:solidFill>
            <a:srgbClr val="271C3E"/>
          </a:solidFill>
        </p:grpSpPr>
        <p:sp>
          <p:nvSpPr>
            <p:cNvPr id="328" name="Google Shape;5594;p66"/>
            <p:cNvSpPr/>
            <p:nvPr/>
          </p:nvSpPr>
          <p:spPr>
            <a:xfrm>
              <a:off x="5191775" y="560925"/>
              <a:ext cx="197625" cy="170300"/>
            </a:xfrm>
            <a:custGeom>
              <a:avLst/>
              <a:gdLst/>
              <a:ahLst/>
              <a:cxnLst/>
              <a:rect l="l" t="t" r="r" b="b"/>
              <a:pathLst>
                <a:path w="7905" h="6812" extrusionOk="0">
                  <a:moveTo>
                    <a:pt x="6213" y="1129"/>
                  </a:moveTo>
                  <a:cubicBezTo>
                    <a:pt x="6523" y="1129"/>
                    <a:pt x="6776" y="1379"/>
                    <a:pt x="6776" y="1693"/>
                  </a:cubicBezTo>
                  <a:cubicBezTo>
                    <a:pt x="6776" y="2006"/>
                    <a:pt x="6523" y="2259"/>
                    <a:pt x="6213" y="2259"/>
                  </a:cubicBezTo>
                  <a:lnTo>
                    <a:pt x="1696" y="2259"/>
                  </a:lnTo>
                  <a:cubicBezTo>
                    <a:pt x="1383" y="2259"/>
                    <a:pt x="1130" y="2006"/>
                    <a:pt x="1130" y="1693"/>
                  </a:cubicBezTo>
                  <a:cubicBezTo>
                    <a:pt x="1130" y="1379"/>
                    <a:pt x="1383" y="1129"/>
                    <a:pt x="1696" y="1129"/>
                  </a:cubicBezTo>
                  <a:close/>
                  <a:moveTo>
                    <a:pt x="6213" y="3388"/>
                  </a:moveTo>
                  <a:cubicBezTo>
                    <a:pt x="6523" y="3388"/>
                    <a:pt x="6776" y="3638"/>
                    <a:pt x="6776" y="3951"/>
                  </a:cubicBezTo>
                  <a:cubicBezTo>
                    <a:pt x="6776" y="4264"/>
                    <a:pt x="6523" y="4517"/>
                    <a:pt x="6213" y="4517"/>
                  </a:cubicBezTo>
                  <a:lnTo>
                    <a:pt x="1696" y="4517"/>
                  </a:lnTo>
                  <a:cubicBezTo>
                    <a:pt x="1383" y="4517"/>
                    <a:pt x="1130" y="4264"/>
                    <a:pt x="1130" y="3951"/>
                  </a:cubicBezTo>
                  <a:cubicBezTo>
                    <a:pt x="1130" y="3638"/>
                    <a:pt x="1383" y="3388"/>
                    <a:pt x="1696" y="3388"/>
                  </a:cubicBezTo>
                  <a:close/>
                  <a:moveTo>
                    <a:pt x="0" y="0"/>
                  </a:moveTo>
                  <a:lnTo>
                    <a:pt x="0" y="6249"/>
                  </a:lnTo>
                  <a:cubicBezTo>
                    <a:pt x="0" y="6559"/>
                    <a:pt x="253" y="6812"/>
                    <a:pt x="567" y="6812"/>
                  </a:cubicBezTo>
                  <a:lnTo>
                    <a:pt x="7342" y="6812"/>
                  </a:lnTo>
                  <a:cubicBezTo>
                    <a:pt x="7652" y="6812"/>
                    <a:pt x="7905" y="6559"/>
                    <a:pt x="7905" y="6249"/>
                  </a:cubicBezTo>
                  <a:lnTo>
                    <a:pt x="7905"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329" name="Google Shape;5595;p66"/>
            <p:cNvSpPr/>
            <p:nvPr/>
          </p:nvSpPr>
          <p:spPr>
            <a:xfrm>
              <a:off x="5049725" y="249400"/>
              <a:ext cx="481825" cy="396225"/>
            </a:xfrm>
            <a:custGeom>
              <a:avLst/>
              <a:gdLst/>
              <a:ahLst/>
              <a:cxnLst/>
              <a:rect l="l" t="t" r="r" b="b"/>
              <a:pathLst>
                <a:path w="19273" h="15849" extrusionOk="0">
                  <a:moveTo>
                    <a:pt x="4553" y="4518"/>
                  </a:moveTo>
                  <a:lnTo>
                    <a:pt x="4553" y="5686"/>
                  </a:lnTo>
                  <a:lnTo>
                    <a:pt x="3424" y="5686"/>
                  </a:lnTo>
                  <a:lnTo>
                    <a:pt x="3424" y="4948"/>
                  </a:lnTo>
                  <a:cubicBezTo>
                    <a:pt x="3424" y="4710"/>
                    <a:pt x="3617" y="4518"/>
                    <a:pt x="3852" y="4518"/>
                  </a:cubicBezTo>
                  <a:close/>
                  <a:moveTo>
                    <a:pt x="15418" y="4518"/>
                  </a:moveTo>
                  <a:cubicBezTo>
                    <a:pt x="15653" y="4518"/>
                    <a:pt x="15845" y="4710"/>
                    <a:pt x="15845" y="4948"/>
                  </a:cubicBezTo>
                  <a:lnTo>
                    <a:pt x="15845" y="5686"/>
                  </a:lnTo>
                  <a:lnTo>
                    <a:pt x="14716" y="5686"/>
                  </a:lnTo>
                  <a:lnTo>
                    <a:pt x="14716" y="4518"/>
                  </a:lnTo>
                  <a:close/>
                  <a:moveTo>
                    <a:pt x="10199" y="1130"/>
                  </a:moveTo>
                  <a:lnTo>
                    <a:pt x="10199" y="3954"/>
                  </a:lnTo>
                  <a:cubicBezTo>
                    <a:pt x="10199" y="4265"/>
                    <a:pt x="10452" y="4518"/>
                    <a:pt x="10765" y="4518"/>
                  </a:cubicBezTo>
                  <a:lnTo>
                    <a:pt x="13587" y="4518"/>
                  </a:lnTo>
                  <a:lnTo>
                    <a:pt x="13587" y="6815"/>
                  </a:lnTo>
                  <a:lnTo>
                    <a:pt x="5682" y="6815"/>
                  </a:lnTo>
                  <a:lnTo>
                    <a:pt x="5682" y="1130"/>
                  </a:lnTo>
                  <a:close/>
                  <a:moveTo>
                    <a:pt x="16412" y="9074"/>
                  </a:moveTo>
                  <a:cubicBezTo>
                    <a:pt x="16722" y="9074"/>
                    <a:pt x="16975" y="9324"/>
                    <a:pt x="16975" y="9637"/>
                  </a:cubicBezTo>
                  <a:cubicBezTo>
                    <a:pt x="16975" y="9950"/>
                    <a:pt x="16722" y="10203"/>
                    <a:pt x="16412" y="10203"/>
                  </a:cubicBezTo>
                  <a:lnTo>
                    <a:pt x="15282" y="10203"/>
                  </a:lnTo>
                  <a:cubicBezTo>
                    <a:pt x="14969" y="10203"/>
                    <a:pt x="14716" y="9950"/>
                    <a:pt x="14716" y="9637"/>
                  </a:cubicBezTo>
                  <a:cubicBezTo>
                    <a:pt x="14716" y="9324"/>
                    <a:pt x="14969" y="9074"/>
                    <a:pt x="15282" y="9074"/>
                  </a:cubicBezTo>
                  <a:close/>
                  <a:moveTo>
                    <a:pt x="10782" y="1"/>
                  </a:moveTo>
                  <a:cubicBezTo>
                    <a:pt x="10776" y="1"/>
                    <a:pt x="10771" y="1"/>
                    <a:pt x="10765" y="1"/>
                  </a:cubicBezTo>
                  <a:lnTo>
                    <a:pt x="5119" y="1"/>
                  </a:lnTo>
                  <a:cubicBezTo>
                    <a:pt x="4806" y="1"/>
                    <a:pt x="4553" y="254"/>
                    <a:pt x="4553" y="567"/>
                  </a:cubicBezTo>
                  <a:lnTo>
                    <a:pt x="4553" y="3388"/>
                  </a:lnTo>
                  <a:lnTo>
                    <a:pt x="3852" y="3388"/>
                  </a:lnTo>
                  <a:cubicBezTo>
                    <a:pt x="2993" y="3388"/>
                    <a:pt x="2295" y="4087"/>
                    <a:pt x="2295" y="4948"/>
                  </a:cubicBezTo>
                  <a:lnTo>
                    <a:pt x="2295" y="5686"/>
                  </a:lnTo>
                  <a:lnTo>
                    <a:pt x="1693" y="5686"/>
                  </a:lnTo>
                  <a:cubicBezTo>
                    <a:pt x="756" y="5686"/>
                    <a:pt x="0" y="6442"/>
                    <a:pt x="0" y="7378"/>
                  </a:cubicBezTo>
                  <a:lnTo>
                    <a:pt x="0" y="14154"/>
                  </a:lnTo>
                  <a:cubicBezTo>
                    <a:pt x="0" y="15090"/>
                    <a:pt x="756" y="15846"/>
                    <a:pt x="1693" y="15849"/>
                  </a:cubicBezTo>
                  <a:lnTo>
                    <a:pt x="4553" y="15849"/>
                  </a:lnTo>
                  <a:lnTo>
                    <a:pt x="4553" y="12461"/>
                  </a:lnTo>
                  <a:lnTo>
                    <a:pt x="3990" y="12461"/>
                  </a:lnTo>
                  <a:cubicBezTo>
                    <a:pt x="3677" y="12461"/>
                    <a:pt x="3424" y="12208"/>
                    <a:pt x="3424" y="11895"/>
                  </a:cubicBezTo>
                  <a:cubicBezTo>
                    <a:pt x="3424" y="11582"/>
                    <a:pt x="3677" y="11332"/>
                    <a:pt x="3990" y="11332"/>
                  </a:cubicBezTo>
                  <a:lnTo>
                    <a:pt x="15282" y="11332"/>
                  </a:lnTo>
                  <a:cubicBezTo>
                    <a:pt x="15593" y="11332"/>
                    <a:pt x="15845" y="11582"/>
                    <a:pt x="15845" y="11895"/>
                  </a:cubicBezTo>
                  <a:cubicBezTo>
                    <a:pt x="15845" y="12208"/>
                    <a:pt x="15593" y="12461"/>
                    <a:pt x="15282" y="12461"/>
                  </a:cubicBezTo>
                  <a:lnTo>
                    <a:pt x="14716" y="12461"/>
                  </a:lnTo>
                  <a:lnTo>
                    <a:pt x="14716" y="15849"/>
                  </a:lnTo>
                  <a:lnTo>
                    <a:pt x="17541" y="15849"/>
                  </a:lnTo>
                  <a:cubicBezTo>
                    <a:pt x="18474" y="15849"/>
                    <a:pt x="19272" y="15087"/>
                    <a:pt x="19272" y="14154"/>
                  </a:cubicBezTo>
                  <a:lnTo>
                    <a:pt x="19272" y="7378"/>
                  </a:lnTo>
                  <a:cubicBezTo>
                    <a:pt x="19272" y="6445"/>
                    <a:pt x="18474" y="5686"/>
                    <a:pt x="17541" y="5686"/>
                  </a:cubicBezTo>
                  <a:lnTo>
                    <a:pt x="16975" y="5686"/>
                  </a:lnTo>
                  <a:lnTo>
                    <a:pt x="16975" y="4948"/>
                  </a:lnTo>
                  <a:cubicBezTo>
                    <a:pt x="16975" y="4087"/>
                    <a:pt x="16276" y="3388"/>
                    <a:pt x="15418" y="3388"/>
                  </a:cubicBezTo>
                  <a:lnTo>
                    <a:pt x="14385" y="3388"/>
                  </a:lnTo>
                  <a:cubicBezTo>
                    <a:pt x="11026" y="30"/>
                    <a:pt x="11079" y="1"/>
                    <a:pt x="10782"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330" name="Google Shape;5596;p66"/>
          <p:cNvGrpSpPr/>
          <p:nvPr/>
        </p:nvGrpSpPr>
        <p:grpSpPr>
          <a:xfrm>
            <a:off x="5180758" y="2670650"/>
            <a:ext cx="395025" cy="395025"/>
            <a:chOff x="5660400" y="238125"/>
            <a:chExt cx="481825" cy="481825"/>
          </a:xfrm>
          <a:solidFill>
            <a:srgbClr val="271C3E"/>
          </a:solidFill>
        </p:grpSpPr>
        <p:sp>
          <p:nvSpPr>
            <p:cNvPr id="331" name="Google Shape;5597;p66"/>
            <p:cNvSpPr/>
            <p:nvPr/>
          </p:nvSpPr>
          <p:spPr>
            <a:xfrm>
              <a:off x="5660400" y="436700"/>
              <a:ext cx="481825" cy="283250"/>
            </a:xfrm>
            <a:custGeom>
              <a:avLst/>
              <a:gdLst/>
              <a:ahLst/>
              <a:cxnLst/>
              <a:rect l="l" t="t" r="r" b="b"/>
              <a:pathLst>
                <a:path w="19273" h="11330" extrusionOk="0">
                  <a:moveTo>
                    <a:pt x="5120" y="1130"/>
                  </a:moveTo>
                  <a:cubicBezTo>
                    <a:pt x="5433" y="1130"/>
                    <a:pt x="5683" y="1380"/>
                    <a:pt x="5683" y="1693"/>
                  </a:cubicBezTo>
                  <a:cubicBezTo>
                    <a:pt x="5683" y="2006"/>
                    <a:pt x="5433" y="2259"/>
                    <a:pt x="5120" y="2259"/>
                  </a:cubicBezTo>
                  <a:lnTo>
                    <a:pt x="2861" y="2259"/>
                  </a:lnTo>
                  <a:cubicBezTo>
                    <a:pt x="2548" y="2259"/>
                    <a:pt x="2298" y="2006"/>
                    <a:pt x="2298" y="1693"/>
                  </a:cubicBezTo>
                  <a:cubicBezTo>
                    <a:pt x="2298" y="1380"/>
                    <a:pt x="2548" y="1130"/>
                    <a:pt x="2861" y="1130"/>
                  </a:cubicBezTo>
                  <a:close/>
                  <a:moveTo>
                    <a:pt x="10766" y="1130"/>
                  </a:moveTo>
                  <a:cubicBezTo>
                    <a:pt x="11079" y="1130"/>
                    <a:pt x="11329" y="1380"/>
                    <a:pt x="11329" y="1693"/>
                  </a:cubicBezTo>
                  <a:cubicBezTo>
                    <a:pt x="11329" y="2006"/>
                    <a:pt x="11079" y="2259"/>
                    <a:pt x="10766" y="2259"/>
                  </a:cubicBezTo>
                  <a:lnTo>
                    <a:pt x="8507" y="2259"/>
                  </a:lnTo>
                  <a:cubicBezTo>
                    <a:pt x="8194" y="2259"/>
                    <a:pt x="7944" y="2006"/>
                    <a:pt x="7944" y="1693"/>
                  </a:cubicBezTo>
                  <a:cubicBezTo>
                    <a:pt x="7944" y="1380"/>
                    <a:pt x="8194" y="1130"/>
                    <a:pt x="8507" y="1130"/>
                  </a:cubicBezTo>
                  <a:close/>
                  <a:moveTo>
                    <a:pt x="16412" y="1130"/>
                  </a:moveTo>
                  <a:cubicBezTo>
                    <a:pt x="16725" y="1130"/>
                    <a:pt x="16975" y="1380"/>
                    <a:pt x="16975" y="1693"/>
                  </a:cubicBezTo>
                  <a:cubicBezTo>
                    <a:pt x="16975" y="2006"/>
                    <a:pt x="16725" y="2259"/>
                    <a:pt x="16412" y="2259"/>
                  </a:cubicBezTo>
                  <a:lnTo>
                    <a:pt x="14153" y="2259"/>
                  </a:lnTo>
                  <a:cubicBezTo>
                    <a:pt x="13840" y="2259"/>
                    <a:pt x="13590" y="2006"/>
                    <a:pt x="13590" y="1693"/>
                  </a:cubicBezTo>
                  <a:cubicBezTo>
                    <a:pt x="13590" y="1380"/>
                    <a:pt x="13840" y="1130"/>
                    <a:pt x="14153" y="1130"/>
                  </a:cubicBezTo>
                  <a:close/>
                  <a:moveTo>
                    <a:pt x="5120" y="4518"/>
                  </a:moveTo>
                  <a:cubicBezTo>
                    <a:pt x="5433" y="4518"/>
                    <a:pt x="5683" y="4767"/>
                    <a:pt x="5683" y="5081"/>
                  </a:cubicBezTo>
                  <a:cubicBezTo>
                    <a:pt x="5683" y="5394"/>
                    <a:pt x="5433" y="5647"/>
                    <a:pt x="5120" y="5647"/>
                  </a:cubicBezTo>
                  <a:lnTo>
                    <a:pt x="2861" y="5647"/>
                  </a:lnTo>
                  <a:cubicBezTo>
                    <a:pt x="2548" y="5647"/>
                    <a:pt x="2298" y="5394"/>
                    <a:pt x="2298" y="5081"/>
                  </a:cubicBezTo>
                  <a:cubicBezTo>
                    <a:pt x="2298" y="4767"/>
                    <a:pt x="2548" y="4518"/>
                    <a:pt x="2861" y="4518"/>
                  </a:cubicBezTo>
                  <a:close/>
                  <a:moveTo>
                    <a:pt x="10766" y="4518"/>
                  </a:moveTo>
                  <a:cubicBezTo>
                    <a:pt x="11079" y="4518"/>
                    <a:pt x="11329" y="4767"/>
                    <a:pt x="11329" y="5081"/>
                  </a:cubicBezTo>
                  <a:cubicBezTo>
                    <a:pt x="11329" y="5394"/>
                    <a:pt x="11079" y="5647"/>
                    <a:pt x="10766" y="5647"/>
                  </a:cubicBezTo>
                  <a:lnTo>
                    <a:pt x="8507" y="5647"/>
                  </a:lnTo>
                  <a:cubicBezTo>
                    <a:pt x="8194" y="5647"/>
                    <a:pt x="7944" y="5394"/>
                    <a:pt x="7944" y="5081"/>
                  </a:cubicBezTo>
                  <a:cubicBezTo>
                    <a:pt x="7944" y="4767"/>
                    <a:pt x="8194" y="4518"/>
                    <a:pt x="8507" y="4518"/>
                  </a:cubicBezTo>
                  <a:close/>
                  <a:moveTo>
                    <a:pt x="16412" y="4518"/>
                  </a:moveTo>
                  <a:cubicBezTo>
                    <a:pt x="16725" y="4518"/>
                    <a:pt x="16975" y="4767"/>
                    <a:pt x="16975" y="5081"/>
                  </a:cubicBezTo>
                  <a:cubicBezTo>
                    <a:pt x="16975" y="5394"/>
                    <a:pt x="16725" y="5647"/>
                    <a:pt x="16412" y="5647"/>
                  </a:cubicBezTo>
                  <a:lnTo>
                    <a:pt x="14153" y="5647"/>
                  </a:lnTo>
                  <a:cubicBezTo>
                    <a:pt x="13840" y="5647"/>
                    <a:pt x="13590" y="5394"/>
                    <a:pt x="13590" y="5081"/>
                  </a:cubicBezTo>
                  <a:cubicBezTo>
                    <a:pt x="13590" y="4767"/>
                    <a:pt x="13840" y="4518"/>
                    <a:pt x="14153" y="4518"/>
                  </a:cubicBezTo>
                  <a:close/>
                  <a:moveTo>
                    <a:pt x="5120" y="7941"/>
                  </a:moveTo>
                  <a:cubicBezTo>
                    <a:pt x="5433" y="7941"/>
                    <a:pt x="5683" y="8194"/>
                    <a:pt x="5683" y="8507"/>
                  </a:cubicBezTo>
                  <a:cubicBezTo>
                    <a:pt x="5683" y="8818"/>
                    <a:pt x="5433" y="9071"/>
                    <a:pt x="5120" y="9071"/>
                  </a:cubicBezTo>
                  <a:lnTo>
                    <a:pt x="2861" y="9071"/>
                  </a:lnTo>
                  <a:cubicBezTo>
                    <a:pt x="2548" y="9071"/>
                    <a:pt x="2298" y="8818"/>
                    <a:pt x="2298" y="8507"/>
                  </a:cubicBezTo>
                  <a:cubicBezTo>
                    <a:pt x="2298" y="8194"/>
                    <a:pt x="2548" y="7941"/>
                    <a:pt x="2861" y="7941"/>
                  </a:cubicBezTo>
                  <a:close/>
                  <a:moveTo>
                    <a:pt x="10766" y="7941"/>
                  </a:moveTo>
                  <a:cubicBezTo>
                    <a:pt x="11079" y="7941"/>
                    <a:pt x="11329" y="8194"/>
                    <a:pt x="11329" y="8507"/>
                  </a:cubicBezTo>
                  <a:cubicBezTo>
                    <a:pt x="11329" y="8818"/>
                    <a:pt x="11079" y="9071"/>
                    <a:pt x="10766" y="9071"/>
                  </a:cubicBezTo>
                  <a:lnTo>
                    <a:pt x="8507" y="9071"/>
                  </a:lnTo>
                  <a:cubicBezTo>
                    <a:pt x="8194" y="9071"/>
                    <a:pt x="7944" y="8818"/>
                    <a:pt x="7944" y="8507"/>
                  </a:cubicBezTo>
                  <a:cubicBezTo>
                    <a:pt x="7944" y="8194"/>
                    <a:pt x="8194" y="7941"/>
                    <a:pt x="8507" y="7941"/>
                  </a:cubicBezTo>
                  <a:close/>
                  <a:moveTo>
                    <a:pt x="16412" y="7941"/>
                  </a:moveTo>
                  <a:cubicBezTo>
                    <a:pt x="16725" y="7941"/>
                    <a:pt x="16975" y="8194"/>
                    <a:pt x="16975" y="8507"/>
                  </a:cubicBezTo>
                  <a:cubicBezTo>
                    <a:pt x="16975" y="8818"/>
                    <a:pt x="16725" y="9071"/>
                    <a:pt x="16412" y="9071"/>
                  </a:cubicBezTo>
                  <a:lnTo>
                    <a:pt x="14153" y="9071"/>
                  </a:lnTo>
                  <a:cubicBezTo>
                    <a:pt x="13840" y="9071"/>
                    <a:pt x="13590" y="8818"/>
                    <a:pt x="13590" y="8507"/>
                  </a:cubicBezTo>
                  <a:cubicBezTo>
                    <a:pt x="13590" y="8194"/>
                    <a:pt x="13840" y="7941"/>
                    <a:pt x="14153" y="7941"/>
                  </a:cubicBezTo>
                  <a:close/>
                  <a:moveTo>
                    <a:pt x="1" y="1"/>
                  </a:moveTo>
                  <a:lnTo>
                    <a:pt x="1" y="9637"/>
                  </a:lnTo>
                  <a:cubicBezTo>
                    <a:pt x="1" y="10570"/>
                    <a:pt x="759" y="11329"/>
                    <a:pt x="1696" y="11329"/>
                  </a:cubicBezTo>
                  <a:lnTo>
                    <a:pt x="17580" y="11329"/>
                  </a:lnTo>
                  <a:cubicBezTo>
                    <a:pt x="18514" y="11329"/>
                    <a:pt x="19273" y="10570"/>
                    <a:pt x="19273" y="9637"/>
                  </a:cubicBezTo>
                  <a:lnTo>
                    <a:pt x="19273"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332" name="Google Shape;5598;p66"/>
            <p:cNvSpPr/>
            <p:nvPr/>
          </p:nvSpPr>
          <p:spPr>
            <a:xfrm>
              <a:off x="5660400" y="238125"/>
              <a:ext cx="481825" cy="170375"/>
            </a:xfrm>
            <a:custGeom>
              <a:avLst/>
              <a:gdLst/>
              <a:ahLst/>
              <a:cxnLst/>
              <a:rect l="l" t="t" r="r" b="b"/>
              <a:pathLst>
                <a:path w="19273" h="6815" extrusionOk="0">
                  <a:moveTo>
                    <a:pt x="3990" y="1129"/>
                  </a:moveTo>
                  <a:cubicBezTo>
                    <a:pt x="4304" y="1129"/>
                    <a:pt x="4557" y="1382"/>
                    <a:pt x="4557" y="1695"/>
                  </a:cubicBezTo>
                  <a:lnTo>
                    <a:pt x="4557" y="3954"/>
                  </a:lnTo>
                  <a:cubicBezTo>
                    <a:pt x="4557" y="4264"/>
                    <a:pt x="4304" y="4517"/>
                    <a:pt x="3990" y="4517"/>
                  </a:cubicBezTo>
                  <a:cubicBezTo>
                    <a:pt x="3677" y="4517"/>
                    <a:pt x="3427" y="4264"/>
                    <a:pt x="3427" y="3954"/>
                  </a:cubicBezTo>
                  <a:lnTo>
                    <a:pt x="3427" y="1695"/>
                  </a:lnTo>
                  <a:cubicBezTo>
                    <a:pt x="3427" y="1382"/>
                    <a:pt x="3677" y="1129"/>
                    <a:pt x="3990" y="1129"/>
                  </a:cubicBezTo>
                  <a:close/>
                  <a:moveTo>
                    <a:pt x="9637" y="1129"/>
                  </a:moveTo>
                  <a:cubicBezTo>
                    <a:pt x="9950" y="1129"/>
                    <a:pt x="10203" y="1382"/>
                    <a:pt x="10203" y="1695"/>
                  </a:cubicBezTo>
                  <a:lnTo>
                    <a:pt x="10203" y="3954"/>
                  </a:lnTo>
                  <a:cubicBezTo>
                    <a:pt x="10203" y="4264"/>
                    <a:pt x="9950" y="4517"/>
                    <a:pt x="9637" y="4517"/>
                  </a:cubicBezTo>
                  <a:cubicBezTo>
                    <a:pt x="9323" y="4517"/>
                    <a:pt x="9073" y="4264"/>
                    <a:pt x="9073" y="3954"/>
                  </a:cubicBezTo>
                  <a:lnTo>
                    <a:pt x="9073" y="1695"/>
                  </a:lnTo>
                  <a:cubicBezTo>
                    <a:pt x="9073" y="1382"/>
                    <a:pt x="9323" y="1129"/>
                    <a:pt x="9637" y="1129"/>
                  </a:cubicBezTo>
                  <a:close/>
                  <a:moveTo>
                    <a:pt x="15283" y="1129"/>
                  </a:moveTo>
                  <a:cubicBezTo>
                    <a:pt x="15596" y="1129"/>
                    <a:pt x="15849" y="1382"/>
                    <a:pt x="15849" y="1695"/>
                  </a:cubicBezTo>
                  <a:lnTo>
                    <a:pt x="15849" y="3954"/>
                  </a:lnTo>
                  <a:cubicBezTo>
                    <a:pt x="15849" y="4264"/>
                    <a:pt x="15596" y="4517"/>
                    <a:pt x="15283" y="4517"/>
                  </a:cubicBezTo>
                  <a:cubicBezTo>
                    <a:pt x="14969" y="4517"/>
                    <a:pt x="14719" y="4264"/>
                    <a:pt x="14719" y="3954"/>
                  </a:cubicBezTo>
                  <a:lnTo>
                    <a:pt x="14719" y="1695"/>
                  </a:lnTo>
                  <a:cubicBezTo>
                    <a:pt x="14719" y="1382"/>
                    <a:pt x="14969" y="1129"/>
                    <a:pt x="15283" y="1129"/>
                  </a:cubicBezTo>
                  <a:close/>
                  <a:moveTo>
                    <a:pt x="3990" y="0"/>
                  </a:moveTo>
                  <a:cubicBezTo>
                    <a:pt x="3054" y="0"/>
                    <a:pt x="2298" y="759"/>
                    <a:pt x="2298" y="1695"/>
                  </a:cubicBezTo>
                  <a:lnTo>
                    <a:pt x="2298" y="2258"/>
                  </a:lnTo>
                  <a:lnTo>
                    <a:pt x="1696" y="2258"/>
                  </a:lnTo>
                  <a:cubicBezTo>
                    <a:pt x="759" y="2258"/>
                    <a:pt x="1" y="3017"/>
                    <a:pt x="1" y="3954"/>
                  </a:cubicBezTo>
                  <a:lnTo>
                    <a:pt x="1" y="6814"/>
                  </a:lnTo>
                  <a:lnTo>
                    <a:pt x="19273" y="6814"/>
                  </a:lnTo>
                  <a:lnTo>
                    <a:pt x="19273" y="3954"/>
                  </a:lnTo>
                  <a:cubicBezTo>
                    <a:pt x="19273" y="3017"/>
                    <a:pt x="18514" y="2258"/>
                    <a:pt x="17580" y="2258"/>
                  </a:cubicBezTo>
                  <a:lnTo>
                    <a:pt x="16978" y="2258"/>
                  </a:lnTo>
                  <a:lnTo>
                    <a:pt x="16978" y="1695"/>
                  </a:lnTo>
                  <a:cubicBezTo>
                    <a:pt x="16978" y="759"/>
                    <a:pt x="16219" y="0"/>
                    <a:pt x="15283" y="0"/>
                  </a:cubicBezTo>
                  <a:cubicBezTo>
                    <a:pt x="14346" y="0"/>
                    <a:pt x="13590" y="759"/>
                    <a:pt x="13590" y="1695"/>
                  </a:cubicBezTo>
                  <a:lnTo>
                    <a:pt x="13590" y="2258"/>
                  </a:lnTo>
                  <a:lnTo>
                    <a:pt x="11332" y="2258"/>
                  </a:lnTo>
                  <a:lnTo>
                    <a:pt x="11332" y="1695"/>
                  </a:lnTo>
                  <a:cubicBezTo>
                    <a:pt x="11332" y="759"/>
                    <a:pt x="10573" y="0"/>
                    <a:pt x="9637" y="0"/>
                  </a:cubicBezTo>
                  <a:cubicBezTo>
                    <a:pt x="8700" y="0"/>
                    <a:pt x="7944" y="759"/>
                    <a:pt x="7944" y="1695"/>
                  </a:cubicBezTo>
                  <a:lnTo>
                    <a:pt x="7944" y="2258"/>
                  </a:lnTo>
                  <a:lnTo>
                    <a:pt x="5686" y="2258"/>
                  </a:lnTo>
                  <a:lnTo>
                    <a:pt x="5686" y="1695"/>
                  </a:lnTo>
                  <a:cubicBezTo>
                    <a:pt x="5686" y="759"/>
                    <a:pt x="4927" y="0"/>
                    <a:pt x="3990"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385" name="Google Shape;5651;p66"/>
          <p:cNvGrpSpPr/>
          <p:nvPr/>
        </p:nvGrpSpPr>
        <p:grpSpPr>
          <a:xfrm>
            <a:off x="7593279" y="2726921"/>
            <a:ext cx="441296" cy="284451"/>
            <a:chOff x="1492675" y="1520750"/>
            <a:chExt cx="481825" cy="310575"/>
          </a:xfrm>
          <a:solidFill>
            <a:srgbClr val="271C3E"/>
          </a:solidFill>
        </p:grpSpPr>
        <p:sp>
          <p:nvSpPr>
            <p:cNvPr id="386" name="Google Shape;5652;p66"/>
            <p:cNvSpPr/>
            <p:nvPr/>
          </p:nvSpPr>
          <p:spPr>
            <a:xfrm>
              <a:off x="1492675" y="1540400"/>
              <a:ext cx="481825" cy="290925"/>
            </a:xfrm>
            <a:custGeom>
              <a:avLst/>
              <a:gdLst/>
              <a:ahLst/>
              <a:cxnLst/>
              <a:rect l="l" t="t" r="r" b="b"/>
              <a:pathLst>
                <a:path w="19273" h="11637" extrusionOk="0">
                  <a:moveTo>
                    <a:pt x="266" y="1"/>
                  </a:moveTo>
                  <a:cubicBezTo>
                    <a:pt x="91" y="272"/>
                    <a:pt x="1" y="585"/>
                    <a:pt x="1" y="907"/>
                  </a:cubicBezTo>
                  <a:lnTo>
                    <a:pt x="1" y="9941"/>
                  </a:lnTo>
                  <a:cubicBezTo>
                    <a:pt x="1" y="10877"/>
                    <a:pt x="757" y="11633"/>
                    <a:pt x="1693" y="11636"/>
                  </a:cubicBezTo>
                  <a:lnTo>
                    <a:pt x="17577" y="11636"/>
                  </a:lnTo>
                  <a:cubicBezTo>
                    <a:pt x="18514" y="11633"/>
                    <a:pt x="19270" y="10877"/>
                    <a:pt x="19273" y="9941"/>
                  </a:cubicBezTo>
                  <a:lnTo>
                    <a:pt x="19273" y="907"/>
                  </a:lnTo>
                  <a:cubicBezTo>
                    <a:pt x="19270" y="585"/>
                    <a:pt x="19176" y="272"/>
                    <a:pt x="19005" y="1"/>
                  </a:cubicBezTo>
                  <a:lnTo>
                    <a:pt x="9974" y="7005"/>
                  </a:lnTo>
                  <a:cubicBezTo>
                    <a:pt x="9873" y="7080"/>
                    <a:pt x="9754" y="7118"/>
                    <a:pt x="9635" y="7118"/>
                  </a:cubicBezTo>
                  <a:cubicBezTo>
                    <a:pt x="9516" y="7118"/>
                    <a:pt x="9397" y="7080"/>
                    <a:pt x="9296" y="7005"/>
                  </a:cubicBezTo>
                  <a:lnTo>
                    <a:pt x="266"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387" name="Google Shape;5653;p66"/>
            <p:cNvSpPr/>
            <p:nvPr/>
          </p:nvSpPr>
          <p:spPr>
            <a:xfrm>
              <a:off x="1522575" y="1520750"/>
              <a:ext cx="421975" cy="165800"/>
            </a:xfrm>
            <a:custGeom>
              <a:avLst/>
              <a:gdLst/>
              <a:ahLst/>
              <a:cxnLst/>
              <a:rect l="l" t="t" r="r" b="b"/>
              <a:pathLst>
                <a:path w="16879" h="6632" extrusionOk="0">
                  <a:moveTo>
                    <a:pt x="497" y="1"/>
                  </a:moveTo>
                  <a:cubicBezTo>
                    <a:pt x="328" y="1"/>
                    <a:pt x="160" y="31"/>
                    <a:pt x="0" y="82"/>
                  </a:cubicBezTo>
                  <a:lnTo>
                    <a:pt x="8441" y="6631"/>
                  </a:lnTo>
                  <a:lnTo>
                    <a:pt x="16878" y="82"/>
                  </a:lnTo>
                  <a:cubicBezTo>
                    <a:pt x="16719" y="31"/>
                    <a:pt x="16550" y="1"/>
                    <a:pt x="16381"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grpSp>
        <p:nvGrpSpPr>
          <p:cNvPr id="509" name="Google Shape;5775;p66"/>
          <p:cNvGrpSpPr/>
          <p:nvPr/>
        </p:nvGrpSpPr>
        <p:grpSpPr>
          <a:xfrm>
            <a:off x="6432408" y="2748310"/>
            <a:ext cx="338933" cy="317742"/>
            <a:chOff x="4456875" y="2635825"/>
            <a:chExt cx="481825" cy="451700"/>
          </a:xfrm>
          <a:solidFill>
            <a:srgbClr val="271C3E"/>
          </a:solidFill>
        </p:grpSpPr>
        <p:sp>
          <p:nvSpPr>
            <p:cNvPr id="510" name="Google Shape;5776;p66"/>
            <p:cNvSpPr/>
            <p:nvPr/>
          </p:nvSpPr>
          <p:spPr>
            <a:xfrm>
              <a:off x="4542475" y="3031050"/>
              <a:ext cx="189725" cy="56475"/>
            </a:xfrm>
            <a:custGeom>
              <a:avLst/>
              <a:gdLst/>
              <a:ahLst/>
              <a:cxnLst/>
              <a:rect l="l" t="t" r="r" b="b"/>
              <a:pathLst>
                <a:path w="7589" h="2259" extrusionOk="0">
                  <a:moveTo>
                    <a:pt x="2792" y="0"/>
                  </a:moveTo>
                  <a:lnTo>
                    <a:pt x="2415" y="1130"/>
                  </a:lnTo>
                  <a:lnTo>
                    <a:pt x="567" y="1130"/>
                  </a:lnTo>
                  <a:cubicBezTo>
                    <a:pt x="253" y="1130"/>
                    <a:pt x="0" y="1383"/>
                    <a:pt x="0" y="1696"/>
                  </a:cubicBezTo>
                  <a:cubicBezTo>
                    <a:pt x="0" y="2006"/>
                    <a:pt x="253" y="2259"/>
                    <a:pt x="567" y="2259"/>
                  </a:cubicBezTo>
                  <a:lnTo>
                    <a:pt x="7589" y="2259"/>
                  </a:lnTo>
                  <a:cubicBezTo>
                    <a:pt x="7101" y="1831"/>
                    <a:pt x="6821" y="1214"/>
                    <a:pt x="6821" y="567"/>
                  </a:cubicBezTo>
                  <a:lnTo>
                    <a:pt x="6821"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11" name="Google Shape;5777;p66"/>
            <p:cNvSpPr/>
            <p:nvPr/>
          </p:nvSpPr>
          <p:spPr>
            <a:xfrm>
              <a:off x="4456875" y="2946350"/>
              <a:ext cx="256125" cy="56500"/>
            </a:xfrm>
            <a:custGeom>
              <a:avLst/>
              <a:gdLst/>
              <a:ahLst/>
              <a:cxnLst/>
              <a:rect l="l" t="t" r="r" b="b"/>
              <a:pathLst>
                <a:path w="10245" h="2260" extrusionOk="0">
                  <a:moveTo>
                    <a:pt x="1" y="1"/>
                  </a:moveTo>
                  <a:lnTo>
                    <a:pt x="1" y="567"/>
                  </a:lnTo>
                  <a:cubicBezTo>
                    <a:pt x="1" y="1500"/>
                    <a:pt x="756" y="2259"/>
                    <a:pt x="1693" y="2259"/>
                  </a:cubicBezTo>
                  <a:lnTo>
                    <a:pt x="10245" y="2259"/>
                  </a:lnTo>
                  <a:lnTo>
                    <a:pt x="10245" y="1"/>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12" name="Google Shape;5778;p66"/>
            <p:cNvSpPr/>
            <p:nvPr/>
          </p:nvSpPr>
          <p:spPr>
            <a:xfrm>
              <a:off x="4741225" y="2861675"/>
              <a:ext cx="169400" cy="141175"/>
            </a:xfrm>
            <a:custGeom>
              <a:avLst/>
              <a:gdLst/>
              <a:ahLst/>
              <a:cxnLst/>
              <a:rect l="l" t="t" r="r" b="b"/>
              <a:pathLst>
                <a:path w="6776" h="5647" extrusionOk="0">
                  <a:moveTo>
                    <a:pt x="0" y="0"/>
                  </a:moveTo>
                  <a:lnTo>
                    <a:pt x="0" y="5646"/>
                  </a:lnTo>
                  <a:lnTo>
                    <a:pt x="6775" y="5646"/>
                  </a:lnTo>
                  <a:lnTo>
                    <a:pt x="6775"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13" name="Google Shape;5779;p66"/>
            <p:cNvSpPr/>
            <p:nvPr/>
          </p:nvSpPr>
          <p:spPr>
            <a:xfrm>
              <a:off x="4741225" y="3031050"/>
              <a:ext cx="169400" cy="42400"/>
            </a:xfrm>
            <a:custGeom>
              <a:avLst/>
              <a:gdLst/>
              <a:ahLst/>
              <a:cxnLst/>
              <a:rect l="l" t="t" r="r" b="b"/>
              <a:pathLst>
                <a:path w="6776" h="1696" extrusionOk="0">
                  <a:moveTo>
                    <a:pt x="0" y="0"/>
                  </a:moveTo>
                  <a:lnTo>
                    <a:pt x="0" y="567"/>
                  </a:lnTo>
                  <a:cubicBezTo>
                    <a:pt x="0" y="1190"/>
                    <a:pt x="506" y="1696"/>
                    <a:pt x="1129" y="1696"/>
                  </a:cubicBezTo>
                  <a:lnTo>
                    <a:pt x="5646" y="1696"/>
                  </a:lnTo>
                  <a:cubicBezTo>
                    <a:pt x="6270" y="1696"/>
                    <a:pt x="6775" y="1190"/>
                    <a:pt x="6775" y="567"/>
                  </a:cubicBezTo>
                  <a:lnTo>
                    <a:pt x="6775" y="0"/>
                  </a:ln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14" name="Google Shape;5780;p66"/>
            <p:cNvSpPr/>
            <p:nvPr/>
          </p:nvSpPr>
          <p:spPr>
            <a:xfrm>
              <a:off x="4456875" y="2635825"/>
              <a:ext cx="481825" cy="282325"/>
            </a:xfrm>
            <a:custGeom>
              <a:avLst/>
              <a:gdLst/>
              <a:ahLst/>
              <a:cxnLst/>
              <a:rect l="l" t="t" r="r" b="b"/>
              <a:pathLst>
                <a:path w="19273" h="11293" extrusionOk="0">
                  <a:moveTo>
                    <a:pt x="1693" y="0"/>
                  </a:moveTo>
                  <a:cubicBezTo>
                    <a:pt x="756" y="0"/>
                    <a:pt x="1" y="759"/>
                    <a:pt x="1" y="1696"/>
                  </a:cubicBezTo>
                  <a:lnTo>
                    <a:pt x="1" y="11293"/>
                  </a:lnTo>
                  <a:lnTo>
                    <a:pt x="10245" y="11293"/>
                  </a:lnTo>
                  <a:lnTo>
                    <a:pt x="10245" y="7342"/>
                  </a:lnTo>
                  <a:cubicBezTo>
                    <a:pt x="10245" y="6092"/>
                    <a:pt x="11257" y="5083"/>
                    <a:pt x="12503" y="5083"/>
                  </a:cubicBezTo>
                  <a:lnTo>
                    <a:pt x="17020" y="5083"/>
                  </a:lnTo>
                  <a:cubicBezTo>
                    <a:pt x="18201" y="5083"/>
                    <a:pt x="19179" y="5993"/>
                    <a:pt x="19273" y="7167"/>
                  </a:cubicBezTo>
                  <a:lnTo>
                    <a:pt x="19273" y="1696"/>
                  </a:lnTo>
                  <a:cubicBezTo>
                    <a:pt x="19270" y="759"/>
                    <a:pt x="18514" y="0"/>
                    <a:pt x="17577" y="0"/>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sp>
          <p:nvSpPr>
            <p:cNvPr id="515" name="Google Shape;5781;p66"/>
            <p:cNvSpPr/>
            <p:nvPr/>
          </p:nvSpPr>
          <p:spPr>
            <a:xfrm>
              <a:off x="4741225" y="2791125"/>
              <a:ext cx="169400" cy="42325"/>
            </a:xfrm>
            <a:custGeom>
              <a:avLst/>
              <a:gdLst/>
              <a:ahLst/>
              <a:cxnLst/>
              <a:rect l="l" t="t" r="r" b="b"/>
              <a:pathLst>
                <a:path w="6776" h="1693" extrusionOk="0">
                  <a:moveTo>
                    <a:pt x="1129" y="1"/>
                  </a:moveTo>
                  <a:cubicBezTo>
                    <a:pt x="506" y="1"/>
                    <a:pt x="0" y="503"/>
                    <a:pt x="0" y="1130"/>
                  </a:cubicBezTo>
                  <a:lnTo>
                    <a:pt x="0" y="1693"/>
                  </a:lnTo>
                  <a:lnTo>
                    <a:pt x="6775" y="1693"/>
                  </a:lnTo>
                  <a:lnTo>
                    <a:pt x="6775" y="1130"/>
                  </a:lnTo>
                  <a:cubicBezTo>
                    <a:pt x="6775" y="503"/>
                    <a:pt x="6270" y="1"/>
                    <a:pt x="5646" y="1"/>
                  </a:cubicBezTo>
                  <a:close/>
                </a:path>
              </a:pathLst>
            </a:custGeom>
            <a:grpFill/>
            <a:ln>
              <a:noFill/>
            </a:ln>
          </p:spPr>
          <p:txBody>
            <a:bodyPr spcFirstLastPara="1" wrap="square" lIns="68569" tIns="68569" rIns="68569" bIns="68569" anchor="ctr" anchorCtr="0">
              <a:noAutofit/>
            </a:bodyPr>
            <a:lstStyle/>
            <a:p>
              <a:endParaRPr sz="1050">
                <a:solidFill>
                  <a:srgbClr val="AE4500"/>
                </a:solidFill>
              </a:endParaRPr>
            </a:p>
          </p:txBody>
        </p:sp>
      </p:grpSp>
    </p:spTree>
    <p:extLst>
      <p:ext uri="{BB962C8B-B14F-4D97-AF65-F5344CB8AC3E}">
        <p14:creationId xmlns:p14="http://schemas.microsoft.com/office/powerpoint/2010/main" val="26589724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sz="4800" dirty="0"/>
              <a:t>Fully Editable Icon Sets: B</a:t>
            </a:r>
          </a:p>
        </p:txBody>
      </p:sp>
      <p:grpSp>
        <p:nvGrpSpPr>
          <p:cNvPr id="4" name="Grupo 3"/>
          <p:cNvGrpSpPr/>
          <p:nvPr/>
        </p:nvGrpSpPr>
        <p:grpSpPr>
          <a:xfrm>
            <a:off x="3128871" y="1179621"/>
            <a:ext cx="5793674" cy="3359816"/>
            <a:chOff x="4171826" y="1572826"/>
            <a:chExt cx="8233076" cy="4479755"/>
          </a:xfrm>
          <a:solidFill>
            <a:srgbClr val="271C3E"/>
          </a:solidFill>
        </p:grpSpPr>
        <p:sp>
          <p:nvSpPr>
            <p:cNvPr id="70" name="Freeform 108">
              <a:extLst>
                <a:ext uri="{FF2B5EF4-FFF2-40B4-BE49-F238E27FC236}">
                  <a16:creationId xmlns:a16="http://schemas.microsoft.com/office/drawing/2014/main" id="{6A02011B-41CE-4E20-9214-001F7D847E12}"/>
                </a:ext>
              </a:extLst>
            </p:cNvPr>
            <p:cNvSpPr/>
            <p:nvPr/>
          </p:nvSpPr>
          <p:spPr>
            <a:xfrm>
              <a:off x="6164041" y="1656593"/>
              <a:ext cx="590309" cy="652294"/>
            </a:xfrm>
            <a:custGeom>
              <a:avLst/>
              <a:gdLst/>
              <a:ahLst/>
              <a:cxnLst/>
              <a:rect l="l" t="t" r="r" b="b"/>
              <a:pathLst>
                <a:path w="341005" h="376812">
                  <a:moveTo>
                    <a:pt x="179590" y="105941"/>
                  </a:moveTo>
                  <a:cubicBezTo>
                    <a:pt x="189466" y="103284"/>
                    <a:pt x="200229" y="106383"/>
                    <a:pt x="207502" y="113978"/>
                  </a:cubicBezTo>
                  <a:lnTo>
                    <a:pt x="205155" y="116193"/>
                  </a:lnTo>
                  <a:cubicBezTo>
                    <a:pt x="198727" y="109493"/>
                    <a:pt x="189244" y="106732"/>
                    <a:pt x="180543" y="109027"/>
                  </a:cubicBezTo>
                  <a:cubicBezTo>
                    <a:pt x="171284" y="111470"/>
                    <a:pt x="164597" y="119184"/>
                    <a:pt x="163491" y="128699"/>
                  </a:cubicBezTo>
                  <a:lnTo>
                    <a:pt x="160301" y="128192"/>
                  </a:lnTo>
                  <a:cubicBezTo>
                    <a:pt x="160626" y="125509"/>
                    <a:pt x="161343" y="122953"/>
                    <a:pt x="162397" y="120583"/>
                  </a:cubicBezTo>
                  <a:cubicBezTo>
                    <a:pt x="163188" y="118806"/>
                    <a:pt x="164168" y="117134"/>
                    <a:pt x="165317" y="115593"/>
                  </a:cubicBezTo>
                  <a:close/>
                  <a:moveTo>
                    <a:pt x="184774" y="76800"/>
                  </a:moveTo>
                  <a:cubicBezTo>
                    <a:pt x="189722" y="75892"/>
                    <a:pt x="194950" y="76276"/>
                    <a:pt x="199898" y="78055"/>
                  </a:cubicBezTo>
                  <a:lnTo>
                    <a:pt x="198784" y="81085"/>
                  </a:lnTo>
                  <a:cubicBezTo>
                    <a:pt x="190044" y="77951"/>
                    <a:pt x="180324" y="79705"/>
                    <a:pt x="173557" y="85636"/>
                  </a:cubicBezTo>
                  <a:cubicBezTo>
                    <a:pt x="166357" y="91948"/>
                    <a:pt x="163808" y="101834"/>
                    <a:pt x="167057" y="110845"/>
                  </a:cubicBezTo>
                  <a:lnTo>
                    <a:pt x="163976" y="111813"/>
                  </a:lnTo>
                  <a:cubicBezTo>
                    <a:pt x="161264" y="104174"/>
                    <a:pt x="162206" y="95982"/>
                    <a:pt x="166259" y="89343"/>
                  </a:cubicBezTo>
                  <a:lnTo>
                    <a:pt x="171329" y="83298"/>
                  </a:lnTo>
                  <a:cubicBezTo>
                    <a:pt x="175158" y="79908"/>
                    <a:pt x="179826" y="77708"/>
                    <a:pt x="184774" y="76800"/>
                  </a:cubicBezTo>
                  <a:close/>
                  <a:moveTo>
                    <a:pt x="179076" y="24908"/>
                  </a:moveTo>
                  <a:cubicBezTo>
                    <a:pt x="173882" y="25821"/>
                    <a:pt x="169065" y="28595"/>
                    <a:pt x="165693" y="33023"/>
                  </a:cubicBezTo>
                  <a:lnTo>
                    <a:pt x="165081" y="32645"/>
                  </a:lnTo>
                  <a:lnTo>
                    <a:pt x="164343" y="33841"/>
                  </a:lnTo>
                  <a:lnTo>
                    <a:pt x="159156" y="28989"/>
                  </a:lnTo>
                  <a:cubicBezTo>
                    <a:pt x="147650" y="21890"/>
                    <a:pt x="132568" y="25462"/>
                    <a:pt x="125468" y="36968"/>
                  </a:cubicBezTo>
                  <a:cubicBezTo>
                    <a:pt x="125028" y="37682"/>
                    <a:pt x="124628" y="38410"/>
                    <a:pt x="124607" y="39302"/>
                  </a:cubicBezTo>
                  <a:cubicBezTo>
                    <a:pt x="121192" y="53871"/>
                    <a:pt x="126621" y="67918"/>
                    <a:pt x="137512" y="72288"/>
                  </a:cubicBezTo>
                  <a:lnTo>
                    <a:pt x="136408" y="75373"/>
                  </a:lnTo>
                  <a:cubicBezTo>
                    <a:pt x="125065" y="70889"/>
                    <a:pt x="118824" y="57470"/>
                    <a:pt x="120792" y="42874"/>
                  </a:cubicBezTo>
                  <a:cubicBezTo>
                    <a:pt x="110219" y="38045"/>
                    <a:pt x="97555" y="41998"/>
                    <a:pt x="91229" y="52250"/>
                  </a:cubicBezTo>
                  <a:cubicBezTo>
                    <a:pt x="86215" y="60377"/>
                    <a:pt x="87164" y="68019"/>
                    <a:pt x="90995" y="75559"/>
                  </a:cubicBezTo>
                  <a:cubicBezTo>
                    <a:pt x="88405" y="77546"/>
                    <a:pt x="86197" y="80074"/>
                    <a:pt x="84391" y="83001"/>
                  </a:cubicBezTo>
                  <a:cubicBezTo>
                    <a:pt x="75261" y="97799"/>
                    <a:pt x="79855" y="117197"/>
                    <a:pt x="94653" y="126328"/>
                  </a:cubicBezTo>
                  <a:cubicBezTo>
                    <a:pt x="99603" y="129383"/>
                    <a:pt x="105068" y="130901"/>
                    <a:pt x="110449" y="130283"/>
                  </a:cubicBezTo>
                  <a:cubicBezTo>
                    <a:pt x="111461" y="121556"/>
                    <a:pt x="114239" y="112980"/>
                    <a:pt x="118788" y="105103"/>
                  </a:cubicBezTo>
                  <a:lnTo>
                    <a:pt x="122060" y="106993"/>
                  </a:lnTo>
                  <a:cubicBezTo>
                    <a:pt x="117549" y="114804"/>
                    <a:pt x="114885" y="123345"/>
                    <a:pt x="114602" y="132066"/>
                  </a:cubicBezTo>
                  <a:cubicBezTo>
                    <a:pt x="118189" y="142541"/>
                    <a:pt x="127538" y="149533"/>
                    <a:pt x="138054" y="150704"/>
                  </a:cubicBezTo>
                  <a:lnTo>
                    <a:pt x="138622" y="157584"/>
                  </a:lnTo>
                  <a:cubicBezTo>
                    <a:pt x="141809" y="168599"/>
                    <a:pt x="152592" y="175355"/>
                    <a:pt x="163536" y="173320"/>
                  </a:cubicBezTo>
                  <a:lnTo>
                    <a:pt x="163736" y="174011"/>
                  </a:lnTo>
                  <a:lnTo>
                    <a:pt x="165086" y="173621"/>
                  </a:lnTo>
                  <a:lnTo>
                    <a:pt x="165671" y="180699"/>
                  </a:lnTo>
                  <a:cubicBezTo>
                    <a:pt x="169429" y="193686"/>
                    <a:pt x="183003" y="201168"/>
                    <a:pt x="195990" y="197411"/>
                  </a:cubicBezTo>
                  <a:cubicBezTo>
                    <a:pt x="196796" y="197178"/>
                    <a:pt x="197581" y="196907"/>
                    <a:pt x="198196" y="196260"/>
                  </a:cubicBezTo>
                  <a:cubicBezTo>
                    <a:pt x="209934" y="188156"/>
                    <a:pt x="215400" y="175007"/>
                    <a:pt x="211155" y="164763"/>
                  </a:cubicBezTo>
                  <a:cubicBezTo>
                    <a:pt x="205121" y="170199"/>
                    <a:pt x="196738" y="172687"/>
                    <a:pt x="188343" y="171472"/>
                  </a:cubicBezTo>
                  <a:lnTo>
                    <a:pt x="188829" y="168281"/>
                  </a:lnTo>
                  <a:cubicBezTo>
                    <a:pt x="198020" y="169602"/>
                    <a:pt x="207192" y="165939"/>
                    <a:pt x="212635" y="158774"/>
                  </a:cubicBezTo>
                  <a:cubicBezTo>
                    <a:pt x="218427" y="151149"/>
                    <a:pt x="218946" y="140953"/>
                    <a:pt x="213960" y="132774"/>
                  </a:cubicBezTo>
                  <a:lnTo>
                    <a:pt x="216785" y="131210"/>
                  </a:lnTo>
                  <a:cubicBezTo>
                    <a:pt x="222366" y="140465"/>
                    <a:pt x="221779" y="151983"/>
                    <a:pt x="215286" y="160619"/>
                  </a:cubicBezTo>
                  <a:lnTo>
                    <a:pt x="213805" y="162105"/>
                  </a:lnTo>
                  <a:cubicBezTo>
                    <a:pt x="218946" y="172938"/>
                    <a:pt x="214526" y="186813"/>
                    <a:pt x="203421" y="196175"/>
                  </a:cubicBezTo>
                  <a:cubicBezTo>
                    <a:pt x="208012" y="206854"/>
                    <a:pt x="220050" y="212429"/>
                    <a:pt x="231622" y="209082"/>
                  </a:cubicBezTo>
                  <a:cubicBezTo>
                    <a:pt x="239377" y="206838"/>
                    <a:pt x="243741" y="201989"/>
                    <a:pt x="246092" y="195539"/>
                  </a:cubicBezTo>
                  <a:cubicBezTo>
                    <a:pt x="255042" y="199507"/>
                    <a:pt x="265290" y="198199"/>
                    <a:pt x="272958" y="192601"/>
                  </a:cubicBezTo>
                  <a:lnTo>
                    <a:pt x="276795" y="193971"/>
                  </a:lnTo>
                  <a:cubicBezTo>
                    <a:pt x="289009" y="194016"/>
                    <a:pt x="298363" y="193248"/>
                    <a:pt x="304258" y="183694"/>
                  </a:cubicBezTo>
                  <a:cubicBezTo>
                    <a:pt x="309343" y="175453"/>
                    <a:pt x="308953" y="165378"/>
                    <a:pt x="303795" y="157923"/>
                  </a:cubicBezTo>
                  <a:cubicBezTo>
                    <a:pt x="298315" y="164420"/>
                    <a:pt x="291041" y="168177"/>
                    <a:pt x="283702" y="168174"/>
                  </a:cubicBezTo>
                  <a:lnTo>
                    <a:pt x="283555" y="164527"/>
                  </a:lnTo>
                  <a:cubicBezTo>
                    <a:pt x="293404" y="164978"/>
                    <a:pt x="303289" y="157339"/>
                    <a:pt x="308110" y="145450"/>
                  </a:cubicBezTo>
                  <a:cubicBezTo>
                    <a:pt x="311022" y="136198"/>
                    <a:pt x="308752" y="126109"/>
                    <a:pt x="302169" y="119023"/>
                  </a:cubicBezTo>
                  <a:cubicBezTo>
                    <a:pt x="296249" y="127191"/>
                    <a:pt x="286098" y="131525"/>
                    <a:pt x="275782" y="130309"/>
                  </a:cubicBezTo>
                  <a:lnTo>
                    <a:pt x="276183" y="127106"/>
                  </a:lnTo>
                  <a:cubicBezTo>
                    <a:pt x="285405" y="128184"/>
                    <a:pt x="294478" y="124281"/>
                    <a:pt x="299730" y="116974"/>
                  </a:cubicBezTo>
                  <a:lnTo>
                    <a:pt x="300207" y="116045"/>
                  </a:lnTo>
                  <a:cubicBezTo>
                    <a:pt x="300079" y="107222"/>
                    <a:pt x="295342" y="98867"/>
                    <a:pt x="287259" y="93880"/>
                  </a:cubicBezTo>
                  <a:cubicBezTo>
                    <a:pt x="284295" y="92051"/>
                    <a:pt x="281129" y="90828"/>
                    <a:pt x="277855" y="90561"/>
                  </a:cubicBezTo>
                  <a:cubicBezTo>
                    <a:pt x="271916" y="104194"/>
                    <a:pt x="259881" y="112708"/>
                    <a:pt x="248172" y="111695"/>
                  </a:cubicBezTo>
                  <a:cubicBezTo>
                    <a:pt x="248002" y="114741"/>
                    <a:pt x="246936" y="117719"/>
                    <a:pt x="245089" y="120348"/>
                  </a:cubicBezTo>
                  <a:cubicBezTo>
                    <a:pt x="241307" y="125729"/>
                    <a:pt x="234825" y="128827"/>
                    <a:pt x="228007" y="128511"/>
                  </a:cubicBezTo>
                  <a:lnTo>
                    <a:pt x="228158" y="125380"/>
                  </a:lnTo>
                  <a:cubicBezTo>
                    <a:pt x="233848" y="125642"/>
                    <a:pt x="239262" y="123097"/>
                    <a:pt x="242439" y="118667"/>
                  </a:cubicBezTo>
                  <a:cubicBezTo>
                    <a:pt x="244071" y="116391"/>
                    <a:pt x="244987" y="113796"/>
                    <a:pt x="245116" y="111152"/>
                  </a:cubicBezTo>
                  <a:lnTo>
                    <a:pt x="243716" y="110904"/>
                  </a:lnTo>
                  <a:lnTo>
                    <a:pt x="244539" y="108155"/>
                  </a:lnTo>
                  <a:cubicBezTo>
                    <a:pt x="244792" y="106166"/>
                    <a:pt x="244131" y="104285"/>
                    <a:pt x="243078" y="102544"/>
                  </a:cubicBezTo>
                  <a:cubicBezTo>
                    <a:pt x="240257" y="97875"/>
                    <a:pt x="235048" y="94922"/>
                    <a:pt x="229344" y="94755"/>
                  </a:cubicBezTo>
                  <a:lnTo>
                    <a:pt x="229436" y="91621"/>
                  </a:lnTo>
                  <a:cubicBezTo>
                    <a:pt x="236268" y="91821"/>
                    <a:pt x="242499" y="95409"/>
                    <a:pt x="245850" y="101072"/>
                  </a:cubicBezTo>
                  <a:cubicBezTo>
                    <a:pt x="247129" y="103235"/>
                    <a:pt x="247915" y="105575"/>
                    <a:pt x="248037" y="107973"/>
                  </a:cubicBezTo>
                  <a:cubicBezTo>
                    <a:pt x="258268" y="109553"/>
                    <a:pt x="268981" y="102051"/>
                    <a:pt x="274232" y="89778"/>
                  </a:cubicBezTo>
                  <a:cubicBezTo>
                    <a:pt x="278708" y="77339"/>
                    <a:pt x="274020" y="63056"/>
                    <a:pt x="262316" y="55834"/>
                  </a:cubicBezTo>
                  <a:cubicBezTo>
                    <a:pt x="257734" y="53007"/>
                    <a:pt x="252666" y="51626"/>
                    <a:pt x="247691" y="52231"/>
                  </a:cubicBezTo>
                  <a:cubicBezTo>
                    <a:pt x="248705" y="60913"/>
                    <a:pt x="245967" y="69020"/>
                    <a:pt x="239739" y="74185"/>
                  </a:cubicBezTo>
                  <a:lnTo>
                    <a:pt x="237649" y="71664"/>
                  </a:lnTo>
                  <a:cubicBezTo>
                    <a:pt x="244579" y="65918"/>
                    <a:pt x="246481" y="55888"/>
                    <a:pt x="243151" y="45920"/>
                  </a:cubicBezTo>
                  <a:cubicBezTo>
                    <a:pt x="241194" y="40124"/>
                    <a:pt x="237183" y="35004"/>
                    <a:pt x="231542" y="31523"/>
                  </a:cubicBezTo>
                  <a:cubicBezTo>
                    <a:pt x="221392" y="25261"/>
                    <a:pt x="208864" y="26095"/>
                    <a:pt x="199763" y="32668"/>
                  </a:cubicBezTo>
                  <a:lnTo>
                    <a:pt x="194721" y="27952"/>
                  </a:lnTo>
                  <a:cubicBezTo>
                    <a:pt x="189842" y="24941"/>
                    <a:pt x="184271" y="23995"/>
                    <a:pt x="179076" y="24908"/>
                  </a:cubicBezTo>
                  <a:close/>
                  <a:moveTo>
                    <a:pt x="190632" y="62"/>
                  </a:moveTo>
                  <a:cubicBezTo>
                    <a:pt x="300121" y="2329"/>
                    <a:pt x="391248" y="125645"/>
                    <a:pt x="309641" y="225160"/>
                  </a:cubicBezTo>
                  <a:cubicBezTo>
                    <a:pt x="282892" y="251229"/>
                    <a:pt x="279266" y="288859"/>
                    <a:pt x="302841" y="374772"/>
                  </a:cubicBezTo>
                  <a:lnTo>
                    <a:pt x="121266" y="376812"/>
                  </a:lnTo>
                  <a:lnTo>
                    <a:pt x="109025" y="322355"/>
                  </a:lnTo>
                  <a:cubicBezTo>
                    <a:pt x="76580" y="333165"/>
                    <a:pt x="40716" y="329924"/>
                    <a:pt x="28778" y="318327"/>
                  </a:cubicBezTo>
                  <a:cubicBezTo>
                    <a:pt x="22923" y="311868"/>
                    <a:pt x="25422" y="291738"/>
                    <a:pt x="32859" y="276164"/>
                  </a:cubicBezTo>
                  <a:cubicBezTo>
                    <a:pt x="35235" y="270344"/>
                    <a:pt x="23179" y="268321"/>
                    <a:pt x="20618" y="259843"/>
                  </a:cubicBezTo>
                  <a:cubicBezTo>
                    <a:pt x="19440" y="251965"/>
                    <a:pt x="27377" y="251682"/>
                    <a:pt x="30757" y="247602"/>
                  </a:cubicBezTo>
                  <a:lnTo>
                    <a:pt x="18516" y="238938"/>
                  </a:lnTo>
                  <a:cubicBezTo>
                    <a:pt x="12669" y="232923"/>
                    <a:pt x="25811" y="221592"/>
                    <a:pt x="29458" y="212919"/>
                  </a:cubicBezTo>
                  <a:cubicBezTo>
                    <a:pt x="16679" y="208924"/>
                    <a:pt x="7006" y="203466"/>
                    <a:pt x="307" y="196983"/>
                  </a:cubicBezTo>
                  <a:cubicBezTo>
                    <a:pt x="-2572" y="186228"/>
                    <a:pt x="15339" y="171234"/>
                    <a:pt x="31089" y="151672"/>
                  </a:cubicBezTo>
                  <a:cubicBezTo>
                    <a:pt x="47602" y="132201"/>
                    <a:pt x="33821" y="117353"/>
                    <a:pt x="46470" y="75544"/>
                  </a:cubicBezTo>
                  <a:cubicBezTo>
                    <a:pt x="66559" y="23813"/>
                    <a:pt x="114124" y="-1423"/>
                    <a:pt x="190632" y="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71" name="Oval 8">
              <a:extLst>
                <a:ext uri="{FF2B5EF4-FFF2-40B4-BE49-F238E27FC236}">
                  <a16:creationId xmlns:a16="http://schemas.microsoft.com/office/drawing/2014/main" id="{E3D5639C-49CF-43D9-965F-7653D69F451F}"/>
                </a:ext>
              </a:extLst>
            </p:cNvPr>
            <p:cNvSpPr/>
            <p:nvPr/>
          </p:nvSpPr>
          <p:spPr>
            <a:xfrm>
              <a:off x="7148965" y="1671110"/>
              <a:ext cx="620063" cy="623260"/>
            </a:xfrm>
            <a:custGeom>
              <a:avLst/>
              <a:gdLst/>
              <a:ahLst/>
              <a:cxnLst/>
              <a:rect l="l" t="t" r="r" b="b"/>
              <a:pathLst>
                <a:path w="3068057" h="3083879">
                  <a:moveTo>
                    <a:pt x="1943022" y="0"/>
                  </a:moveTo>
                  <a:cubicBezTo>
                    <a:pt x="2091435" y="0"/>
                    <a:pt x="2214809" y="107202"/>
                    <a:pt x="2232575" y="249298"/>
                  </a:cubicBezTo>
                  <a:cubicBezTo>
                    <a:pt x="2066806" y="323095"/>
                    <a:pt x="1966497" y="475331"/>
                    <a:pt x="1992863" y="623272"/>
                  </a:cubicBezTo>
                  <a:lnTo>
                    <a:pt x="2032344" y="614884"/>
                  </a:lnTo>
                  <a:cubicBezTo>
                    <a:pt x="2007703" y="472429"/>
                    <a:pt x="2119863" y="324636"/>
                    <a:pt x="2294697" y="266187"/>
                  </a:cubicBezTo>
                  <a:cubicBezTo>
                    <a:pt x="2304190" y="260641"/>
                    <a:pt x="2314409" y="260119"/>
                    <a:pt x="2324748" y="260119"/>
                  </a:cubicBezTo>
                  <a:cubicBezTo>
                    <a:pt x="2491310" y="260119"/>
                    <a:pt x="2626336" y="395145"/>
                    <a:pt x="2626336" y="561708"/>
                  </a:cubicBezTo>
                  <a:lnTo>
                    <a:pt x="2609021" y="647481"/>
                  </a:lnTo>
                  <a:lnTo>
                    <a:pt x="2626336" y="647481"/>
                  </a:lnTo>
                  <a:lnTo>
                    <a:pt x="2626336" y="656343"/>
                  </a:lnTo>
                  <a:cubicBezTo>
                    <a:pt x="2762823" y="669742"/>
                    <a:pt x="2867295" y="786613"/>
                    <a:pt x="2867295" y="927882"/>
                  </a:cubicBezTo>
                  <a:lnTo>
                    <a:pt x="2850464" y="1011252"/>
                  </a:lnTo>
                  <a:cubicBezTo>
                    <a:pt x="2978255" y="1064152"/>
                    <a:pt x="3068057" y="1190111"/>
                    <a:pt x="3068057" y="1337042"/>
                  </a:cubicBezTo>
                  <a:cubicBezTo>
                    <a:pt x="3068057" y="1418703"/>
                    <a:pt x="3040320" y="1493884"/>
                    <a:pt x="2992210" y="1551889"/>
                  </a:cubicBezTo>
                  <a:cubicBezTo>
                    <a:pt x="2909241" y="1651289"/>
                    <a:pt x="2791782" y="1696238"/>
                    <a:pt x="2686704" y="1660749"/>
                  </a:cubicBezTo>
                  <a:lnTo>
                    <a:pt x="2673794" y="1698968"/>
                  </a:lnTo>
                  <a:cubicBezTo>
                    <a:pt x="2768232" y="1730865"/>
                    <a:pt x="2870956" y="1707121"/>
                    <a:pt x="2955415" y="1640323"/>
                  </a:cubicBezTo>
                  <a:cubicBezTo>
                    <a:pt x="2993943" y="1688574"/>
                    <a:pt x="3012247" y="1750635"/>
                    <a:pt x="3012247" y="1816968"/>
                  </a:cubicBezTo>
                  <a:cubicBezTo>
                    <a:pt x="3012247" y="1986406"/>
                    <a:pt x="2892829" y="2127952"/>
                    <a:pt x="2733451" y="2161496"/>
                  </a:cubicBezTo>
                  <a:cubicBezTo>
                    <a:pt x="2570803" y="2185843"/>
                    <a:pt x="2422847" y="2122052"/>
                    <a:pt x="2373218" y="2004561"/>
                  </a:cubicBezTo>
                  <a:cubicBezTo>
                    <a:pt x="2397575" y="1987765"/>
                    <a:pt x="2417022" y="1964396"/>
                    <a:pt x="2431421" y="1936987"/>
                  </a:cubicBezTo>
                  <a:cubicBezTo>
                    <a:pt x="2469123" y="1865220"/>
                    <a:pt x="2466430" y="1776674"/>
                    <a:pt x="2424327" y="1703750"/>
                  </a:cubicBezTo>
                  <a:lnTo>
                    <a:pt x="2390880" y="1723060"/>
                  </a:lnTo>
                  <a:cubicBezTo>
                    <a:pt x="2426033" y="1783948"/>
                    <a:pt x="2428758" y="1857660"/>
                    <a:pt x="2398065" y="1917447"/>
                  </a:cubicBezTo>
                  <a:cubicBezTo>
                    <a:pt x="2386618" y="1939743"/>
                    <a:pt x="2371177" y="1958844"/>
                    <a:pt x="2348681" y="1969064"/>
                  </a:cubicBezTo>
                  <a:lnTo>
                    <a:pt x="2314536" y="1978212"/>
                  </a:lnTo>
                  <a:lnTo>
                    <a:pt x="2320989" y="1994504"/>
                  </a:lnTo>
                  <a:cubicBezTo>
                    <a:pt x="2292439" y="2010252"/>
                    <a:pt x="2259301" y="2017439"/>
                    <a:pt x="2224883" y="2015050"/>
                  </a:cubicBezTo>
                  <a:cubicBezTo>
                    <a:pt x="2157880" y="2010397"/>
                    <a:pt x="2096183" y="1970105"/>
                    <a:pt x="2062112" y="1908746"/>
                  </a:cubicBezTo>
                  <a:lnTo>
                    <a:pt x="2028307" y="1927422"/>
                  </a:lnTo>
                  <a:cubicBezTo>
                    <a:pt x="2069101" y="2000945"/>
                    <a:pt x="2143517" y="2048870"/>
                    <a:pt x="2224395" y="2053708"/>
                  </a:cubicBezTo>
                  <a:cubicBezTo>
                    <a:pt x="2263912" y="2056070"/>
                    <a:pt x="2302036" y="2047984"/>
                    <a:pt x="2335071" y="2030056"/>
                  </a:cubicBezTo>
                  <a:cubicBezTo>
                    <a:pt x="2400196" y="2159379"/>
                    <a:pt x="2567325" y="2230480"/>
                    <a:pt x="2748680" y="2204554"/>
                  </a:cubicBezTo>
                  <a:cubicBezTo>
                    <a:pt x="2767068" y="2240602"/>
                    <a:pt x="2774723" y="2281713"/>
                    <a:pt x="2774723" y="2324613"/>
                  </a:cubicBezTo>
                  <a:cubicBezTo>
                    <a:pt x="2774723" y="2444667"/>
                    <a:pt x="2714770" y="2550720"/>
                    <a:pt x="2619461" y="2609132"/>
                  </a:cubicBezTo>
                  <a:cubicBezTo>
                    <a:pt x="2594093" y="2739763"/>
                    <a:pt x="2496512" y="2844553"/>
                    <a:pt x="2368919" y="2876858"/>
                  </a:cubicBezTo>
                  <a:cubicBezTo>
                    <a:pt x="2184369" y="2908073"/>
                    <a:pt x="2016372" y="2826285"/>
                    <a:pt x="1978290" y="2684161"/>
                  </a:cubicBezTo>
                  <a:lnTo>
                    <a:pt x="1939323" y="2694602"/>
                  </a:lnTo>
                  <a:cubicBezTo>
                    <a:pt x="1970494" y="2810931"/>
                    <a:pt x="2075973" y="2892306"/>
                    <a:pt x="2210223" y="2912307"/>
                  </a:cubicBezTo>
                  <a:cubicBezTo>
                    <a:pt x="2165434" y="3014618"/>
                    <a:pt x="2062317" y="3083879"/>
                    <a:pt x="1943022" y="3083879"/>
                  </a:cubicBezTo>
                  <a:cubicBezTo>
                    <a:pt x="1804718" y="3083879"/>
                    <a:pt x="1736151" y="2990782"/>
                    <a:pt x="1657612" y="2862428"/>
                  </a:cubicBezTo>
                  <a:cubicBezTo>
                    <a:pt x="1632100" y="2775963"/>
                    <a:pt x="1598588" y="2449530"/>
                    <a:pt x="1653064" y="2147091"/>
                  </a:cubicBezTo>
                  <a:cubicBezTo>
                    <a:pt x="1775302" y="2294672"/>
                    <a:pt x="1947360" y="2360889"/>
                    <a:pt x="2101389" y="2319520"/>
                  </a:cubicBezTo>
                  <a:lnTo>
                    <a:pt x="2085913" y="2268654"/>
                  </a:lnTo>
                  <a:cubicBezTo>
                    <a:pt x="1935632" y="2308197"/>
                    <a:pt x="1765039" y="2228547"/>
                    <a:pt x="1652548" y="2065927"/>
                  </a:cubicBezTo>
                  <a:cubicBezTo>
                    <a:pt x="1594744" y="1988631"/>
                    <a:pt x="1552933" y="1543383"/>
                    <a:pt x="1647107" y="1210118"/>
                  </a:cubicBezTo>
                  <a:cubicBezTo>
                    <a:pt x="1757451" y="1073526"/>
                    <a:pt x="1924310" y="1023711"/>
                    <a:pt x="2044795" y="1095494"/>
                  </a:cubicBezTo>
                  <a:lnTo>
                    <a:pt x="2046624" y="1092427"/>
                  </a:lnTo>
                  <a:cubicBezTo>
                    <a:pt x="2044963" y="1115904"/>
                    <a:pt x="2049817" y="1139574"/>
                    <a:pt x="2059741" y="1162003"/>
                  </a:cubicBezTo>
                  <a:cubicBezTo>
                    <a:pt x="2085174" y="1219476"/>
                    <a:pt x="2140055" y="1259997"/>
                    <a:pt x="2204060" y="1268556"/>
                  </a:cubicBezTo>
                  <a:lnTo>
                    <a:pt x="2208020" y="1238949"/>
                  </a:lnTo>
                  <a:cubicBezTo>
                    <a:pt x="2154665" y="1231814"/>
                    <a:pt x="2108853" y="1198319"/>
                    <a:pt x="2087448" y="1150798"/>
                  </a:cubicBezTo>
                  <a:cubicBezTo>
                    <a:pt x="2064784" y="1100476"/>
                    <a:pt x="2073123" y="1042569"/>
                    <a:pt x="2109077" y="1000639"/>
                  </a:cubicBezTo>
                  <a:cubicBezTo>
                    <a:pt x="2142987" y="961090"/>
                    <a:pt x="2196315" y="941798"/>
                    <a:pt x="2249471" y="949847"/>
                  </a:cubicBezTo>
                  <a:lnTo>
                    <a:pt x="2253988" y="920317"/>
                  </a:lnTo>
                  <a:cubicBezTo>
                    <a:pt x="2190211" y="910645"/>
                    <a:pt x="2126205" y="934132"/>
                    <a:pt x="2085632" y="982099"/>
                  </a:cubicBezTo>
                  <a:lnTo>
                    <a:pt x="2052614" y="1055246"/>
                  </a:lnTo>
                  <a:cubicBezTo>
                    <a:pt x="1928226" y="988072"/>
                    <a:pt x="1765306" y="1028878"/>
                    <a:pt x="1646726" y="1149851"/>
                  </a:cubicBezTo>
                  <a:cubicBezTo>
                    <a:pt x="1576863" y="1018908"/>
                    <a:pt x="1584053" y="461235"/>
                    <a:pt x="1633436" y="269593"/>
                  </a:cubicBezTo>
                  <a:cubicBezTo>
                    <a:pt x="1697428" y="119029"/>
                    <a:pt x="1776459" y="0"/>
                    <a:pt x="1943022" y="0"/>
                  </a:cubicBezTo>
                  <a:close/>
                  <a:moveTo>
                    <a:pt x="1125035" y="0"/>
                  </a:moveTo>
                  <a:cubicBezTo>
                    <a:pt x="1263339" y="0"/>
                    <a:pt x="1331906" y="93097"/>
                    <a:pt x="1410445" y="221451"/>
                  </a:cubicBezTo>
                  <a:cubicBezTo>
                    <a:pt x="1435957" y="307916"/>
                    <a:pt x="1469469" y="634350"/>
                    <a:pt x="1414993" y="936788"/>
                  </a:cubicBezTo>
                  <a:cubicBezTo>
                    <a:pt x="1292755" y="789207"/>
                    <a:pt x="1120697" y="722990"/>
                    <a:pt x="966668" y="764359"/>
                  </a:cubicBezTo>
                  <a:lnTo>
                    <a:pt x="982144" y="815225"/>
                  </a:lnTo>
                  <a:cubicBezTo>
                    <a:pt x="1132425" y="775682"/>
                    <a:pt x="1303018" y="855332"/>
                    <a:pt x="1415509" y="1017952"/>
                  </a:cubicBezTo>
                  <a:cubicBezTo>
                    <a:pt x="1473313" y="1095249"/>
                    <a:pt x="1515123" y="1540497"/>
                    <a:pt x="1420950" y="1873762"/>
                  </a:cubicBezTo>
                  <a:cubicBezTo>
                    <a:pt x="1310606" y="2010353"/>
                    <a:pt x="1143747" y="2060168"/>
                    <a:pt x="1023262" y="1988385"/>
                  </a:cubicBezTo>
                  <a:lnTo>
                    <a:pt x="1021433" y="1991453"/>
                  </a:lnTo>
                  <a:cubicBezTo>
                    <a:pt x="1023094" y="1967976"/>
                    <a:pt x="1018240" y="1944306"/>
                    <a:pt x="1008316" y="1921877"/>
                  </a:cubicBezTo>
                  <a:cubicBezTo>
                    <a:pt x="982883" y="1864403"/>
                    <a:pt x="928002" y="1823883"/>
                    <a:pt x="863997" y="1815323"/>
                  </a:cubicBezTo>
                  <a:lnTo>
                    <a:pt x="860037" y="1844930"/>
                  </a:lnTo>
                  <a:cubicBezTo>
                    <a:pt x="913392" y="1852066"/>
                    <a:pt x="959204" y="1885560"/>
                    <a:pt x="980609" y="1933082"/>
                  </a:cubicBezTo>
                  <a:cubicBezTo>
                    <a:pt x="1003273" y="1983404"/>
                    <a:pt x="994934" y="2041310"/>
                    <a:pt x="958980" y="2083241"/>
                  </a:cubicBezTo>
                  <a:cubicBezTo>
                    <a:pt x="925070" y="2122789"/>
                    <a:pt x="871742" y="2142082"/>
                    <a:pt x="818586" y="2134033"/>
                  </a:cubicBezTo>
                  <a:lnTo>
                    <a:pt x="814069" y="2163562"/>
                  </a:lnTo>
                  <a:cubicBezTo>
                    <a:pt x="877846" y="2173235"/>
                    <a:pt x="941852" y="2149747"/>
                    <a:pt x="982425" y="2101780"/>
                  </a:cubicBezTo>
                  <a:lnTo>
                    <a:pt x="1015443" y="2028633"/>
                  </a:lnTo>
                  <a:cubicBezTo>
                    <a:pt x="1139831" y="2095808"/>
                    <a:pt x="1302751" y="2055001"/>
                    <a:pt x="1421331" y="1934029"/>
                  </a:cubicBezTo>
                  <a:cubicBezTo>
                    <a:pt x="1491194" y="2064971"/>
                    <a:pt x="1484003" y="2622644"/>
                    <a:pt x="1434621" y="2814287"/>
                  </a:cubicBezTo>
                  <a:cubicBezTo>
                    <a:pt x="1370629" y="2964850"/>
                    <a:pt x="1291598" y="3083879"/>
                    <a:pt x="1125035" y="3083879"/>
                  </a:cubicBezTo>
                  <a:cubicBezTo>
                    <a:pt x="976622" y="3083879"/>
                    <a:pt x="853248" y="2976677"/>
                    <a:pt x="835482" y="2834581"/>
                  </a:cubicBezTo>
                  <a:cubicBezTo>
                    <a:pt x="1001251" y="2760784"/>
                    <a:pt x="1101560" y="2608549"/>
                    <a:pt x="1075194" y="2460607"/>
                  </a:cubicBezTo>
                  <a:lnTo>
                    <a:pt x="1035713" y="2468996"/>
                  </a:lnTo>
                  <a:cubicBezTo>
                    <a:pt x="1060354" y="2611450"/>
                    <a:pt x="948194" y="2759243"/>
                    <a:pt x="773360" y="2817692"/>
                  </a:cubicBezTo>
                  <a:cubicBezTo>
                    <a:pt x="763867" y="2823239"/>
                    <a:pt x="753648" y="2823760"/>
                    <a:pt x="743309" y="2823760"/>
                  </a:cubicBezTo>
                  <a:cubicBezTo>
                    <a:pt x="576747" y="2823760"/>
                    <a:pt x="441721" y="2688734"/>
                    <a:pt x="441721" y="2522172"/>
                  </a:cubicBezTo>
                  <a:lnTo>
                    <a:pt x="459036" y="2436399"/>
                  </a:lnTo>
                  <a:lnTo>
                    <a:pt x="441721" y="2436399"/>
                  </a:lnTo>
                  <a:lnTo>
                    <a:pt x="441721" y="2427537"/>
                  </a:lnTo>
                  <a:cubicBezTo>
                    <a:pt x="305234" y="2414137"/>
                    <a:pt x="200762" y="2297266"/>
                    <a:pt x="200762" y="2155997"/>
                  </a:cubicBezTo>
                  <a:lnTo>
                    <a:pt x="217593" y="2072628"/>
                  </a:lnTo>
                  <a:cubicBezTo>
                    <a:pt x="89802" y="2019727"/>
                    <a:pt x="0" y="1893768"/>
                    <a:pt x="0" y="1746838"/>
                  </a:cubicBezTo>
                  <a:cubicBezTo>
                    <a:pt x="0" y="1665177"/>
                    <a:pt x="27737" y="1589996"/>
                    <a:pt x="75847" y="1531990"/>
                  </a:cubicBezTo>
                  <a:cubicBezTo>
                    <a:pt x="158816" y="1432590"/>
                    <a:pt x="276275" y="1387641"/>
                    <a:pt x="381353" y="1423131"/>
                  </a:cubicBezTo>
                  <a:lnTo>
                    <a:pt x="394263" y="1384911"/>
                  </a:lnTo>
                  <a:cubicBezTo>
                    <a:pt x="299825" y="1353014"/>
                    <a:pt x="197101" y="1376758"/>
                    <a:pt x="112642" y="1443556"/>
                  </a:cubicBezTo>
                  <a:cubicBezTo>
                    <a:pt x="74114" y="1395305"/>
                    <a:pt x="55810" y="1333244"/>
                    <a:pt x="55810" y="1266911"/>
                  </a:cubicBezTo>
                  <a:cubicBezTo>
                    <a:pt x="55810" y="1097473"/>
                    <a:pt x="175228" y="955927"/>
                    <a:pt x="334606" y="922383"/>
                  </a:cubicBezTo>
                  <a:cubicBezTo>
                    <a:pt x="497254" y="898036"/>
                    <a:pt x="645210" y="961827"/>
                    <a:pt x="694839" y="1079319"/>
                  </a:cubicBezTo>
                  <a:cubicBezTo>
                    <a:pt x="670482" y="1096114"/>
                    <a:pt x="651035" y="1119484"/>
                    <a:pt x="636636" y="1146893"/>
                  </a:cubicBezTo>
                  <a:cubicBezTo>
                    <a:pt x="598934" y="1218660"/>
                    <a:pt x="601627" y="1307205"/>
                    <a:pt x="643730" y="1380130"/>
                  </a:cubicBezTo>
                  <a:lnTo>
                    <a:pt x="677177" y="1360819"/>
                  </a:lnTo>
                  <a:cubicBezTo>
                    <a:pt x="642024" y="1299932"/>
                    <a:pt x="639299" y="1226219"/>
                    <a:pt x="669992" y="1166433"/>
                  </a:cubicBezTo>
                  <a:cubicBezTo>
                    <a:pt x="681439" y="1144136"/>
                    <a:pt x="696880" y="1125036"/>
                    <a:pt x="719376" y="1114815"/>
                  </a:cubicBezTo>
                  <a:lnTo>
                    <a:pt x="753521" y="1105667"/>
                  </a:lnTo>
                  <a:lnTo>
                    <a:pt x="747068" y="1089375"/>
                  </a:lnTo>
                  <a:cubicBezTo>
                    <a:pt x="775618" y="1073627"/>
                    <a:pt x="808756" y="1066440"/>
                    <a:pt x="843174" y="1068829"/>
                  </a:cubicBezTo>
                  <a:cubicBezTo>
                    <a:pt x="910177" y="1073482"/>
                    <a:pt x="971874" y="1113774"/>
                    <a:pt x="1005945" y="1175134"/>
                  </a:cubicBezTo>
                  <a:lnTo>
                    <a:pt x="1039750" y="1156458"/>
                  </a:lnTo>
                  <a:cubicBezTo>
                    <a:pt x="998956" y="1082934"/>
                    <a:pt x="924540" y="1035010"/>
                    <a:pt x="843662" y="1030172"/>
                  </a:cubicBezTo>
                  <a:cubicBezTo>
                    <a:pt x="804145" y="1027809"/>
                    <a:pt x="766021" y="1035895"/>
                    <a:pt x="732986" y="1053824"/>
                  </a:cubicBezTo>
                  <a:cubicBezTo>
                    <a:pt x="667861" y="924500"/>
                    <a:pt x="500732" y="853399"/>
                    <a:pt x="319377" y="879325"/>
                  </a:cubicBezTo>
                  <a:cubicBezTo>
                    <a:pt x="300989" y="843277"/>
                    <a:pt x="293334" y="802167"/>
                    <a:pt x="293334" y="759266"/>
                  </a:cubicBezTo>
                  <a:cubicBezTo>
                    <a:pt x="293334" y="639212"/>
                    <a:pt x="353287" y="533159"/>
                    <a:pt x="448596" y="474747"/>
                  </a:cubicBezTo>
                  <a:cubicBezTo>
                    <a:pt x="473964" y="344116"/>
                    <a:pt x="571545" y="239326"/>
                    <a:pt x="699138" y="207021"/>
                  </a:cubicBezTo>
                  <a:cubicBezTo>
                    <a:pt x="883688" y="175806"/>
                    <a:pt x="1051685" y="257594"/>
                    <a:pt x="1089767" y="399718"/>
                  </a:cubicBezTo>
                  <a:lnTo>
                    <a:pt x="1128734" y="389277"/>
                  </a:lnTo>
                  <a:cubicBezTo>
                    <a:pt x="1097563" y="272948"/>
                    <a:pt x="992084" y="191573"/>
                    <a:pt x="857834" y="171572"/>
                  </a:cubicBezTo>
                  <a:cubicBezTo>
                    <a:pt x="902623" y="69261"/>
                    <a:pt x="1005740" y="0"/>
                    <a:pt x="112503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grpSp>
          <p:nvGrpSpPr>
            <p:cNvPr id="72" name="Group 110">
              <a:extLst>
                <a:ext uri="{FF2B5EF4-FFF2-40B4-BE49-F238E27FC236}">
                  <a16:creationId xmlns:a16="http://schemas.microsoft.com/office/drawing/2014/main" id="{D519BD50-C580-4623-8810-E04695FA5F45}"/>
                </a:ext>
              </a:extLst>
            </p:cNvPr>
            <p:cNvGrpSpPr/>
            <p:nvPr/>
          </p:nvGrpSpPr>
          <p:grpSpPr>
            <a:xfrm>
              <a:off x="5178360" y="1656593"/>
              <a:ext cx="590309" cy="652294"/>
              <a:chOff x="4835382" y="73243"/>
              <a:chExt cx="2920830" cy="3227535"/>
            </a:xfrm>
            <a:grpFill/>
          </p:grpSpPr>
          <p:sp>
            <p:nvSpPr>
              <p:cNvPr id="73" name="Freeform 111">
                <a:extLst>
                  <a:ext uri="{FF2B5EF4-FFF2-40B4-BE49-F238E27FC236}">
                    <a16:creationId xmlns:a16="http://schemas.microsoft.com/office/drawing/2014/main" id="{BBCCCC44-B257-423A-BB40-01303C1A40E8}"/>
                  </a:ext>
                </a:extLst>
              </p:cNvPr>
              <p:cNvSpPr/>
              <p:nvPr/>
            </p:nvSpPr>
            <p:spPr>
              <a:xfrm>
                <a:off x="4835382" y="73243"/>
                <a:ext cx="2920830" cy="3227535"/>
              </a:xfrm>
              <a:custGeom>
                <a:avLst/>
                <a:gdLst>
                  <a:gd name="connsiteX0" fmla="*/ 3030279 w 4784651"/>
                  <a:gd name="connsiteY0" fmla="*/ 0 h 5890437"/>
                  <a:gd name="connsiteX1" fmla="*/ 765544 w 4784651"/>
                  <a:gd name="connsiteY1" fmla="*/ 1935126 h 5890437"/>
                  <a:gd name="connsiteX2" fmla="*/ 0 w 4784651"/>
                  <a:gd name="connsiteY2" fmla="*/ 3051544 h 5890437"/>
                  <a:gd name="connsiteX3" fmla="*/ 510363 w 4784651"/>
                  <a:gd name="connsiteY3" fmla="*/ 3327991 h 5890437"/>
                  <a:gd name="connsiteX4" fmla="*/ 297711 w 4784651"/>
                  <a:gd name="connsiteY4" fmla="*/ 3657600 h 5890437"/>
                  <a:gd name="connsiteX5" fmla="*/ 489097 w 4784651"/>
                  <a:gd name="connsiteY5" fmla="*/ 3870251 h 5890437"/>
                  <a:gd name="connsiteX6" fmla="*/ 372139 w 4784651"/>
                  <a:gd name="connsiteY6" fmla="*/ 4061637 h 5890437"/>
                  <a:gd name="connsiteX7" fmla="*/ 563525 w 4784651"/>
                  <a:gd name="connsiteY7" fmla="*/ 4316819 h 5890437"/>
                  <a:gd name="connsiteX8" fmla="*/ 499730 w 4784651"/>
                  <a:gd name="connsiteY8" fmla="*/ 4976037 h 5890437"/>
                  <a:gd name="connsiteX9" fmla="*/ 1754372 w 4784651"/>
                  <a:gd name="connsiteY9" fmla="*/ 5199321 h 5890437"/>
                  <a:gd name="connsiteX10" fmla="*/ 1945758 w 4784651"/>
                  <a:gd name="connsiteY10" fmla="*/ 5890437 h 5890437"/>
                  <a:gd name="connsiteX11" fmla="*/ 4784651 w 4784651"/>
                  <a:gd name="connsiteY11" fmla="*/ 5858540 h 5890437"/>
                  <a:gd name="connsiteX12" fmla="*/ 4561367 w 4784651"/>
                  <a:gd name="connsiteY12" fmla="*/ 4189228 h 5890437"/>
                  <a:gd name="connsiteX13" fmla="*/ 3030279 w 4784651"/>
                  <a:gd name="connsiteY13" fmla="*/ 0 h 5890437"/>
                  <a:gd name="connsiteX0" fmla="*/ 3030279 w 4784651"/>
                  <a:gd name="connsiteY0" fmla="*/ 114 h 5890551"/>
                  <a:gd name="connsiteX1" fmla="*/ 765544 w 4784651"/>
                  <a:gd name="connsiteY1" fmla="*/ 1935240 h 5890551"/>
                  <a:gd name="connsiteX2" fmla="*/ 0 w 4784651"/>
                  <a:gd name="connsiteY2" fmla="*/ 3051658 h 5890551"/>
                  <a:gd name="connsiteX3" fmla="*/ 510363 w 4784651"/>
                  <a:gd name="connsiteY3" fmla="*/ 3328105 h 5890551"/>
                  <a:gd name="connsiteX4" fmla="*/ 297711 w 4784651"/>
                  <a:gd name="connsiteY4" fmla="*/ 3657714 h 5890551"/>
                  <a:gd name="connsiteX5" fmla="*/ 489097 w 4784651"/>
                  <a:gd name="connsiteY5" fmla="*/ 3870365 h 5890551"/>
                  <a:gd name="connsiteX6" fmla="*/ 372139 w 4784651"/>
                  <a:gd name="connsiteY6" fmla="*/ 4061751 h 5890551"/>
                  <a:gd name="connsiteX7" fmla="*/ 563525 w 4784651"/>
                  <a:gd name="connsiteY7" fmla="*/ 4316933 h 5890551"/>
                  <a:gd name="connsiteX8" fmla="*/ 499730 w 4784651"/>
                  <a:gd name="connsiteY8" fmla="*/ 4976151 h 5890551"/>
                  <a:gd name="connsiteX9" fmla="*/ 1754372 w 4784651"/>
                  <a:gd name="connsiteY9" fmla="*/ 5199435 h 5890551"/>
                  <a:gd name="connsiteX10" fmla="*/ 1945758 w 4784651"/>
                  <a:gd name="connsiteY10" fmla="*/ 5890551 h 5890551"/>
                  <a:gd name="connsiteX11" fmla="*/ 4784651 w 4784651"/>
                  <a:gd name="connsiteY11" fmla="*/ 5858654 h 5890551"/>
                  <a:gd name="connsiteX12" fmla="*/ 4561367 w 4784651"/>
                  <a:gd name="connsiteY12" fmla="*/ 4189342 h 5890551"/>
                  <a:gd name="connsiteX13" fmla="*/ 3030279 w 4784651"/>
                  <a:gd name="connsiteY13" fmla="*/ 114 h 5890551"/>
                  <a:gd name="connsiteX0" fmla="*/ 3030279 w 4784651"/>
                  <a:gd name="connsiteY0" fmla="*/ 398 h 5890835"/>
                  <a:gd name="connsiteX1" fmla="*/ 765544 w 4784651"/>
                  <a:gd name="connsiteY1" fmla="*/ 1935524 h 5890835"/>
                  <a:gd name="connsiteX2" fmla="*/ 0 w 4784651"/>
                  <a:gd name="connsiteY2" fmla="*/ 3051942 h 5890835"/>
                  <a:gd name="connsiteX3" fmla="*/ 510363 w 4784651"/>
                  <a:gd name="connsiteY3" fmla="*/ 3328389 h 5890835"/>
                  <a:gd name="connsiteX4" fmla="*/ 297711 w 4784651"/>
                  <a:gd name="connsiteY4" fmla="*/ 3657998 h 5890835"/>
                  <a:gd name="connsiteX5" fmla="*/ 489097 w 4784651"/>
                  <a:gd name="connsiteY5" fmla="*/ 3870649 h 5890835"/>
                  <a:gd name="connsiteX6" fmla="*/ 372139 w 4784651"/>
                  <a:gd name="connsiteY6" fmla="*/ 4062035 h 5890835"/>
                  <a:gd name="connsiteX7" fmla="*/ 563525 w 4784651"/>
                  <a:gd name="connsiteY7" fmla="*/ 4317217 h 5890835"/>
                  <a:gd name="connsiteX8" fmla="*/ 499730 w 4784651"/>
                  <a:gd name="connsiteY8" fmla="*/ 4976435 h 5890835"/>
                  <a:gd name="connsiteX9" fmla="*/ 1754372 w 4784651"/>
                  <a:gd name="connsiteY9" fmla="*/ 5199719 h 5890835"/>
                  <a:gd name="connsiteX10" fmla="*/ 1945758 w 4784651"/>
                  <a:gd name="connsiteY10" fmla="*/ 5890835 h 5890835"/>
                  <a:gd name="connsiteX11" fmla="*/ 4784651 w 4784651"/>
                  <a:gd name="connsiteY11" fmla="*/ 5858938 h 5890835"/>
                  <a:gd name="connsiteX12" fmla="*/ 4561367 w 4784651"/>
                  <a:gd name="connsiteY12" fmla="*/ 4189626 h 5890835"/>
                  <a:gd name="connsiteX13" fmla="*/ 3030279 w 4784651"/>
                  <a:gd name="connsiteY13" fmla="*/ 398 h 5890835"/>
                  <a:gd name="connsiteX0" fmla="*/ 3030279 w 5042277"/>
                  <a:gd name="connsiteY0" fmla="*/ 663 h 5891100"/>
                  <a:gd name="connsiteX1" fmla="*/ 765544 w 5042277"/>
                  <a:gd name="connsiteY1" fmla="*/ 1935789 h 5891100"/>
                  <a:gd name="connsiteX2" fmla="*/ 0 w 5042277"/>
                  <a:gd name="connsiteY2" fmla="*/ 3052207 h 5891100"/>
                  <a:gd name="connsiteX3" fmla="*/ 510363 w 5042277"/>
                  <a:gd name="connsiteY3" fmla="*/ 3328654 h 5891100"/>
                  <a:gd name="connsiteX4" fmla="*/ 297711 w 5042277"/>
                  <a:gd name="connsiteY4" fmla="*/ 3658263 h 5891100"/>
                  <a:gd name="connsiteX5" fmla="*/ 489097 w 5042277"/>
                  <a:gd name="connsiteY5" fmla="*/ 3870914 h 5891100"/>
                  <a:gd name="connsiteX6" fmla="*/ 372139 w 5042277"/>
                  <a:gd name="connsiteY6" fmla="*/ 4062300 h 5891100"/>
                  <a:gd name="connsiteX7" fmla="*/ 563525 w 5042277"/>
                  <a:gd name="connsiteY7" fmla="*/ 4317482 h 5891100"/>
                  <a:gd name="connsiteX8" fmla="*/ 499730 w 5042277"/>
                  <a:gd name="connsiteY8" fmla="*/ 4976700 h 5891100"/>
                  <a:gd name="connsiteX9" fmla="*/ 1754372 w 5042277"/>
                  <a:gd name="connsiteY9" fmla="*/ 5199984 h 5891100"/>
                  <a:gd name="connsiteX10" fmla="*/ 1945758 w 5042277"/>
                  <a:gd name="connsiteY10" fmla="*/ 5891100 h 5891100"/>
                  <a:gd name="connsiteX11" fmla="*/ 4784651 w 5042277"/>
                  <a:gd name="connsiteY11" fmla="*/ 5859203 h 5891100"/>
                  <a:gd name="connsiteX12" fmla="*/ 4561367 w 5042277"/>
                  <a:gd name="connsiteY12" fmla="*/ 4189891 h 5891100"/>
                  <a:gd name="connsiteX13" fmla="*/ 3030279 w 5042277"/>
                  <a:gd name="connsiteY13" fmla="*/ 663 h 5891100"/>
                  <a:gd name="connsiteX0" fmla="*/ 3030279 w 5316637"/>
                  <a:gd name="connsiteY0" fmla="*/ 1079 h 5891516"/>
                  <a:gd name="connsiteX1" fmla="*/ 765544 w 5316637"/>
                  <a:gd name="connsiteY1" fmla="*/ 1936205 h 5891516"/>
                  <a:gd name="connsiteX2" fmla="*/ 0 w 5316637"/>
                  <a:gd name="connsiteY2" fmla="*/ 3052623 h 5891516"/>
                  <a:gd name="connsiteX3" fmla="*/ 510363 w 5316637"/>
                  <a:gd name="connsiteY3" fmla="*/ 3329070 h 5891516"/>
                  <a:gd name="connsiteX4" fmla="*/ 297711 w 5316637"/>
                  <a:gd name="connsiteY4" fmla="*/ 3658679 h 5891516"/>
                  <a:gd name="connsiteX5" fmla="*/ 489097 w 5316637"/>
                  <a:gd name="connsiteY5" fmla="*/ 3871330 h 5891516"/>
                  <a:gd name="connsiteX6" fmla="*/ 372139 w 5316637"/>
                  <a:gd name="connsiteY6" fmla="*/ 4062716 h 5891516"/>
                  <a:gd name="connsiteX7" fmla="*/ 563525 w 5316637"/>
                  <a:gd name="connsiteY7" fmla="*/ 4317898 h 5891516"/>
                  <a:gd name="connsiteX8" fmla="*/ 499730 w 5316637"/>
                  <a:gd name="connsiteY8" fmla="*/ 4977116 h 5891516"/>
                  <a:gd name="connsiteX9" fmla="*/ 1754372 w 5316637"/>
                  <a:gd name="connsiteY9" fmla="*/ 5200400 h 5891516"/>
                  <a:gd name="connsiteX10" fmla="*/ 1945758 w 5316637"/>
                  <a:gd name="connsiteY10" fmla="*/ 5891516 h 5891516"/>
                  <a:gd name="connsiteX11" fmla="*/ 4784651 w 5316637"/>
                  <a:gd name="connsiteY11" fmla="*/ 5859619 h 5891516"/>
                  <a:gd name="connsiteX12" fmla="*/ 4890977 w 5316637"/>
                  <a:gd name="connsiteY12" fmla="*/ 3520456 h 5891516"/>
                  <a:gd name="connsiteX13" fmla="*/ 3030279 w 5316637"/>
                  <a:gd name="connsiteY13" fmla="*/ 1079 h 5891516"/>
                  <a:gd name="connsiteX0" fmla="*/ 3030279 w 5338934"/>
                  <a:gd name="connsiteY0" fmla="*/ 561 h 5890998"/>
                  <a:gd name="connsiteX1" fmla="*/ 765544 w 5338934"/>
                  <a:gd name="connsiteY1" fmla="*/ 1935687 h 5890998"/>
                  <a:gd name="connsiteX2" fmla="*/ 0 w 5338934"/>
                  <a:gd name="connsiteY2" fmla="*/ 3052105 h 5890998"/>
                  <a:gd name="connsiteX3" fmla="*/ 510363 w 5338934"/>
                  <a:gd name="connsiteY3" fmla="*/ 3328552 h 5890998"/>
                  <a:gd name="connsiteX4" fmla="*/ 297711 w 5338934"/>
                  <a:gd name="connsiteY4" fmla="*/ 3658161 h 5890998"/>
                  <a:gd name="connsiteX5" fmla="*/ 489097 w 5338934"/>
                  <a:gd name="connsiteY5" fmla="*/ 3870812 h 5890998"/>
                  <a:gd name="connsiteX6" fmla="*/ 372139 w 5338934"/>
                  <a:gd name="connsiteY6" fmla="*/ 4062198 h 5890998"/>
                  <a:gd name="connsiteX7" fmla="*/ 563525 w 5338934"/>
                  <a:gd name="connsiteY7" fmla="*/ 4317380 h 5890998"/>
                  <a:gd name="connsiteX8" fmla="*/ 499730 w 5338934"/>
                  <a:gd name="connsiteY8" fmla="*/ 4976598 h 5890998"/>
                  <a:gd name="connsiteX9" fmla="*/ 1754372 w 5338934"/>
                  <a:gd name="connsiteY9" fmla="*/ 5199882 h 5890998"/>
                  <a:gd name="connsiteX10" fmla="*/ 1945758 w 5338934"/>
                  <a:gd name="connsiteY10" fmla="*/ 5890998 h 5890998"/>
                  <a:gd name="connsiteX11" fmla="*/ 4784651 w 5338934"/>
                  <a:gd name="connsiteY11" fmla="*/ 5859101 h 5890998"/>
                  <a:gd name="connsiteX12" fmla="*/ 4890977 w 5338934"/>
                  <a:gd name="connsiteY12" fmla="*/ 3519938 h 5890998"/>
                  <a:gd name="connsiteX13" fmla="*/ 3030279 w 5338934"/>
                  <a:gd name="connsiteY13" fmla="*/ 561 h 5890998"/>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75 h 5890612"/>
                  <a:gd name="connsiteX1" fmla="*/ 765544 w 5381346"/>
                  <a:gd name="connsiteY1" fmla="*/ 1935301 h 5890612"/>
                  <a:gd name="connsiteX2" fmla="*/ 0 w 5381346"/>
                  <a:gd name="connsiteY2" fmla="*/ 3051719 h 5890612"/>
                  <a:gd name="connsiteX3" fmla="*/ 510363 w 5381346"/>
                  <a:gd name="connsiteY3" fmla="*/ 3328166 h 5890612"/>
                  <a:gd name="connsiteX4" fmla="*/ 297711 w 5381346"/>
                  <a:gd name="connsiteY4" fmla="*/ 3657775 h 5890612"/>
                  <a:gd name="connsiteX5" fmla="*/ 489097 w 5381346"/>
                  <a:gd name="connsiteY5" fmla="*/ 3870426 h 5890612"/>
                  <a:gd name="connsiteX6" fmla="*/ 372139 w 5381346"/>
                  <a:gd name="connsiteY6" fmla="*/ 4061812 h 5890612"/>
                  <a:gd name="connsiteX7" fmla="*/ 563525 w 5381346"/>
                  <a:gd name="connsiteY7" fmla="*/ 4316994 h 5890612"/>
                  <a:gd name="connsiteX8" fmla="*/ 499730 w 5381346"/>
                  <a:gd name="connsiteY8" fmla="*/ 4976212 h 5890612"/>
                  <a:gd name="connsiteX9" fmla="*/ 1754372 w 5381346"/>
                  <a:gd name="connsiteY9" fmla="*/ 5199496 h 5890612"/>
                  <a:gd name="connsiteX10" fmla="*/ 1945758 w 5381346"/>
                  <a:gd name="connsiteY10" fmla="*/ 5890612 h 5890612"/>
                  <a:gd name="connsiteX11" fmla="*/ 4784651 w 5381346"/>
                  <a:gd name="connsiteY11" fmla="*/ 5858715 h 5890612"/>
                  <a:gd name="connsiteX12" fmla="*/ 4890977 w 5381346"/>
                  <a:gd name="connsiteY12" fmla="*/ 3519552 h 5890612"/>
                  <a:gd name="connsiteX13" fmla="*/ 3030279 w 5381346"/>
                  <a:gd name="connsiteY13" fmla="*/ 175 h 5890612"/>
                  <a:gd name="connsiteX0" fmla="*/ 3030279 w 5381346"/>
                  <a:gd name="connsiteY0" fmla="*/ 1733 h 5892170"/>
                  <a:gd name="connsiteX1" fmla="*/ 0 w 5381346"/>
                  <a:gd name="connsiteY1" fmla="*/ 3053277 h 5892170"/>
                  <a:gd name="connsiteX2" fmla="*/ 510363 w 5381346"/>
                  <a:gd name="connsiteY2" fmla="*/ 3329724 h 5892170"/>
                  <a:gd name="connsiteX3" fmla="*/ 297711 w 5381346"/>
                  <a:gd name="connsiteY3" fmla="*/ 3659333 h 5892170"/>
                  <a:gd name="connsiteX4" fmla="*/ 489097 w 5381346"/>
                  <a:gd name="connsiteY4" fmla="*/ 3871984 h 5892170"/>
                  <a:gd name="connsiteX5" fmla="*/ 372139 w 5381346"/>
                  <a:gd name="connsiteY5" fmla="*/ 4063370 h 5892170"/>
                  <a:gd name="connsiteX6" fmla="*/ 563525 w 5381346"/>
                  <a:gd name="connsiteY6" fmla="*/ 4318552 h 5892170"/>
                  <a:gd name="connsiteX7" fmla="*/ 499730 w 5381346"/>
                  <a:gd name="connsiteY7" fmla="*/ 4977770 h 5892170"/>
                  <a:gd name="connsiteX8" fmla="*/ 1754372 w 5381346"/>
                  <a:gd name="connsiteY8" fmla="*/ 5201054 h 5892170"/>
                  <a:gd name="connsiteX9" fmla="*/ 1945758 w 5381346"/>
                  <a:gd name="connsiteY9" fmla="*/ 5892170 h 5892170"/>
                  <a:gd name="connsiteX10" fmla="*/ 4784651 w 5381346"/>
                  <a:gd name="connsiteY10" fmla="*/ 5860273 h 5892170"/>
                  <a:gd name="connsiteX11" fmla="*/ 4890977 w 5381346"/>
                  <a:gd name="connsiteY11" fmla="*/ 3521110 h 5892170"/>
                  <a:gd name="connsiteX12" fmla="*/ 3030279 w 5381346"/>
                  <a:gd name="connsiteY12" fmla="*/ 1733 h 5892170"/>
                  <a:gd name="connsiteX0" fmla="*/ 3030279 w 5381346"/>
                  <a:gd name="connsiteY0" fmla="*/ 4 h 5890441"/>
                  <a:gd name="connsiteX1" fmla="*/ 0 w 5381346"/>
                  <a:gd name="connsiteY1" fmla="*/ 3051548 h 5890441"/>
                  <a:gd name="connsiteX2" fmla="*/ 510363 w 5381346"/>
                  <a:gd name="connsiteY2" fmla="*/ 3327995 h 5890441"/>
                  <a:gd name="connsiteX3" fmla="*/ 297711 w 5381346"/>
                  <a:gd name="connsiteY3" fmla="*/ 3657604 h 5890441"/>
                  <a:gd name="connsiteX4" fmla="*/ 489097 w 5381346"/>
                  <a:gd name="connsiteY4" fmla="*/ 3870255 h 5890441"/>
                  <a:gd name="connsiteX5" fmla="*/ 372139 w 5381346"/>
                  <a:gd name="connsiteY5" fmla="*/ 4061641 h 5890441"/>
                  <a:gd name="connsiteX6" fmla="*/ 563525 w 5381346"/>
                  <a:gd name="connsiteY6" fmla="*/ 4316823 h 5890441"/>
                  <a:gd name="connsiteX7" fmla="*/ 499730 w 5381346"/>
                  <a:gd name="connsiteY7" fmla="*/ 4976041 h 5890441"/>
                  <a:gd name="connsiteX8" fmla="*/ 1754372 w 5381346"/>
                  <a:gd name="connsiteY8" fmla="*/ 5199325 h 5890441"/>
                  <a:gd name="connsiteX9" fmla="*/ 1945758 w 5381346"/>
                  <a:gd name="connsiteY9" fmla="*/ 5890441 h 5890441"/>
                  <a:gd name="connsiteX10" fmla="*/ 4784651 w 5381346"/>
                  <a:gd name="connsiteY10" fmla="*/ 5858544 h 5890441"/>
                  <a:gd name="connsiteX11" fmla="*/ 4890977 w 5381346"/>
                  <a:gd name="connsiteY11" fmla="*/ 3519381 h 5890441"/>
                  <a:gd name="connsiteX12" fmla="*/ 3030279 w 5381346"/>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30279 w 5381346"/>
                  <a:gd name="connsiteY0" fmla="*/ 92120 h 5982557"/>
                  <a:gd name="connsiteX1" fmla="*/ 914399 w 5381346"/>
                  <a:gd name="connsiteY1" fmla="*/ 1187274 h 5982557"/>
                  <a:gd name="connsiteX2" fmla="*/ 0 w 5381346"/>
                  <a:gd name="connsiteY2" fmla="*/ 3143664 h 5982557"/>
                  <a:gd name="connsiteX3" fmla="*/ 510363 w 5381346"/>
                  <a:gd name="connsiteY3" fmla="*/ 3420111 h 5982557"/>
                  <a:gd name="connsiteX4" fmla="*/ 297711 w 5381346"/>
                  <a:gd name="connsiteY4" fmla="*/ 3749720 h 5982557"/>
                  <a:gd name="connsiteX5" fmla="*/ 489097 w 5381346"/>
                  <a:gd name="connsiteY5" fmla="*/ 3962371 h 5982557"/>
                  <a:gd name="connsiteX6" fmla="*/ 372139 w 5381346"/>
                  <a:gd name="connsiteY6" fmla="*/ 4153757 h 5982557"/>
                  <a:gd name="connsiteX7" fmla="*/ 563525 w 5381346"/>
                  <a:gd name="connsiteY7" fmla="*/ 4408939 h 5982557"/>
                  <a:gd name="connsiteX8" fmla="*/ 499730 w 5381346"/>
                  <a:gd name="connsiteY8" fmla="*/ 5068157 h 5982557"/>
                  <a:gd name="connsiteX9" fmla="*/ 1754372 w 5381346"/>
                  <a:gd name="connsiteY9" fmla="*/ 5291441 h 5982557"/>
                  <a:gd name="connsiteX10" fmla="*/ 1945758 w 5381346"/>
                  <a:gd name="connsiteY10" fmla="*/ 5982557 h 5982557"/>
                  <a:gd name="connsiteX11" fmla="*/ 4784651 w 5381346"/>
                  <a:gd name="connsiteY11" fmla="*/ 5950660 h 5982557"/>
                  <a:gd name="connsiteX12" fmla="*/ 4890977 w 5381346"/>
                  <a:gd name="connsiteY12" fmla="*/ 3611497 h 5982557"/>
                  <a:gd name="connsiteX13" fmla="*/ 3030279 w 5381346"/>
                  <a:gd name="connsiteY13" fmla="*/ 92120 h 5982557"/>
                  <a:gd name="connsiteX0" fmla="*/ 3030279 w 5381346"/>
                  <a:gd name="connsiteY0" fmla="*/ 94250 h 5984687"/>
                  <a:gd name="connsiteX1" fmla="*/ 914399 w 5381346"/>
                  <a:gd name="connsiteY1" fmla="*/ 1189404 h 5984687"/>
                  <a:gd name="connsiteX2" fmla="*/ 0 w 5381346"/>
                  <a:gd name="connsiteY2" fmla="*/ 3145794 h 5984687"/>
                  <a:gd name="connsiteX3" fmla="*/ 510363 w 5381346"/>
                  <a:gd name="connsiteY3" fmla="*/ 3422241 h 5984687"/>
                  <a:gd name="connsiteX4" fmla="*/ 297711 w 5381346"/>
                  <a:gd name="connsiteY4" fmla="*/ 3751850 h 5984687"/>
                  <a:gd name="connsiteX5" fmla="*/ 489097 w 5381346"/>
                  <a:gd name="connsiteY5" fmla="*/ 3964501 h 5984687"/>
                  <a:gd name="connsiteX6" fmla="*/ 372139 w 5381346"/>
                  <a:gd name="connsiteY6" fmla="*/ 4155887 h 5984687"/>
                  <a:gd name="connsiteX7" fmla="*/ 563525 w 5381346"/>
                  <a:gd name="connsiteY7" fmla="*/ 4411069 h 5984687"/>
                  <a:gd name="connsiteX8" fmla="*/ 499730 w 5381346"/>
                  <a:gd name="connsiteY8" fmla="*/ 5070287 h 5984687"/>
                  <a:gd name="connsiteX9" fmla="*/ 1754372 w 5381346"/>
                  <a:gd name="connsiteY9" fmla="*/ 5293571 h 5984687"/>
                  <a:gd name="connsiteX10" fmla="*/ 1945758 w 5381346"/>
                  <a:gd name="connsiteY10" fmla="*/ 5984687 h 5984687"/>
                  <a:gd name="connsiteX11" fmla="*/ 4784651 w 5381346"/>
                  <a:gd name="connsiteY11" fmla="*/ 5952790 h 5984687"/>
                  <a:gd name="connsiteX12" fmla="*/ 4890977 w 5381346"/>
                  <a:gd name="connsiteY12" fmla="*/ 3613627 h 5984687"/>
                  <a:gd name="connsiteX13" fmla="*/ 3030279 w 5381346"/>
                  <a:gd name="connsiteY13" fmla="*/ 94250 h 598468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765 w 5381832"/>
                  <a:gd name="connsiteY0" fmla="*/ 0 h 5890437"/>
                  <a:gd name="connsiteX1" fmla="*/ 890167 w 5381832"/>
                  <a:gd name="connsiteY1" fmla="*/ 1098883 h 5890437"/>
                  <a:gd name="connsiteX2" fmla="*/ 672821 w 5381832"/>
                  <a:gd name="connsiteY2" fmla="*/ 2220272 h 5890437"/>
                  <a:gd name="connsiteX3" fmla="*/ 486 w 5381832"/>
                  <a:gd name="connsiteY3" fmla="*/ 3051544 h 5890437"/>
                  <a:gd name="connsiteX4" fmla="*/ 510849 w 5381832"/>
                  <a:gd name="connsiteY4" fmla="*/ 3327991 h 5890437"/>
                  <a:gd name="connsiteX5" fmla="*/ 339761 w 5381832"/>
                  <a:gd name="connsiteY5" fmla="*/ 3734790 h 5890437"/>
                  <a:gd name="connsiteX6" fmla="*/ 531147 w 5381832"/>
                  <a:gd name="connsiteY6" fmla="*/ 3870251 h 5890437"/>
                  <a:gd name="connsiteX7" fmla="*/ 372625 w 5381832"/>
                  <a:gd name="connsiteY7" fmla="*/ 4061637 h 5890437"/>
                  <a:gd name="connsiteX8" fmla="*/ 564011 w 5381832"/>
                  <a:gd name="connsiteY8" fmla="*/ 4316819 h 5890437"/>
                  <a:gd name="connsiteX9" fmla="*/ 500216 w 5381832"/>
                  <a:gd name="connsiteY9" fmla="*/ 4976037 h 5890437"/>
                  <a:gd name="connsiteX10" fmla="*/ 1754858 w 5381832"/>
                  <a:gd name="connsiteY10" fmla="*/ 5039004 h 5890437"/>
                  <a:gd name="connsiteX11" fmla="*/ 1946244 w 5381832"/>
                  <a:gd name="connsiteY11" fmla="*/ 5890437 h 5890437"/>
                  <a:gd name="connsiteX12" fmla="*/ 4785137 w 5381832"/>
                  <a:gd name="connsiteY12" fmla="*/ 5858540 h 5890437"/>
                  <a:gd name="connsiteX13" fmla="*/ 4891463 w 5381832"/>
                  <a:gd name="connsiteY13" fmla="*/ 3519377 h 5890437"/>
                  <a:gd name="connsiteX14" fmla="*/ 3030765 w 5381832"/>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1751 h 5892188"/>
                  <a:gd name="connsiteX1" fmla="*/ 927042 w 5381929"/>
                  <a:gd name="connsiteY1" fmla="*/ 868002 h 5892188"/>
                  <a:gd name="connsiteX2" fmla="*/ 672918 w 5381929"/>
                  <a:gd name="connsiteY2" fmla="*/ 2222023 h 5892188"/>
                  <a:gd name="connsiteX3" fmla="*/ 583 w 5381929"/>
                  <a:gd name="connsiteY3" fmla="*/ 3053295 h 5892188"/>
                  <a:gd name="connsiteX4" fmla="*/ 510946 w 5381929"/>
                  <a:gd name="connsiteY4" fmla="*/ 3329742 h 5892188"/>
                  <a:gd name="connsiteX5" fmla="*/ 339858 w 5381929"/>
                  <a:gd name="connsiteY5" fmla="*/ 3736541 h 5892188"/>
                  <a:gd name="connsiteX6" fmla="*/ 531244 w 5381929"/>
                  <a:gd name="connsiteY6" fmla="*/ 3872002 h 5892188"/>
                  <a:gd name="connsiteX7" fmla="*/ 372722 w 5381929"/>
                  <a:gd name="connsiteY7" fmla="*/ 4063388 h 5892188"/>
                  <a:gd name="connsiteX8" fmla="*/ 564108 w 5381929"/>
                  <a:gd name="connsiteY8" fmla="*/ 4318570 h 5892188"/>
                  <a:gd name="connsiteX9" fmla="*/ 500313 w 5381929"/>
                  <a:gd name="connsiteY9" fmla="*/ 4977788 h 5892188"/>
                  <a:gd name="connsiteX10" fmla="*/ 1754955 w 5381929"/>
                  <a:gd name="connsiteY10" fmla="*/ 5040755 h 5892188"/>
                  <a:gd name="connsiteX11" fmla="*/ 1946341 w 5381929"/>
                  <a:gd name="connsiteY11" fmla="*/ 5892188 h 5892188"/>
                  <a:gd name="connsiteX12" fmla="*/ 4785234 w 5381929"/>
                  <a:gd name="connsiteY12" fmla="*/ 5860291 h 5892188"/>
                  <a:gd name="connsiteX13" fmla="*/ 4891560 w 5381929"/>
                  <a:gd name="connsiteY13" fmla="*/ 3521128 h 5892188"/>
                  <a:gd name="connsiteX14" fmla="*/ 3030862 w 5381929"/>
                  <a:gd name="connsiteY14" fmla="*/ 1751 h 5892188"/>
                  <a:gd name="connsiteX0" fmla="*/ 3031042 w 5382109"/>
                  <a:gd name="connsiteY0" fmla="*/ 1751 h 5892188"/>
                  <a:gd name="connsiteX1" fmla="*/ 927222 w 5382109"/>
                  <a:gd name="connsiteY1" fmla="*/ 868002 h 5892188"/>
                  <a:gd name="connsiteX2" fmla="*/ 577563 w 5382109"/>
                  <a:gd name="connsiteY2" fmla="*/ 2303910 h 5892188"/>
                  <a:gd name="connsiteX3" fmla="*/ 763 w 5382109"/>
                  <a:gd name="connsiteY3" fmla="*/ 3053295 h 5892188"/>
                  <a:gd name="connsiteX4" fmla="*/ 511126 w 5382109"/>
                  <a:gd name="connsiteY4" fmla="*/ 3329742 h 5892188"/>
                  <a:gd name="connsiteX5" fmla="*/ 340038 w 5382109"/>
                  <a:gd name="connsiteY5" fmla="*/ 3736541 h 5892188"/>
                  <a:gd name="connsiteX6" fmla="*/ 531424 w 5382109"/>
                  <a:gd name="connsiteY6" fmla="*/ 3872002 h 5892188"/>
                  <a:gd name="connsiteX7" fmla="*/ 372902 w 5382109"/>
                  <a:gd name="connsiteY7" fmla="*/ 4063388 h 5892188"/>
                  <a:gd name="connsiteX8" fmla="*/ 564288 w 5382109"/>
                  <a:gd name="connsiteY8" fmla="*/ 4318570 h 5892188"/>
                  <a:gd name="connsiteX9" fmla="*/ 500493 w 5382109"/>
                  <a:gd name="connsiteY9" fmla="*/ 4977788 h 5892188"/>
                  <a:gd name="connsiteX10" fmla="*/ 1755135 w 5382109"/>
                  <a:gd name="connsiteY10" fmla="*/ 5040755 h 5892188"/>
                  <a:gd name="connsiteX11" fmla="*/ 1946521 w 5382109"/>
                  <a:gd name="connsiteY11" fmla="*/ 5892188 h 5892188"/>
                  <a:gd name="connsiteX12" fmla="*/ 4785414 w 5382109"/>
                  <a:gd name="connsiteY12" fmla="*/ 5860291 h 5892188"/>
                  <a:gd name="connsiteX13" fmla="*/ 4891740 w 5382109"/>
                  <a:gd name="connsiteY13" fmla="*/ 3521128 h 5892188"/>
                  <a:gd name="connsiteX14" fmla="*/ 3031042 w 5382109"/>
                  <a:gd name="connsiteY14" fmla="*/ 1751 h 5892188"/>
                  <a:gd name="connsiteX0" fmla="*/ 3031042 w 5382109"/>
                  <a:gd name="connsiteY0" fmla="*/ 2101 h 5892538"/>
                  <a:gd name="connsiteX1" fmla="*/ 913575 w 5382109"/>
                  <a:gd name="connsiteY1" fmla="*/ 827408 h 5892538"/>
                  <a:gd name="connsiteX2" fmla="*/ 577563 w 5382109"/>
                  <a:gd name="connsiteY2" fmla="*/ 2304260 h 5892538"/>
                  <a:gd name="connsiteX3" fmla="*/ 763 w 5382109"/>
                  <a:gd name="connsiteY3" fmla="*/ 3053645 h 5892538"/>
                  <a:gd name="connsiteX4" fmla="*/ 511126 w 5382109"/>
                  <a:gd name="connsiteY4" fmla="*/ 3330092 h 5892538"/>
                  <a:gd name="connsiteX5" fmla="*/ 340038 w 5382109"/>
                  <a:gd name="connsiteY5" fmla="*/ 3736891 h 5892538"/>
                  <a:gd name="connsiteX6" fmla="*/ 531424 w 5382109"/>
                  <a:gd name="connsiteY6" fmla="*/ 3872352 h 5892538"/>
                  <a:gd name="connsiteX7" fmla="*/ 372902 w 5382109"/>
                  <a:gd name="connsiteY7" fmla="*/ 4063738 h 5892538"/>
                  <a:gd name="connsiteX8" fmla="*/ 564288 w 5382109"/>
                  <a:gd name="connsiteY8" fmla="*/ 4318920 h 5892538"/>
                  <a:gd name="connsiteX9" fmla="*/ 500493 w 5382109"/>
                  <a:gd name="connsiteY9" fmla="*/ 4978138 h 5892538"/>
                  <a:gd name="connsiteX10" fmla="*/ 1755135 w 5382109"/>
                  <a:gd name="connsiteY10" fmla="*/ 5041105 h 5892538"/>
                  <a:gd name="connsiteX11" fmla="*/ 1946521 w 5382109"/>
                  <a:gd name="connsiteY11" fmla="*/ 5892538 h 5892538"/>
                  <a:gd name="connsiteX12" fmla="*/ 4785414 w 5382109"/>
                  <a:gd name="connsiteY12" fmla="*/ 5860641 h 5892538"/>
                  <a:gd name="connsiteX13" fmla="*/ 4891740 w 5382109"/>
                  <a:gd name="connsiteY13" fmla="*/ 3521478 h 5892538"/>
                  <a:gd name="connsiteX14" fmla="*/ 3031042 w 5382109"/>
                  <a:gd name="connsiteY14" fmla="*/ 2101 h 5892538"/>
                  <a:gd name="connsiteX0" fmla="*/ 3031042 w 5382109"/>
                  <a:gd name="connsiteY0" fmla="*/ 941 h 5891378"/>
                  <a:gd name="connsiteX1" fmla="*/ 886280 w 5382109"/>
                  <a:gd name="connsiteY1" fmla="*/ 1071908 h 5891378"/>
                  <a:gd name="connsiteX2" fmla="*/ 577563 w 5382109"/>
                  <a:gd name="connsiteY2" fmla="*/ 2303100 h 5891378"/>
                  <a:gd name="connsiteX3" fmla="*/ 763 w 5382109"/>
                  <a:gd name="connsiteY3" fmla="*/ 3052485 h 5891378"/>
                  <a:gd name="connsiteX4" fmla="*/ 511126 w 5382109"/>
                  <a:gd name="connsiteY4" fmla="*/ 3328932 h 5891378"/>
                  <a:gd name="connsiteX5" fmla="*/ 340038 w 5382109"/>
                  <a:gd name="connsiteY5" fmla="*/ 3735731 h 5891378"/>
                  <a:gd name="connsiteX6" fmla="*/ 531424 w 5382109"/>
                  <a:gd name="connsiteY6" fmla="*/ 3871192 h 5891378"/>
                  <a:gd name="connsiteX7" fmla="*/ 372902 w 5382109"/>
                  <a:gd name="connsiteY7" fmla="*/ 4062578 h 5891378"/>
                  <a:gd name="connsiteX8" fmla="*/ 564288 w 5382109"/>
                  <a:gd name="connsiteY8" fmla="*/ 4317760 h 5891378"/>
                  <a:gd name="connsiteX9" fmla="*/ 500493 w 5382109"/>
                  <a:gd name="connsiteY9" fmla="*/ 4976978 h 5891378"/>
                  <a:gd name="connsiteX10" fmla="*/ 1755135 w 5382109"/>
                  <a:gd name="connsiteY10" fmla="*/ 5039945 h 5891378"/>
                  <a:gd name="connsiteX11" fmla="*/ 1946521 w 5382109"/>
                  <a:gd name="connsiteY11" fmla="*/ 5891378 h 5891378"/>
                  <a:gd name="connsiteX12" fmla="*/ 4785414 w 5382109"/>
                  <a:gd name="connsiteY12" fmla="*/ 5859481 h 5891378"/>
                  <a:gd name="connsiteX13" fmla="*/ 4891740 w 5382109"/>
                  <a:gd name="connsiteY13" fmla="*/ 3520318 h 5891378"/>
                  <a:gd name="connsiteX14" fmla="*/ 3031042 w 5382109"/>
                  <a:gd name="connsiteY14" fmla="*/ 941 h 5891378"/>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627 h 5891064"/>
                  <a:gd name="connsiteX1" fmla="*/ 777098 w 5382109"/>
                  <a:gd name="connsiteY1" fmla="*/ 1180776 h 5891064"/>
                  <a:gd name="connsiteX2" fmla="*/ 577563 w 5382109"/>
                  <a:gd name="connsiteY2" fmla="*/ 2302786 h 5891064"/>
                  <a:gd name="connsiteX3" fmla="*/ 763 w 5382109"/>
                  <a:gd name="connsiteY3" fmla="*/ 3052171 h 5891064"/>
                  <a:gd name="connsiteX4" fmla="*/ 511126 w 5382109"/>
                  <a:gd name="connsiteY4" fmla="*/ 3328618 h 5891064"/>
                  <a:gd name="connsiteX5" fmla="*/ 340038 w 5382109"/>
                  <a:gd name="connsiteY5" fmla="*/ 3735417 h 5891064"/>
                  <a:gd name="connsiteX6" fmla="*/ 531424 w 5382109"/>
                  <a:gd name="connsiteY6" fmla="*/ 3870878 h 5891064"/>
                  <a:gd name="connsiteX7" fmla="*/ 372902 w 5382109"/>
                  <a:gd name="connsiteY7" fmla="*/ 4062264 h 5891064"/>
                  <a:gd name="connsiteX8" fmla="*/ 564288 w 5382109"/>
                  <a:gd name="connsiteY8" fmla="*/ 4317446 h 5891064"/>
                  <a:gd name="connsiteX9" fmla="*/ 500493 w 5382109"/>
                  <a:gd name="connsiteY9" fmla="*/ 4976664 h 5891064"/>
                  <a:gd name="connsiteX10" fmla="*/ 1755135 w 5382109"/>
                  <a:gd name="connsiteY10" fmla="*/ 5039631 h 5891064"/>
                  <a:gd name="connsiteX11" fmla="*/ 1946521 w 5382109"/>
                  <a:gd name="connsiteY11" fmla="*/ 5891064 h 5891064"/>
                  <a:gd name="connsiteX12" fmla="*/ 4785414 w 5382109"/>
                  <a:gd name="connsiteY12" fmla="*/ 5859167 h 5891064"/>
                  <a:gd name="connsiteX13" fmla="*/ 4891740 w 5382109"/>
                  <a:gd name="connsiteY13" fmla="*/ 3520004 h 5891064"/>
                  <a:gd name="connsiteX14" fmla="*/ 3031042 w 5382109"/>
                  <a:gd name="connsiteY14" fmla="*/ 627 h 5891064"/>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8119 w 5389186"/>
                  <a:gd name="connsiteY0" fmla="*/ 968 h 5891405"/>
                  <a:gd name="connsiteX1" fmla="*/ 784175 w 5389186"/>
                  <a:gd name="connsiteY1" fmla="*/ 1181117 h 5891405"/>
                  <a:gd name="connsiteX2" fmla="*/ 530049 w 5389186"/>
                  <a:gd name="connsiteY2" fmla="*/ 2303127 h 5891405"/>
                  <a:gd name="connsiteX3" fmla="*/ 7840 w 5389186"/>
                  <a:gd name="connsiteY3" fmla="*/ 3052512 h 5891405"/>
                  <a:gd name="connsiteX4" fmla="*/ 518203 w 5389186"/>
                  <a:gd name="connsiteY4" fmla="*/ 3328959 h 5891405"/>
                  <a:gd name="connsiteX5" fmla="*/ 347115 w 5389186"/>
                  <a:gd name="connsiteY5" fmla="*/ 3735758 h 5891405"/>
                  <a:gd name="connsiteX6" fmla="*/ 538501 w 5389186"/>
                  <a:gd name="connsiteY6" fmla="*/ 3871219 h 5891405"/>
                  <a:gd name="connsiteX7" fmla="*/ 379979 w 5389186"/>
                  <a:gd name="connsiteY7" fmla="*/ 4062605 h 5891405"/>
                  <a:gd name="connsiteX8" fmla="*/ 571365 w 5389186"/>
                  <a:gd name="connsiteY8" fmla="*/ 4317787 h 5891405"/>
                  <a:gd name="connsiteX9" fmla="*/ 507570 w 5389186"/>
                  <a:gd name="connsiteY9" fmla="*/ 4977005 h 5891405"/>
                  <a:gd name="connsiteX10" fmla="*/ 1762212 w 5389186"/>
                  <a:gd name="connsiteY10" fmla="*/ 5039972 h 5891405"/>
                  <a:gd name="connsiteX11" fmla="*/ 1953598 w 5389186"/>
                  <a:gd name="connsiteY11" fmla="*/ 5891405 h 5891405"/>
                  <a:gd name="connsiteX12" fmla="*/ 4792491 w 5389186"/>
                  <a:gd name="connsiteY12" fmla="*/ 5859508 h 5891405"/>
                  <a:gd name="connsiteX13" fmla="*/ 4898817 w 5389186"/>
                  <a:gd name="connsiteY13" fmla="*/ 3520345 h 5891405"/>
                  <a:gd name="connsiteX14" fmla="*/ 3038119 w 5389186"/>
                  <a:gd name="connsiteY14" fmla="*/ 968 h 5891405"/>
                  <a:gd name="connsiteX0" fmla="*/ 3037057 w 5388124"/>
                  <a:gd name="connsiteY0" fmla="*/ 968 h 5891405"/>
                  <a:gd name="connsiteX1" fmla="*/ 783113 w 5388124"/>
                  <a:gd name="connsiteY1" fmla="*/ 1181117 h 5891405"/>
                  <a:gd name="connsiteX2" fmla="*/ 528987 w 5388124"/>
                  <a:gd name="connsiteY2" fmla="*/ 2303127 h 5891405"/>
                  <a:gd name="connsiteX3" fmla="*/ 6778 w 5388124"/>
                  <a:gd name="connsiteY3" fmla="*/ 3052512 h 5891405"/>
                  <a:gd name="connsiteX4" fmla="*/ 517141 w 5388124"/>
                  <a:gd name="connsiteY4" fmla="*/ 3328959 h 5891405"/>
                  <a:gd name="connsiteX5" fmla="*/ 346053 w 5388124"/>
                  <a:gd name="connsiteY5" fmla="*/ 3735758 h 5891405"/>
                  <a:gd name="connsiteX6" fmla="*/ 537439 w 5388124"/>
                  <a:gd name="connsiteY6" fmla="*/ 3871219 h 5891405"/>
                  <a:gd name="connsiteX7" fmla="*/ 378917 w 5388124"/>
                  <a:gd name="connsiteY7" fmla="*/ 4062605 h 5891405"/>
                  <a:gd name="connsiteX8" fmla="*/ 570303 w 5388124"/>
                  <a:gd name="connsiteY8" fmla="*/ 4317787 h 5891405"/>
                  <a:gd name="connsiteX9" fmla="*/ 506508 w 5388124"/>
                  <a:gd name="connsiteY9" fmla="*/ 4977005 h 5891405"/>
                  <a:gd name="connsiteX10" fmla="*/ 1761150 w 5388124"/>
                  <a:gd name="connsiteY10" fmla="*/ 5039972 h 5891405"/>
                  <a:gd name="connsiteX11" fmla="*/ 1952536 w 5388124"/>
                  <a:gd name="connsiteY11" fmla="*/ 5891405 h 5891405"/>
                  <a:gd name="connsiteX12" fmla="*/ 4791429 w 5388124"/>
                  <a:gd name="connsiteY12" fmla="*/ 5859508 h 5891405"/>
                  <a:gd name="connsiteX13" fmla="*/ 4897755 w 5388124"/>
                  <a:gd name="connsiteY13" fmla="*/ 3520345 h 5891405"/>
                  <a:gd name="connsiteX14" fmla="*/ 3037057 w 5388124"/>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2980702 w 5331769"/>
                  <a:gd name="connsiteY0" fmla="*/ 968 h 5891405"/>
                  <a:gd name="connsiteX1" fmla="*/ 726758 w 5331769"/>
                  <a:gd name="connsiteY1" fmla="*/ 1181117 h 5891405"/>
                  <a:gd name="connsiteX2" fmla="*/ 472632 w 5331769"/>
                  <a:gd name="connsiteY2" fmla="*/ 2303127 h 5891405"/>
                  <a:gd name="connsiteX3" fmla="*/ 5014 w 5331769"/>
                  <a:gd name="connsiteY3" fmla="*/ 3079808 h 5891405"/>
                  <a:gd name="connsiteX4" fmla="*/ 460786 w 5331769"/>
                  <a:gd name="connsiteY4" fmla="*/ 3328959 h 5891405"/>
                  <a:gd name="connsiteX5" fmla="*/ 289698 w 5331769"/>
                  <a:gd name="connsiteY5" fmla="*/ 3735758 h 5891405"/>
                  <a:gd name="connsiteX6" fmla="*/ 481084 w 5331769"/>
                  <a:gd name="connsiteY6" fmla="*/ 3871219 h 5891405"/>
                  <a:gd name="connsiteX7" fmla="*/ 322562 w 5331769"/>
                  <a:gd name="connsiteY7" fmla="*/ 4062605 h 5891405"/>
                  <a:gd name="connsiteX8" fmla="*/ 513948 w 5331769"/>
                  <a:gd name="connsiteY8" fmla="*/ 4317787 h 5891405"/>
                  <a:gd name="connsiteX9" fmla="*/ 450153 w 5331769"/>
                  <a:gd name="connsiteY9" fmla="*/ 4977005 h 5891405"/>
                  <a:gd name="connsiteX10" fmla="*/ 1704795 w 5331769"/>
                  <a:gd name="connsiteY10" fmla="*/ 5039972 h 5891405"/>
                  <a:gd name="connsiteX11" fmla="*/ 1896181 w 5331769"/>
                  <a:gd name="connsiteY11" fmla="*/ 5891405 h 5891405"/>
                  <a:gd name="connsiteX12" fmla="*/ 4735074 w 5331769"/>
                  <a:gd name="connsiteY12" fmla="*/ 5859508 h 5891405"/>
                  <a:gd name="connsiteX13" fmla="*/ 4841400 w 5331769"/>
                  <a:gd name="connsiteY13" fmla="*/ 3520345 h 5891405"/>
                  <a:gd name="connsiteX14" fmla="*/ 2980702 w 5331769"/>
                  <a:gd name="connsiteY14" fmla="*/ 968 h 5891405"/>
                  <a:gd name="connsiteX0" fmla="*/ 2980491 w 5331558"/>
                  <a:gd name="connsiteY0" fmla="*/ 968 h 5891405"/>
                  <a:gd name="connsiteX1" fmla="*/ 726547 w 5331558"/>
                  <a:gd name="connsiteY1" fmla="*/ 1181117 h 5891405"/>
                  <a:gd name="connsiteX2" fmla="*/ 486068 w 5331558"/>
                  <a:gd name="connsiteY2" fmla="*/ 2371366 h 5891405"/>
                  <a:gd name="connsiteX3" fmla="*/ 4803 w 5331558"/>
                  <a:gd name="connsiteY3" fmla="*/ 3079808 h 5891405"/>
                  <a:gd name="connsiteX4" fmla="*/ 460575 w 5331558"/>
                  <a:gd name="connsiteY4" fmla="*/ 3328959 h 5891405"/>
                  <a:gd name="connsiteX5" fmla="*/ 289487 w 5331558"/>
                  <a:gd name="connsiteY5" fmla="*/ 3735758 h 5891405"/>
                  <a:gd name="connsiteX6" fmla="*/ 480873 w 5331558"/>
                  <a:gd name="connsiteY6" fmla="*/ 3871219 h 5891405"/>
                  <a:gd name="connsiteX7" fmla="*/ 322351 w 5331558"/>
                  <a:gd name="connsiteY7" fmla="*/ 4062605 h 5891405"/>
                  <a:gd name="connsiteX8" fmla="*/ 513737 w 5331558"/>
                  <a:gd name="connsiteY8" fmla="*/ 4317787 h 5891405"/>
                  <a:gd name="connsiteX9" fmla="*/ 449942 w 5331558"/>
                  <a:gd name="connsiteY9" fmla="*/ 4977005 h 5891405"/>
                  <a:gd name="connsiteX10" fmla="*/ 1704584 w 5331558"/>
                  <a:gd name="connsiteY10" fmla="*/ 5039972 h 5891405"/>
                  <a:gd name="connsiteX11" fmla="*/ 1895970 w 5331558"/>
                  <a:gd name="connsiteY11" fmla="*/ 5891405 h 5891405"/>
                  <a:gd name="connsiteX12" fmla="*/ 4734863 w 5331558"/>
                  <a:gd name="connsiteY12" fmla="*/ 5859508 h 5891405"/>
                  <a:gd name="connsiteX13" fmla="*/ 4841189 w 5331558"/>
                  <a:gd name="connsiteY13" fmla="*/ 3520345 h 5891405"/>
                  <a:gd name="connsiteX14" fmla="*/ 2980491 w 5331558"/>
                  <a:gd name="connsiteY14" fmla="*/ 968 h 589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31558" h="5891405">
                    <a:moveTo>
                      <a:pt x="2980491" y="968"/>
                    </a:moveTo>
                    <a:cubicBezTo>
                      <a:pt x="1784302" y="-22254"/>
                      <a:pt x="1040642" y="372305"/>
                      <a:pt x="726547" y="1181117"/>
                    </a:cubicBezTo>
                    <a:cubicBezTo>
                      <a:pt x="528785" y="1834793"/>
                      <a:pt x="744238" y="2066938"/>
                      <a:pt x="486068" y="2371366"/>
                    </a:cubicBezTo>
                    <a:cubicBezTo>
                      <a:pt x="239818" y="2677225"/>
                      <a:pt x="-40213" y="2911644"/>
                      <a:pt x="4803" y="3079808"/>
                    </a:cubicBezTo>
                    <a:cubicBezTo>
                      <a:pt x="109541" y="3181162"/>
                      <a:pt x="260766" y="3266498"/>
                      <a:pt x="460575" y="3328959"/>
                    </a:cubicBezTo>
                    <a:cubicBezTo>
                      <a:pt x="403546" y="3464559"/>
                      <a:pt x="198074" y="3641722"/>
                      <a:pt x="289487" y="3735758"/>
                    </a:cubicBezTo>
                    <a:lnTo>
                      <a:pt x="480873" y="3871219"/>
                    </a:lnTo>
                    <a:cubicBezTo>
                      <a:pt x="428032" y="3935014"/>
                      <a:pt x="303940" y="3939433"/>
                      <a:pt x="322351" y="4062605"/>
                    </a:cubicBezTo>
                    <a:cubicBezTo>
                      <a:pt x="362395" y="4195168"/>
                      <a:pt x="550882" y="4226788"/>
                      <a:pt x="513737" y="4317787"/>
                    </a:cubicBezTo>
                    <a:cubicBezTo>
                      <a:pt x="397470" y="4561276"/>
                      <a:pt x="358392" y="4876020"/>
                      <a:pt x="449942" y="4977005"/>
                    </a:cubicBezTo>
                    <a:cubicBezTo>
                      <a:pt x="636587" y="5158310"/>
                      <a:pt x="1197305" y="5208988"/>
                      <a:pt x="1704584" y="5039972"/>
                    </a:cubicBezTo>
                    <a:lnTo>
                      <a:pt x="1895970" y="5891405"/>
                    </a:lnTo>
                    <a:lnTo>
                      <a:pt x="4734863" y="5859508"/>
                    </a:lnTo>
                    <a:cubicBezTo>
                      <a:pt x="4366268" y="4516262"/>
                      <a:pt x="4422975" y="3927926"/>
                      <a:pt x="4841189" y="3520345"/>
                    </a:cubicBezTo>
                    <a:cubicBezTo>
                      <a:pt x="6117095" y="1964448"/>
                      <a:pt x="4692333" y="36409"/>
                      <a:pt x="2980491" y="9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74" name="Oval 37">
                <a:extLst>
                  <a:ext uri="{FF2B5EF4-FFF2-40B4-BE49-F238E27FC236}">
                    <a16:creationId xmlns:a16="http://schemas.microsoft.com/office/drawing/2014/main" id="{0711327E-9191-4394-B64D-73AD56C41377}"/>
                  </a:ext>
                </a:extLst>
              </p:cNvPr>
              <p:cNvSpPr/>
              <p:nvPr/>
            </p:nvSpPr>
            <p:spPr>
              <a:xfrm rot="18100542">
                <a:off x="5907878" y="-58593"/>
                <a:ext cx="1436045" cy="2141152"/>
              </a:xfrm>
              <a:custGeom>
                <a:avLst/>
                <a:gdLst/>
                <a:ahLst/>
                <a:cxnLst/>
                <a:rect l="l" t="t" r="r" b="b"/>
                <a:pathLst>
                  <a:path w="1170491" h="1745209">
                    <a:moveTo>
                      <a:pt x="429221" y="671495"/>
                    </a:moveTo>
                    <a:cubicBezTo>
                      <a:pt x="415869" y="670322"/>
                      <a:pt x="402356" y="670624"/>
                      <a:pt x="388917" y="672439"/>
                    </a:cubicBezTo>
                    <a:cubicBezTo>
                      <a:pt x="370997" y="674859"/>
                      <a:pt x="353207" y="679968"/>
                      <a:pt x="336101" y="687858"/>
                    </a:cubicBezTo>
                    <a:lnTo>
                      <a:pt x="344770" y="708640"/>
                    </a:lnTo>
                    <a:cubicBezTo>
                      <a:pt x="405276" y="680369"/>
                      <a:pt x="475531" y="691805"/>
                      <a:pt x="523918" y="737799"/>
                    </a:cubicBezTo>
                    <a:cubicBezTo>
                      <a:pt x="569388" y="781022"/>
                      <a:pt x="587723" y="847396"/>
                      <a:pt x="571504" y="910067"/>
                    </a:cubicBezTo>
                    <a:lnTo>
                      <a:pt x="593243" y="915886"/>
                    </a:lnTo>
                    <a:cubicBezTo>
                      <a:pt x="611678" y="844923"/>
                      <a:pt x="590662" y="769719"/>
                      <a:pt x="538740" y="720849"/>
                    </a:cubicBezTo>
                    <a:cubicBezTo>
                      <a:pt x="507886" y="691808"/>
                      <a:pt x="469277" y="675014"/>
                      <a:pt x="429221" y="671495"/>
                    </a:cubicBezTo>
                    <a:close/>
                    <a:moveTo>
                      <a:pt x="588421" y="580980"/>
                    </a:moveTo>
                    <a:cubicBezTo>
                      <a:pt x="534186" y="581239"/>
                      <a:pt x="482134" y="605639"/>
                      <a:pt x="446738" y="649695"/>
                    </a:cubicBezTo>
                    <a:lnTo>
                      <a:pt x="463760" y="664437"/>
                    </a:lnTo>
                    <a:cubicBezTo>
                      <a:pt x="505329" y="612166"/>
                      <a:pt x="573320" y="591099"/>
                      <a:pt x="637132" y="610714"/>
                    </a:cubicBezTo>
                    <a:cubicBezTo>
                      <a:pt x="697098" y="629147"/>
                      <a:pt x="743088" y="680397"/>
                      <a:pt x="756495" y="743730"/>
                    </a:cubicBezTo>
                    <a:lnTo>
                      <a:pt x="778549" y="739251"/>
                    </a:lnTo>
                    <a:cubicBezTo>
                      <a:pt x="763432" y="667508"/>
                      <a:pt x="711108" y="609548"/>
                      <a:pt x="642848" y="588934"/>
                    </a:cubicBezTo>
                    <a:cubicBezTo>
                      <a:pt x="624821" y="583490"/>
                      <a:pt x="606500" y="580894"/>
                      <a:pt x="588421" y="580980"/>
                    </a:cubicBezTo>
                    <a:close/>
                    <a:moveTo>
                      <a:pt x="533817" y="0"/>
                    </a:moveTo>
                    <a:cubicBezTo>
                      <a:pt x="617807" y="1"/>
                      <a:pt x="687626" y="60667"/>
                      <a:pt x="697680" y="141081"/>
                    </a:cubicBezTo>
                    <a:cubicBezTo>
                      <a:pt x="603869" y="182843"/>
                      <a:pt x="547102" y="268997"/>
                      <a:pt x="562024" y="352718"/>
                    </a:cubicBezTo>
                    <a:lnTo>
                      <a:pt x="584367" y="347971"/>
                    </a:lnTo>
                    <a:cubicBezTo>
                      <a:pt x="570422" y="267354"/>
                      <a:pt x="633895" y="183716"/>
                      <a:pt x="732836" y="150639"/>
                    </a:cubicBezTo>
                    <a:cubicBezTo>
                      <a:pt x="738208" y="147500"/>
                      <a:pt x="743991" y="147205"/>
                      <a:pt x="749842" y="147205"/>
                    </a:cubicBezTo>
                    <a:cubicBezTo>
                      <a:pt x="844103" y="147205"/>
                      <a:pt x="920515" y="223618"/>
                      <a:pt x="920515" y="317877"/>
                    </a:cubicBezTo>
                    <a:lnTo>
                      <a:pt x="910716" y="366417"/>
                    </a:lnTo>
                    <a:lnTo>
                      <a:pt x="920515" y="366418"/>
                    </a:lnTo>
                    <a:lnTo>
                      <a:pt x="920515" y="371433"/>
                    </a:lnTo>
                    <a:cubicBezTo>
                      <a:pt x="997755" y="379016"/>
                      <a:pt x="1056877" y="445155"/>
                      <a:pt x="1056877" y="525101"/>
                    </a:cubicBezTo>
                    <a:lnTo>
                      <a:pt x="1047351" y="572282"/>
                    </a:lnTo>
                    <a:cubicBezTo>
                      <a:pt x="1119671" y="602218"/>
                      <a:pt x="1170491" y="673500"/>
                      <a:pt x="1170491" y="756650"/>
                    </a:cubicBezTo>
                    <a:cubicBezTo>
                      <a:pt x="1170490" y="802863"/>
                      <a:pt x="1154794" y="845409"/>
                      <a:pt x="1127569" y="878235"/>
                    </a:cubicBezTo>
                    <a:cubicBezTo>
                      <a:pt x="1080615" y="934488"/>
                      <a:pt x="1014142" y="959925"/>
                      <a:pt x="954678" y="939840"/>
                    </a:cubicBezTo>
                    <a:lnTo>
                      <a:pt x="947373" y="961469"/>
                    </a:lnTo>
                    <a:cubicBezTo>
                      <a:pt x="1000817" y="979520"/>
                      <a:pt x="1058949" y="966083"/>
                      <a:pt x="1106746" y="928282"/>
                    </a:cubicBezTo>
                    <a:cubicBezTo>
                      <a:pt x="1128548" y="955588"/>
                      <a:pt x="1138907" y="990708"/>
                      <a:pt x="1138907" y="1028247"/>
                    </a:cubicBezTo>
                    <a:cubicBezTo>
                      <a:pt x="1138907" y="1124134"/>
                      <a:pt x="1071328" y="1204237"/>
                      <a:pt x="981133" y="1223220"/>
                    </a:cubicBezTo>
                    <a:cubicBezTo>
                      <a:pt x="889088" y="1236998"/>
                      <a:pt x="805358" y="1200898"/>
                      <a:pt x="777272" y="1134408"/>
                    </a:cubicBezTo>
                    <a:cubicBezTo>
                      <a:pt x="791057" y="1124903"/>
                      <a:pt x="802061" y="1111678"/>
                      <a:pt x="810210" y="1096167"/>
                    </a:cubicBezTo>
                    <a:cubicBezTo>
                      <a:pt x="831546" y="1055553"/>
                      <a:pt x="830022" y="1005443"/>
                      <a:pt x="806195" y="964175"/>
                    </a:cubicBezTo>
                    <a:lnTo>
                      <a:pt x="787267" y="975103"/>
                    </a:lnTo>
                    <a:cubicBezTo>
                      <a:pt x="807161" y="1009560"/>
                      <a:pt x="808703" y="1051275"/>
                      <a:pt x="791333" y="1085110"/>
                    </a:cubicBezTo>
                    <a:cubicBezTo>
                      <a:pt x="784855" y="1097727"/>
                      <a:pt x="776117" y="1108536"/>
                      <a:pt x="763385" y="1114320"/>
                    </a:cubicBezTo>
                    <a:lnTo>
                      <a:pt x="744063" y="1119497"/>
                    </a:lnTo>
                    <a:lnTo>
                      <a:pt x="747716" y="1128718"/>
                    </a:lnTo>
                    <a:cubicBezTo>
                      <a:pt x="731558" y="1137628"/>
                      <a:pt x="712804" y="1141697"/>
                      <a:pt x="693327" y="1140344"/>
                    </a:cubicBezTo>
                    <a:cubicBezTo>
                      <a:pt x="655409" y="1137711"/>
                      <a:pt x="620494" y="1114908"/>
                      <a:pt x="601213" y="1080185"/>
                    </a:cubicBezTo>
                    <a:lnTo>
                      <a:pt x="582082" y="1090754"/>
                    </a:lnTo>
                    <a:cubicBezTo>
                      <a:pt x="605167" y="1132362"/>
                      <a:pt x="647281" y="1159482"/>
                      <a:pt x="693051" y="1162221"/>
                    </a:cubicBezTo>
                    <a:cubicBezTo>
                      <a:pt x="715413" y="1163558"/>
                      <a:pt x="736989" y="1158982"/>
                      <a:pt x="755684" y="1148835"/>
                    </a:cubicBezTo>
                    <a:cubicBezTo>
                      <a:pt x="792539" y="1222022"/>
                      <a:pt x="887119" y="1262260"/>
                      <a:pt x="989751" y="1247587"/>
                    </a:cubicBezTo>
                    <a:cubicBezTo>
                      <a:pt x="1000157" y="1267987"/>
                      <a:pt x="1004489" y="1291252"/>
                      <a:pt x="1004488" y="1315531"/>
                    </a:cubicBezTo>
                    <a:cubicBezTo>
                      <a:pt x="1004488" y="1381750"/>
                      <a:pt x="972258" y="1440443"/>
                      <a:pt x="920375" y="1473506"/>
                    </a:cubicBezTo>
                    <a:lnTo>
                      <a:pt x="913116" y="1474079"/>
                    </a:lnTo>
                    <a:cubicBezTo>
                      <a:pt x="850536" y="1469665"/>
                      <a:pt x="794159" y="1430126"/>
                      <a:pt x="766796" y="1371458"/>
                    </a:cubicBezTo>
                    <a:lnTo>
                      <a:pt x="746323" y="1380801"/>
                    </a:lnTo>
                    <a:cubicBezTo>
                      <a:pt x="776874" y="1446464"/>
                      <a:pt x="839753" y="1490827"/>
                      <a:pt x="909888" y="1496052"/>
                    </a:cubicBezTo>
                    <a:cubicBezTo>
                      <a:pt x="891948" y="1561049"/>
                      <a:pt x="840393" y="1611456"/>
                      <a:pt x="774838" y="1628054"/>
                    </a:cubicBezTo>
                    <a:cubicBezTo>
                      <a:pt x="686646" y="1642970"/>
                      <a:pt x="605133" y="1612285"/>
                      <a:pt x="571751" y="1552195"/>
                    </a:cubicBezTo>
                    <a:lnTo>
                      <a:pt x="550649" y="1566422"/>
                    </a:lnTo>
                    <a:cubicBezTo>
                      <a:pt x="577499" y="1609979"/>
                      <a:pt x="626419" y="1639383"/>
                      <a:pt x="685031" y="1648114"/>
                    </a:cubicBezTo>
                    <a:cubicBezTo>
                      <a:pt x="659684" y="1706013"/>
                      <a:pt x="601329" y="1745210"/>
                      <a:pt x="533818" y="1745209"/>
                    </a:cubicBezTo>
                    <a:cubicBezTo>
                      <a:pt x="455549" y="1745210"/>
                      <a:pt x="416747" y="1692524"/>
                      <a:pt x="372301" y="1619888"/>
                    </a:cubicBezTo>
                    <a:lnTo>
                      <a:pt x="366380" y="1592106"/>
                    </a:lnTo>
                    <a:cubicBezTo>
                      <a:pt x="305091" y="1567105"/>
                      <a:pt x="259811" y="1511085"/>
                      <a:pt x="250590" y="1443452"/>
                    </a:cubicBezTo>
                    <a:cubicBezTo>
                      <a:pt x="203712" y="1453117"/>
                      <a:pt x="158965" y="1444975"/>
                      <a:pt x="117260" y="1407178"/>
                    </a:cubicBezTo>
                    <a:cubicBezTo>
                      <a:pt x="55030" y="1350772"/>
                      <a:pt x="44039" y="1258933"/>
                      <a:pt x="90593" y="1192598"/>
                    </a:cubicBezTo>
                    <a:cubicBezTo>
                      <a:pt x="186799" y="1224213"/>
                      <a:pt x="285304" y="1199642"/>
                      <a:pt x="330760" y="1129474"/>
                    </a:cubicBezTo>
                    <a:lnTo>
                      <a:pt x="344999" y="1132822"/>
                    </a:lnTo>
                    <a:cubicBezTo>
                      <a:pt x="420009" y="1139731"/>
                      <a:pt x="490500" y="1101048"/>
                      <a:pt x="524987" y="1034051"/>
                    </a:cubicBezTo>
                    <a:lnTo>
                      <a:pt x="505360" y="1023014"/>
                    </a:lnTo>
                    <a:cubicBezTo>
                      <a:pt x="475089" y="1082544"/>
                      <a:pt x="412689" y="1116790"/>
                      <a:pt x="346243" y="1110339"/>
                    </a:cubicBezTo>
                    <a:cubicBezTo>
                      <a:pt x="283801" y="1104277"/>
                      <a:pt x="228486" y="1063265"/>
                      <a:pt x="202679" y="1003895"/>
                    </a:cubicBezTo>
                    <a:lnTo>
                      <a:pt x="181967" y="1012696"/>
                    </a:lnTo>
                    <a:cubicBezTo>
                      <a:pt x="205492" y="1066954"/>
                      <a:pt x="250941" y="1107583"/>
                      <a:pt x="305288" y="1123484"/>
                    </a:cubicBezTo>
                    <a:cubicBezTo>
                      <a:pt x="260051" y="1186174"/>
                      <a:pt x="162021" y="1201884"/>
                      <a:pt x="70961" y="1161909"/>
                    </a:cubicBezTo>
                    <a:cubicBezTo>
                      <a:pt x="64874" y="1160625"/>
                      <a:pt x="60391" y="1156961"/>
                      <a:pt x="56055" y="1153032"/>
                    </a:cubicBezTo>
                    <a:cubicBezTo>
                      <a:pt x="-13786" y="1089729"/>
                      <a:pt x="-19088" y="981796"/>
                      <a:pt x="44214" y="911953"/>
                    </a:cubicBezTo>
                    <a:lnTo>
                      <a:pt x="84073" y="882569"/>
                    </a:lnTo>
                    <a:lnTo>
                      <a:pt x="76811" y="875989"/>
                    </a:lnTo>
                    <a:lnTo>
                      <a:pt x="80179" y="872273"/>
                    </a:lnTo>
                    <a:cubicBezTo>
                      <a:pt x="28040" y="814783"/>
                      <a:pt x="28651" y="726072"/>
                      <a:pt x="82340" y="666836"/>
                    </a:cubicBezTo>
                    <a:lnTo>
                      <a:pt x="121082" y="638275"/>
                    </a:lnTo>
                    <a:cubicBezTo>
                      <a:pt x="89526" y="571593"/>
                      <a:pt x="96788" y="490523"/>
                      <a:pt x="145805" y="430894"/>
                    </a:cubicBezTo>
                    <a:cubicBezTo>
                      <a:pt x="198586" y="400645"/>
                      <a:pt x="259015" y="385179"/>
                      <a:pt x="321878" y="383347"/>
                    </a:cubicBezTo>
                    <a:lnTo>
                      <a:pt x="321111" y="357014"/>
                    </a:lnTo>
                    <a:cubicBezTo>
                      <a:pt x="257723" y="358862"/>
                      <a:pt x="196668" y="373772"/>
                      <a:pt x="141180" y="399723"/>
                    </a:cubicBezTo>
                    <a:cubicBezTo>
                      <a:pt x="117813" y="370058"/>
                      <a:pt x="106816" y="332072"/>
                      <a:pt x="106816" y="291518"/>
                    </a:cubicBezTo>
                    <a:cubicBezTo>
                      <a:pt x="106816" y="170286"/>
                      <a:pt x="205094" y="72008"/>
                      <a:pt x="326327" y="72008"/>
                    </a:cubicBezTo>
                    <a:cubicBezTo>
                      <a:pt x="350305" y="72008"/>
                      <a:pt x="373385" y="75853"/>
                      <a:pt x="394659" y="83948"/>
                    </a:cubicBezTo>
                    <a:cubicBezTo>
                      <a:pt x="425371" y="33609"/>
                      <a:pt x="467237" y="0"/>
                      <a:pt x="53381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grpSp>
        <p:sp>
          <p:nvSpPr>
            <p:cNvPr id="75" name="Rectangle 19">
              <a:extLst>
                <a:ext uri="{FF2B5EF4-FFF2-40B4-BE49-F238E27FC236}">
                  <a16:creationId xmlns:a16="http://schemas.microsoft.com/office/drawing/2014/main" id="{8025BC4E-7A4E-42D9-9569-8844F8906CE5}"/>
                </a:ext>
              </a:extLst>
            </p:cNvPr>
            <p:cNvSpPr/>
            <p:nvPr/>
          </p:nvSpPr>
          <p:spPr>
            <a:xfrm>
              <a:off x="4212742" y="1691988"/>
              <a:ext cx="529020" cy="581503"/>
            </a:xfrm>
            <a:custGeom>
              <a:avLst/>
              <a:gdLst/>
              <a:ahLst/>
              <a:cxnLst/>
              <a:rect l="l" t="t" r="r" b="b"/>
              <a:pathLst>
                <a:path w="2926108" h="3216409">
                  <a:moveTo>
                    <a:pt x="1150286" y="2039882"/>
                  </a:moveTo>
                  <a:cubicBezTo>
                    <a:pt x="1216487" y="2110220"/>
                    <a:pt x="1249586" y="2238485"/>
                    <a:pt x="1348889" y="2250897"/>
                  </a:cubicBezTo>
                  <a:cubicBezTo>
                    <a:pt x="1452327" y="2213659"/>
                    <a:pt x="1530941" y="2147458"/>
                    <a:pt x="1597142" y="2052295"/>
                  </a:cubicBezTo>
                  <a:cubicBezTo>
                    <a:pt x="1634380" y="2030228"/>
                    <a:pt x="1712994" y="2049536"/>
                    <a:pt x="1721269" y="2072982"/>
                  </a:cubicBezTo>
                  <a:cubicBezTo>
                    <a:pt x="1533700" y="2362611"/>
                    <a:pt x="1615072" y="2763954"/>
                    <a:pt x="1568179" y="2830155"/>
                  </a:cubicBezTo>
                  <a:cubicBezTo>
                    <a:pt x="1391644" y="2965315"/>
                    <a:pt x="1231658" y="2893598"/>
                    <a:pt x="1063398" y="2925319"/>
                  </a:cubicBezTo>
                  <a:cubicBezTo>
                    <a:pt x="925479" y="2954282"/>
                    <a:pt x="820660" y="3107371"/>
                    <a:pt x="686879" y="3148747"/>
                  </a:cubicBezTo>
                  <a:cubicBezTo>
                    <a:pt x="536548" y="3184606"/>
                    <a:pt x="373804" y="3224602"/>
                    <a:pt x="215198" y="3214948"/>
                  </a:cubicBezTo>
                  <a:cubicBezTo>
                    <a:pt x="93829" y="3209431"/>
                    <a:pt x="71763" y="3046687"/>
                    <a:pt x="136584" y="2925318"/>
                  </a:cubicBezTo>
                  <a:cubicBezTo>
                    <a:pt x="168305" y="2828775"/>
                    <a:pt x="121415" y="2802571"/>
                    <a:pt x="107623" y="2710165"/>
                  </a:cubicBezTo>
                  <a:cubicBezTo>
                    <a:pt x="111150" y="2693172"/>
                    <a:pt x="127647" y="2691385"/>
                    <a:pt x="158288" y="2695563"/>
                  </a:cubicBezTo>
                  <a:lnTo>
                    <a:pt x="158288" y="2626239"/>
                  </a:lnTo>
                  <a:lnTo>
                    <a:pt x="266288" y="2626239"/>
                  </a:lnTo>
                  <a:lnTo>
                    <a:pt x="266288" y="2708276"/>
                  </a:lnTo>
                  <a:lnTo>
                    <a:pt x="307224" y="2711894"/>
                  </a:lnTo>
                  <a:lnTo>
                    <a:pt x="307224" y="2626239"/>
                  </a:lnTo>
                  <a:lnTo>
                    <a:pt x="415224" y="2626239"/>
                  </a:lnTo>
                  <a:lnTo>
                    <a:pt x="415224" y="2711420"/>
                  </a:lnTo>
                  <a:cubicBezTo>
                    <a:pt x="428487" y="2711947"/>
                    <a:pt x="442136" y="2710942"/>
                    <a:pt x="456160" y="2708700"/>
                  </a:cubicBezTo>
                  <a:lnTo>
                    <a:pt x="456160" y="2617963"/>
                  </a:lnTo>
                  <a:lnTo>
                    <a:pt x="564160" y="2617963"/>
                  </a:lnTo>
                  <a:lnTo>
                    <a:pt x="564160" y="2692500"/>
                  </a:lnTo>
                  <a:cubicBezTo>
                    <a:pt x="577696" y="2691220"/>
                    <a:pt x="591289" y="2688332"/>
                    <a:pt x="605096" y="2684680"/>
                  </a:cubicBezTo>
                  <a:lnTo>
                    <a:pt x="605096" y="2601411"/>
                  </a:lnTo>
                  <a:lnTo>
                    <a:pt x="713096" y="2601411"/>
                  </a:lnTo>
                  <a:lnTo>
                    <a:pt x="713096" y="2654658"/>
                  </a:lnTo>
                  <a:lnTo>
                    <a:pt x="754032" y="2641463"/>
                  </a:lnTo>
                  <a:lnTo>
                    <a:pt x="754032" y="2580721"/>
                  </a:lnTo>
                  <a:lnTo>
                    <a:pt x="862032" y="2580721"/>
                  </a:lnTo>
                  <a:lnTo>
                    <a:pt x="862032" y="2599792"/>
                  </a:lnTo>
                  <a:cubicBezTo>
                    <a:pt x="897454" y="2584791"/>
                    <a:pt x="934214" y="2567836"/>
                    <a:pt x="972371" y="2548802"/>
                  </a:cubicBezTo>
                  <a:cubicBezTo>
                    <a:pt x="1030297" y="2506047"/>
                    <a:pt x="939271" y="2219176"/>
                    <a:pt x="947546" y="2122633"/>
                  </a:cubicBezTo>
                  <a:cubicBezTo>
                    <a:pt x="957201" y="2082636"/>
                    <a:pt x="1082706" y="2067466"/>
                    <a:pt x="1150286" y="2039882"/>
                  </a:cubicBezTo>
                  <a:close/>
                  <a:moveTo>
                    <a:pt x="394278" y="1320337"/>
                  </a:moveTo>
                  <a:cubicBezTo>
                    <a:pt x="356565" y="1315036"/>
                    <a:pt x="316914" y="1320983"/>
                    <a:pt x="277262" y="1344774"/>
                  </a:cubicBezTo>
                  <a:cubicBezTo>
                    <a:pt x="169686" y="1368221"/>
                    <a:pt x="281399" y="1532343"/>
                    <a:pt x="314500" y="1626128"/>
                  </a:cubicBezTo>
                  <a:cubicBezTo>
                    <a:pt x="335188" y="1715776"/>
                    <a:pt x="306225" y="1838523"/>
                    <a:pt x="376563" y="1820593"/>
                  </a:cubicBezTo>
                  <a:cubicBezTo>
                    <a:pt x="535169" y="1786113"/>
                    <a:pt x="681363" y="1673020"/>
                    <a:pt x="628954" y="1493726"/>
                  </a:cubicBezTo>
                  <a:cubicBezTo>
                    <a:pt x="603094" y="1453384"/>
                    <a:pt x="507414" y="1336241"/>
                    <a:pt x="394278" y="1320337"/>
                  </a:cubicBezTo>
                  <a:close/>
                  <a:moveTo>
                    <a:pt x="1526804" y="66"/>
                  </a:moveTo>
                  <a:cubicBezTo>
                    <a:pt x="2066065" y="2824"/>
                    <a:pt x="2621877" y="129710"/>
                    <a:pt x="2896335" y="1038593"/>
                  </a:cubicBezTo>
                  <a:cubicBezTo>
                    <a:pt x="3057700" y="1564063"/>
                    <a:pt x="2532230" y="2366749"/>
                    <a:pt x="2064686" y="2292273"/>
                  </a:cubicBezTo>
                  <a:cubicBezTo>
                    <a:pt x="1885392" y="2267447"/>
                    <a:pt x="1950214" y="2015056"/>
                    <a:pt x="1555767" y="1940580"/>
                  </a:cubicBezTo>
                  <a:cubicBezTo>
                    <a:pt x="1179249" y="1868862"/>
                    <a:pt x="732393" y="2186075"/>
                    <a:pt x="554478" y="2159871"/>
                  </a:cubicBezTo>
                  <a:cubicBezTo>
                    <a:pt x="466211" y="2141942"/>
                    <a:pt x="394493" y="1904722"/>
                    <a:pt x="364151" y="1932305"/>
                  </a:cubicBezTo>
                  <a:cubicBezTo>
                    <a:pt x="322774" y="1970922"/>
                    <a:pt x="405526" y="2146079"/>
                    <a:pt x="467589" y="2205384"/>
                  </a:cubicBezTo>
                  <a:cubicBezTo>
                    <a:pt x="525515" y="2241243"/>
                    <a:pt x="732393" y="2202626"/>
                    <a:pt x="873070" y="2139183"/>
                  </a:cubicBezTo>
                  <a:cubicBezTo>
                    <a:pt x="913066" y="2128149"/>
                    <a:pt x="870312" y="2253655"/>
                    <a:pt x="877208" y="2333648"/>
                  </a:cubicBezTo>
                  <a:lnTo>
                    <a:pt x="862033" y="2337135"/>
                  </a:lnTo>
                  <a:lnTo>
                    <a:pt x="862033" y="2415799"/>
                  </a:lnTo>
                  <a:lnTo>
                    <a:pt x="754033" y="2415799"/>
                  </a:lnTo>
                  <a:lnTo>
                    <a:pt x="754033" y="2360695"/>
                  </a:lnTo>
                  <a:lnTo>
                    <a:pt x="713097" y="2366601"/>
                  </a:lnTo>
                  <a:lnTo>
                    <a:pt x="713097" y="2428213"/>
                  </a:lnTo>
                  <a:lnTo>
                    <a:pt x="605097" y="2428213"/>
                  </a:lnTo>
                  <a:lnTo>
                    <a:pt x="605097" y="2379641"/>
                  </a:lnTo>
                  <a:lnTo>
                    <a:pt x="564161" y="2382960"/>
                  </a:lnTo>
                  <a:lnTo>
                    <a:pt x="564161" y="2436489"/>
                  </a:lnTo>
                  <a:lnTo>
                    <a:pt x="456161" y="2436489"/>
                  </a:lnTo>
                  <a:lnTo>
                    <a:pt x="456161" y="2388351"/>
                  </a:lnTo>
                  <a:lnTo>
                    <a:pt x="415225" y="2389346"/>
                  </a:lnTo>
                  <a:lnTo>
                    <a:pt x="415225" y="2436489"/>
                  </a:lnTo>
                  <a:lnTo>
                    <a:pt x="307225" y="2436489"/>
                  </a:lnTo>
                  <a:lnTo>
                    <a:pt x="307225" y="2386989"/>
                  </a:lnTo>
                  <a:cubicBezTo>
                    <a:pt x="293173" y="2387203"/>
                    <a:pt x="279516" y="2386340"/>
                    <a:pt x="266289" y="2385150"/>
                  </a:cubicBezTo>
                  <a:lnTo>
                    <a:pt x="266289" y="2428213"/>
                  </a:lnTo>
                  <a:lnTo>
                    <a:pt x="158289" y="2428213"/>
                  </a:lnTo>
                  <a:lnTo>
                    <a:pt x="158289" y="2370613"/>
                  </a:lnTo>
                  <a:cubicBezTo>
                    <a:pt x="107017" y="2360332"/>
                    <a:pt x="72014" y="2345184"/>
                    <a:pt x="62108" y="2325373"/>
                  </a:cubicBezTo>
                  <a:cubicBezTo>
                    <a:pt x="37284" y="2261930"/>
                    <a:pt x="103484" y="2223314"/>
                    <a:pt x="124172" y="2172284"/>
                  </a:cubicBezTo>
                  <a:cubicBezTo>
                    <a:pt x="111759" y="2144700"/>
                    <a:pt x="74522" y="2141942"/>
                    <a:pt x="86934" y="2089533"/>
                  </a:cubicBezTo>
                  <a:cubicBezTo>
                    <a:pt x="96588" y="2053674"/>
                    <a:pt x="242782" y="2030228"/>
                    <a:pt x="264849" y="1994369"/>
                  </a:cubicBezTo>
                  <a:cubicBezTo>
                    <a:pt x="273125" y="1919892"/>
                    <a:pt x="-4093" y="1721291"/>
                    <a:pt x="45" y="1671639"/>
                  </a:cubicBezTo>
                  <a:cubicBezTo>
                    <a:pt x="12458" y="1619230"/>
                    <a:pt x="124172" y="1558546"/>
                    <a:pt x="190373" y="1477174"/>
                  </a:cubicBezTo>
                  <a:cubicBezTo>
                    <a:pt x="222094" y="1438557"/>
                    <a:pt x="80038" y="1267538"/>
                    <a:pt x="91072" y="1224783"/>
                  </a:cubicBezTo>
                  <a:cubicBezTo>
                    <a:pt x="111760" y="1092381"/>
                    <a:pt x="240023" y="943429"/>
                    <a:pt x="264849" y="703451"/>
                  </a:cubicBezTo>
                  <a:cubicBezTo>
                    <a:pt x="342084" y="332450"/>
                    <a:pt x="961338" y="-5451"/>
                    <a:pt x="1526804" y="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78" name="Oval 47">
              <a:extLst>
                <a:ext uri="{FF2B5EF4-FFF2-40B4-BE49-F238E27FC236}">
                  <a16:creationId xmlns:a16="http://schemas.microsoft.com/office/drawing/2014/main" id="{2A7B72D2-455E-4647-BA7D-2D9A0D0187FB}"/>
                </a:ext>
              </a:extLst>
            </p:cNvPr>
            <p:cNvSpPr>
              <a:spLocks noChangeAspect="1"/>
            </p:cNvSpPr>
            <p:nvPr/>
          </p:nvSpPr>
          <p:spPr>
            <a:xfrm>
              <a:off x="11781710" y="1671144"/>
              <a:ext cx="623192" cy="623192"/>
            </a:xfrm>
            <a:custGeom>
              <a:avLst/>
              <a:gdLst/>
              <a:ahLst/>
              <a:cxnLst/>
              <a:rect l="l" t="t" r="r" b="b"/>
              <a:pathLst>
                <a:path w="3240000" h="3240000">
                  <a:moveTo>
                    <a:pt x="1303187" y="480874"/>
                  </a:moveTo>
                  <a:lnTo>
                    <a:pt x="1303187" y="1303187"/>
                  </a:lnTo>
                  <a:lnTo>
                    <a:pt x="480874" y="1303187"/>
                  </a:lnTo>
                  <a:lnTo>
                    <a:pt x="480874" y="1936813"/>
                  </a:lnTo>
                  <a:lnTo>
                    <a:pt x="1303187" y="1936813"/>
                  </a:lnTo>
                  <a:lnTo>
                    <a:pt x="1303187" y="2759126"/>
                  </a:lnTo>
                  <a:lnTo>
                    <a:pt x="1936813" y="2759126"/>
                  </a:lnTo>
                  <a:lnTo>
                    <a:pt x="1936813" y="1936813"/>
                  </a:lnTo>
                  <a:lnTo>
                    <a:pt x="2759126" y="1936813"/>
                  </a:lnTo>
                  <a:lnTo>
                    <a:pt x="2759126" y="1303187"/>
                  </a:lnTo>
                  <a:lnTo>
                    <a:pt x="1936813" y="1303187"/>
                  </a:lnTo>
                  <a:lnTo>
                    <a:pt x="1936813" y="480874"/>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7" name="Rounded Rectangle 2">
              <a:extLst>
                <a:ext uri="{FF2B5EF4-FFF2-40B4-BE49-F238E27FC236}">
                  <a16:creationId xmlns:a16="http://schemas.microsoft.com/office/drawing/2014/main" id="{2CB3F902-7F51-468E-928D-DF8ED92CA432}"/>
                </a:ext>
              </a:extLst>
            </p:cNvPr>
            <p:cNvSpPr/>
            <p:nvPr/>
          </p:nvSpPr>
          <p:spPr>
            <a:xfrm>
              <a:off x="5168121" y="5441795"/>
              <a:ext cx="610786" cy="610786"/>
            </a:xfrm>
            <a:custGeom>
              <a:avLst/>
              <a:gdLst>
                <a:gd name="connsiteX0" fmla="*/ 1979373 w 3960440"/>
                <a:gd name="connsiteY0" fmla="*/ 472350 h 3960000"/>
                <a:gd name="connsiteX1" fmla="*/ 813783 w 3960440"/>
                <a:gd name="connsiteY1" fmla="*/ 1434034 h 3960000"/>
                <a:gd name="connsiteX2" fmla="*/ 1171732 w 3960440"/>
                <a:gd name="connsiteY2" fmla="*/ 2285845 h 3960000"/>
                <a:gd name="connsiteX3" fmla="*/ 1338560 w 3960440"/>
                <a:gd name="connsiteY3" fmla="*/ 1981614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71732 w 3960440"/>
                <a:gd name="connsiteY2" fmla="*/ 2285845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60440" h="396000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98" name="Rounded Rectangle 8">
              <a:extLst>
                <a:ext uri="{FF2B5EF4-FFF2-40B4-BE49-F238E27FC236}">
                  <a16:creationId xmlns:a16="http://schemas.microsoft.com/office/drawing/2014/main" id="{CF999092-51D0-4040-A441-EE93FB3BE0AB}"/>
                </a:ext>
              </a:extLst>
            </p:cNvPr>
            <p:cNvSpPr/>
            <p:nvPr/>
          </p:nvSpPr>
          <p:spPr>
            <a:xfrm>
              <a:off x="4171826" y="5441795"/>
              <a:ext cx="610854" cy="610786"/>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99" name="Rounded Rectangle 2">
              <a:extLst>
                <a:ext uri="{FF2B5EF4-FFF2-40B4-BE49-F238E27FC236}">
                  <a16:creationId xmlns:a16="http://schemas.microsoft.com/office/drawing/2014/main" id="{5394194E-40CF-4800-82F4-DA12261F9012}"/>
                </a:ext>
              </a:extLst>
            </p:cNvPr>
            <p:cNvSpPr/>
            <p:nvPr/>
          </p:nvSpPr>
          <p:spPr>
            <a:xfrm>
              <a:off x="7153603" y="5441795"/>
              <a:ext cx="610786" cy="610786"/>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100" name="Rounded Rectangle 3">
              <a:extLst>
                <a:ext uri="{FF2B5EF4-FFF2-40B4-BE49-F238E27FC236}">
                  <a16:creationId xmlns:a16="http://schemas.microsoft.com/office/drawing/2014/main" id="{C2FE4DD9-BD0F-42FA-8558-1E2788EACC02}"/>
                </a:ext>
              </a:extLst>
            </p:cNvPr>
            <p:cNvSpPr>
              <a:spLocks noChangeAspect="1"/>
            </p:cNvSpPr>
            <p:nvPr/>
          </p:nvSpPr>
          <p:spPr>
            <a:xfrm>
              <a:off x="6153802" y="5441795"/>
              <a:ext cx="610786" cy="610786"/>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101" name="Rounded Rectangle 10">
              <a:extLst>
                <a:ext uri="{FF2B5EF4-FFF2-40B4-BE49-F238E27FC236}">
                  <a16:creationId xmlns:a16="http://schemas.microsoft.com/office/drawing/2014/main" id="{798E328E-1056-4BD6-8D0A-FEC675AE63E6}"/>
                </a:ext>
              </a:extLst>
            </p:cNvPr>
            <p:cNvSpPr>
              <a:spLocks noChangeAspect="1"/>
            </p:cNvSpPr>
            <p:nvPr/>
          </p:nvSpPr>
          <p:spPr>
            <a:xfrm>
              <a:off x="8171512" y="5429389"/>
              <a:ext cx="612962" cy="623192"/>
            </a:xfrm>
            <a:custGeom>
              <a:avLst/>
              <a:gdLst/>
              <a:ahLst/>
              <a:cxnLst/>
              <a:rect l="l" t="t" r="r" b="b"/>
              <a:pathLst>
                <a:path w="3186824" h="324000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102" name="Block Arc 6">
              <a:extLst>
                <a:ext uri="{FF2B5EF4-FFF2-40B4-BE49-F238E27FC236}">
                  <a16:creationId xmlns:a16="http://schemas.microsoft.com/office/drawing/2014/main" id="{62965521-2EFF-4BE9-866C-3D9369FA5C74}"/>
                </a:ext>
              </a:extLst>
            </p:cNvPr>
            <p:cNvSpPr/>
            <p:nvPr/>
          </p:nvSpPr>
          <p:spPr>
            <a:xfrm>
              <a:off x="9120000" y="5472311"/>
              <a:ext cx="574617" cy="580270"/>
            </a:xfrm>
            <a:custGeom>
              <a:avLst/>
              <a:gdLst>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151233"/>
                <a:gd name="connsiteY0" fmla="*/ 2175617 h 3221116"/>
                <a:gd name="connsiteX1" fmla="*/ 2658205 w 3151233"/>
                <a:gd name="connsiteY1" fmla="*/ 2178566 h 3221116"/>
                <a:gd name="connsiteX2" fmla="*/ 2664630 w 3151233"/>
                <a:gd name="connsiteY2" fmla="*/ 2175617 h 3221116"/>
                <a:gd name="connsiteX3" fmla="*/ 1477043 w 3151233"/>
                <a:gd name="connsiteY3" fmla="*/ 1144372 h 3221116"/>
                <a:gd name="connsiteX4" fmla="*/ 1409070 w 3151233"/>
                <a:gd name="connsiteY4" fmla="*/ 1159393 h 3221116"/>
                <a:gd name="connsiteX5" fmla="*/ 1152384 w 3151233"/>
                <a:gd name="connsiteY5" fmla="*/ 1703728 h 3221116"/>
                <a:gd name="connsiteX6" fmla="*/ 1514013 w 3151233"/>
                <a:gd name="connsiteY6" fmla="*/ 2152290 h 3221116"/>
                <a:gd name="connsiteX7" fmla="*/ 1850815 w 3151233"/>
                <a:gd name="connsiteY7" fmla="*/ 1654259 h 3221116"/>
                <a:gd name="connsiteX8" fmla="*/ 1830467 w 3151233"/>
                <a:gd name="connsiteY8" fmla="*/ 1515986 h 3221116"/>
                <a:gd name="connsiteX9" fmla="*/ 1477043 w 3151233"/>
                <a:gd name="connsiteY9" fmla="*/ 1144372 h 3221116"/>
                <a:gd name="connsiteX10" fmla="*/ 1651152 w 3151233"/>
                <a:gd name="connsiteY10" fmla="*/ 501 h 3221116"/>
                <a:gd name="connsiteX11" fmla="*/ 2580395 w 3151233"/>
                <a:gd name="connsiteY11" fmla="*/ 324821 h 3221116"/>
                <a:gd name="connsiteX12" fmla="*/ 3030464 w 3151233"/>
                <a:gd name="connsiteY12" fmla="*/ 2249544 h 3221116"/>
                <a:gd name="connsiteX13" fmla="*/ 2585849 w 3151233"/>
                <a:gd name="connsiteY13" fmla="*/ 2588887 h 3221116"/>
                <a:gd name="connsiteX14" fmla="*/ 1973374 w 3151233"/>
                <a:gd name="connsiteY14" fmla="*/ 2195096 h 3221116"/>
                <a:gd name="connsiteX15" fmla="*/ 1390827 w 3151233"/>
                <a:gd name="connsiteY15" fmla="*/ 2527630 h 3221116"/>
                <a:gd name="connsiteX16" fmla="*/ 783896 w 3151233"/>
                <a:gd name="connsiteY16" fmla="*/ 1665044 h 3221116"/>
                <a:gd name="connsiteX17" fmla="*/ 1268509 w 3151233"/>
                <a:gd name="connsiteY17" fmla="*/ 819983 h 3221116"/>
                <a:gd name="connsiteX18" fmla="*/ 1328805 w 3151233"/>
                <a:gd name="connsiteY18" fmla="*/ 807930 h 3221116"/>
                <a:gd name="connsiteX19" fmla="*/ 1390827 w 3151233"/>
                <a:gd name="connsiteY19" fmla="*/ 802457 h 3221116"/>
                <a:gd name="connsiteX20" fmla="*/ 1462242 w 3151233"/>
                <a:gd name="connsiteY20" fmla="*/ 801708 h 3221116"/>
                <a:gd name="connsiteX21" fmla="*/ 1956122 w 3151233"/>
                <a:gd name="connsiteY21" fmla="*/ 1110076 h 3221116"/>
                <a:gd name="connsiteX22" fmla="*/ 1973374 w 3151233"/>
                <a:gd name="connsiteY22" fmla="*/ 875315 h 3221116"/>
                <a:gd name="connsiteX23" fmla="*/ 2333414 w 3151233"/>
                <a:gd name="connsiteY23" fmla="*/ 875315 h 3221116"/>
                <a:gd name="connsiteX24" fmla="*/ 2324788 w 3151233"/>
                <a:gd name="connsiteY24" fmla="*/ 2054049 h 3221116"/>
                <a:gd name="connsiteX25" fmla="*/ 2661746 w 3151233"/>
                <a:gd name="connsiteY25" fmla="*/ 2179658 h 3221116"/>
                <a:gd name="connsiteX26" fmla="*/ 2691046 w 3151233"/>
                <a:gd name="connsiteY26" fmla="*/ 2188689 h 3221116"/>
                <a:gd name="connsiteX27" fmla="*/ 2667011 w 3151233"/>
                <a:gd name="connsiteY27" fmla="*/ 2175828 h 3221116"/>
                <a:gd name="connsiteX28" fmla="*/ 2332141 w 3151233"/>
                <a:gd name="connsiteY28" fmla="*/ 653899 h 3221116"/>
                <a:gd name="connsiteX29" fmla="*/ 776764 w 3151233"/>
                <a:gd name="connsiteY29" fmla="*/ 749845 h 3221116"/>
                <a:gd name="connsiteX30" fmla="*/ 631487 w 3151233"/>
                <a:gd name="connsiteY30" fmla="*/ 2301392 h 3221116"/>
                <a:gd name="connsiteX31" fmla="*/ 2142017 w 3151233"/>
                <a:gd name="connsiteY31" fmla="*/ 2684410 h 3221116"/>
                <a:gd name="connsiteX32" fmla="*/ 2324866 w 3151233"/>
                <a:gd name="connsiteY32" fmla="*/ 3053856 h 3221116"/>
                <a:gd name="connsiteX33" fmla="*/ 294693 w 3151233"/>
                <a:gd name="connsiteY33" fmla="*/ 2539075 h 3221116"/>
                <a:gd name="connsiteX34" fmla="*/ 489947 w 3151233"/>
                <a:gd name="connsiteY34" fmla="*/ 453774 h 3221116"/>
                <a:gd name="connsiteX35" fmla="*/ 1651152 w 3151233"/>
                <a:gd name="connsiteY35" fmla="*/ 501 h 3221116"/>
                <a:gd name="connsiteX0" fmla="*/ 2664630 w 3161851"/>
                <a:gd name="connsiteY0" fmla="*/ 2175617 h 3221116"/>
                <a:gd name="connsiteX1" fmla="*/ 2658205 w 3161851"/>
                <a:gd name="connsiteY1" fmla="*/ 2178566 h 3221116"/>
                <a:gd name="connsiteX2" fmla="*/ 2664630 w 3161851"/>
                <a:gd name="connsiteY2" fmla="*/ 2175617 h 3221116"/>
                <a:gd name="connsiteX3" fmla="*/ 1477043 w 3161851"/>
                <a:gd name="connsiteY3" fmla="*/ 1144372 h 3221116"/>
                <a:gd name="connsiteX4" fmla="*/ 1409070 w 3161851"/>
                <a:gd name="connsiteY4" fmla="*/ 1159393 h 3221116"/>
                <a:gd name="connsiteX5" fmla="*/ 1152384 w 3161851"/>
                <a:gd name="connsiteY5" fmla="*/ 1703728 h 3221116"/>
                <a:gd name="connsiteX6" fmla="*/ 1514013 w 3161851"/>
                <a:gd name="connsiteY6" fmla="*/ 2152290 h 3221116"/>
                <a:gd name="connsiteX7" fmla="*/ 1850815 w 3161851"/>
                <a:gd name="connsiteY7" fmla="*/ 1654259 h 3221116"/>
                <a:gd name="connsiteX8" fmla="*/ 1830467 w 3161851"/>
                <a:gd name="connsiteY8" fmla="*/ 1515986 h 3221116"/>
                <a:gd name="connsiteX9" fmla="*/ 1477043 w 3161851"/>
                <a:gd name="connsiteY9" fmla="*/ 1144372 h 3221116"/>
                <a:gd name="connsiteX10" fmla="*/ 1651152 w 3161851"/>
                <a:gd name="connsiteY10" fmla="*/ 501 h 3221116"/>
                <a:gd name="connsiteX11" fmla="*/ 2580395 w 3161851"/>
                <a:gd name="connsiteY11" fmla="*/ 324821 h 3221116"/>
                <a:gd name="connsiteX12" fmla="*/ 3030464 w 3161851"/>
                <a:gd name="connsiteY12" fmla="*/ 2249544 h 3221116"/>
                <a:gd name="connsiteX13" fmla="*/ 2585849 w 3161851"/>
                <a:gd name="connsiteY13" fmla="*/ 2588887 h 3221116"/>
                <a:gd name="connsiteX14" fmla="*/ 1973374 w 3161851"/>
                <a:gd name="connsiteY14" fmla="*/ 2195096 h 3221116"/>
                <a:gd name="connsiteX15" fmla="*/ 1390827 w 3161851"/>
                <a:gd name="connsiteY15" fmla="*/ 2527630 h 3221116"/>
                <a:gd name="connsiteX16" fmla="*/ 783896 w 3161851"/>
                <a:gd name="connsiteY16" fmla="*/ 1665044 h 3221116"/>
                <a:gd name="connsiteX17" fmla="*/ 1268509 w 3161851"/>
                <a:gd name="connsiteY17" fmla="*/ 819983 h 3221116"/>
                <a:gd name="connsiteX18" fmla="*/ 1328805 w 3161851"/>
                <a:gd name="connsiteY18" fmla="*/ 807930 h 3221116"/>
                <a:gd name="connsiteX19" fmla="*/ 1390827 w 3161851"/>
                <a:gd name="connsiteY19" fmla="*/ 802457 h 3221116"/>
                <a:gd name="connsiteX20" fmla="*/ 1462242 w 3161851"/>
                <a:gd name="connsiteY20" fmla="*/ 801708 h 3221116"/>
                <a:gd name="connsiteX21" fmla="*/ 1956122 w 3161851"/>
                <a:gd name="connsiteY21" fmla="*/ 1110076 h 3221116"/>
                <a:gd name="connsiteX22" fmla="*/ 1973374 w 3161851"/>
                <a:gd name="connsiteY22" fmla="*/ 875315 h 3221116"/>
                <a:gd name="connsiteX23" fmla="*/ 2333414 w 3161851"/>
                <a:gd name="connsiteY23" fmla="*/ 875315 h 3221116"/>
                <a:gd name="connsiteX24" fmla="*/ 2324788 w 3161851"/>
                <a:gd name="connsiteY24" fmla="*/ 2054049 h 3221116"/>
                <a:gd name="connsiteX25" fmla="*/ 2661746 w 3161851"/>
                <a:gd name="connsiteY25" fmla="*/ 2179658 h 3221116"/>
                <a:gd name="connsiteX26" fmla="*/ 2691046 w 3161851"/>
                <a:gd name="connsiteY26" fmla="*/ 2188689 h 3221116"/>
                <a:gd name="connsiteX27" fmla="*/ 2667011 w 3161851"/>
                <a:gd name="connsiteY27" fmla="*/ 2175828 h 3221116"/>
                <a:gd name="connsiteX28" fmla="*/ 2332141 w 3161851"/>
                <a:gd name="connsiteY28" fmla="*/ 653899 h 3221116"/>
                <a:gd name="connsiteX29" fmla="*/ 776764 w 3161851"/>
                <a:gd name="connsiteY29" fmla="*/ 749845 h 3221116"/>
                <a:gd name="connsiteX30" fmla="*/ 631487 w 3161851"/>
                <a:gd name="connsiteY30" fmla="*/ 2301392 h 3221116"/>
                <a:gd name="connsiteX31" fmla="*/ 2142017 w 3161851"/>
                <a:gd name="connsiteY31" fmla="*/ 2684410 h 3221116"/>
                <a:gd name="connsiteX32" fmla="*/ 2324866 w 3161851"/>
                <a:gd name="connsiteY32" fmla="*/ 3053856 h 3221116"/>
                <a:gd name="connsiteX33" fmla="*/ 294693 w 3161851"/>
                <a:gd name="connsiteY33" fmla="*/ 2539075 h 3221116"/>
                <a:gd name="connsiteX34" fmla="*/ 489947 w 3161851"/>
                <a:gd name="connsiteY34" fmla="*/ 453774 h 3221116"/>
                <a:gd name="connsiteX35" fmla="*/ 1651152 w 3161851"/>
                <a:gd name="connsiteY35" fmla="*/ 501 h 3221116"/>
                <a:gd name="connsiteX0" fmla="*/ 2664630 w 3182629"/>
                <a:gd name="connsiteY0" fmla="*/ 2175617 h 3221116"/>
                <a:gd name="connsiteX1" fmla="*/ 2658205 w 3182629"/>
                <a:gd name="connsiteY1" fmla="*/ 2178566 h 3221116"/>
                <a:gd name="connsiteX2" fmla="*/ 2664630 w 3182629"/>
                <a:gd name="connsiteY2" fmla="*/ 2175617 h 3221116"/>
                <a:gd name="connsiteX3" fmla="*/ 1477043 w 3182629"/>
                <a:gd name="connsiteY3" fmla="*/ 1144372 h 3221116"/>
                <a:gd name="connsiteX4" fmla="*/ 1409070 w 3182629"/>
                <a:gd name="connsiteY4" fmla="*/ 1159393 h 3221116"/>
                <a:gd name="connsiteX5" fmla="*/ 1152384 w 3182629"/>
                <a:gd name="connsiteY5" fmla="*/ 1703728 h 3221116"/>
                <a:gd name="connsiteX6" fmla="*/ 1514013 w 3182629"/>
                <a:gd name="connsiteY6" fmla="*/ 2152290 h 3221116"/>
                <a:gd name="connsiteX7" fmla="*/ 1850815 w 3182629"/>
                <a:gd name="connsiteY7" fmla="*/ 1654259 h 3221116"/>
                <a:gd name="connsiteX8" fmla="*/ 1830467 w 3182629"/>
                <a:gd name="connsiteY8" fmla="*/ 1515986 h 3221116"/>
                <a:gd name="connsiteX9" fmla="*/ 1477043 w 3182629"/>
                <a:gd name="connsiteY9" fmla="*/ 1144372 h 3221116"/>
                <a:gd name="connsiteX10" fmla="*/ 1651152 w 3182629"/>
                <a:gd name="connsiteY10" fmla="*/ 501 h 3221116"/>
                <a:gd name="connsiteX11" fmla="*/ 2580395 w 3182629"/>
                <a:gd name="connsiteY11" fmla="*/ 324821 h 3221116"/>
                <a:gd name="connsiteX12" fmla="*/ 3030464 w 3182629"/>
                <a:gd name="connsiteY12" fmla="*/ 2249544 h 3221116"/>
                <a:gd name="connsiteX13" fmla="*/ 2585849 w 3182629"/>
                <a:gd name="connsiteY13" fmla="*/ 2588887 h 3221116"/>
                <a:gd name="connsiteX14" fmla="*/ 1973374 w 3182629"/>
                <a:gd name="connsiteY14" fmla="*/ 2195096 h 3221116"/>
                <a:gd name="connsiteX15" fmla="*/ 1390827 w 3182629"/>
                <a:gd name="connsiteY15" fmla="*/ 2527630 h 3221116"/>
                <a:gd name="connsiteX16" fmla="*/ 783896 w 3182629"/>
                <a:gd name="connsiteY16" fmla="*/ 1665044 h 3221116"/>
                <a:gd name="connsiteX17" fmla="*/ 1268509 w 3182629"/>
                <a:gd name="connsiteY17" fmla="*/ 819983 h 3221116"/>
                <a:gd name="connsiteX18" fmla="*/ 1328805 w 3182629"/>
                <a:gd name="connsiteY18" fmla="*/ 807930 h 3221116"/>
                <a:gd name="connsiteX19" fmla="*/ 1390827 w 3182629"/>
                <a:gd name="connsiteY19" fmla="*/ 802457 h 3221116"/>
                <a:gd name="connsiteX20" fmla="*/ 1462242 w 3182629"/>
                <a:gd name="connsiteY20" fmla="*/ 801708 h 3221116"/>
                <a:gd name="connsiteX21" fmla="*/ 1956122 w 3182629"/>
                <a:gd name="connsiteY21" fmla="*/ 1110076 h 3221116"/>
                <a:gd name="connsiteX22" fmla="*/ 1973374 w 3182629"/>
                <a:gd name="connsiteY22" fmla="*/ 875315 h 3221116"/>
                <a:gd name="connsiteX23" fmla="*/ 2333414 w 3182629"/>
                <a:gd name="connsiteY23" fmla="*/ 875315 h 3221116"/>
                <a:gd name="connsiteX24" fmla="*/ 2324788 w 3182629"/>
                <a:gd name="connsiteY24" fmla="*/ 2054049 h 3221116"/>
                <a:gd name="connsiteX25" fmla="*/ 2661746 w 3182629"/>
                <a:gd name="connsiteY25" fmla="*/ 2179658 h 3221116"/>
                <a:gd name="connsiteX26" fmla="*/ 2691046 w 3182629"/>
                <a:gd name="connsiteY26" fmla="*/ 2188689 h 3221116"/>
                <a:gd name="connsiteX27" fmla="*/ 2667011 w 3182629"/>
                <a:gd name="connsiteY27" fmla="*/ 2175828 h 3221116"/>
                <a:gd name="connsiteX28" fmla="*/ 2332141 w 3182629"/>
                <a:gd name="connsiteY28" fmla="*/ 653899 h 3221116"/>
                <a:gd name="connsiteX29" fmla="*/ 776764 w 3182629"/>
                <a:gd name="connsiteY29" fmla="*/ 749845 h 3221116"/>
                <a:gd name="connsiteX30" fmla="*/ 631487 w 3182629"/>
                <a:gd name="connsiteY30" fmla="*/ 2301392 h 3221116"/>
                <a:gd name="connsiteX31" fmla="*/ 2142017 w 3182629"/>
                <a:gd name="connsiteY31" fmla="*/ 2684410 h 3221116"/>
                <a:gd name="connsiteX32" fmla="*/ 2324866 w 3182629"/>
                <a:gd name="connsiteY32" fmla="*/ 3053856 h 3221116"/>
                <a:gd name="connsiteX33" fmla="*/ 294693 w 3182629"/>
                <a:gd name="connsiteY33" fmla="*/ 2539075 h 3221116"/>
                <a:gd name="connsiteX34" fmla="*/ 489947 w 3182629"/>
                <a:gd name="connsiteY34" fmla="*/ 453774 h 3221116"/>
                <a:gd name="connsiteX35" fmla="*/ 1651152 w 3182629"/>
                <a:gd name="connsiteY35" fmla="*/ 501 h 3221116"/>
                <a:gd name="connsiteX0" fmla="*/ 2664630 w 3189723"/>
                <a:gd name="connsiteY0" fmla="*/ 2175617 h 3221116"/>
                <a:gd name="connsiteX1" fmla="*/ 2658205 w 3189723"/>
                <a:gd name="connsiteY1" fmla="*/ 2178566 h 3221116"/>
                <a:gd name="connsiteX2" fmla="*/ 2664630 w 3189723"/>
                <a:gd name="connsiteY2" fmla="*/ 2175617 h 3221116"/>
                <a:gd name="connsiteX3" fmla="*/ 1477043 w 3189723"/>
                <a:gd name="connsiteY3" fmla="*/ 1144372 h 3221116"/>
                <a:gd name="connsiteX4" fmla="*/ 1409070 w 3189723"/>
                <a:gd name="connsiteY4" fmla="*/ 1159393 h 3221116"/>
                <a:gd name="connsiteX5" fmla="*/ 1152384 w 3189723"/>
                <a:gd name="connsiteY5" fmla="*/ 1703728 h 3221116"/>
                <a:gd name="connsiteX6" fmla="*/ 1514013 w 3189723"/>
                <a:gd name="connsiteY6" fmla="*/ 2152290 h 3221116"/>
                <a:gd name="connsiteX7" fmla="*/ 1850815 w 3189723"/>
                <a:gd name="connsiteY7" fmla="*/ 1654259 h 3221116"/>
                <a:gd name="connsiteX8" fmla="*/ 1830467 w 3189723"/>
                <a:gd name="connsiteY8" fmla="*/ 1515986 h 3221116"/>
                <a:gd name="connsiteX9" fmla="*/ 1477043 w 3189723"/>
                <a:gd name="connsiteY9" fmla="*/ 1144372 h 3221116"/>
                <a:gd name="connsiteX10" fmla="*/ 1651152 w 3189723"/>
                <a:gd name="connsiteY10" fmla="*/ 501 h 3221116"/>
                <a:gd name="connsiteX11" fmla="*/ 2580395 w 3189723"/>
                <a:gd name="connsiteY11" fmla="*/ 324821 h 3221116"/>
                <a:gd name="connsiteX12" fmla="*/ 3030464 w 3189723"/>
                <a:gd name="connsiteY12" fmla="*/ 2249544 h 3221116"/>
                <a:gd name="connsiteX13" fmla="*/ 2585849 w 3189723"/>
                <a:gd name="connsiteY13" fmla="*/ 2588887 h 3221116"/>
                <a:gd name="connsiteX14" fmla="*/ 1973374 w 3189723"/>
                <a:gd name="connsiteY14" fmla="*/ 2195096 h 3221116"/>
                <a:gd name="connsiteX15" fmla="*/ 1390827 w 3189723"/>
                <a:gd name="connsiteY15" fmla="*/ 2527630 h 3221116"/>
                <a:gd name="connsiteX16" fmla="*/ 783896 w 3189723"/>
                <a:gd name="connsiteY16" fmla="*/ 1665044 h 3221116"/>
                <a:gd name="connsiteX17" fmla="*/ 1268509 w 3189723"/>
                <a:gd name="connsiteY17" fmla="*/ 819983 h 3221116"/>
                <a:gd name="connsiteX18" fmla="*/ 1328805 w 3189723"/>
                <a:gd name="connsiteY18" fmla="*/ 807930 h 3221116"/>
                <a:gd name="connsiteX19" fmla="*/ 1390827 w 3189723"/>
                <a:gd name="connsiteY19" fmla="*/ 802457 h 3221116"/>
                <a:gd name="connsiteX20" fmla="*/ 1462242 w 3189723"/>
                <a:gd name="connsiteY20" fmla="*/ 801708 h 3221116"/>
                <a:gd name="connsiteX21" fmla="*/ 1956122 w 3189723"/>
                <a:gd name="connsiteY21" fmla="*/ 1110076 h 3221116"/>
                <a:gd name="connsiteX22" fmla="*/ 1973374 w 3189723"/>
                <a:gd name="connsiteY22" fmla="*/ 875315 h 3221116"/>
                <a:gd name="connsiteX23" fmla="*/ 2333414 w 3189723"/>
                <a:gd name="connsiteY23" fmla="*/ 875315 h 3221116"/>
                <a:gd name="connsiteX24" fmla="*/ 2324788 w 3189723"/>
                <a:gd name="connsiteY24" fmla="*/ 2054049 h 3221116"/>
                <a:gd name="connsiteX25" fmla="*/ 2661746 w 3189723"/>
                <a:gd name="connsiteY25" fmla="*/ 2179658 h 3221116"/>
                <a:gd name="connsiteX26" fmla="*/ 2691046 w 3189723"/>
                <a:gd name="connsiteY26" fmla="*/ 2188689 h 3221116"/>
                <a:gd name="connsiteX27" fmla="*/ 2667011 w 3189723"/>
                <a:gd name="connsiteY27" fmla="*/ 2175828 h 3221116"/>
                <a:gd name="connsiteX28" fmla="*/ 2332141 w 3189723"/>
                <a:gd name="connsiteY28" fmla="*/ 653899 h 3221116"/>
                <a:gd name="connsiteX29" fmla="*/ 776764 w 3189723"/>
                <a:gd name="connsiteY29" fmla="*/ 749845 h 3221116"/>
                <a:gd name="connsiteX30" fmla="*/ 631487 w 3189723"/>
                <a:gd name="connsiteY30" fmla="*/ 2301392 h 3221116"/>
                <a:gd name="connsiteX31" fmla="*/ 2142017 w 3189723"/>
                <a:gd name="connsiteY31" fmla="*/ 2684410 h 3221116"/>
                <a:gd name="connsiteX32" fmla="*/ 2324866 w 3189723"/>
                <a:gd name="connsiteY32" fmla="*/ 3053856 h 3221116"/>
                <a:gd name="connsiteX33" fmla="*/ 294693 w 3189723"/>
                <a:gd name="connsiteY33" fmla="*/ 2539075 h 3221116"/>
                <a:gd name="connsiteX34" fmla="*/ 489947 w 3189723"/>
                <a:gd name="connsiteY34" fmla="*/ 453774 h 3221116"/>
                <a:gd name="connsiteX35" fmla="*/ 1651152 w 3189723"/>
                <a:gd name="connsiteY35" fmla="*/ 501 h 3221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189723" h="3221116">
                  <a:moveTo>
                    <a:pt x="2664630" y="2175617"/>
                  </a:moveTo>
                  <a:lnTo>
                    <a:pt x="2658205" y="2178566"/>
                  </a:lnTo>
                  <a:cubicBezTo>
                    <a:pt x="2662222" y="2175972"/>
                    <a:pt x="2664284" y="2175096"/>
                    <a:pt x="2664630" y="2175617"/>
                  </a:cubicBezTo>
                  <a:close/>
                  <a:moveTo>
                    <a:pt x="1477043" y="1144372"/>
                  </a:moveTo>
                  <a:lnTo>
                    <a:pt x="1409070" y="1159393"/>
                  </a:lnTo>
                  <a:cubicBezTo>
                    <a:pt x="1167974" y="1216277"/>
                    <a:pt x="1134894" y="1538245"/>
                    <a:pt x="1152384" y="1703728"/>
                  </a:cubicBezTo>
                  <a:cubicBezTo>
                    <a:pt x="1169874" y="1869211"/>
                    <a:pt x="1272747" y="2156947"/>
                    <a:pt x="1514013" y="2152290"/>
                  </a:cubicBezTo>
                  <a:cubicBezTo>
                    <a:pt x="1680659" y="2149073"/>
                    <a:pt x="1865876" y="1940767"/>
                    <a:pt x="1850815" y="1654259"/>
                  </a:cubicBezTo>
                  <a:cubicBezTo>
                    <a:pt x="1844015" y="1608142"/>
                    <a:pt x="1837162" y="1561942"/>
                    <a:pt x="1830467" y="1515986"/>
                  </a:cubicBezTo>
                  <a:cubicBezTo>
                    <a:pt x="1779361" y="1292438"/>
                    <a:pt x="1635542" y="1134285"/>
                    <a:pt x="1477043" y="1144372"/>
                  </a:cubicBezTo>
                  <a:close/>
                  <a:moveTo>
                    <a:pt x="1651152" y="501"/>
                  </a:moveTo>
                  <a:cubicBezTo>
                    <a:pt x="1977584" y="8635"/>
                    <a:pt x="2235425" y="52153"/>
                    <a:pt x="2580395" y="324821"/>
                  </a:cubicBezTo>
                  <a:cubicBezTo>
                    <a:pt x="3000061" y="656529"/>
                    <a:pt x="3430704" y="1549940"/>
                    <a:pt x="3030464" y="2249544"/>
                  </a:cubicBezTo>
                  <a:cubicBezTo>
                    <a:pt x="2882259" y="2451798"/>
                    <a:pt x="2785813" y="2507403"/>
                    <a:pt x="2585849" y="2588887"/>
                  </a:cubicBezTo>
                  <a:cubicBezTo>
                    <a:pt x="2194785" y="2615774"/>
                    <a:pt x="1984876" y="2478759"/>
                    <a:pt x="1973374" y="2195096"/>
                  </a:cubicBezTo>
                  <a:cubicBezTo>
                    <a:pt x="1841986" y="2496540"/>
                    <a:pt x="1610941" y="2555551"/>
                    <a:pt x="1390827" y="2527630"/>
                  </a:cubicBezTo>
                  <a:cubicBezTo>
                    <a:pt x="1131071" y="2494680"/>
                    <a:pt x="853863" y="2136270"/>
                    <a:pt x="783896" y="1665044"/>
                  </a:cubicBezTo>
                  <a:cubicBezTo>
                    <a:pt x="715204" y="1202409"/>
                    <a:pt x="991941" y="900416"/>
                    <a:pt x="1268509" y="819983"/>
                  </a:cubicBezTo>
                  <a:cubicBezTo>
                    <a:pt x="1288264" y="814237"/>
                    <a:pt x="1308391" y="810536"/>
                    <a:pt x="1328805" y="807930"/>
                  </a:cubicBezTo>
                  <a:cubicBezTo>
                    <a:pt x="1349219" y="805325"/>
                    <a:pt x="1369921" y="803817"/>
                    <a:pt x="1390827" y="802457"/>
                  </a:cubicBezTo>
                  <a:cubicBezTo>
                    <a:pt x="1416795" y="800769"/>
                    <a:pt x="1355770" y="788713"/>
                    <a:pt x="1462242" y="801708"/>
                  </a:cubicBezTo>
                  <a:cubicBezTo>
                    <a:pt x="1599590" y="818472"/>
                    <a:pt x="1776043" y="890774"/>
                    <a:pt x="1956122" y="1110076"/>
                  </a:cubicBezTo>
                  <a:lnTo>
                    <a:pt x="1973374" y="875315"/>
                  </a:lnTo>
                  <a:lnTo>
                    <a:pt x="2333414" y="875315"/>
                  </a:lnTo>
                  <a:cubicBezTo>
                    <a:pt x="2330539" y="1325736"/>
                    <a:pt x="2327663" y="1603628"/>
                    <a:pt x="2324788" y="2054049"/>
                  </a:cubicBezTo>
                  <a:cubicBezTo>
                    <a:pt x="2290850" y="2479718"/>
                    <a:pt x="2627788" y="2217580"/>
                    <a:pt x="2661746" y="2179658"/>
                  </a:cubicBezTo>
                  <a:lnTo>
                    <a:pt x="2691046" y="2188689"/>
                  </a:lnTo>
                  <a:lnTo>
                    <a:pt x="2667011" y="2175828"/>
                  </a:lnTo>
                  <a:cubicBezTo>
                    <a:pt x="2945550" y="1655295"/>
                    <a:pt x="2803444" y="1009445"/>
                    <a:pt x="2332141" y="653899"/>
                  </a:cubicBezTo>
                  <a:cubicBezTo>
                    <a:pt x="1860838" y="298353"/>
                    <a:pt x="1200794" y="339069"/>
                    <a:pt x="776764" y="749845"/>
                  </a:cubicBezTo>
                  <a:cubicBezTo>
                    <a:pt x="352733" y="1160621"/>
                    <a:pt x="291083" y="1819040"/>
                    <a:pt x="631487" y="2301392"/>
                  </a:cubicBezTo>
                  <a:cubicBezTo>
                    <a:pt x="971891" y="2783745"/>
                    <a:pt x="1612904" y="2946283"/>
                    <a:pt x="2142017" y="2684410"/>
                  </a:cubicBezTo>
                  <a:lnTo>
                    <a:pt x="2324866" y="3053856"/>
                  </a:lnTo>
                  <a:cubicBezTo>
                    <a:pt x="1613730" y="3405817"/>
                    <a:pt x="752200" y="3187363"/>
                    <a:pt x="294693" y="2539075"/>
                  </a:cubicBezTo>
                  <a:cubicBezTo>
                    <a:pt x="-162814" y="1890787"/>
                    <a:pt x="-79956" y="1005863"/>
                    <a:pt x="489947" y="453774"/>
                  </a:cubicBezTo>
                  <a:cubicBezTo>
                    <a:pt x="810518" y="143225"/>
                    <a:pt x="1231454" y="-9956"/>
                    <a:pt x="1651152" y="5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chemeClr val="tx1"/>
                </a:solidFill>
              </a:endParaRPr>
            </a:p>
          </p:txBody>
        </p:sp>
        <p:grpSp>
          <p:nvGrpSpPr>
            <p:cNvPr id="106" name="Google Shape;10001;p74"/>
            <p:cNvGrpSpPr/>
            <p:nvPr/>
          </p:nvGrpSpPr>
          <p:grpSpPr>
            <a:xfrm>
              <a:off x="10882933" y="5417608"/>
              <a:ext cx="583830" cy="583829"/>
              <a:chOff x="-65145700" y="3727425"/>
              <a:chExt cx="317425" cy="317425"/>
            </a:xfrm>
            <a:grpFill/>
          </p:grpSpPr>
          <p:sp>
            <p:nvSpPr>
              <p:cNvPr id="107" name="Google Shape;10002;p74"/>
              <p:cNvSpPr/>
              <p:nvPr/>
            </p:nvSpPr>
            <p:spPr>
              <a:xfrm>
                <a:off x="-65145700" y="3769150"/>
                <a:ext cx="275675" cy="275700"/>
              </a:xfrm>
              <a:custGeom>
                <a:avLst/>
                <a:gdLst/>
                <a:ahLst/>
                <a:cxnLst/>
                <a:rect l="l" t="t" r="r" b="b"/>
                <a:pathLst>
                  <a:path w="11027" h="11028" extrusionOk="0">
                    <a:moveTo>
                      <a:pt x="5514" y="1"/>
                    </a:moveTo>
                    <a:cubicBezTo>
                      <a:pt x="2489" y="1"/>
                      <a:pt x="0" y="2458"/>
                      <a:pt x="0" y="5514"/>
                    </a:cubicBezTo>
                    <a:cubicBezTo>
                      <a:pt x="0" y="8539"/>
                      <a:pt x="2489" y="11027"/>
                      <a:pt x="5514" y="11027"/>
                    </a:cubicBezTo>
                    <a:cubicBezTo>
                      <a:pt x="8538" y="11027"/>
                      <a:pt x="11027" y="8539"/>
                      <a:pt x="11027" y="5514"/>
                    </a:cubicBezTo>
                    <a:cubicBezTo>
                      <a:pt x="11027" y="5294"/>
                      <a:pt x="10869" y="5105"/>
                      <a:pt x="10649" y="5105"/>
                    </a:cubicBezTo>
                    <a:lnTo>
                      <a:pt x="5955" y="5105"/>
                    </a:lnTo>
                    <a:lnTo>
                      <a:pt x="5955" y="410"/>
                    </a:lnTo>
                    <a:cubicBezTo>
                      <a:pt x="5955" y="190"/>
                      <a:pt x="5766" y="1"/>
                      <a:pt x="5514" y="1"/>
                    </a:cubicBezTo>
                    <a:close/>
                  </a:path>
                </a:pathLst>
              </a:custGeom>
              <a:grpFill/>
              <a:ln>
                <a:noFill/>
              </a:ln>
            </p:spPr>
            <p:txBody>
              <a:bodyPr spcFirstLastPara="1" wrap="square" lIns="68569" tIns="68569" rIns="68569" bIns="68569" anchor="ctr" anchorCtr="0">
                <a:noAutofit/>
              </a:bodyPr>
              <a:lstStyle/>
              <a:p>
                <a:endParaRPr sz="1050"/>
              </a:p>
            </p:txBody>
          </p:sp>
          <p:sp>
            <p:nvSpPr>
              <p:cNvPr id="108" name="Google Shape;10003;p74"/>
              <p:cNvSpPr/>
              <p:nvPr/>
            </p:nvSpPr>
            <p:spPr>
              <a:xfrm>
                <a:off x="-64977150" y="3727425"/>
                <a:ext cx="148875" cy="147300"/>
              </a:xfrm>
              <a:custGeom>
                <a:avLst/>
                <a:gdLst/>
                <a:ahLst/>
                <a:cxnLst/>
                <a:rect l="l" t="t" r="r" b="b"/>
                <a:pathLst>
                  <a:path w="5955" h="5892" extrusionOk="0">
                    <a:moveTo>
                      <a:pt x="441" y="0"/>
                    </a:moveTo>
                    <a:cubicBezTo>
                      <a:pt x="189" y="0"/>
                      <a:pt x="0" y="158"/>
                      <a:pt x="0" y="378"/>
                    </a:cubicBezTo>
                    <a:lnTo>
                      <a:pt x="0" y="5513"/>
                    </a:lnTo>
                    <a:cubicBezTo>
                      <a:pt x="0" y="5702"/>
                      <a:pt x="189" y="5891"/>
                      <a:pt x="441" y="5891"/>
                    </a:cubicBezTo>
                    <a:lnTo>
                      <a:pt x="5514" y="5891"/>
                    </a:lnTo>
                    <a:cubicBezTo>
                      <a:pt x="5734" y="5891"/>
                      <a:pt x="5955" y="5702"/>
                      <a:pt x="5955" y="5513"/>
                    </a:cubicBezTo>
                    <a:cubicBezTo>
                      <a:pt x="5955" y="2489"/>
                      <a:pt x="3466" y="0"/>
                      <a:pt x="441"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32" name="Google Shape;10027;p74"/>
            <p:cNvGrpSpPr/>
            <p:nvPr/>
          </p:nvGrpSpPr>
          <p:grpSpPr>
            <a:xfrm>
              <a:off x="5386424" y="3702820"/>
              <a:ext cx="558124" cy="508110"/>
              <a:chOff x="-61354875" y="3751050"/>
              <a:chExt cx="316650" cy="288275"/>
            </a:xfrm>
            <a:grpFill/>
          </p:grpSpPr>
          <p:sp>
            <p:nvSpPr>
              <p:cNvPr id="133" name="Google Shape;10028;p74"/>
              <p:cNvSpPr/>
              <p:nvPr/>
            </p:nvSpPr>
            <p:spPr>
              <a:xfrm>
                <a:off x="-61200500" y="3875475"/>
                <a:ext cx="41775" cy="41000"/>
              </a:xfrm>
              <a:custGeom>
                <a:avLst/>
                <a:gdLst/>
                <a:ahLst/>
                <a:cxnLst/>
                <a:rect l="l" t="t" r="r" b="b"/>
                <a:pathLst>
                  <a:path w="1671" h="1640" extrusionOk="0">
                    <a:moveTo>
                      <a:pt x="820" y="1"/>
                    </a:moveTo>
                    <a:cubicBezTo>
                      <a:pt x="379" y="1"/>
                      <a:pt x="1" y="348"/>
                      <a:pt x="1" y="820"/>
                    </a:cubicBezTo>
                    <a:cubicBezTo>
                      <a:pt x="1" y="1261"/>
                      <a:pt x="379" y="1639"/>
                      <a:pt x="820" y="1639"/>
                    </a:cubicBezTo>
                    <a:cubicBezTo>
                      <a:pt x="1292" y="1639"/>
                      <a:pt x="1670" y="1261"/>
                      <a:pt x="1670" y="820"/>
                    </a:cubicBezTo>
                    <a:cubicBezTo>
                      <a:pt x="1670" y="348"/>
                      <a:pt x="1292" y="1"/>
                      <a:pt x="820" y="1"/>
                    </a:cubicBezTo>
                    <a:close/>
                  </a:path>
                </a:pathLst>
              </a:custGeom>
              <a:grpFill/>
              <a:ln>
                <a:noFill/>
              </a:ln>
            </p:spPr>
            <p:txBody>
              <a:bodyPr spcFirstLastPara="1" wrap="square" lIns="68569" tIns="68569" rIns="68569" bIns="68569" anchor="ctr" anchorCtr="0">
                <a:noAutofit/>
              </a:bodyPr>
              <a:lstStyle/>
              <a:p>
                <a:endParaRPr sz="1050"/>
              </a:p>
            </p:txBody>
          </p:sp>
          <p:sp>
            <p:nvSpPr>
              <p:cNvPr id="134" name="Google Shape;10029;p74"/>
              <p:cNvSpPr/>
              <p:nvPr/>
            </p:nvSpPr>
            <p:spPr>
              <a:xfrm>
                <a:off x="-61293425" y="3813275"/>
                <a:ext cx="192975" cy="165425"/>
              </a:xfrm>
              <a:custGeom>
                <a:avLst/>
                <a:gdLst/>
                <a:ahLst/>
                <a:cxnLst/>
                <a:rect l="l" t="t" r="r" b="b"/>
                <a:pathLst>
                  <a:path w="7719" h="6617" extrusionOk="0">
                    <a:moveTo>
                      <a:pt x="6191" y="1260"/>
                    </a:moveTo>
                    <a:cubicBezTo>
                      <a:pt x="6301" y="1260"/>
                      <a:pt x="6411" y="1292"/>
                      <a:pt x="6490" y="1355"/>
                    </a:cubicBezTo>
                    <a:cubicBezTo>
                      <a:pt x="6648" y="1512"/>
                      <a:pt x="6648" y="1796"/>
                      <a:pt x="6490" y="1953"/>
                    </a:cubicBezTo>
                    <a:lnTo>
                      <a:pt x="5954" y="2457"/>
                    </a:lnTo>
                    <a:cubicBezTo>
                      <a:pt x="6112" y="2709"/>
                      <a:pt x="6207" y="3025"/>
                      <a:pt x="6207" y="3308"/>
                    </a:cubicBezTo>
                    <a:cubicBezTo>
                      <a:pt x="6207" y="3592"/>
                      <a:pt x="6112" y="3907"/>
                      <a:pt x="5954" y="4127"/>
                    </a:cubicBezTo>
                    <a:lnTo>
                      <a:pt x="6490" y="4631"/>
                    </a:lnTo>
                    <a:cubicBezTo>
                      <a:pt x="6648" y="4789"/>
                      <a:pt x="6648" y="5072"/>
                      <a:pt x="6490" y="5230"/>
                    </a:cubicBezTo>
                    <a:cubicBezTo>
                      <a:pt x="6396" y="5324"/>
                      <a:pt x="6270" y="5356"/>
                      <a:pt x="6207" y="5356"/>
                    </a:cubicBezTo>
                    <a:cubicBezTo>
                      <a:pt x="6080" y="5356"/>
                      <a:pt x="6017" y="5324"/>
                      <a:pt x="5923" y="5230"/>
                    </a:cubicBezTo>
                    <a:lnTo>
                      <a:pt x="5419" y="4726"/>
                    </a:lnTo>
                    <a:cubicBezTo>
                      <a:pt x="5167" y="4883"/>
                      <a:pt x="4852" y="4946"/>
                      <a:pt x="4600" y="4946"/>
                    </a:cubicBezTo>
                    <a:cubicBezTo>
                      <a:pt x="4316" y="4946"/>
                      <a:pt x="4001" y="4883"/>
                      <a:pt x="3749" y="4726"/>
                    </a:cubicBezTo>
                    <a:lnTo>
                      <a:pt x="3245" y="5230"/>
                    </a:lnTo>
                    <a:cubicBezTo>
                      <a:pt x="3182" y="5324"/>
                      <a:pt x="3056" y="5356"/>
                      <a:pt x="2961" y="5356"/>
                    </a:cubicBezTo>
                    <a:cubicBezTo>
                      <a:pt x="2835" y="5356"/>
                      <a:pt x="2772" y="5324"/>
                      <a:pt x="2709" y="5230"/>
                    </a:cubicBezTo>
                    <a:cubicBezTo>
                      <a:pt x="2552" y="5072"/>
                      <a:pt x="2552" y="4789"/>
                      <a:pt x="2709" y="4631"/>
                    </a:cubicBezTo>
                    <a:lnTo>
                      <a:pt x="3214" y="4127"/>
                    </a:lnTo>
                    <a:cubicBezTo>
                      <a:pt x="2961" y="3907"/>
                      <a:pt x="2898" y="3623"/>
                      <a:pt x="2898" y="3308"/>
                    </a:cubicBezTo>
                    <a:cubicBezTo>
                      <a:pt x="2898" y="2993"/>
                      <a:pt x="2961" y="2709"/>
                      <a:pt x="3119" y="2457"/>
                    </a:cubicBezTo>
                    <a:lnTo>
                      <a:pt x="2615" y="1953"/>
                    </a:lnTo>
                    <a:cubicBezTo>
                      <a:pt x="2457" y="1796"/>
                      <a:pt x="2457" y="1512"/>
                      <a:pt x="2615" y="1355"/>
                    </a:cubicBezTo>
                    <a:cubicBezTo>
                      <a:pt x="2694" y="1292"/>
                      <a:pt x="2804" y="1260"/>
                      <a:pt x="2914" y="1260"/>
                    </a:cubicBezTo>
                    <a:cubicBezTo>
                      <a:pt x="3025" y="1260"/>
                      <a:pt x="3135" y="1292"/>
                      <a:pt x="3214" y="1355"/>
                    </a:cubicBezTo>
                    <a:lnTo>
                      <a:pt x="3718" y="1890"/>
                    </a:lnTo>
                    <a:cubicBezTo>
                      <a:pt x="3970" y="1733"/>
                      <a:pt x="4253" y="1638"/>
                      <a:pt x="4537" y="1638"/>
                    </a:cubicBezTo>
                    <a:cubicBezTo>
                      <a:pt x="4820" y="1638"/>
                      <a:pt x="5135" y="1733"/>
                      <a:pt x="5387" y="1890"/>
                    </a:cubicBezTo>
                    <a:lnTo>
                      <a:pt x="5891" y="1355"/>
                    </a:lnTo>
                    <a:cubicBezTo>
                      <a:pt x="5970" y="1292"/>
                      <a:pt x="6080" y="1260"/>
                      <a:pt x="6191" y="1260"/>
                    </a:cubicBezTo>
                    <a:close/>
                    <a:moveTo>
                      <a:pt x="0" y="0"/>
                    </a:moveTo>
                    <a:lnTo>
                      <a:pt x="0" y="1260"/>
                    </a:lnTo>
                    <a:lnTo>
                      <a:pt x="851" y="1260"/>
                    </a:lnTo>
                    <a:cubicBezTo>
                      <a:pt x="1071" y="1260"/>
                      <a:pt x="1260" y="1449"/>
                      <a:pt x="1260" y="1638"/>
                    </a:cubicBezTo>
                    <a:cubicBezTo>
                      <a:pt x="1260" y="1859"/>
                      <a:pt x="1071" y="2079"/>
                      <a:pt x="851" y="2079"/>
                    </a:cubicBezTo>
                    <a:lnTo>
                      <a:pt x="0" y="2079"/>
                    </a:lnTo>
                    <a:lnTo>
                      <a:pt x="0" y="4568"/>
                    </a:lnTo>
                    <a:lnTo>
                      <a:pt x="851" y="4568"/>
                    </a:lnTo>
                    <a:cubicBezTo>
                      <a:pt x="1071" y="4568"/>
                      <a:pt x="1260" y="4757"/>
                      <a:pt x="1260" y="4946"/>
                    </a:cubicBezTo>
                    <a:cubicBezTo>
                      <a:pt x="1260" y="5198"/>
                      <a:pt x="1071" y="5387"/>
                      <a:pt x="851" y="5387"/>
                    </a:cubicBezTo>
                    <a:lnTo>
                      <a:pt x="0" y="5387"/>
                    </a:lnTo>
                    <a:lnTo>
                      <a:pt x="0" y="6616"/>
                    </a:lnTo>
                    <a:lnTo>
                      <a:pt x="7719" y="6616"/>
                    </a:lnTo>
                    <a:lnTo>
                      <a:pt x="7719" y="0"/>
                    </a:lnTo>
                    <a:close/>
                  </a:path>
                </a:pathLst>
              </a:custGeom>
              <a:grpFill/>
              <a:ln>
                <a:noFill/>
              </a:ln>
            </p:spPr>
            <p:txBody>
              <a:bodyPr spcFirstLastPara="1" wrap="square" lIns="68569" tIns="68569" rIns="68569" bIns="68569" anchor="ctr" anchorCtr="0">
                <a:noAutofit/>
              </a:bodyPr>
              <a:lstStyle/>
              <a:p>
                <a:endParaRPr sz="1050"/>
              </a:p>
            </p:txBody>
          </p:sp>
          <p:sp>
            <p:nvSpPr>
              <p:cNvPr id="135" name="Google Shape;10030;p74"/>
              <p:cNvSpPr/>
              <p:nvPr/>
            </p:nvSpPr>
            <p:spPr>
              <a:xfrm>
                <a:off x="-61354875" y="3751050"/>
                <a:ext cx="316650" cy="288275"/>
              </a:xfrm>
              <a:custGeom>
                <a:avLst/>
                <a:gdLst/>
                <a:ahLst/>
                <a:cxnLst/>
                <a:rect l="l" t="t" r="r" b="b"/>
                <a:pathLst>
                  <a:path w="12666" h="11531" extrusionOk="0">
                    <a:moveTo>
                      <a:pt x="10618" y="1701"/>
                    </a:moveTo>
                    <a:cubicBezTo>
                      <a:pt x="10870" y="1701"/>
                      <a:pt x="11027" y="1890"/>
                      <a:pt x="11027" y="2080"/>
                    </a:cubicBezTo>
                    <a:lnTo>
                      <a:pt x="11027" y="9546"/>
                    </a:lnTo>
                    <a:cubicBezTo>
                      <a:pt x="11027" y="9767"/>
                      <a:pt x="10807" y="9956"/>
                      <a:pt x="10618" y="9956"/>
                    </a:cubicBezTo>
                    <a:lnTo>
                      <a:pt x="2080" y="9956"/>
                    </a:lnTo>
                    <a:cubicBezTo>
                      <a:pt x="1828" y="9956"/>
                      <a:pt x="1670" y="9767"/>
                      <a:pt x="1670" y="9546"/>
                    </a:cubicBezTo>
                    <a:lnTo>
                      <a:pt x="1670" y="2080"/>
                    </a:lnTo>
                    <a:cubicBezTo>
                      <a:pt x="1670" y="1859"/>
                      <a:pt x="1891" y="1701"/>
                      <a:pt x="2080" y="1701"/>
                    </a:cubicBezTo>
                    <a:close/>
                    <a:moveTo>
                      <a:pt x="1198" y="0"/>
                    </a:moveTo>
                    <a:cubicBezTo>
                      <a:pt x="536" y="0"/>
                      <a:pt x="1" y="567"/>
                      <a:pt x="1" y="1229"/>
                    </a:cubicBezTo>
                    <a:lnTo>
                      <a:pt x="1" y="10334"/>
                    </a:lnTo>
                    <a:cubicBezTo>
                      <a:pt x="1" y="10995"/>
                      <a:pt x="536" y="11531"/>
                      <a:pt x="1198" y="11531"/>
                    </a:cubicBezTo>
                    <a:lnTo>
                      <a:pt x="11405" y="11531"/>
                    </a:lnTo>
                    <a:cubicBezTo>
                      <a:pt x="12067" y="11531"/>
                      <a:pt x="12666" y="10995"/>
                      <a:pt x="12666" y="10334"/>
                    </a:cubicBezTo>
                    <a:lnTo>
                      <a:pt x="12666" y="1260"/>
                    </a:lnTo>
                    <a:cubicBezTo>
                      <a:pt x="12666" y="567"/>
                      <a:pt x="12130" y="0"/>
                      <a:pt x="11405"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79" name="Google Shape;10074;p74"/>
            <p:cNvGrpSpPr/>
            <p:nvPr/>
          </p:nvGrpSpPr>
          <p:grpSpPr>
            <a:xfrm>
              <a:off x="6231395" y="3669063"/>
              <a:ext cx="558124" cy="547020"/>
              <a:chOff x="-60988625" y="3740800"/>
              <a:chExt cx="316650" cy="310350"/>
            </a:xfrm>
            <a:grpFill/>
          </p:grpSpPr>
          <p:sp>
            <p:nvSpPr>
              <p:cNvPr id="180" name="Google Shape;10075;p74"/>
              <p:cNvSpPr/>
              <p:nvPr/>
            </p:nvSpPr>
            <p:spPr>
              <a:xfrm>
                <a:off x="-60988625" y="3740800"/>
                <a:ext cx="311125" cy="310350"/>
              </a:xfrm>
              <a:custGeom>
                <a:avLst/>
                <a:gdLst/>
                <a:ahLst/>
                <a:cxnLst/>
                <a:rect l="l" t="t" r="r" b="b"/>
                <a:pathLst>
                  <a:path w="12445" h="12414" extrusionOk="0">
                    <a:moveTo>
                      <a:pt x="7026" y="1670"/>
                    </a:moveTo>
                    <a:cubicBezTo>
                      <a:pt x="7278" y="1670"/>
                      <a:pt x="7467" y="1859"/>
                      <a:pt x="7467" y="2111"/>
                    </a:cubicBezTo>
                    <a:cubicBezTo>
                      <a:pt x="7467" y="2332"/>
                      <a:pt x="7278" y="2490"/>
                      <a:pt x="7026" y="2490"/>
                    </a:cubicBezTo>
                    <a:lnTo>
                      <a:pt x="2080" y="2490"/>
                    </a:lnTo>
                    <a:cubicBezTo>
                      <a:pt x="1828" y="2490"/>
                      <a:pt x="1639" y="2300"/>
                      <a:pt x="1639" y="2111"/>
                    </a:cubicBezTo>
                    <a:cubicBezTo>
                      <a:pt x="1639" y="1828"/>
                      <a:pt x="1828" y="1670"/>
                      <a:pt x="2080" y="1670"/>
                    </a:cubicBezTo>
                    <a:close/>
                    <a:moveTo>
                      <a:pt x="7026" y="4159"/>
                    </a:moveTo>
                    <a:cubicBezTo>
                      <a:pt x="7278" y="4159"/>
                      <a:pt x="7467" y="4348"/>
                      <a:pt x="7467" y="4537"/>
                    </a:cubicBezTo>
                    <a:cubicBezTo>
                      <a:pt x="7467" y="4789"/>
                      <a:pt x="7278" y="4978"/>
                      <a:pt x="7026" y="4978"/>
                    </a:cubicBezTo>
                    <a:lnTo>
                      <a:pt x="2080" y="4978"/>
                    </a:lnTo>
                    <a:cubicBezTo>
                      <a:pt x="1828" y="4978"/>
                      <a:pt x="1639" y="4789"/>
                      <a:pt x="1639" y="4537"/>
                    </a:cubicBezTo>
                    <a:cubicBezTo>
                      <a:pt x="1639" y="4317"/>
                      <a:pt x="1828" y="4159"/>
                      <a:pt x="2080" y="4159"/>
                    </a:cubicBezTo>
                    <a:close/>
                    <a:moveTo>
                      <a:pt x="7026" y="6648"/>
                    </a:moveTo>
                    <a:cubicBezTo>
                      <a:pt x="7278" y="6648"/>
                      <a:pt x="7467" y="6837"/>
                      <a:pt x="7467" y="7058"/>
                    </a:cubicBezTo>
                    <a:cubicBezTo>
                      <a:pt x="7467" y="7310"/>
                      <a:pt x="7278" y="7467"/>
                      <a:pt x="7026" y="7467"/>
                    </a:cubicBezTo>
                    <a:lnTo>
                      <a:pt x="2080" y="7467"/>
                    </a:lnTo>
                    <a:cubicBezTo>
                      <a:pt x="1828" y="7467"/>
                      <a:pt x="1639" y="7278"/>
                      <a:pt x="1639" y="7058"/>
                    </a:cubicBezTo>
                    <a:cubicBezTo>
                      <a:pt x="1639" y="6806"/>
                      <a:pt x="1828" y="6648"/>
                      <a:pt x="2080" y="6648"/>
                    </a:cubicBezTo>
                    <a:close/>
                    <a:moveTo>
                      <a:pt x="7026" y="9106"/>
                    </a:moveTo>
                    <a:cubicBezTo>
                      <a:pt x="7278" y="9106"/>
                      <a:pt x="7467" y="9295"/>
                      <a:pt x="7467" y="9515"/>
                    </a:cubicBezTo>
                    <a:cubicBezTo>
                      <a:pt x="7467" y="9736"/>
                      <a:pt x="7278" y="9893"/>
                      <a:pt x="7026" y="9893"/>
                    </a:cubicBezTo>
                    <a:lnTo>
                      <a:pt x="2080" y="9893"/>
                    </a:lnTo>
                    <a:cubicBezTo>
                      <a:pt x="1828" y="9893"/>
                      <a:pt x="1639" y="9704"/>
                      <a:pt x="1639" y="9515"/>
                    </a:cubicBezTo>
                    <a:cubicBezTo>
                      <a:pt x="1639" y="9263"/>
                      <a:pt x="1828" y="9106"/>
                      <a:pt x="2080" y="9106"/>
                    </a:cubicBezTo>
                    <a:close/>
                    <a:moveTo>
                      <a:pt x="11500" y="10775"/>
                    </a:moveTo>
                    <a:cubicBezTo>
                      <a:pt x="11342" y="11248"/>
                      <a:pt x="10870" y="11594"/>
                      <a:pt x="10303" y="11594"/>
                    </a:cubicBezTo>
                    <a:cubicBezTo>
                      <a:pt x="9767" y="11594"/>
                      <a:pt x="9326" y="11248"/>
                      <a:pt x="9137" y="10775"/>
                    </a:cubicBezTo>
                    <a:close/>
                    <a:moveTo>
                      <a:pt x="1261" y="1"/>
                    </a:moveTo>
                    <a:cubicBezTo>
                      <a:pt x="568" y="1"/>
                      <a:pt x="32" y="568"/>
                      <a:pt x="32" y="1229"/>
                    </a:cubicBezTo>
                    <a:lnTo>
                      <a:pt x="32" y="10334"/>
                    </a:lnTo>
                    <a:cubicBezTo>
                      <a:pt x="0" y="11468"/>
                      <a:pt x="946" y="12414"/>
                      <a:pt x="2080" y="12414"/>
                    </a:cubicBezTo>
                    <a:lnTo>
                      <a:pt x="10334" y="12414"/>
                    </a:lnTo>
                    <a:cubicBezTo>
                      <a:pt x="11500" y="12414"/>
                      <a:pt x="12445" y="11468"/>
                      <a:pt x="12445" y="10334"/>
                    </a:cubicBezTo>
                    <a:cubicBezTo>
                      <a:pt x="12445" y="10082"/>
                      <a:pt x="12224" y="9893"/>
                      <a:pt x="12004" y="9893"/>
                    </a:cubicBezTo>
                    <a:lnTo>
                      <a:pt x="9074" y="9893"/>
                    </a:lnTo>
                    <a:lnTo>
                      <a:pt x="9074" y="1229"/>
                    </a:lnTo>
                    <a:cubicBezTo>
                      <a:pt x="9074" y="568"/>
                      <a:pt x="8538" y="1"/>
                      <a:pt x="7877" y="1"/>
                    </a:cubicBezTo>
                    <a:close/>
                  </a:path>
                </a:pathLst>
              </a:custGeom>
              <a:grpFill/>
              <a:ln>
                <a:noFill/>
              </a:ln>
            </p:spPr>
            <p:txBody>
              <a:bodyPr spcFirstLastPara="1" wrap="square" lIns="68569" tIns="68569" rIns="68569" bIns="68569" anchor="ctr" anchorCtr="0">
                <a:noAutofit/>
              </a:bodyPr>
              <a:lstStyle/>
              <a:p>
                <a:endParaRPr sz="1050"/>
              </a:p>
            </p:txBody>
          </p:sp>
          <p:sp>
            <p:nvSpPr>
              <p:cNvPr id="181" name="Google Shape;10076;p74"/>
              <p:cNvSpPr/>
              <p:nvPr/>
            </p:nvSpPr>
            <p:spPr>
              <a:xfrm>
                <a:off x="-60742100" y="3920375"/>
                <a:ext cx="68550" cy="55175"/>
              </a:xfrm>
              <a:custGeom>
                <a:avLst/>
                <a:gdLst/>
                <a:ahLst/>
                <a:cxnLst/>
                <a:rect l="l" t="t" r="r" b="b"/>
                <a:pathLst>
                  <a:path w="2742" h="2207" extrusionOk="0">
                    <a:moveTo>
                      <a:pt x="0" y="1"/>
                    </a:moveTo>
                    <a:lnTo>
                      <a:pt x="0" y="32"/>
                    </a:lnTo>
                    <a:lnTo>
                      <a:pt x="1009" y="1986"/>
                    </a:lnTo>
                    <a:cubicBezTo>
                      <a:pt x="1103" y="2080"/>
                      <a:pt x="1261" y="2206"/>
                      <a:pt x="1418" y="2206"/>
                    </a:cubicBezTo>
                    <a:cubicBezTo>
                      <a:pt x="1576" y="2206"/>
                      <a:pt x="1733" y="2143"/>
                      <a:pt x="1796" y="1986"/>
                    </a:cubicBezTo>
                    <a:lnTo>
                      <a:pt x="2741" y="32"/>
                    </a:lnTo>
                    <a:lnTo>
                      <a:pt x="2741" y="1"/>
                    </a:lnTo>
                    <a:close/>
                  </a:path>
                </a:pathLst>
              </a:custGeom>
              <a:grpFill/>
              <a:ln>
                <a:noFill/>
              </a:ln>
            </p:spPr>
            <p:txBody>
              <a:bodyPr spcFirstLastPara="1" wrap="square" lIns="68569" tIns="68569" rIns="68569" bIns="68569" anchor="ctr" anchorCtr="0">
                <a:noAutofit/>
              </a:bodyPr>
              <a:lstStyle/>
              <a:p>
                <a:endParaRPr sz="1050"/>
              </a:p>
            </p:txBody>
          </p:sp>
          <p:sp>
            <p:nvSpPr>
              <p:cNvPr id="182" name="Google Shape;10077;p74"/>
              <p:cNvSpPr/>
              <p:nvPr/>
            </p:nvSpPr>
            <p:spPr>
              <a:xfrm>
                <a:off x="-60740525" y="3741600"/>
                <a:ext cx="68550" cy="158325"/>
              </a:xfrm>
              <a:custGeom>
                <a:avLst/>
                <a:gdLst/>
                <a:ahLst/>
                <a:cxnLst/>
                <a:rect l="l" t="t" r="r" b="b"/>
                <a:pathLst>
                  <a:path w="2742" h="6333" extrusionOk="0">
                    <a:moveTo>
                      <a:pt x="1796" y="819"/>
                    </a:moveTo>
                    <a:cubicBezTo>
                      <a:pt x="1891" y="819"/>
                      <a:pt x="1922" y="882"/>
                      <a:pt x="1922" y="945"/>
                    </a:cubicBezTo>
                    <a:lnTo>
                      <a:pt x="1922" y="1638"/>
                    </a:lnTo>
                    <a:lnTo>
                      <a:pt x="820" y="1638"/>
                    </a:lnTo>
                    <a:lnTo>
                      <a:pt x="820" y="945"/>
                    </a:lnTo>
                    <a:cubicBezTo>
                      <a:pt x="820" y="851"/>
                      <a:pt x="883" y="819"/>
                      <a:pt x="977" y="819"/>
                    </a:cubicBezTo>
                    <a:close/>
                    <a:moveTo>
                      <a:pt x="977" y="0"/>
                    </a:moveTo>
                    <a:cubicBezTo>
                      <a:pt x="410" y="0"/>
                      <a:pt x="1" y="410"/>
                      <a:pt x="1" y="945"/>
                    </a:cubicBezTo>
                    <a:lnTo>
                      <a:pt x="1" y="6333"/>
                    </a:lnTo>
                    <a:lnTo>
                      <a:pt x="2741" y="6333"/>
                    </a:lnTo>
                    <a:lnTo>
                      <a:pt x="2741" y="945"/>
                    </a:lnTo>
                    <a:cubicBezTo>
                      <a:pt x="2741" y="410"/>
                      <a:pt x="2300" y="0"/>
                      <a:pt x="1796"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89" name="Google Shape;10084;p74"/>
            <p:cNvGrpSpPr/>
            <p:nvPr/>
          </p:nvGrpSpPr>
          <p:grpSpPr>
            <a:xfrm>
              <a:off x="9857793" y="3681088"/>
              <a:ext cx="511097" cy="494716"/>
              <a:chOff x="-59447250" y="3706150"/>
              <a:chExt cx="319000" cy="308775"/>
            </a:xfrm>
            <a:grpFill/>
          </p:grpSpPr>
          <p:sp>
            <p:nvSpPr>
              <p:cNvPr id="190" name="Google Shape;10085;p74"/>
              <p:cNvSpPr/>
              <p:nvPr/>
            </p:nvSpPr>
            <p:spPr>
              <a:xfrm>
                <a:off x="-59381875" y="3922750"/>
                <a:ext cx="79575" cy="29950"/>
              </a:xfrm>
              <a:custGeom>
                <a:avLst/>
                <a:gdLst/>
                <a:ahLst/>
                <a:cxnLst/>
                <a:rect l="l" t="t" r="r" b="b"/>
                <a:pathLst>
                  <a:path w="3183" h="1198" extrusionOk="0">
                    <a:moveTo>
                      <a:pt x="1607" y="0"/>
                    </a:moveTo>
                    <a:cubicBezTo>
                      <a:pt x="820" y="0"/>
                      <a:pt x="190" y="504"/>
                      <a:pt x="1" y="1197"/>
                    </a:cubicBezTo>
                    <a:lnTo>
                      <a:pt x="3183" y="1197"/>
                    </a:lnTo>
                    <a:cubicBezTo>
                      <a:pt x="3025" y="536"/>
                      <a:pt x="2363" y="0"/>
                      <a:pt x="1607" y="0"/>
                    </a:cubicBezTo>
                    <a:close/>
                  </a:path>
                </a:pathLst>
              </a:custGeom>
              <a:grpFill/>
              <a:ln>
                <a:noFill/>
              </a:ln>
            </p:spPr>
            <p:txBody>
              <a:bodyPr spcFirstLastPara="1" wrap="square" lIns="68569" tIns="68569" rIns="68569" bIns="68569" anchor="ctr" anchorCtr="0">
                <a:noAutofit/>
              </a:bodyPr>
              <a:lstStyle/>
              <a:p>
                <a:endParaRPr sz="1050"/>
              </a:p>
            </p:txBody>
          </p:sp>
          <p:sp>
            <p:nvSpPr>
              <p:cNvPr id="191" name="Google Shape;10086;p74"/>
              <p:cNvSpPr/>
              <p:nvPr/>
            </p:nvSpPr>
            <p:spPr>
              <a:xfrm>
                <a:off x="-59364550" y="3861525"/>
                <a:ext cx="43350" cy="40900"/>
              </a:xfrm>
              <a:custGeom>
                <a:avLst/>
                <a:gdLst/>
                <a:ahLst/>
                <a:cxnLst/>
                <a:rect l="l" t="t" r="r" b="b"/>
                <a:pathLst>
                  <a:path w="1734" h="1636" extrusionOk="0">
                    <a:moveTo>
                      <a:pt x="858" y="0"/>
                    </a:moveTo>
                    <a:cubicBezTo>
                      <a:pt x="784" y="0"/>
                      <a:pt x="707" y="8"/>
                      <a:pt x="631" y="23"/>
                    </a:cubicBezTo>
                    <a:cubicBezTo>
                      <a:pt x="347" y="118"/>
                      <a:pt x="127" y="307"/>
                      <a:pt x="95" y="590"/>
                    </a:cubicBezTo>
                    <a:cubicBezTo>
                      <a:pt x="1" y="906"/>
                      <a:pt x="95" y="1189"/>
                      <a:pt x="284" y="1410"/>
                    </a:cubicBezTo>
                    <a:cubicBezTo>
                      <a:pt x="446" y="1548"/>
                      <a:pt x="658" y="1636"/>
                      <a:pt x="871" y="1636"/>
                    </a:cubicBezTo>
                    <a:cubicBezTo>
                      <a:pt x="949" y="1636"/>
                      <a:pt x="1027" y="1624"/>
                      <a:pt x="1103" y="1599"/>
                    </a:cubicBezTo>
                    <a:cubicBezTo>
                      <a:pt x="1387" y="1536"/>
                      <a:pt x="1607" y="1347"/>
                      <a:pt x="1670" y="1063"/>
                    </a:cubicBezTo>
                    <a:cubicBezTo>
                      <a:pt x="1733" y="748"/>
                      <a:pt x="1670" y="464"/>
                      <a:pt x="1450" y="244"/>
                    </a:cubicBezTo>
                    <a:cubicBezTo>
                      <a:pt x="1307" y="77"/>
                      <a:pt x="1091" y="0"/>
                      <a:pt x="858" y="0"/>
                    </a:cubicBezTo>
                    <a:close/>
                  </a:path>
                </a:pathLst>
              </a:custGeom>
              <a:grpFill/>
              <a:ln>
                <a:noFill/>
              </a:ln>
            </p:spPr>
            <p:txBody>
              <a:bodyPr spcFirstLastPara="1" wrap="square" lIns="68569" tIns="68569" rIns="68569" bIns="68569" anchor="ctr" anchorCtr="0">
                <a:noAutofit/>
              </a:bodyPr>
              <a:lstStyle/>
              <a:p>
                <a:endParaRPr sz="1050"/>
              </a:p>
            </p:txBody>
          </p:sp>
          <p:sp>
            <p:nvSpPr>
              <p:cNvPr id="192" name="Google Shape;10087;p74"/>
              <p:cNvSpPr/>
              <p:nvPr/>
            </p:nvSpPr>
            <p:spPr>
              <a:xfrm>
                <a:off x="-59447250" y="3706150"/>
                <a:ext cx="319000" cy="308775"/>
              </a:xfrm>
              <a:custGeom>
                <a:avLst/>
                <a:gdLst/>
                <a:ahLst/>
                <a:cxnLst/>
                <a:rect l="l" t="t" r="r" b="b"/>
                <a:pathLst>
                  <a:path w="12760" h="12351" extrusionOk="0">
                    <a:moveTo>
                      <a:pt x="6428" y="820"/>
                    </a:moveTo>
                    <a:cubicBezTo>
                      <a:pt x="6900" y="820"/>
                      <a:pt x="7247" y="1166"/>
                      <a:pt x="7247" y="1639"/>
                    </a:cubicBezTo>
                    <a:lnTo>
                      <a:pt x="7247" y="4128"/>
                    </a:lnTo>
                    <a:lnTo>
                      <a:pt x="5609" y="4128"/>
                    </a:lnTo>
                    <a:lnTo>
                      <a:pt x="5609" y="1639"/>
                    </a:lnTo>
                    <a:cubicBezTo>
                      <a:pt x="5609" y="1166"/>
                      <a:pt x="5955" y="820"/>
                      <a:pt x="6428" y="820"/>
                    </a:cubicBezTo>
                    <a:close/>
                    <a:moveTo>
                      <a:pt x="10681" y="6616"/>
                    </a:moveTo>
                    <a:cubicBezTo>
                      <a:pt x="10901" y="6616"/>
                      <a:pt x="11059" y="6805"/>
                      <a:pt x="11059" y="6994"/>
                    </a:cubicBezTo>
                    <a:cubicBezTo>
                      <a:pt x="11122" y="7247"/>
                      <a:pt x="10901" y="7436"/>
                      <a:pt x="10681" y="7436"/>
                    </a:cubicBezTo>
                    <a:lnTo>
                      <a:pt x="8192" y="7436"/>
                    </a:lnTo>
                    <a:cubicBezTo>
                      <a:pt x="7971" y="7436"/>
                      <a:pt x="7751" y="7247"/>
                      <a:pt x="7751" y="6994"/>
                    </a:cubicBezTo>
                    <a:cubicBezTo>
                      <a:pt x="7751" y="6742"/>
                      <a:pt x="7971" y="6616"/>
                      <a:pt x="8192" y="6616"/>
                    </a:cubicBezTo>
                    <a:close/>
                    <a:moveTo>
                      <a:pt x="10681" y="8255"/>
                    </a:moveTo>
                    <a:cubicBezTo>
                      <a:pt x="10901" y="8255"/>
                      <a:pt x="11059" y="8444"/>
                      <a:pt x="11059" y="8696"/>
                    </a:cubicBezTo>
                    <a:cubicBezTo>
                      <a:pt x="11122" y="8885"/>
                      <a:pt x="10901" y="9074"/>
                      <a:pt x="10681" y="9074"/>
                    </a:cubicBezTo>
                    <a:lnTo>
                      <a:pt x="8192" y="9074"/>
                    </a:lnTo>
                    <a:cubicBezTo>
                      <a:pt x="7971" y="9074"/>
                      <a:pt x="7751" y="8885"/>
                      <a:pt x="7751" y="8696"/>
                    </a:cubicBezTo>
                    <a:cubicBezTo>
                      <a:pt x="7751" y="8444"/>
                      <a:pt x="7971" y="8255"/>
                      <a:pt x="8192" y="8255"/>
                    </a:cubicBezTo>
                    <a:close/>
                    <a:moveTo>
                      <a:pt x="4233" y="5360"/>
                    </a:moveTo>
                    <a:cubicBezTo>
                      <a:pt x="4671" y="5360"/>
                      <a:pt x="5082" y="5531"/>
                      <a:pt x="5388" y="5860"/>
                    </a:cubicBezTo>
                    <a:cubicBezTo>
                      <a:pt x="5829" y="6301"/>
                      <a:pt x="5987" y="6868"/>
                      <a:pt x="5829" y="7467"/>
                    </a:cubicBezTo>
                    <a:cubicBezTo>
                      <a:pt x="5766" y="7751"/>
                      <a:pt x="5640" y="7971"/>
                      <a:pt x="5451" y="8192"/>
                    </a:cubicBezTo>
                    <a:cubicBezTo>
                      <a:pt x="6176" y="8601"/>
                      <a:pt x="6711" y="9389"/>
                      <a:pt x="6711" y="10334"/>
                    </a:cubicBezTo>
                    <a:cubicBezTo>
                      <a:pt x="6711" y="10555"/>
                      <a:pt x="6491" y="10744"/>
                      <a:pt x="6270" y="10744"/>
                    </a:cubicBezTo>
                    <a:lnTo>
                      <a:pt x="2143" y="10744"/>
                    </a:lnTo>
                    <a:cubicBezTo>
                      <a:pt x="1891" y="10744"/>
                      <a:pt x="1733" y="10555"/>
                      <a:pt x="1733" y="10303"/>
                    </a:cubicBezTo>
                    <a:cubicBezTo>
                      <a:pt x="1733" y="9357"/>
                      <a:pt x="2238" y="8570"/>
                      <a:pt x="3025" y="8129"/>
                    </a:cubicBezTo>
                    <a:cubicBezTo>
                      <a:pt x="2647" y="7688"/>
                      <a:pt x="2490" y="7121"/>
                      <a:pt x="2647" y="6553"/>
                    </a:cubicBezTo>
                    <a:cubicBezTo>
                      <a:pt x="2805" y="6018"/>
                      <a:pt x="3246" y="5577"/>
                      <a:pt x="3781" y="5419"/>
                    </a:cubicBezTo>
                    <a:cubicBezTo>
                      <a:pt x="3933" y="5379"/>
                      <a:pt x="4084" y="5360"/>
                      <a:pt x="4233" y="5360"/>
                    </a:cubicBezTo>
                    <a:close/>
                    <a:moveTo>
                      <a:pt x="10681" y="9893"/>
                    </a:moveTo>
                    <a:cubicBezTo>
                      <a:pt x="10901" y="9893"/>
                      <a:pt x="11059" y="10113"/>
                      <a:pt x="11059" y="10303"/>
                    </a:cubicBezTo>
                    <a:cubicBezTo>
                      <a:pt x="11122" y="10555"/>
                      <a:pt x="10901" y="10744"/>
                      <a:pt x="10681" y="10744"/>
                    </a:cubicBezTo>
                    <a:lnTo>
                      <a:pt x="8192" y="10744"/>
                    </a:lnTo>
                    <a:cubicBezTo>
                      <a:pt x="7971" y="10744"/>
                      <a:pt x="7751" y="10555"/>
                      <a:pt x="7751" y="10303"/>
                    </a:cubicBezTo>
                    <a:cubicBezTo>
                      <a:pt x="7751" y="10050"/>
                      <a:pt x="7971" y="9893"/>
                      <a:pt x="8192" y="9893"/>
                    </a:cubicBezTo>
                    <a:close/>
                    <a:moveTo>
                      <a:pt x="6396" y="0"/>
                    </a:moveTo>
                    <a:cubicBezTo>
                      <a:pt x="5483" y="0"/>
                      <a:pt x="4726" y="725"/>
                      <a:pt x="4726" y="1639"/>
                    </a:cubicBezTo>
                    <a:lnTo>
                      <a:pt x="4726" y="2458"/>
                    </a:lnTo>
                    <a:lnTo>
                      <a:pt x="1261" y="2458"/>
                    </a:lnTo>
                    <a:cubicBezTo>
                      <a:pt x="599" y="2458"/>
                      <a:pt x="1" y="3025"/>
                      <a:pt x="1" y="3686"/>
                    </a:cubicBezTo>
                    <a:lnTo>
                      <a:pt x="1" y="11122"/>
                    </a:lnTo>
                    <a:cubicBezTo>
                      <a:pt x="1" y="11815"/>
                      <a:pt x="568" y="12350"/>
                      <a:pt x="1261" y="12350"/>
                    </a:cubicBezTo>
                    <a:lnTo>
                      <a:pt x="11468" y="12350"/>
                    </a:lnTo>
                    <a:cubicBezTo>
                      <a:pt x="12130" y="12350"/>
                      <a:pt x="12697" y="11815"/>
                      <a:pt x="12697" y="11122"/>
                    </a:cubicBezTo>
                    <a:lnTo>
                      <a:pt x="12697" y="3686"/>
                    </a:lnTo>
                    <a:cubicBezTo>
                      <a:pt x="12760" y="3025"/>
                      <a:pt x="12162" y="2458"/>
                      <a:pt x="11500" y="2458"/>
                    </a:cubicBezTo>
                    <a:lnTo>
                      <a:pt x="8034" y="2458"/>
                    </a:lnTo>
                    <a:lnTo>
                      <a:pt x="8034" y="1639"/>
                    </a:lnTo>
                    <a:cubicBezTo>
                      <a:pt x="8034" y="725"/>
                      <a:pt x="7278" y="0"/>
                      <a:pt x="6396" y="0"/>
                    </a:cubicBezTo>
                    <a:close/>
                  </a:path>
                </a:pathLst>
              </a:custGeom>
              <a:grpFill/>
              <a:ln>
                <a:noFill/>
              </a:ln>
            </p:spPr>
            <p:txBody>
              <a:bodyPr spcFirstLastPara="1" wrap="square" lIns="68569" tIns="68569" rIns="68569" bIns="68569" anchor="ctr" anchorCtr="0">
                <a:noAutofit/>
              </a:bodyPr>
              <a:lstStyle/>
              <a:p>
                <a:endParaRPr sz="1050"/>
              </a:p>
            </p:txBody>
          </p:sp>
          <p:sp>
            <p:nvSpPr>
              <p:cNvPr id="193" name="Google Shape;10088;p74"/>
              <p:cNvSpPr/>
              <p:nvPr/>
            </p:nvSpPr>
            <p:spPr>
              <a:xfrm>
                <a:off x="-59293650" y="3740025"/>
                <a:ext cx="14175" cy="14200"/>
              </a:xfrm>
              <a:custGeom>
                <a:avLst/>
                <a:gdLst/>
                <a:ahLst/>
                <a:cxnLst/>
                <a:rect l="l" t="t" r="r" b="b"/>
                <a:pathLst>
                  <a:path w="567" h="568" extrusionOk="0">
                    <a:moveTo>
                      <a:pt x="284" y="0"/>
                    </a:moveTo>
                    <a:cubicBezTo>
                      <a:pt x="126" y="0"/>
                      <a:pt x="0" y="126"/>
                      <a:pt x="0" y="284"/>
                    </a:cubicBezTo>
                    <a:cubicBezTo>
                      <a:pt x="0" y="441"/>
                      <a:pt x="126" y="567"/>
                      <a:pt x="284" y="567"/>
                    </a:cubicBezTo>
                    <a:cubicBezTo>
                      <a:pt x="441" y="567"/>
                      <a:pt x="567" y="441"/>
                      <a:pt x="567" y="284"/>
                    </a:cubicBezTo>
                    <a:cubicBezTo>
                      <a:pt x="567" y="126"/>
                      <a:pt x="441" y="0"/>
                      <a:pt x="284"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94" name="Google Shape;10089;p74"/>
            <p:cNvGrpSpPr/>
            <p:nvPr/>
          </p:nvGrpSpPr>
          <p:grpSpPr>
            <a:xfrm>
              <a:off x="8825251" y="1572826"/>
              <a:ext cx="732560" cy="724676"/>
              <a:chOff x="-64406125" y="3362225"/>
              <a:chExt cx="318225" cy="314800"/>
            </a:xfrm>
            <a:grpFill/>
          </p:grpSpPr>
          <p:sp>
            <p:nvSpPr>
              <p:cNvPr id="195" name="Google Shape;10090;p74"/>
              <p:cNvSpPr/>
              <p:nvPr/>
            </p:nvSpPr>
            <p:spPr>
              <a:xfrm>
                <a:off x="-64332100" y="3362225"/>
                <a:ext cx="170150" cy="199025"/>
              </a:xfrm>
              <a:custGeom>
                <a:avLst/>
                <a:gdLst/>
                <a:ahLst/>
                <a:cxnLst/>
                <a:rect l="l" t="t" r="r" b="b"/>
                <a:pathLst>
                  <a:path w="6806" h="7961" extrusionOk="0">
                    <a:moveTo>
                      <a:pt x="4506" y="3266"/>
                    </a:moveTo>
                    <a:cubicBezTo>
                      <a:pt x="4569" y="3266"/>
                      <a:pt x="4601" y="3298"/>
                      <a:pt x="4632" y="3298"/>
                    </a:cubicBezTo>
                    <a:lnTo>
                      <a:pt x="5577" y="4621"/>
                    </a:lnTo>
                    <a:cubicBezTo>
                      <a:pt x="5420" y="5881"/>
                      <a:pt x="4664" y="7110"/>
                      <a:pt x="3403" y="7110"/>
                    </a:cubicBezTo>
                    <a:cubicBezTo>
                      <a:pt x="2206" y="7110"/>
                      <a:pt x="1419" y="5944"/>
                      <a:pt x="1261" y="4621"/>
                    </a:cubicBezTo>
                    <a:lnTo>
                      <a:pt x="2206" y="3298"/>
                    </a:lnTo>
                    <a:cubicBezTo>
                      <a:pt x="2238" y="3266"/>
                      <a:pt x="2269" y="3266"/>
                      <a:pt x="2301" y="3266"/>
                    </a:cubicBezTo>
                    <a:close/>
                    <a:moveTo>
                      <a:pt x="4055" y="1"/>
                    </a:moveTo>
                    <a:cubicBezTo>
                      <a:pt x="3400" y="1"/>
                      <a:pt x="2703" y="167"/>
                      <a:pt x="2049" y="494"/>
                    </a:cubicBezTo>
                    <a:cubicBezTo>
                      <a:pt x="1957" y="483"/>
                      <a:pt x="1867" y="478"/>
                      <a:pt x="1779" y="478"/>
                    </a:cubicBezTo>
                    <a:cubicBezTo>
                      <a:pt x="1354" y="478"/>
                      <a:pt x="976" y="600"/>
                      <a:pt x="662" y="809"/>
                    </a:cubicBezTo>
                    <a:cubicBezTo>
                      <a:pt x="347" y="1061"/>
                      <a:pt x="1" y="1534"/>
                      <a:pt x="1" y="2384"/>
                    </a:cubicBezTo>
                    <a:cubicBezTo>
                      <a:pt x="1" y="2857"/>
                      <a:pt x="95" y="3613"/>
                      <a:pt x="347" y="4621"/>
                    </a:cubicBezTo>
                    <a:cubicBezTo>
                      <a:pt x="473" y="4810"/>
                      <a:pt x="536" y="6070"/>
                      <a:pt x="1482" y="7078"/>
                    </a:cubicBezTo>
                    <a:cubicBezTo>
                      <a:pt x="2049" y="7646"/>
                      <a:pt x="2710" y="7961"/>
                      <a:pt x="3403" y="7961"/>
                    </a:cubicBezTo>
                    <a:cubicBezTo>
                      <a:pt x="5136" y="7961"/>
                      <a:pt x="6207" y="6417"/>
                      <a:pt x="6396" y="4621"/>
                    </a:cubicBezTo>
                    <a:cubicBezTo>
                      <a:pt x="6554" y="4085"/>
                      <a:pt x="6774" y="3046"/>
                      <a:pt x="6806" y="2447"/>
                    </a:cubicBezTo>
                    <a:cubicBezTo>
                      <a:pt x="6806" y="1565"/>
                      <a:pt x="6459" y="872"/>
                      <a:pt x="5703" y="431"/>
                    </a:cubicBezTo>
                    <a:cubicBezTo>
                      <a:pt x="5234" y="143"/>
                      <a:pt x="4662" y="1"/>
                      <a:pt x="4055" y="1"/>
                    </a:cubicBezTo>
                    <a:close/>
                  </a:path>
                </a:pathLst>
              </a:custGeom>
              <a:grpFill/>
              <a:ln>
                <a:noFill/>
              </a:ln>
            </p:spPr>
            <p:txBody>
              <a:bodyPr spcFirstLastPara="1" wrap="square" lIns="68569" tIns="68569" rIns="68569" bIns="68569" anchor="ctr" anchorCtr="0">
                <a:noAutofit/>
              </a:bodyPr>
              <a:lstStyle/>
              <a:p>
                <a:endParaRPr sz="1050"/>
              </a:p>
            </p:txBody>
          </p:sp>
          <p:sp>
            <p:nvSpPr>
              <p:cNvPr id="196" name="Google Shape;10091;p74"/>
              <p:cNvSpPr/>
              <p:nvPr/>
            </p:nvSpPr>
            <p:spPr>
              <a:xfrm>
                <a:off x="-64406125" y="3559050"/>
                <a:ext cx="318225" cy="117975"/>
              </a:xfrm>
              <a:custGeom>
                <a:avLst/>
                <a:gdLst/>
                <a:ahLst/>
                <a:cxnLst/>
                <a:rect l="l" t="t" r="r" b="b"/>
                <a:pathLst>
                  <a:path w="12729" h="4719" extrusionOk="0">
                    <a:moveTo>
                      <a:pt x="4474" y="1001"/>
                    </a:moveTo>
                    <a:lnTo>
                      <a:pt x="5797" y="2293"/>
                    </a:lnTo>
                    <a:lnTo>
                      <a:pt x="5199" y="2891"/>
                    </a:lnTo>
                    <a:lnTo>
                      <a:pt x="4002" y="1159"/>
                    </a:lnTo>
                    <a:cubicBezTo>
                      <a:pt x="4159" y="1096"/>
                      <a:pt x="4380" y="1064"/>
                      <a:pt x="4474" y="1001"/>
                    </a:cubicBezTo>
                    <a:close/>
                    <a:moveTo>
                      <a:pt x="8318" y="1001"/>
                    </a:moveTo>
                    <a:cubicBezTo>
                      <a:pt x="8475" y="1064"/>
                      <a:pt x="8633" y="1159"/>
                      <a:pt x="8790" y="1190"/>
                    </a:cubicBezTo>
                    <a:lnTo>
                      <a:pt x="7593" y="2891"/>
                    </a:lnTo>
                    <a:lnTo>
                      <a:pt x="6995" y="2293"/>
                    </a:lnTo>
                    <a:lnTo>
                      <a:pt x="8318" y="1001"/>
                    </a:lnTo>
                    <a:close/>
                    <a:moveTo>
                      <a:pt x="10681" y="3112"/>
                    </a:moveTo>
                    <a:cubicBezTo>
                      <a:pt x="10901" y="3112"/>
                      <a:pt x="11059" y="3301"/>
                      <a:pt x="11059" y="3553"/>
                    </a:cubicBezTo>
                    <a:cubicBezTo>
                      <a:pt x="11059" y="3742"/>
                      <a:pt x="10870" y="3931"/>
                      <a:pt x="10681" y="3931"/>
                    </a:cubicBezTo>
                    <a:lnTo>
                      <a:pt x="9578" y="3931"/>
                    </a:lnTo>
                    <a:cubicBezTo>
                      <a:pt x="9326" y="3931"/>
                      <a:pt x="9137" y="3742"/>
                      <a:pt x="9137" y="3553"/>
                    </a:cubicBezTo>
                    <a:cubicBezTo>
                      <a:pt x="9137" y="3301"/>
                      <a:pt x="9326" y="3112"/>
                      <a:pt x="9578" y="3112"/>
                    </a:cubicBezTo>
                    <a:close/>
                    <a:moveTo>
                      <a:pt x="4458" y="1"/>
                    </a:moveTo>
                    <a:cubicBezTo>
                      <a:pt x="4348" y="1"/>
                      <a:pt x="4238" y="40"/>
                      <a:pt x="4159" y="119"/>
                    </a:cubicBezTo>
                    <a:cubicBezTo>
                      <a:pt x="4065" y="245"/>
                      <a:pt x="3939" y="308"/>
                      <a:pt x="3781" y="308"/>
                    </a:cubicBezTo>
                    <a:lnTo>
                      <a:pt x="2395" y="308"/>
                    </a:lnTo>
                    <a:cubicBezTo>
                      <a:pt x="914" y="308"/>
                      <a:pt x="0" y="1442"/>
                      <a:pt x="0" y="2639"/>
                    </a:cubicBezTo>
                    <a:lnTo>
                      <a:pt x="0" y="4341"/>
                    </a:lnTo>
                    <a:cubicBezTo>
                      <a:pt x="0" y="4561"/>
                      <a:pt x="189" y="4719"/>
                      <a:pt x="441" y="4719"/>
                    </a:cubicBezTo>
                    <a:lnTo>
                      <a:pt x="12287" y="4719"/>
                    </a:lnTo>
                    <a:cubicBezTo>
                      <a:pt x="12508" y="4719"/>
                      <a:pt x="12665" y="4530"/>
                      <a:pt x="12665" y="4341"/>
                    </a:cubicBezTo>
                    <a:lnTo>
                      <a:pt x="12665" y="2639"/>
                    </a:lnTo>
                    <a:cubicBezTo>
                      <a:pt x="12728" y="1474"/>
                      <a:pt x="11783" y="371"/>
                      <a:pt x="10303" y="371"/>
                    </a:cubicBezTo>
                    <a:lnTo>
                      <a:pt x="8948" y="371"/>
                    </a:lnTo>
                    <a:cubicBezTo>
                      <a:pt x="8727" y="371"/>
                      <a:pt x="8664" y="277"/>
                      <a:pt x="8538" y="151"/>
                    </a:cubicBezTo>
                    <a:cubicBezTo>
                      <a:pt x="8456" y="52"/>
                      <a:pt x="8339" y="5"/>
                      <a:pt x="8219" y="5"/>
                    </a:cubicBezTo>
                    <a:cubicBezTo>
                      <a:pt x="8110" y="5"/>
                      <a:pt x="7998" y="44"/>
                      <a:pt x="7908" y="119"/>
                    </a:cubicBezTo>
                    <a:lnTo>
                      <a:pt x="6333" y="1694"/>
                    </a:lnTo>
                    <a:lnTo>
                      <a:pt x="4758" y="119"/>
                    </a:lnTo>
                    <a:cubicBezTo>
                      <a:pt x="4679" y="40"/>
                      <a:pt x="4569" y="1"/>
                      <a:pt x="4458" y="1"/>
                    </a:cubicBezTo>
                    <a:close/>
                  </a:path>
                </a:pathLst>
              </a:custGeom>
              <a:grpFill/>
              <a:ln>
                <a:noFill/>
              </a:ln>
            </p:spPr>
            <p:txBody>
              <a:bodyPr spcFirstLastPara="1" wrap="square" lIns="68569" tIns="68569" rIns="68569" bIns="68569" anchor="ctr" anchorCtr="0">
                <a:noAutofit/>
              </a:bodyPr>
              <a:lstStyle/>
              <a:p>
                <a:endParaRPr sz="1050"/>
              </a:p>
            </p:txBody>
          </p:sp>
        </p:grpSp>
        <p:sp>
          <p:nvSpPr>
            <p:cNvPr id="218" name="Google Shape;10113;p74"/>
            <p:cNvSpPr/>
            <p:nvPr/>
          </p:nvSpPr>
          <p:spPr>
            <a:xfrm>
              <a:off x="7156894" y="3640883"/>
              <a:ext cx="562265" cy="556052"/>
            </a:xfrm>
            <a:custGeom>
              <a:avLst/>
              <a:gdLst/>
              <a:ahLst/>
              <a:cxnLst/>
              <a:rect l="l" t="t" r="r" b="b"/>
              <a:pathLst>
                <a:path w="12760" h="12619" extrusionOk="0">
                  <a:moveTo>
                    <a:pt x="10082" y="2190"/>
                  </a:moveTo>
                  <a:lnTo>
                    <a:pt x="11027" y="2726"/>
                  </a:lnTo>
                  <a:lnTo>
                    <a:pt x="8948" y="6317"/>
                  </a:lnTo>
                  <a:lnTo>
                    <a:pt x="8003" y="5781"/>
                  </a:lnTo>
                  <a:cubicBezTo>
                    <a:pt x="8349" y="5151"/>
                    <a:pt x="9704" y="2820"/>
                    <a:pt x="10082" y="2190"/>
                  </a:cubicBezTo>
                  <a:close/>
                  <a:moveTo>
                    <a:pt x="7813" y="6601"/>
                  </a:moveTo>
                  <a:lnTo>
                    <a:pt x="8318" y="6916"/>
                  </a:lnTo>
                  <a:lnTo>
                    <a:pt x="7782" y="7262"/>
                  </a:lnTo>
                  <a:lnTo>
                    <a:pt x="7813" y="6601"/>
                  </a:lnTo>
                  <a:close/>
                  <a:moveTo>
                    <a:pt x="10554" y="8522"/>
                  </a:moveTo>
                  <a:cubicBezTo>
                    <a:pt x="10806" y="8522"/>
                    <a:pt x="10964" y="8711"/>
                    <a:pt x="10964" y="8900"/>
                  </a:cubicBezTo>
                  <a:cubicBezTo>
                    <a:pt x="10964" y="9153"/>
                    <a:pt x="10806" y="9342"/>
                    <a:pt x="10554" y="9342"/>
                  </a:cubicBezTo>
                  <a:lnTo>
                    <a:pt x="5608" y="9342"/>
                  </a:lnTo>
                  <a:cubicBezTo>
                    <a:pt x="5356" y="9342"/>
                    <a:pt x="5167" y="9153"/>
                    <a:pt x="5167" y="8900"/>
                  </a:cubicBezTo>
                  <a:cubicBezTo>
                    <a:pt x="5167" y="8680"/>
                    <a:pt x="5356" y="8522"/>
                    <a:pt x="5608" y="8522"/>
                  </a:cubicBezTo>
                  <a:close/>
                  <a:moveTo>
                    <a:pt x="3088" y="5592"/>
                  </a:moveTo>
                  <a:cubicBezTo>
                    <a:pt x="3308" y="5592"/>
                    <a:pt x="3497" y="5813"/>
                    <a:pt x="3497" y="6002"/>
                  </a:cubicBezTo>
                  <a:lnTo>
                    <a:pt x="3497" y="6286"/>
                  </a:lnTo>
                  <a:cubicBezTo>
                    <a:pt x="3970" y="6443"/>
                    <a:pt x="4348" y="6916"/>
                    <a:pt x="4348" y="7451"/>
                  </a:cubicBezTo>
                  <a:cubicBezTo>
                    <a:pt x="4348" y="7703"/>
                    <a:pt x="4159" y="7861"/>
                    <a:pt x="3907" y="7861"/>
                  </a:cubicBezTo>
                  <a:cubicBezTo>
                    <a:pt x="3655" y="7861"/>
                    <a:pt x="3497" y="7640"/>
                    <a:pt x="3497" y="7451"/>
                  </a:cubicBezTo>
                  <a:cubicBezTo>
                    <a:pt x="3497" y="7231"/>
                    <a:pt x="3308" y="7010"/>
                    <a:pt x="3088" y="7010"/>
                  </a:cubicBezTo>
                  <a:cubicBezTo>
                    <a:pt x="2836" y="7010"/>
                    <a:pt x="2678" y="7231"/>
                    <a:pt x="2678" y="7451"/>
                  </a:cubicBezTo>
                  <a:cubicBezTo>
                    <a:pt x="2678" y="7703"/>
                    <a:pt x="3025" y="7924"/>
                    <a:pt x="3340" y="8176"/>
                  </a:cubicBezTo>
                  <a:cubicBezTo>
                    <a:pt x="3781" y="8491"/>
                    <a:pt x="4348" y="8869"/>
                    <a:pt x="4348" y="9531"/>
                  </a:cubicBezTo>
                  <a:cubicBezTo>
                    <a:pt x="4348" y="10098"/>
                    <a:pt x="3970" y="10539"/>
                    <a:pt x="3497" y="10728"/>
                  </a:cubicBezTo>
                  <a:lnTo>
                    <a:pt x="3497" y="11011"/>
                  </a:lnTo>
                  <a:cubicBezTo>
                    <a:pt x="3497" y="11232"/>
                    <a:pt x="3308" y="11452"/>
                    <a:pt x="3088" y="11452"/>
                  </a:cubicBezTo>
                  <a:cubicBezTo>
                    <a:pt x="2836" y="11452"/>
                    <a:pt x="2678" y="11232"/>
                    <a:pt x="2678" y="11011"/>
                  </a:cubicBezTo>
                  <a:lnTo>
                    <a:pt x="2678" y="10728"/>
                  </a:lnTo>
                  <a:cubicBezTo>
                    <a:pt x="2206" y="10570"/>
                    <a:pt x="1859" y="10098"/>
                    <a:pt x="1859" y="9531"/>
                  </a:cubicBezTo>
                  <a:cubicBezTo>
                    <a:pt x="1859" y="9310"/>
                    <a:pt x="2048" y="9121"/>
                    <a:pt x="2300" y="9121"/>
                  </a:cubicBezTo>
                  <a:cubicBezTo>
                    <a:pt x="2521" y="9121"/>
                    <a:pt x="2678" y="9310"/>
                    <a:pt x="2678" y="9531"/>
                  </a:cubicBezTo>
                  <a:cubicBezTo>
                    <a:pt x="2678" y="9783"/>
                    <a:pt x="2867" y="9940"/>
                    <a:pt x="3088" y="9940"/>
                  </a:cubicBezTo>
                  <a:cubicBezTo>
                    <a:pt x="3308" y="9940"/>
                    <a:pt x="3497" y="9751"/>
                    <a:pt x="3497" y="9531"/>
                  </a:cubicBezTo>
                  <a:cubicBezTo>
                    <a:pt x="3497" y="9310"/>
                    <a:pt x="3182" y="9089"/>
                    <a:pt x="2836" y="8837"/>
                  </a:cubicBezTo>
                  <a:cubicBezTo>
                    <a:pt x="2395" y="8522"/>
                    <a:pt x="1859" y="8113"/>
                    <a:pt x="1859" y="7451"/>
                  </a:cubicBezTo>
                  <a:cubicBezTo>
                    <a:pt x="1859" y="6916"/>
                    <a:pt x="2206" y="6475"/>
                    <a:pt x="2678" y="6286"/>
                  </a:cubicBezTo>
                  <a:lnTo>
                    <a:pt x="2678" y="6002"/>
                  </a:lnTo>
                  <a:cubicBezTo>
                    <a:pt x="2678" y="5750"/>
                    <a:pt x="2867" y="5592"/>
                    <a:pt x="3088" y="5592"/>
                  </a:cubicBezTo>
                  <a:close/>
                  <a:moveTo>
                    <a:pt x="10554" y="11011"/>
                  </a:moveTo>
                  <a:cubicBezTo>
                    <a:pt x="10806" y="11011"/>
                    <a:pt x="10964" y="11200"/>
                    <a:pt x="10964" y="11452"/>
                  </a:cubicBezTo>
                  <a:cubicBezTo>
                    <a:pt x="10964" y="11641"/>
                    <a:pt x="10806" y="11830"/>
                    <a:pt x="10554" y="11830"/>
                  </a:cubicBezTo>
                  <a:lnTo>
                    <a:pt x="5608" y="11830"/>
                  </a:lnTo>
                  <a:cubicBezTo>
                    <a:pt x="5356" y="11830"/>
                    <a:pt x="5167" y="11641"/>
                    <a:pt x="5167" y="11452"/>
                  </a:cubicBezTo>
                  <a:cubicBezTo>
                    <a:pt x="5167" y="11200"/>
                    <a:pt x="5356" y="11011"/>
                    <a:pt x="5608" y="11011"/>
                  </a:cubicBezTo>
                  <a:close/>
                  <a:moveTo>
                    <a:pt x="10933" y="1"/>
                  </a:moveTo>
                  <a:cubicBezTo>
                    <a:pt x="10599" y="1"/>
                    <a:pt x="10280" y="176"/>
                    <a:pt x="10113" y="489"/>
                  </a:cubicBezTo>
                  <a:lnTo>
                    <a:pt x="7877" y="4395"/>
                  </a:lnTo>
                  <a:lnTo>
                    <a:pt x="1229" y="4395"/>
                  </a:lnTo>
                  <a:cubicBezTo>
                    <a:pt x="567" y="4395"/>
                    <a:pt x="0" y="4931"/>
                    <a:pt x="0" y="5592"/>
                  </a:cubicBezTo>
                  <a:lnTo>
                    <a:pt x="0" y="11389"/>
                  </a:lnTo>
                  <a:cubicBezTo>
                    <a:pt x="0" y="12051"/>
                    <a:pt x="567" y="12618"/>
                    <a:pt x="1229" y="12618"/>
                  </a:cubicBezTo>
                  <a:lnTo>
                    <a:pt x="11437" y="12618"/>
                  </a:lnTo>
                  <a:cubicBezTo>
                    <a:pt x="12098" y="12618"/>
                    <a:pt x="12697" y="12082"/>
                    <a:pt x="12697" y="11389"/>
                  </a:cubicBezTo>
                  <a:lnTo>
                    <a:pt x="12697" y="5592"/>
                  </a:lnTo>
                  <a:cubicBezTo>
                    <a:pt x="12602" y="4931"/>
                    <a:pt x="12067" y="4395"/>
                    <a:pt x="11374" y="4395"/>
                  </a:cubicBezTo>
                  <a:lnTo>
                    <a:pt x="11027" y="4395"/>
                  </a:lnTo>
                  <a:lnTo>
                    <a:pt x="12476" y="1875"/>
                  </a:lnTo>
                  <a:cubicBezTo>
                    <a:pt x="12760" y="1402"/>
                    <a:pt x="12602" y="804"/>
                    <a:pt x="12130" y="583"/>
                  </a:cubicBezTo>
                  <a:lnTo>
                    <a:pt x="11437" y="142"/>
                  </a:lnTo>
                  <a:cubicBezTo>
                    <a:pt x="11277" y="46"/>
                    <a:pt x="11103" y="1"/>
                    <a:pt x="10933" y="1"/>
                  </a:cubicBezTo>
                  <a:close/>
                </a:path>
              </a:pathLst>
            </a:custGeom>
            <a:grpFill/>
            <a:ln>
              <a:noFill/>
            </a:ln>
          </p:spPr>
          <p:txBody>
            <a:bodyPr spcFirstLastPara="1" wrap="square" lIns="68569" tIns="68569" rIns="68569" bIns="68569" anchor="ctr" anchorCtr="0">
              <a:noAutofit/>
            </a:bodyPr>
            <a:lstStyle/>
            <a:p>
              <a:endParaRPr sz="1050"/>
            </a:p>
          </p:txBody>
        </p:sp>
        <p:grpSp>
          <p:nvGrpSpPr>
            <p:cNvPr id="223" name="Google Shape;10118;p74"/>
            <p:cNvGrpSpPr/>
            <p:nvPr/>
          </p:nvGrpSpPr>
          <p:grpSpPr>
            <a:xfrm>
              <a:off x="11767951" y="2764178"/>
              <a:ext cx="498284" cy="505891"/>
              <a:chOff x="-59400775" y="4084200"/>
              <a:chExt cx="311125" cy="315875"/>
            </a:xfrm>
            <a:grpFill/>
          </p:grpSpPr>
          <p:sp>
            <p:nvSpPr>
              <p:cNvPr id="224" name="Google Shape;10119;p74"/>
              <p:cNvSpPr/>
              <p:nvPr/>
            </p:nvSpPr>
            <p:spPr>
              <a:xfrm>
                <a:off x="-59400775" y="4317350"/>
                <a:ext cx="89800" cy="82725"/>
              </a:xfrm>
              <a:custGeom>
                <a:avLst/>
                <a:gdLst/>
                <a:ahLst/>
                <a:cxnLst/>
                <a:rect l="l" t="t" r="r" b="b"/>
                <a:pathLst>
                  <a:path w="3592" h="3309" extrusionOk="0">
                    <a:moveTo>
                      <a:pt x="1796" y="851"/>
                    </a:moveTo>
                    <a:cubicBezTo>
                      <a:pt x="2048" y="851"/>
                      <a:pt x="2237" y="1071"/>
                      <a:pt x="2237" y="1260"/>
                    </a:cubicBezTo>
                    <a:cubicBezTo>
                      <a:pt x="2237" y="1449"/>
                      <a:pt x="2048" y="1701"/>
                      <a:pt x="1796" y="1701"/>
                    </a:cubicBezTo>
                    <a:cubicBezTo>
                      <a:pt x="1576" y="1701"/>
                      <a:pt x="1418" y="1481"/>
                      <a:pt x="1418" y="1260"/>
                    </a:cubicBezTo>
                    <a:cubicBezTo>
                      <a:pt x="1418" y="1008"/>
                      <a:pt x="1576" y="851"/>
                      <a:pt x="1796" y="851"/>
                    </a:cubicBezTo>
                    <a:close/>
                    <a:moveTo>
                      <a:pt x="0" y="0"/>
                    </a:moveTo>
                    <a:lnTo>
                      <a:pt x="0" y="2079"/>
                    </a:lnTo>
                    <a:cubicBezTo>
                      <a:pt x="0" y="2741"/>
                      <a:pt x="536" y="3308"/>
                      <a:pt x="1229" y="3308"/>
                    </a:cubicBezTo>
                    <a:lnTo>
                      <a:pt x="2332" y="3308"/>
                    </a:lnTo>
                    <a:cubicBezTo>
                      <a:pt x="2993" y="3308"/>
                      <a:pt x="3592" y="2741"/>
                      <a:pt x="3592" y="2079"/>
                    </a:cubicBezTo>
                    <a:lnTo>
                      <a:pt x="3592" y="0"/>
                    </a:lnTo>
                    <a:close/>
                  </a:path>
                </a:pathLst>
              </a:custGeom>
              <a:grpFill/>
              <a:ln>
                <a:noFill/>
              </a:ln>
            </p:spPr>
            <p:txBody>
              <a:bodyPr spcFirstLastPara="1" wrap="square" lIns="68569" tIns="68569" rIns="68569" bIns="68569" anchor="ctr" anchorCtr="0">
                <a:noAutofit/>
              </a:bodyPr>
              <a:lstStyle/>
              <a:p>
                <a:endParaRPr sz="1050"/>
              </a:p>
            </p:txBody>
          </p:sp>
          <p:sp>
            <p:nvSpPr>
              <p:cNvPr id="225" name="Google Shape;10120;p74"/>
              <p:cNvSpPr/>
              <p:nvPr/>
            </p:nvSpPr>
            <p:spPr>
              <a:xfrm>
                <a:off x="-59400000" y="4084200"/>
                <a:ext cx="89825" cy="212700"/>
              </a:xfrm>
              <a:custGeom>
                <a:avLst/>
                <a:gdLst/>
                <a:ahLst/>
                <a:cxnLst/>
                <a:rect l="l" t="t" r="r" b="b"/>
                <a:pathLst>
                  <a:path w="3593" h="8508" extrusionOk="0">
                    <a:moveTo>
                      <a:pt x="1734" y="1607"/>
                    </a:moveTo>
                    <a:cubicBezTo>
                      <a:pt x="1923" y="1607"/>
                      <a:pt x="2175" y="1797"/>
                      <a:pt x="2175" y="2049"/>
                    </a:cubicBezTo>
                    <a:lnTo>
                      <a:pt x="2175" y="7278"/>
                    </a:lnTo>
                    <a:cubicBezTo>
                      <a:pt x="2175" y="7499"/>
                      <a:pt x="1986" y="7656"/>
                      <a:pt x="1734" y="7656"/>
                    </a:cubicBezTo>
                    <a:cubicBezTo>
                      <a:pt x="1513" y="7656"/>
                      <a:pt x="1356" y="7467"/>
                      <a:pt x="1356" y="7278"/>
                    </a:cubicBezTo>
                    <a:lnTo>
                      <a:pt x="1356" y="2049"/>
                    </a:lnTo>
                    <a:cubicBezTo>
                      <a:pt x="1356" y="1797"/>
                      <a:pt x="1545" y="1607"/>
                      <a:pt x="1734" y="1607"/>
                    </a:cubicBezTo>
                    <a:close/>
                    <a:moveTo>
                      <a:pt x="1230" y="1"/>
                    </a:moveTo>
                    <a:cubicBezTo>
                      <a:pt x="568" y="1"/>
                      <a:pt x="1" y="536"/>
                      <a:pt x="1" y="1198"/>
                    </a:cubicBezTo>
                    <a:lnTo>
                      <a:pt x="1" y="8507"/>
                    </a:lnTo>
                    <a:lnTo>
                      <a:pt x="3593" y="8507"/>
                    </a:lnTo>
                    <a:lnTo>
                      <a:pt x="3593" y="1198"/>
                    </a:lnTo>
                    <a:cubicBezTo>
                      <a:pt x="3561" y="536"/>
                      <a:pt x="2994" y="1"/>
                      <a:pt x="2332" y="1"/>
                    </a:cubicBezTo>
                    <a:close/>
                  </a:path>
                </a:pathLst>
              </a:custGeom>
              <a:grpFill/>
              <a:ln>
                <a:noFill/>
              </a:ln>
            </p:spPr>
            <p:txBody>
              <a:bodyPr spcFirstLastPara="1" wrap="square" lIns="68569" tIns="68569" rIns="68569" bIns="68569" anchor="ctr" anchorCtr="0">
                <a:noAutofit/>
              </a:bodyPr>
              <a:lstStyle/>
              <a:p>
                <a:endParaRPr sz="1050"/>
              </a:p>
            </p:txBody>
          </p:sp>
          <p:sp>
            <p:nvSpPr>
              <p:cNvPr id="226" name="Google Shape;10121;p74"/>
              <p:cNvSpPr/>
              <p:nvPr/>
            </p:nvSpPr>
            <p:spPr>
              <a:xfrm>
                <a:off x="-59290500" y="4317350"/>
                <a:ext cx="89800" cy="82725"/>
              </a:xfrm>
              <a:custGeom>
                <a:avLst/>
                <a:gdLst/>
                <a:ahLst/>
                <a:cxnLst/>
                <a:rect l="l" t="t" r="r" b="b"/>
                <a:pathLst>
                  <a:path w="3592" h="3309" extrusionOk="0">
                    <a:moveTo>
                      <a:pt x="1796" y="851"/>
                    </a:moveTo>
                    <a:cubicBezTo>
                      <a:pt x="2048" y="851"/>
                      <a:pt x="2205" y="1071"/>
                      <a:pt x="2205" y="1260"/>
                    </a:cubicBezTo>
                    <a:cubicBezTo>
                      <a:pt x="2205" y="1449"/>
                      <a:pt x="2016" y="1701"/>
                      <a:pt x="1796" y="1701"/>
                    </a:cubicBezTo>
                    <a:cubicBezTo>
                      <a:pt x="1575" y="1701"/>
                      <a:pt x="1386" y="1481"/>
                      <a:pt x="1386" y="1260"/>
                    </a:cubicBezTo>
                    <a:cubicBezTo>
                      <a:pt x="1386" y="1008"/>
                      <a:pt x="1575" y="851"/>
                      <a:pt x="1796" y="851"/>
                    </a:cubicBezTo>
                    <a:close/>
                    <a:moveTo>
                      <a:pt x="0" y="0"/>
                    </a:moveTo>
                    <a:lnTo>
                      <a:pt x="0" y="2079"/>
                    </a:lnTo>
                    <a:cubicBezTo>
                      <a:pt x="0" y="2741"/>
                      <a:pt x="536" y="3308"/>
                      <a:pt x="1260" y="3308"/>
                    </a:cubicBezTo>
                    <a:lnTo>
                      <a:pt x="2363" y="3308"/>
                    </a:lnTo>
                    <a:cubicBezTo>
                      <a:pt x="3025" y="3308"/>
                      <a:pt x="3592" y="2741"/>
                      <a:pt x="3592" y="2079"/>
                    </a:cubicBezTo>
                    <a:lnTo>
                      <a:pt x="3592" y="0"/>
                    </a:lnTo>
                    <a:close/>
                  </a:path>
                </a:pathLst>
              </a:custGeom>
              <a:grpFill/>
              <a:ln>
                <a:noFill/>
              </a:ln>
            </p:spPr>
            <p:txBody>
              <a:bodyPr spcFirstLastPara="1" wrap="square" lIns="68569" tIns="68569" rIns="68569" bIns="68569" anchor="ctr" anchorCtr="0">
                <a:noAutofit/>
              </a:bodyPr>
              <a:lstStyle/>
              <a:p>
                <a:endParaRPr sz="1050"/>
              </a:p>
            </p:txBody>
          </p:sp>
          <p:sp>
            <p:nvSpPr>
              <p:cNvPr id="227" name="Google Shape;10122;p74"/>
              <p:cNvSpPr/>
              <p:nvPr/>
            </p:nvSpPr>
            <p:spPr>
              <a:xfrm>
                <a:off x="-59290500" y="4084200"/>
                <a:ext cx="89800" cy="212700"/>
              </a:xfrm>
              <a:custGeom>
                <a:avLst/>
                <a:gdLst/>
                <a:ahLst/>
                <a:cxnLst/>
                <a:rect l="l" t="t" r="r" b="b"/>
                <a:pathLst>
                  <a:path w="3592" h="8508" extrusionOk="0">
                    <a:moveTo>
                      <a:pt x="1796" y="1607"/>
                    </a:moveTo>
                    <a:cubicBezTo>
                      <a:pt x="2048" y="1607"/>
                      <a:pt x="2205" y="1797"/>
                      <a:pt x="2205" y="2049"/>
                    </a:cubicBezTo>
                    <a:lnTo>
                      <a:pt x="2205" y="7278"/>
                    </a:lnTo>
                    <a:cubicBezTo>
                      <a:pt x="2205" y="7499"/>
                      <a:pt x="2016" y="7656"/>
                      <a:pt x="1796" y="7656"/>
                    </a:cubicBezTo>
                    <a:cubicBezTo>
                      <a:pt x="1607" y="7656"/>
                      <a:pt x="1386" y="7467"/>
                      <a:pt x="1386" y="7278"/>
                    </a:cubicBezTo>
                    <a:lnTo>
                      <a:pt x="1386" y="2049"/>
                    </a:lnTo>
                    <a:cubicBezTo>
                      <a:pt x="1386" y="1797"/>
                      <a:pt x="1575" y="1607"/>
                      <a:pt x="1796" y="1607"/>
                    </a:cubicBezTo>
                    <a:close/>
                    <a:moveTo>
                      <a:pt x="1260" y="1"/>
                    </a:moveTo>
                    <a:cubicBezTo>
                      <a:pt x="599" y="1"/>
                      <a:pt x="0" y="536"/>
                      <a:pt x="0" y="1198"/>
                    </a:cubicBezTo>
                    <a:lnTo>
                      <a:pt x="0" y="8507"/>
                    </a:lnTo>
                    <a:lnTo>
                      <a:pt x="3592" y="8507"/>
                    </a:lnTo>
                    <a:lnTo>
                      <a:pt x="3592" y="1198"/>
                    </a:lnTo>
                    <a:cubicBezTo>
                      <a:pt x="3592" y="536"/>
                      <a:pt x="3025" y="1"/>
                      <a:pt x="2363" y="1"/>
                    </a:cubicBezTo>
                    <a:close/>
                  </a:path>
                </a:pathLst>
              </a:custGeom>
              <a:grpFill/>
              <a:ln>
                <a:noFill/>
              </a:ln>
            </p:spPr>
            <p:txBody>
              <a:bodyPr spcFirstLastPara="1" wrap="square" lIns="68569" tIns="68569" rIns="68569" bIns="68569" anchor="ctr" anchorCtr="0">
                <a:noAutofit/>
              </a:bodyPr>
              <a:lstStyle/>
              <a:p>
                <a:endParaRPr sz="1050"/>
              </a:p>
            </p:txBody>
          </p:sp>
          <p:sp>
            <p:nvSpPr>
              <p:cNvPr id="228" name="Google Shape;10123;p74"/>
              <p:cNvSpPr/>
              <p:nvPr/>
            </p:nvSpPr>
            <p:spPr>
              <a:xfrm>
                <a:off x="-59181025" y="4317350"/>
                <a:ext cx="89800" cy="82725"/>
              </a:xfrm>
              <a:custGeom>
                <a:avLst/>
                <a:gdLst/>
                <a:ahLst/>
                <a:cxnLst/>
                <a:rect l="l" t="t" r="r" b="b"/>
                <a:pathLst>
                  <a:path w="3592" h="3309" extrusionOk="0">
                    <a:moveTo>
                      <a:pt x="1828" y="851"/>
                    </a:moveTo>
                    <a:cubicBezTo>
                      <a:pt x="2080" y="851"/>
                      <a:pt x="2269" y="1071"/>
                      <a:pt x="2269" y="1260"/>
                    </a:cubicBezTo>
                    <a:cubicBezTo>
                      <a:pt x="2269" y="1449"/>
                      <a:pt x="2080" y="1701"/>
                      <a:pt x="1828" y="1701"/>
                    </a:cubicBezTo>
                    <a:cubicBezTo>
                      <a:pt x="1607" y="1701"/>
                      <a:pt x="1450" y="1481"/>
                      <a:pt x="1450" y="1260"/>
                    </a:cubicBezTo>
                    <a:cubicBezTo>
                      <a:pt x="1450" y="1008"/>
                      <a:pt x="1607" y="851"/>
                      <a:pt x="1828" y="851"/>
                    </a:cubicBezTo>
                    <a:close/>
                    <a:moveTo>
                      <a:pt x="0" y="0"/>
                    </a:moveTo>
                    <a:lnTo>
                      <a:pt x="0" y="2079"/>
                    </a:lnTo>
                    <a:lnTo>
                      <a:pt x="32" y="2079"/>
                    </a:lnTo>
                    <a:cubicBezTo>
                      <a:pt x="32" y="2741"/>
                      <a:pt x="567" y="3308"/>
                      <a:pt x="1261" y="3308"/>
                    </a:cubicBezTo>
                    <a:lnTo>
                      <a:pt x="2363" y="3308"/>
                    </a:lnTo>
                    <a:cubicBezTo>
                      <a:pt x="3025" y="3308"/>
                      <a:pt x="3592" y="2741"/>
                      <a:pt x="3592" y="2079"/>
                    </a:cubicBezTo>
                    <a:lnTo>
                      <a:pt x="3592" y="0"/>
                    </a:lnTo>
                    <a:close/>
                  </a:path>
                </a:pathLst>
              </a:custGeom>
              <a:grpFill/>
              <a:ln>
                <a:noFill/>
              </a:ln>
            </p:spPr>
            <p:txBody>
              <a:bodyPr spcFirstLastPara="1" wrap="square" lIns="68569" tIns="68569" rIns="68569" bIns="68569" anchor="ctr" anchorCtr="0">
                <a:noAutofit/>
              </a:bodyPr>
              <a:lstStyle/>
              <a:p>
                <a:endParaRPr sz="1050"/>
              </a:p>
            </p:txBody>
          </p:sp>
          <p:sp>
            <p:nvSpPr>
              <p:cNvPr id="229" name="Google Shape;10124;p74"/>
              <p:cNvSpPr/>
              <p:nvPr/>
            </p:nvSpPr>
            <p:spPr>
              <a:xfrm>
                <a:off x="-59179450" y="4084200"/>
                <a:ext cx="89800" cy="212700"/>
              </a:xfrm>
              <a:custGeom>
                <a:avLst/>
                <a:gdLst/>
                <a:ahLst/>
                <a:cxnLst/>
                <a:rect l="l" t="t" r="r" b="b"/>
                <a:pathLst>
                  <a:path w="3592" h="8508" extrusionOk="0">
                    <a:moveTo>
                      <a:pt x="1733" y="1607"/>
                    </a:moveTo>
                    <a:cubicBezTo>
                      <a:pt x="1922" y="1607"/>
                      <a:pt x="2174" y="1797"/>
                      <a:pt x="2174" y="2049"/>
                    </a:cubicBezTo>
                    <a:lnTo>
                      <a:pt x="2174" y="7278"/>
                    </a:lnTo>
                    <a:cubicBezTo>
                      <a:pt x="2174" y="7499"/>
                      <a:pt x="1985" y="7656"/>
                      <a:pt x="1733" y="7656"/>
                    </a:cubicBezTo>
                    <a:cubicBezTo>
                      <a:pt x="1513" y="7656"/>
                      <a:pt x="1355" y="7467"/>
                      <a:pt x="1355" y="7278"/>
                    </a:cubicBezTo>
                    <a:lnTo>
                      <a:pt x="1355" y="2049"/>
                    </a:lnTo>
                    <a:cubicBezTo>
                      <a:pt x="1355" y="1797"/>
                      <a:pt x="1544" y="1607"/>
                      <a:pt x="1733" y="1607"/>
                    </a:cubicBezTo>
                    <a:close/>
                    <a:moveTo>
                      <a:pt x="1229" y="1"/>
                    </a:moveTo>
                    <a:cubicBezTo>
                      <a:pt x="567" y="1"/>
                      <a:pt x="0" y="536"/>
                      <a:pt x="0" y="1198"/>
                    </a:cubicBezTo>
                    <a:lnTo>
                      <a:pt x="0" y="8507"/>
                    </a:lnTo>
                    <a:lnTo>
                      <a:pt x="3592" y="8507"/>
                    </a:lnTo>
                    <a:lnTo>
                      <a:pt x="3592" y="1198"/>
                    </a:lnTo>
                    <a:cubicBezTo>
                      <a:pt x="3560" y="536"/>
                      <a:pt x="2993" y="1"/>
                      <a:pt x="2332"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34" name="Google Shape;10129;p74"/>
            <p:cNvGrpSpPr/>
            <p:nvPr/>
          </p:nvGrpSpPr>
          <p:grpSpPr>
            <a:xfrm>
              <a:off x="8061811" y="1613794"/>
              <a:ext cx="607772" cy="714064"/>
              <a:chOff x="-64022550" y="3727425"/>
              <a:chExt cx="270175" cy="317425"/>
            </a:xfrm>
            <a:grpFill/>
          </p:grpSpPr>
          <p:sp>
            <p:nvSpPr>
              <p:cNvPr id="235" name="Google Shape;10130;p74"/>
              <p:cNvSpPr/>
              <p:nvPr/>
            </p:nvSpPr>
            <p:spPr>
              <a:xfrm>
                <a:off x="-64022550" y="3912500"/>
                <a:ext cx="270175" cy="90600"/>
              </a:xfrm>
              <a:custGeom>
                <a:avLst/>
                <a:gdLst/>
                <a:ahLst/>
                <a:cxnLst/>
                <a:rect l="l" t="t" r="r" b="b"/>
                <a:pathLst>
                  <a:path w="10807" h="3624" extrusionOk="0">
                    <a:moveTo>
                      <a:pt x="2111" y="1"/>
                    </a:moveTo>
                    <a:cubicBezTo>
                      <a:pt x="945" y="1"/>
                      <a:pt x="0" y="946"/>
                      <a:pt x="0" y="2080"/>
                    </a:cubicBezTo>
                    <a:lnTo>
                      <a:pt x="0" y="3183"/>
                    </a:lnTo>
                    <a:cubicBezTo>
                      <a:pt x="0" y="3435"/>
                      <a:pt x="221" y="3624"/>
                      <a:pt x="441" y="3624"/>
                    </a:cubicBezTo>
                    <a:lnTo>
                      <a:pt x="10365" y="3624"/>
                    </a:lnTo>
                    <a:cubicBezTo>
                      <a:pt x="10618" y="3624"/>
                      <a:pt x="10807" y="3435"/>
                      <a:pt x="10807" y="3183"/>
                    </a:cubicBezTo>
                    <a:lnTo>
                      <a:pt x="10807" y="2080"/>
                    </a:lnTo>
                    <a:cubicBezTo>
                      <a:pt x="10807" y="946"/>
                      <a:pt x="9861" y="1"/>
                      <a:pt x="8727" y="1"/>
                    </a:cubicBezTo>
                    <a:close/>
                  </a:path>
                </a:pathLst>
              </a:custGeom>
              <a:grpFill/>
              <a:ln>
                <a:noFill/>
              </a:ln>
            </p:spPr>
            <p:txBody>
              <a:bodyPr spcFirstLastPara="1" wrap="square" lIns="68569" tIns="68569" rIns="68569" bIns="68569" anchor="ctr" anchorCtr="0">
                <a:noAutofit/>
              </a:bodyPr>
              <a:lstStyle/>
              <a:p>
                <a:endParaRPr sz="1050"/>
              </a:p>
            </p:txBody>
          </p:sp>
          <p:sp>
            <p:nvSpPr>
              <p:cNvPr id="236" name="Google Shape;10131;p74"/>
              <p:cNvSpPr/>
              <p:nvPr/>
            </p:nvSpPr>
            <p:spPr>
              <a:xfrm>
                <a:off x="-64000500" y="4023550"/>
                <a:ext cx="227650" cy="21300"/>
              </a:xfrm>
              <a:custGeom>
                <a:avLst/>
                <a:gdLst/>
                <a:ahLst/>
                <a:cxnLst/>
                <a:rect l="l" t="t" r="r" b="b"/>
                <a:pathLst>
                  <a:path w="9106" h="852" extrusionOk="0">
                    <a:moveTo>
                      <a:pt x="0" y="1"/>
                    </a:moveTo>
                    <a:lnTo>
                      <a:pt x="0" y="442"/>
                    </a:lnTo>
                    <a:cubicBezTo>
                      <a:pt x="0" y="694"/>
                      <a:pt x="190" y="851"/>
                      <a:pt x="442" y="851"/>
                    </a:cubicBezTo>
                    <a:lnTo>
                      <a:pt x="8696" y="851"/>
                    </a:lnTo>
                    <a:cubicBezTo>
                      <a:pt x="8948" y="851"/>
                      <a:pt x="9105" y="631"/>
                      <a:pt x="9105" y="442"/>
                    </a:cubicBezTo>
                    <a:lnTo>
                      <a:pt x="9105" y="1"/>
                    </a:lnTo>
                    <a:close/>
                  </a:path>
                </a:pathLst>
              </a:custGeom>
              <a:grpFill/>
              <a:ln>
                <a:noFill/>
              </a:ln>
            </p:spPr>
            <p:txBody>
              <a:bodyPr spcFirstLastPara="1" wrap="square" lIns="68569" tIns="68569" rIns="68569" bIns="68569" anchor="ctr" anchorCtr="0">
                <a:noAutofit/>
              </a:bodyPr>
              <a:lstStyle/>
              <a:p>
                <a:endParaRPr sz="1050"/>
              </a:p>
            </p:txBody>
          </p:sp>
          <p:sp>
            <p:nvSpPr>
              <p:cNvPr id="237" name="Google Shape;10132;p74"/>
              <p:cNvSpPr/>
              <p:nvPr/>
            </p:nvSpPr>
            <p:spPr>
              <a:xfrm>
                <a:off x="-63960325" y="3727425"/>
                <a:ext cx="144925" cy="165425"/>
              </a:xfrm>
              <a:custGeom>
                <a:avLst/>
                <a:gdLst/>
                <a:ahLst/>
                <a:cxnLst/>
                <a:rect l="l" t="t" r="r" b="b"/>
                <a:pathLst>
                  <a:path w="5797" h="6617" extrusionOk="0">
                    <a:moveTo>
                      <a:pt x="2930" y="0"/>
                    </a:moveTo>
                    <a:cubicBezTo>
                      <a:pt x="1292" y="0"/>
                      <a:pt x="0" y="1292"/>
                      <a:pt x="0" y="2867"/>
                    </a:cubicBezTo>
                    <a:cubicBezTo>
                      <a:pt x="32" y="3812"/>
                      <a:pt x="504" y="4694"/>
                      <a:pt x="1260" y="5230"/>
                    </a:cubicBezTo>
                    <a:lnTo>
                      <a:pt x="1260" y="6616"/>
                    </a:lnTo>
                    <a:lnTo>
                      <a:pt x="4568" y="6616"/>
                    </a:lnTo>
                    <a:lnTo>
                      <a:pt x="4568" y="5230"/>
                    </a:lnTo>
                    <a:cubicBezTo>
                      <a:pt x="5356" y="4694"/>
                      <a:pt x="5797" y="3812"/>
                      <a:pt x="5797" y="2867"/>
                    </a:cubicBezTo>
                    <a:cubicBezTo>
                      <a:pt x="5797" y="1260"/>
                      <a:pt x="4505" y="0"/>
                      <a:pt x="2930"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59" name="Google Shape;10154;p74"/>
            <p:cNvGrpSpPr/>
            <p:nvPr/>
          </p:nvGrpSpPr>
          <p:grpSpPr>
            <a:xfrm>
              <a:off x="8171512" y="3640450"/>
              <a:ext cx="558124" cy="557947"/>
              <a:chOff x="-60255350" y="3733825"/>
              <a:chExt cx="316650" cy="316550"/>
            </a:xfrm>
            <a:grpFill/>
          </p:grpSpPr>
          <p:sp>
            <p:nvSpPr>
              <p:cNvPr id="260" name="Google Shape;10155;p74"/>
              <p:cNvSpPr/>
              <p:nvPr/>
            </p:nvSpPr>
            <p:spPr>
              <a:xfrm>
                <a:off x="-60218325" y="3733825"/>
                <a:ext cx="235525" cy="316550"/>
              </a:xfrm>
              <a:custGeom>
                <a:avLst/>
                <a:gdLst/>
                <a:ahLst/>
                <a:cxnLst/>
                <a:rect l="l" t="t" r="r" b="b"/>
                <a:pathLst>
                  <a:path w="9421" h="12662" extrusionOk="0">
                    <a:moveTo>
                      <a:pt x="4821" y="1666"/>
                    </a:moveTo>
                    <a:cubicBezTo>
                      <a:pt x="5073" y="1666"/>
                      <a:pt x="5262" y="1886"/>
                      <a:pt x="5262" y="2075"/>
                    </a:cubicBezTo>
                    <a:lnTo>
                      <a:pt x="5262" y="2359"/>
                    </a:lnTo>
                    <a:cubicBezTo>
                      <a:pt x="5734" y="2485"/>
                      <a:pt x="6081" y="2989"/>
                      <a:pt x="6081" y="3525"/>
                    </a:cubicBezTo>
                    <a:cubicBezTo>
                      <a:pt x="6081" y="3777"/>
                      <a:pt x="5892" y="3934"/>
                      <a:pt x="5640" y="3934"/>
                    </a:cubicBezTo>
                    <a:cubicBezTo>
                      <a:pt x="5419" y="3934"/>
                      <a:pt x="5262" y="3714"/>
                      <a:pt x="5262" y="3525"/>
                    </a:cubicBezTo>
                    <a:cubicBezTo>
                      <a:pt x="5262" y="3273"/>
                      <a:pt x="5073" y="3084"/>
                      <a:pt x="4821" y="3084"/>
                    </a:cubicBezTo>
                    <a:cubicBezTo>
                      <a:pt x="4569" y="3084"/>
                      <a:pt x="4411" y="3273"/>
                      <a:pt x="4411" y="3525"/>
                    </a:cubicBezTo>
                    <a:cubicBezTo>
                      <a:pt x="4411" y="3777"/>
                      <a:pt x="4789" y="3997"/>
                      <a:pt x="5104" y="4249"/>
                    </a:cubicBezTo>
                    <a:cubicBezTo>
                      <a:pt x="5514" y="4564"/>
                      <a:pt x="6081" y="4942"/>
                      <a:pt x="6081" y="5604"/>
                    </a:cubicBezTo>
                    <a:cubicBezTo>
                      <a:pt x="6081" y="6171"/>
                      <a:pt x="5734" y="6612"/>
                      <a:pt x="5262" y="6801"/>
                    </a:cubicBezTo>
                    <a:lnTo>
                      <a:pt x="5262" y="7085"/>
                    </a:lnTo>
                    <a:cubicBezTo>
                      <a:pt x="5262" y="7305"/>
                      <a:pt x="5041" y="7463"/>
                      <a:pt x="4821" y="7463"/>
                    </a:cubicBezTo>
                    <a:cubicBezTo>
                      <a:pt x="4569" y="7463"/>
                      <a:pt x="4411" y="7274"/>
                      <a:pt x="4411" y="7085"/>
                    </a:cubicBezTo>
                    <a:lnTo>
                      <a:pt x="4411" y="6801"/>
                    </a:lnTo>
                    <a:cubicBezTo>
                      <a:pt x="3938" y="6644"/>
                      <a:pt x="3592" y="6171"/>
                      <a:pt x="3592" y="5604"/>
                    </a:cubicBezTo>
                    <a:cubicBezTo>
                      <a:pt x="3592" y="5383"/>
                      <a:pt x="3781" y="5194"/>
                      <a:pt x="4033" y="5194"/>
                    </a:cubicBezTo>
                    <a:cubicBezTo>
                      <a:pt x="4253" y="5194"/>
                      <a:pt x="4411" y="5383"/>
                      <a:pt x="4411" y="5604"/>
                    </a:cubicBezTo>
                    <a:cubicBezTo>
                      <a:pt x="4411" y="5856"/>
                      <a:pt x="4632" y="6014"/>
                      <a:pt x="4821" y="6014"/>
                    </a:cubicBezTo>
                    <a:cubicBezTo>
                      <a:pt x="5041" y="6014"/>
                      <a:pt x="5262" y="5824"/>
                      <a:pt x="5262" y="5604"/>
                    </a:cubicBezTo>
                    <a:cubicBezTo>
                      <a:pt x="5262" y="5383"/>
                      <a:pt x="4947" y="5131"/>
                      <a:pt x="4569" y="4911"/>
                    </a:cubicBezTo>
                    <a:cubicBezTo>
                      <a:pt x="4159" y="4596"/>
                      <a:pt x="3592" y="4186"/>
                      <a:pt x="3592" y="3525"/>
                    </a:cubicBezTo>
                    <a:cubicBezTo>
                      <a:pt x="3592" y="2989"/>
                      <a:pt x="3938" y="2548"/>
                      <a:pt x="4411" y="2359"/>
                    </a:cubicBezTo>
                    <a:lnTo>
                      <a:pt x="4411" y="2075"/>
                    </a:lnTo>
                    <a:cubicBezTo>
                      <a:pt x="4411" y="1823"/>
                      <a:pt x="4632" y="1666"/>
                      <a:pt x="4821" y="1666"/>
                    </a:cubicBezTo>
                    <a:close/>
                    <a:moveTo>
                      <a:pt x="6081" y="9385"/>
                    </a:moveTo>
                    <a:lnTo>
                      <a:pt x="6081" y="10235"/>
                    </a:lnTo>
                    <a:lnTo>
                      <a:pt x="3592" y="10235"/>
                    </a:lnTo>
                    <a:lnTo>
                      <a:pt x="3592" y="9385"/>
                    </a:lnTo>
                    <a:close/>
                    <a:moveTo>
                      <a:pt x="4801" y="0"/>
                    </a:moveTo>
                    <a:cubicBezTo>
                      <a:pt x="4498" y="0"/>
                      <a:pt x="4188" y="29"/>
                      <a:pt x="3875" y="91"/>
                    </a:cubicBezTo>
                    <a:cubicBezTo>
                      <a:pt x="2111" y="500"/>
                      <a:pt x="693" y="1949"/>
                      <a:pt x="378" y="3714"/>
                    </a:cubicBezTo>
                    <a:cubicBezTo>
                      <a:pt x="0" y="5698"/>
                      <a:pt x="1008" y="7652"/>
                      <a:pt x="2773" y="8565"/>
                    </a:cubicBezTo>
                    <a:lnTo>
                      <a:pt x="2773" y="10582"/>
                    </a:lnTo>
                    <a:cubicBezTo>
                      <a:pt x="2773" y="11716"/>
                      <a:pt x="3718" y="12661"/>
                      <a:pt x="4852" y="12661"/>
                    </a:cubicBezTo>
                    <a:cubicBezTo>
                      <a:pt x="5986" y="12661"/>
                      <a:pt x="6963" y="11716"/>
                      <a:pt x="6963" y="10582"/>
                    </a:cubicBezTo>
                    <a:lnTo>
                      <a:pt x="6963" y="8565"/>
                    </a:lnTo>
                    <a:cubicBezTo>
                      <a:pt x="8444" y="7778"/>
                      <a:pt x="9420" y="6234"/>
                      <a:pt x="9420" y="4501"/>
                    </a:cubicBezTo>
                    <a:cubicBezTo>
                      <a:pt x="9392" y="2000"/>
                      <a:pt x="7308" y="0"/>
                      <a:pt x="4801" y="0"/>
                    </a:cubicBezTo>
                    <a:close/>
                  </a:path>
                </a:pathLst>
              </a:custGeom>
              <a:grpFill/>
              <a:ln>
                <a:noFill/>
              </a:ln>
            </p:spPr>
            <p:txBody>
              <a:bodyPr spcFirstLastPara="1" wrap="square" lIns="68569" tIns="68569" rIns="68569" bIns="68569" anchor="ctr" anchorCtr="0">
                <a:noAutofit/>
              </a:bodyPr>
              <a:lstStyle/>
              <a:p>
                <a:endParaRPr sz="1050"/>
              </a:p>
            </p:txBody>
          </p:sp>
          <p:sp>
            <p:nvSpPr>
              <p:cNvPr id="261" name="Google Shape;10156;p74"/>
              <p:cNvSpPr/>
              <p:nvPr/>
            </p:nvSpPr>
            <p:spPr>
              <a:xfrm>
                <a:off x="-60255350" y="3844775"/>
                <a:ext cx="34675" cy="20500"/>
              </a:xfrm>
              <a:custGeom>
                <a:avLst/>
                <a:gdLst/>
                <a:ahLst/>
                <a:cxnLst/>
                <a:rect l="l" t="t" r="r" b="b"/>
                <a:pathLst>
                  <a:path w="1387" h="820" extrusionOk="0">
                    <a:moveTo>
                      <a:pt x="379" y="0"/>
                    </a:moveTo>
                    <a:cubicBezTo>
                      <a:pt x="158" y="0"/>
                      <a:pt x="1" y="189"/>
                      <a:pt x="1" y="378"/>
                    </a:cubicBezTo>
                    <a:cubicBezTo>
                      <a:pt x="1" y="630"/>
                      <a:pt x="190" y="819"/>
                      <a:pt x="379" y="819"/>
                    </a:cubicBezTo>
                    <a:lnTo>
                      <a:pt x="946" y="819"/>
                    </a:lnTo>
                    <a:cubicBezTo>
                      <a:pt x="1166" y="819"/>
                      <a:pt x="1387" y="630"/>
                      <a:pt x="1387" y="378"/>
                    </a:cubicBezTo>
                    <a:cubicBezTo>
                      <a:pt x="1387" y="158"/>
                      <a:pt x="1166" y="0"/>
                      <a:pt x="946" y="0"/>
                    </a:cubicBezTo>
                    <a:close/>
                  </a:path>
                </a:pathLst>
              </a:custGeom>
              <a:grpFill/>
              <a:ln>
                <a:noFill/>
              </a:ln>
            </p:spPr>
            <p:txBody>
              <a:bodyPr spcFirstLastPara="1" wrap="square" lIns="68569" tIns="68569" rIns="68569" bIns="68569" anchor="ctr" anchorCtr="0">
                <a:noAutofit/>
              </a:bodyPr>
              <a:lstStyle/>
              <a:p>
                <a:endParaRPr sz="1050"/>
              </a:p>
            </p:txBody>
          </p:sp>
          <p:sp>
            <p:nvSpPr>
              <p:cNvPr id="262" name="Google Shape;10157;p74"/>
              <p:cNvSpPr/>
              <p:nvPr/>
            </p:nvSpPr>
            <p:spPr>
              <a:xfrm>
                <a:off x="-59974175" y="3844775"/>
                <a:ext cx="35475" cy="20500"/>
              </a:xfrm>
              <a:custGeom>
                <a:avLst/>
                <a:gdLst/>
                <a:ahLst/>
                <a:cxnLst/>
                <a:rect l="l" t="t" r="r" b="b"/>
                <a:pathLst>
                  <a:path w="1419" h="820" extrusionOk="0">
                    <a:moveTo>
                      <a:pt x="442" y="0"/>
                    </a:moveTo>
                    <a:cubicBezTo>
                      <a:pt x="221" y="0"/>
                      <a:pt x="1" y="189"/>
                      <a:pt x="1" y="378"/>
                    </a:cubicBezTo>
                    <a:cubicBezTo>
                      <a:pt x="1" y="630"/>
                      <a:pt x="221" y="819"/>
                      <a:pt x="442" y="819"/>
                    </a:cubicBezTo>
                    <a:lnTo>
                      <a:pt x="1009" y="819"/>
                    </a:lnTo>
                    <a:cubicBezTo>
                      <a:pt x="1230" y="819"/>
                      <a:pt x="1387" y="630"/>
                      <a:pt x="1387" y="378"/>
                    </a:cubicBezTo>
                    <a:cubicBezTo>
                      <a:pt x="1419" y="158"/>
                      <a:pt x="1230" y="0"/>
                      <a:pt x="1009" y="0"/>
                    </a:cubicBezTo>
                    <a:close/>
                  </a:path>
                </a:pathLst>
              </a:custGeom>
              <a:grpFill/>
              <a:ln>
                <a:noFill/>
              </a:ln>
            </p:spPr>
            <p:txBody>
              <a:bodyPr spcFirstLastPara="1" wrap="square" lIns="68569" tIns="68569" rIns="68569" bIns="68569" anchor="ctr" anchorCtr="0">
                <a:noAutofit/>
              </a:bodyPr>
              <a:lstStyle/>
              <a:p>
                <a:endParaRPr sz="1050"/>
              </a:p>
            </p:txBody>
          </p:sp>
          <p:sp>
            <p:nvSpPr>
              <p:cNvPr id="263" name="Google Shape;10158;p74"/>
              <p:cNvSpPr/>
              <p:nvPr/>
            </p:nvSpPr>
            <p:spPr>
              <a:xfrm>
                <a:off x="-60212825" y="3939475"/>
                <a:ext cx="32325" cy="30350"/>
              </a:xfrm>
              <a:custGeom>
                <a:avLst/>
                <a:gdLst/>
                <a:ahLst/>
                <a:cxnLst/>
                <a:rect l="l" t="t" r="r" b="b"/>
                <a:pathLst>
                  <a:path w="1293" h="1214" extrusionOk="0">
                    <a:moveTo>
                      <a:pt x="836" y="1"/>
                    </a:moveTo>
                    <a:cubicBezTo>
                      <a:pt x="725" y="1"/>
                      <a:pt x="615" y="40"/>
                      <a:pt x="536" y="119"/>
                    </a:cubicBezTo>
                    <a:lnTo>
                      <a:pt x="158" y="497"/>
                    </a:lnTo>
                    <a:cubicBezTo>
                      <a:pt x="1" y="654"/>
                      <a:pt x="1" y="938"/>
                      <a:pt x="158" y="1096"/>
                    </a:cubicBezTo>
                    <a:cubicBezTo>
                      <a:pt x="237" y="1174"/>
                      <a:pt x="340" y="1214"/>
                      <a:pt x="442" y="1214"/>
                    </a:cubicBezTo>
                    <a:cubicBezTo>
                      <a:pt x="544" y="1214"/>
                      <a:pt x="647" y="1174"/>
                      <a:pt x="725" y="1096"/>
                    </a:cubicBezTo>
                    <a:lnTo>
                      <a:pt x="1135" y="686"/>
                    </a:lnTo>
                    <a:cubicBezTo>
                      <a:pt x="1293" y="528"/>
                      <a:pt x="1293" y="245"/>
                      <a:pt x="1135" y="119"/>
                    </a:cubicBezTo>
                    <a:cubicBezTo>
                      <a:pt x="1056" y="40"/>
                      <a:pt x="946" y="1"/>
                      <a:pt x="836" y="1"/>
                    </a:cubicBezTo>
                    <a:close/>
                  </a:path>
                </a:pathLst>
              </a:custGeom>
              <a:grpFill/>
              <a:ln>
                <a:noFill/>
              </a:ln>
            </p:spPr>
            <p:txBody>
              <a:bodyPr spcFirstLastPara="1" wrap="square" lIns="68569" tIns="68569" rIns="68569" bIns="68569" anchor="ctr" anchorCtr="0">
                <a:noAutofit/>
              </a:bodyPr>
              <a:lstStyle/>
              <a:p>
                <a:endParaRPr sz="1050"/>
              </a:p>
            </p:txBody>
          </p:sp>
          <p:sp>
            <p:nvSpPr>
              <p:cNvPr id="264" name="Google Shape;10159;p74"/>
              <p:cNvSpPr/>
              <p:nvPr/>
            </p:nvSpPr>
            <p:spPr>
              <a:xfrm>
                <a:off x="-60012750" y="3739425"/>
                <a:ext cx="32300" cy="30350"/>
              </a:xfrm>
              <a:custGeom>
                <a:avLst/>
                <a:gdLst/>
                <a:ahLst/>
                <a:cxnLst/>
                <a:rect l="l" t="t" r="r" b="b"/>
                <a:pathLst>
                  <a:path w="1292" h="1214" extrusionOk="0">
                    <a:moveTo>
                      <a:pt x="835" y="1"/>
                    </a:moveTo>
                    <a:cubicBezTo>
                      <a:pt x="725" y="1"/>
                      <a:pt x="614" y="40"/>
                      <a:pt x="536" y="119"/>
                    </a:cubicBezTo>
                    <a:lnTo>
                      <a:pt x="126" y="497"/>
                    </a:lnTo>
                    <a:cubicBezTo>
                      <a:pt x="0" y="654"/>
                      <a:pt x="0" y="938"/>
                      <a:pt x="126" y="1095"/>
                    </a:cubicBezTo>
                    <a:cubicBezTo>
                      <a:pt x="205" y="1174"/>
                      <a:pt x="315" y="1213"/>
                      <a:pt x="425" y="1213"/>
                    </a:cubicBezTo>
                    <a:cubicBezTo>
                      <a:pt x="536" y="1213"/>
                      <a:pt x="646" y="1174"/>
                      <a:pt x="725" y="1095"/>
                    </a:cubicBezTo>
                    <a:lnTo>
                      <a:pt x="1134" y="686"/>
                    </a:lnTo>
                    <a:cubicBezTo>
                      <a:pt x="1292" y="560"/>
                      <a:pt x="1292" y="276"/>
                      <a:pt x="1134" y="119"/>
                    </a:cubicBezTo>
                    <a:cubicBezTo>
                      <a:pt x="1056" y="40"/>
                      <a:pt x="945" y="1"/>
                      <a:pt x="835" y="1"/>
                    </a:cubicBezTo>
                    <a:close/>
                  </a:path>
                </a:pathLst>
              </a:custGeom>
              <a:grpFill/>
              <a:ln>
                <a:noFill/>
              </a:ln>
            </p:spPr>
            <p:txBody>
              <a:bodyPr spcFirstLastPara="1" wrap="square" lIns="68569" tIns="68569" rIns="68569" bIns="68569" anchor="ctr" anchorCtr="0">
                <a:noAutofit/>
              </a:bodyPr>
              <a:lstStyle/>
              <a:p>
                <a:endParaRPr sz="1050"/>
              </a:p>
            </p:txBody>
          </p:sp>
          <p:sp>
            <p:nvSpPr>
              <p:cNvPr id="265" name="Google Shape;10160;p74"/>
              <p:cNvSpPr/>
              <p:nvPr/>
            </p:nvSpPr>
            <p:spPr>
              <a:xfrm>
                <a:off x="-60012750" y="3939475"/>
                <a:ext cx="32300" cy="30350"/>
              </a:xfrm>
              <a:custGeom>
                <a:avLst/>
                <a:gdLst/>
                <a:ahLst/>
                <a:cxnLst/>
                <a:rect l="l" t="t" r="r" b="b"/>
                <a:pathLst>
                  <a:path w="1292" h="1214" extrusionOk="0">
                    <a:moveTo>
                      <a:pt x="425" y="1"/>
                    </a:moveTo>
                    <a:cubicBezTo>
                      <a:pt x="315" y="1"/>
                      <a:pt x="205" y="40"/>
                      <a:pt x="126" y="119"/>
                    </a:cubicBezTo>
                    <a:cubicBezTo>
                      <a:pt x="0" y="245"/>
                      <a:pt x="0" y="528"/>
                      <a:pt x="126" y="686"/>
                    </a:cubicBezTo>
                    <a:lnTo>
                      <a:pt x="536" y="1096"/>
                    </a:lnTo>
                    <a:cubicBezTo>
                      <a:pt x="614" y="1174"/>
                      <a:pt x="725" y="1214"/>
                      <a:pt x="835" y="1214"/>
                    </a:cubicBezTo>
                    <a:cubicBezTo>
                      <a:pt x="945" y="1214"/>
                      <a:pt x="1056" y="1174"/>
                      <a:pt x="1134" y="1096"/>
                    </a:cubicBezTo>
                    <a:cubicBezTo>
                      <a:pt x="1292" y="938"/>
                      <a:pt x="1292" y="654"/>
                      <a:pt x="1134" y="497"/>
                    </a:cubicBezTo>
                    <a:lnTo>
                      <a:pt x="725" y="119"/>
                    </a:lnTo>
                    <a:cubicBezTo>
                      <a:pt x="646" y="40"/>
                      <a:pt x="536" y="1"/>
                      <a:pt x="425" y="1"/>
                    </a:cubicBezTo>
                    <a:close/>
                  </a:path>
                </a:pathLst>
              </a:custGeom>
              <a:grpFill/>
              <a:ln>
                <a:noFill/>
              </a:ln>
            </p:spPr>
            <p:txBody>
              <a:bodyPr spcFirstLastPara="1" wrap="square" lIns="68569" tIns="68569" rIns="68569" bIns="68569" anchor="ctr" anchorCtr="0">
                <a:noAutofit/>
              </a:bodyPr>
              <a:lstStyle/>
              <a:p>
                <a:endParaRPr sz="1050"/>
              </a:p>
            </p:txBody>
          </p:sp>
          <p:sp>
            <p:nvSpPr>
              <p:cNvPr id="266" name="Google Shape;10161;p74"/>
              <p:cNvSpPr/>
              <p:nvPr/>
            </p:nvSpPr>
            <p:spPr>
              <a:xfrm>
                <a:off x="-60212825" y="3739425"/>
                <a:ext cx="32325" cy="30350"/>
              </a:xfrm>
              <a:custGeom>
                <a:avLst/>
                <a:gdLst/>
                <a:ahLst/>
                <a:cxnLst/>
                <a:rect l="l" t="t" r="r" b="b"/>
                <a:pathLst>
                  <a:path w="1293" h="1214" extrusionOk="0">
                    <a:moveTo>
                      <a:pt x="442" y="1"/>
                    </a:moveTo>
                    <a:cubicBezTo>
                      <a:pt x="340" y="1"/>
                      <a:pt x="237" y="40"/>
                      <a:pt x="158" y="119"/>
                    </a:cubicBezTo>
                    <a:cubicBezTo>
                      <a:pt x="1" y="276"/>
                      <a:pt x="1" y="560"/>
                      <a:pt x="158" y="686"/>
                    </a:cubicBezTo>
                    <a:lnTo>
                      <a:pt x="536" y="1095"/>
                    </a:lnTo>
                    <a:cubicBezTo>
                      <a:pt x="615" y="1174"/>
                      <a:pt x="725" y="1213"/>
                      <a:pt x="836" y="1213"/>
                    </a:cubicBezTo>
                    <a:cubicBezTo>
                      <a:pt x="946" y="1213"/>
                      <a:pt x="1056" y="1174"/>
                      <a:pt x="1135" y="1095"/>
                    </a:cubicBezTo>
                    <a:cubicBezTo>
                      <a:pt x="1293" y="938"/>
                      <a:pt x="1293" y="654"/>
                      <a:pt x="1135" y="497"/>
                    </a:cubicBezTo>
                    <a:lnTo>
                      <a:pt x="725" y="119"/>
                    </a:lnTo>
                    <a:cubicBezTo>
                      <a:pt x="647" y="40"/>
                      <a:pt x="544" y="1"/>
                      <a:pt x="442"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77" name="Google Shape;10172;p74"/>
            <p:cNvGrpSpPr/>
            <p:nvPr/>
          </p:nvGrpSpPr>
          <p:grpSpPr>
            <a:xfrm>
              <a:off x="9770540" y="1631794"/>
              <a:ext cx="728986" cy="722278"/>
              <a:chOff x="-63679950" y="4093450"/>
              <a:chExt cx="320600" cy="317650"/>
            </a:xfrm>
            <a:grpFill/>
          </p:grpSpPr>
          <p:sp>
            <p:nvSpPr>
              <p:cNvPr id="278" name="Google Shape;10173;p74"/>
              <p:cNvSpPr/>
              <p:nvPr/>
            </p:nvSpPr>
            <p:spPr>
              <a:xfrm>
                <a:off x="-63595650" y="4093450"/>
                <a:ext cx="236300" cy="230425"/>
              </a:xfrm>
              <a:custGeom>
                <a:avLst/>
                <a:gdLst/>
                <a:ahLst/>
                <a:cxnLst/>
                <a:rect l="l" t="t" r="r" b="b"/>
                <a:pathLst>
                  <a:path w="9452" h="9217" extrusionOk="0">
                    <a:moveTo>
                      <a:pt x="3387" y="836"/>
                    </a:moveTo>
                    <a:cubicBezTo>
                      <a:pt x="3497" y="836"/>
                      <a:pt x="3607" y="875"/>
                      <a:pt x="3686" y="954"/>
                    </a:cubicBezTo>
                    <a:cubicBezTo>
                      <a:pt x="3844" y="1111"/>
                      <a:pt x="3844" y="1395"/>
                      <a:pt x="3686" y="1553"/>
                    </a:cubicBezTo>
                    <a:lnTo>
                      <a:pt x="1638" y="3600"/>
                    </a:lnTo>
                    <a:cubicBezTo>
                      <a:pt x="1560" y="3679"/>
                      <a:pt x="1449" y="3718"/>
                      <a:pt x="1339" y="3718"/>
                    </a:cubicBezTo>
                    <a:cubicBezTo>
                      <a:pt x="1229" y="3718"/>
                      <a:pt x="1118" y="3679"/>
                      <a:pt x="1040" y="3600"/>
                    </a:cubicBezTo>
                    <a:cubicBezTo>
                      <a:pt x="882" y="3443"/>
                      <a:pt x="882" y="3159"/>
                      <a:pt x="1040" y="3002"/>
                    </a:cubicBezTo>
                    <a:lnTo>
                      <a:pt x="3088" y="954"/>
                    </a:lnTo>
                    <a:cubicBezTo>
                      <a:pt x="3166" y="875"/>
                      <a:pt x="3277" y="836"/>
                      <a:pt x="3387" y="836"/>
                    </a:cubicBezTo>
                    <a:close/>
                    <a:moveTo>
                      <a:pt x="8081" y="5530"/>
                    </a:moveTo>
                    <a:cubicBezTo>
                      <a:pt x="8191" y="5530"/>
                      <a:pt x="8302" y="5569"/>
                      <a:pt x="8380" y="5648"/>
                    </a:cubicBezTo>
                    <a:cubicBezTo>
                      <a:pt x="8538" y="5806"/>
                      <a:pt x="8538" y="6089"/>
                      <a:pt x="8380" y="6247"/>
                    </a:cubicBezTo>
                    <a:lnTo>
                      <a:pt x="6333" y="8295"/>
                    </a:lnTo>
                    <a:cubicBezTo>
                      <a:pt x="6254" y="8358"/>
                      <a:pt x="6143" y="8389"/>
                      <a:pt x="6033" y="8389"/>
                    </a:cubicBezTo>
                    <a:cubicBezTo>
                      <a:pt x="5923" y="8389"/>
                      <a:pt x="5813" y="8358"/>
                      <a:pt x="5734" y="8295"/>
                    </a:cubicBezTo>
                    <a:cubicBezTo>
                      <a:pt x="5576" y="8137"/>
                      <a:pt x="5576" y="7853"/>
                      <a:pt x="5734" y="7696"/>
                    </a:cubicBezTo>
                    <a:lnTo>
                      <a:pt x="7782" y="5648"/>
                    </a:lnTo>
                    <a:cubicBezTo>
                      <a:pt x="7861" y="5569"/>
                      <a:pt x="7971" y="5530"/>
                      <a:pt x="8081" y="5530"/>
                    </a:cubicBezTo>
                    <a:close/>
                    <a:moveTo>
                      <a:pt x="3414" y="1"/>
                    </a:moveTo>
                    <a:cubicBezTo>
                      <a:pt x="3095" y="1"/>
                      <a:pt x="2772" y="119"/>
                      <a:pt x="2520" y="355"/>
                    </a:cubicBezTo>
                    <a:lnTo>
                      <a:pt x="473" y="2403"/>
                    </a:lnTo>
                    <a:cubicBezTo>
                      <a:pt x="0" y="2876"/>
                      <a:pt x="0" y="3663"/>
                      <a:pt x="473" y="4199"/>
                    </a:cubicBezTo>
                    <a:cubicBezTo>
                      <a:pt x="700" y="4406"/>
                      <a:pt x="1008" y="4544"/>
                      <a:pt x="1345" y="4544"/>
                    </a:cubicBezTo>
                    <a:cubicBezTo>
                      <a:pt x="1522" y="4544"/>
                      <a:pt x="1706" y="4506"/>
                      <a:pt x="1890" y="4419"/>
                    </a:cubicBezTo>
                    <a:lnTo>
                      <a:pt x="4915" y="7444"/>
                    </a:lnTo>
                    <a:cubicBezTo>
                      <a:pt x="4663" y="7980"/>
                      <a:pt x="4789" y="8515"/>
                      <a:pt x="5135" y="8862"/>
                    </a:cubicBezTo>
                    <a:cubicBezTo>
                      <a:pt x="5372" y="9098"/>
                      <a:pt x="5687" y="9216"/>
                      <a:pt x="6010" y="9216"/>
                    </a:cubicBezTo>
                    <a:cubicBezTo>
                      <a:pt x="6333" y="9216"/>
                      <a:pt x="6663" y="9098"/>
                      <a:pt x="6931" y="8862"/>
                    </a:cubicBezTo>
                    <a:lnTo>
                      <a:pt x="8979" y="6814"/>
                    </a:lnTo>
                    <a:cubicBezTo>
                      <a:pt x="9452" y="6341"/>
                      <a:pt x="9452" y="5554"/>
                      <a:pt x="8979" y="5050"/>
                    </a:cubicBezTo>
                    <a:cubicBezTo>
                      <a:pt x="8757" y="4828"/>
                      <a:pt x="8445" y="4696"/>
                      <a:pt x="8117" y="4696"/>
                    </a:cubicBezTo>
                    <a:cubicBezTo>
                      <a:pt x="7933" y="4696"/>
                      <a:pt x="7743" y="4738"/>
                      <a:pt x="7561" y="4829"/>
                    </a:cubicBezTo>
                    <a:lnTo>
                      <a:pt x="4505" y="1773"/>
                    </a:lnTo>
                    <a:cubicBezTo>
                      <a:pt x="4757" y="1269"/>
                      <a:pt x="4631" y="733"/>
                      <a:pt x="4285" y="355"/>
                    </a:cubicBezTo>
                    <a:cubicBezTo>
                      <a:pt x="4048" y="119"/>
                      <a:pt x="3733" y="1"/>
                      <a:pt x="3414" y="1"/>
                    </a:cubicBezTo>
                    <a:close/>
                  </a:path>
                </a:pathLst>
              </a:custGeom>
              <a:grpFill/>
              <a:ln>
                <a:noFill/>
              </a:ln>
            </p:spPr>
            <p:txBody>
              <a:bodyPr spcFirstLastPara="1" wrap="square" lIns="68569" tIns="68569" rIns="68569" bIns="68569" anchor="ctr" anchorCtr="0">
                <a:noAutofit/>
              </a:bodyPr>
              <a:lstStyle/>
              <a:p>
                <a:endParaRPr sz="1050"/>
              </a:p>
            </p:txBody>
          </p:sp>
          <p:sp>
            <p:nvSpPr>
              <p:cNvPr id="279" name="Google Shape;10174;p74"/>
              <p:cNvSpPr/>
              <p:nvPr/>
            </p:nvSpPr>
            <p:spPr>
              <a:xfrm>
                <a:off x="-63679950" y="4233850"/>
                <a:ext cx="177250" cy="177250"/>
              </a:xfrm>
              <a:custGeom>
                <a:avLst/>
                <a:gdLst/>
                <a:ahLst/>
                <a:cxnLst/>
                <a:rect l="l" t="t" r="r" b="b"/>
                <a:pathLst>
                  <a:path w="7090" h="7090" extrusionOk="0">
                    <a:moveTo>
                      <a:pt x="5325" y="1"/>
                    </a:moveTo>
                    <a:lnTo>
                      <a:pt x="4160" y="1166"/>
                    </a:lnTo>
                    <a:cubicBezTo>
                      <a:pt x="4081" y="1088"/>
                      <a:pt x="3971" y="1048"/>
                      <a:pt x="3860" y="1048"/>
                    </a:cubicBezTo>
                    <a:cubicBezTo>
                      <a:pt x="3750" y="1048"/>
                      <a:pt x="3640" y="1088"/>
                      <a:pt x="3561" y="1166"/>
                    </a:cubicBezTo>
                    <a:lnTo>
                      <a:pt x="474" y="4254"/>
                    </a:lnTo>
                    <a:cubicBezTo>
                      <a:pt x="159" y="4569"/>
                      <a:pt x="1" y="4947"/>
                      <a:pt x="1" y="5419"/>
                    </a:cubicBezTo>
                    <a:cubicBezTo>
                      <a:pt x="1" y="5861"/>
                      <a:pt x="159" y="6302"/>
                      <a:pt x="474" y="6617"/>
                    </a:cubicBezTo>
                    <a:cubicBezTo>
                      <a:pt x="789" y="6932"/>
                      <a:pt x="1214" y="7089"/>
                      <a:pt x="1639" y="7089"/>
                    </a:cubicBezTo>
                    <a:cubicBezTo>
                      <a:pt x="2065" y="7089"/>
                      <a:pt x="2490" y="6932"/>
                      <a:pt x="2805" y="6617"/>
                    </a:cubicBezTo>
                    <a:lnTo>
                      <a:pt x="5892" y="3529"/>
                    </a:lnTo>
                    <a:cubicBezTo>
                      <a:pt x="6081" y="3372"/>
                      <a:pt x="6081" y="3088"/>
                      <a:pt x="5924" y="2931"/>
                    </a:cubicBezTo>
                    <a:lnTo>
                      <a:pt x="7090" y="1765"/>
                    </a:lnTo>
                    <a:lnTo>
                      <a:pt x="5325" y="1"/>
                    </a:lnTo>
                    <a:close/>
                  </a:path>
                </a:pathLst>
              </a:custGeom>
              <a:grpFill/>
              <a:ln>
                <a:noFill/>
              </a:ln>
            </p:spPr>
            <p:txBody>
              <a:bodyPr spcFirstLastPara="1" wrap="square" lIns="68569" tIns="68569" rIns="68569" bIns="68569" anchor="ctr" anchorCtr="0">
                <a:noAutofit/>
              </a:bodyPr>
              <a:lstStyle/>
              <a:p>
                <a:endParaRPr sz="1050"/>
              </a:p>
            </p:txBody>
          </p:sp>
          <p:sp>
            <p:nvSpPr>
              <p:cNvPr id="280" name="Google Shape;10175;p74"/>
              <p:cNvSpPr/>
              <p:nvPr/>
            </p:nvSpPr>
            <p:spPr>
              <a:xfrm>
                <a:off x="-63548400" y="4348850"/>
                <a:ext cx="185900" cy="62250"/>
              </a:xfrm>
              <a:custGeom>
                <a:avLst/>
                <a:gdLst/>
                <a:ahLst/>
                <a:cxnLst/>
                <a:rect l="l" t="t" r="r" b="b"/>
                <a:pathLst>
                  <a:path w="7436" h="2490" extrusionOk="0">
                    <a:moveTo>
                      <a:pt x="2048" y="0"/>
                    </a:moveTo>
                    <a:cubicBezTo>
                      <a:pt x="1355" y="0"/>
                      <a:pt x="819" y="536"/>
                      <a:pt x="819" y="1229"/>
                    </a:cubicBezTo>
                    <a:lnTo>
                      <a:pt x="819" y="1639"/>
                    </a:lnTo>
                    <a:lnTo>
                      <a:pt x="410" y="1639"/>
                    </a:lnTo>
                    <a:cubicBezTo>
                      <a:pt x="189" y="1639"/>
                      <a:pt x="0" y="1859"/>
                      <a:pt x="0" y="2048"/>
                    </a:cubicBezTo>
                    <a:cubicBezTo>
                      <a:pt x="0" y="2269"/>
                      <a:pt x="189" y="2489"/>
                      <a:pt x="410" y="2489"/>
                    </a:cubicBezTo>
                    <a:lnTo>
                      <a:pt x="7026" y="2489"/>
                    </a:lnTo>
                    <a:cubicBezTo>
                      <a:pt x="7278" y="2489"/>
                      <a:pt x="7435" y="2269"/>
                      <a:pt x="7435" y="2048"/>
                    </a:cubicBezTo>
                    <a:cubicBezTo>
                      <a:pt x="7435" y="1859"/>
                      <a:pt x="7246" y="1639"/>
                      <a:pt x="6994" y="1639"/>
                    </a:cubicBezTo>
                    <a:lnTo>
                      <a:pt x="6616" y="1639"/>
                    </a:lnTo>
                    <a:lnTo>
                      <a:pt x="6616" y="1229"/>
                    </a:lnTo>
                    <a:cubicBezTo>
                      <a:pt x="6616" y="536"/>
                      <a:pt x="6049" y="0"/>
                      <a:pt x="5356"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89" name="Google Shape;10184;p74"/>
            <p:cNvGrpSpPr/>
            <p:nvPr/>
          </p:nvGrpSpPr>
          <p:grpSpPr>
            <a:xfrm>
              <a:off x="4282682" y="3638745"/>
              <a:ext cx="558124" cy="559534"/>
              <a:chOff x="-61783350" y="3743950"/>
              <a:chExt cx="316650" cy="317450"/>
            </a:xfrm>
            <a:grpFill/>
          </p:grpSpPr>
          <p:sp>
            <p:nvSpPr>
              <p:cNvPr id="290" name="Google Shape;10185;p74"/>
              <p:cNvSpPr/>
              <p:nvPr/>
            </p:nvSpPr>
            <p:spPr>
              <a:xfrm>
                <a:off x="-61783350" y="3743950"/>
                <a:ext cx="316650" cy="317450"/>
              </a:xfrm>
              <a:custGeom>
                <a:avLst/>
                <a:gdLst/>
                <a:ahLst/>
                <a:cxnLst/>
                <a:rect l="l" t="t" r="r" b="b"/>
                <a:pathLst>
                  <a:path w="12666" h="12698" extrusionOk="0">
                    <a:moveTo>
                      <a:pt x="379" y="1"/>
                    </a:moveTo>
                    <a:cubicBezTo>
                      <a:pt x="158" y="1"/>
                      <a:pt x="1" y="190"/>
                      <a:pt x="1" y="410"/>
                    </a:cubicBezTo>
                    <a:lnTo>
                      <a:pt x="1" y="12256"/>
                    </a:lnTo>
                    <a:cubicBezTo>
                      <a:pt x="1" y="12508"/>
                      <a:pt x="190" y="12697"/>
                      <a:pt x="379" y="12697"/>
                    </a:cubicBezTo>
                    <a:lnTo>
                      <a:pt x="12256" y="12697"/>
                    </a:lnTo>
                    <a:cubicBezTo>
                      <a:pt x="12477" y="12697"/>
                      <a:pt x="12666" y="12508"/>
                      <a:pt x="12666" y="12256"/>
                    </a:cubicBezTo>
                    <a:cubicBezTo>
                      <a:pt x="12634" y="12067"/>
                      <a:pt x="12477" y="11878"/>
                      <a:pt x="12256" y="11878"/>
                    </a:cubicBezTo>
                    <a:lnTo>
                      <a:pt x="820" y="11878"/>
                    </a:lnTo>
                    <a:lnTo>
                      <a:pt x="820" y="410"/>
                    </a:lnTo>
                    <a:cubicBezTo>
                      <a:pt x="820" y="158"/>
                      <a:pt x="631" y="1"/>
                      <a:pt x="379" y="1"/>
                    </a:cubicBezTo>
                    <a:close/>
                  </a:path>
                </a:pathLst>
              </a:custGeom>
              <a:grpFill/>
              <a:ln>
                <a:noFill/>
              </a:ln>
            </p:spPr>
            <p:txBody>
              <a:bodyPr spcFirstLastPara="1" wrap="square" lIns="68569" tIns="68569" rIns="68569" bIns="68569" anchor="ctr" anchorCtr="0">
                <a:noAutofit/>
              </a:bodyPr>
              <a:lstStyle/>
              <a:p>
                <a:endParaRPr sz="1050"/>
              </a:p>
            </p:txBody>
          </p:sp>
          <p:sp>
            <p:nvSpPr>
              <p:cNvPr id="291" name="Google Shape;10186;p74"/>
              <p:cNvSpPr/>
              <p:nvPr/>
            </p:nvSpPr>
            <p:spPr>
              <a:xfrm>
                <a:off x="-61739225" y="3833750"/>
                <a:ext cx="272525" cy="149675"/>
              </a:xfrm>
              <a:custGeom>
                <a:avLst/>
                <a:gdLst/>
                <a:ahLst/>
                <a:cxnLst/>
                <a:rect l="l" t="t" r="r" b="b"/>
                <a:pathLst>
                  <a:path w="10901" h="5987" extrusionOk="0">
                    <a:moveTo>
                      <a:pt x="9641" y="0"/>
                    </a:moveTo>
                    <a:cubicBezTo>
                      <a:pt x="8979" y="0"/>
                      <a:pt x="8444" y="536"/>
                      <a:pt x="8444" y="1229"/>
                    </a:cubicBezTo>
                    <a:cubicBezTo>
                      <a:pt x="8444" y="1418"/>
                      <a:pt x="8475" y="1575"/>
                      <a:pt x="8538" y="1733"/>
                    </a:cubicBezTo>
                    <a:lnTo>
                      <a:pt x="6900" y="3403"/>
                    </a:lnTo>
                    <a:cubicBezTo>
                      <a:pt x="6742" y="3308"/>
                      <a:pt x="6553" y="3277"/>
                      <a:pt x="6396" y="3277"/>
                    </a:cubicBezTo>
                    <a:cubicBezTo>
                      <a:pt x="6238" y="3277"/>
                      <a:pt x="6018" y="3308"/>
                      <a:pt x="5860" y="3403"/>
                    </a:cubicBezTo>
                    <a:lnTo>
                      <a:pt x="5041" y="2552"/>
                    </a:lnTo>
                    <a:cubicBezTo>
                      <a:pt x="5136" y="2395"/>
                      <a:pt x="5167" y="2206"/>
                      <a:pt x="5167" y="2048"/>
                    </a:cubicBezTo>
                    <a:cubicBezTo>
                      <a:pt x="5167" y="1386"/>
                      <a:pt x="4600" y="819"/>
                      <a:pt x="3938" y="819"/>
                    </a:cubicBezTo>
                    <a:cubicBezTo>
                      <a:pt x="3277" y="819"/>
                      <a:pt x="2710" y="1386"/>
                      <a:pt x="2710" y="2048"/>
                    </a:cubicBezTo>
                    <a:cubicBezTo>
                      <a:pt x="2710" y="2237"/>
                      <a:pt x="2773" y="2395"/>
                      <a:pt x="2836" y="2552"/>
                    </a:cubicBezTo>
                    <a:lnTo>
                      <a:pt x="1733" y="3655"/>
                    </a:lnTo>
                    <a:cubicBezTo>
                      <a:pt x="1575" y="3592"/>
                      <a:pt x="1386" y="3560"/>
                      <a:pt x="1229" y="3560"/>
                    </a:cubicBezTo>
                    <a:cubicBezTo>
                      <a:pt x="567" y="3560"/>
                      <a:pt x="0" y="4096"/>
                      <a:pt x="0" y="4757"/>
                    </a:cubicBezTo>
                    <a:cubicBezTo>
                      <a:pt x="0" y="5451"/>
                      <a:pt x="567" y="5986"/>
                      <a:pt x="1229" y="5986"/>
                    </a:cubicBezTo>
                    <a:cubicBezTo>
                      <a:pt x="1891" y="5986"/>
                      <a:pt x="2458" y="5451"/>
                      <a:pt x="2458" y="4757"/>
                    </a:cubicBezTo>
                    <a:cubicBezTo>
                      <a:pt x="2458" y="4568"/>
                      <a:pt x="2395" y="4411"/>
                      <a:pt x="2332" y="4253"/>
                    </a:cubicBezTo>
                    <a:lnTo>
                      <a:pt x="3434" y="3151"/>
                    </a:lnTo>
                    <a:cubicBezTo>
                      <a:pt x="3592" y="3214"/>
                      <a:pt x="3781" y="3277"/>
                      <a:pt x="3938" y="3277"/>
                    </a:cubicBezTo>
                    <a:cubicBezTo>
                      <a:pt x="4096" y="3277"/>
                      <a:pt x="4285" y="3214"/>
                      <a:pt x="4442" y="3151"/>
                    </a:cubicBezTo>
                    <a:lnTo>
                      <a:pt x="5293" y="3970"/>
                    </a:lnTo>
                    <a:cubicBezTo>
                      <a:pt x="5199" y="4127"/>
                      <a:pt x="5167" y="4348"/>
                      <a:pt x="5167" y="4505"/>
                    </a:cubicBezTo>
                    <a:cubicBezTo>
                      <a:pt x="5167" y="5167"/>
                      <a:pt x="5703" y="5703"/>
                      <a:pt x="6396" y="5703"/>
                    </a:cubicBezTo>
                    <a:cubicBezTo>
                      <a:pt x="7057" y="5703"/>
                      <a:pt x="7593" y="5167"/>
                      <a:pt x="7593" y="4505"/>
                    </a:cubicBezTo>
                    <a:cubicBezTo>
                      <a:pt x="7593" y="4285"/>
                      <a:pt x="7561" y="4127"/>
                      <a:pt x="7498" y="3970"/>
                    </a:cubicBezTo>
                    <a:lnTo>
                      <a:pt x="9137" y="2332"/>
                    </a:lnTo>
                    <a:cubicBezTo>
                      <a:pt x="9294" y="2395"/>
                      <a:pt x="9483" y="2458"/>
                      <a:pt x="9641" y="2458"/>
                    </a:cubicBezTo>
                    <a:cubicBezTo>
                      <a:pt x="10334" y="2458"/>
                      <a:pt x="10901" y="1890"/>
                      <a:pt x="10901" y="1229"/>
                    </a:cubicBezTo>
                    <a:cubicBezTo>
                      <a:pt x="10901" y="536"/>
                      <a:pt x="10334" y="0"/>
                      <a:pt x="9641" y="0"/>
                    </a:cubicBezTo>
                    <a:close/>
                  </a:path>
                </a:pathLst>
              </a:custGeom>
              <a:grpFill/>
              <a:ln>
                <a:noFill/>
              </a:ln>
            </p:spPr>
            <p:txBody>
              <a:bodyPr spcFirstLastPara="1" wrap="square" lIns="68569" tIns="68569" rIns="68569" bIns="68569" anchor="ctr" anchorCtr="0">
                <a:noAutofit/>
              </a:bodyPr>
              <a:lstStyle/>
              <a:p>
                <a:endParaRPr sz="1050"/>
              </a:p>
            </p:txBody>
          </p:sp>
        </p:grpSp>
        <p:sp>
          <p:nvSpPr>
            <p:cNvPr id="294" name="Google Shape;10189;p74"/>
            <p:cNvSpPr/>
            <p:nvPr/>
          </p:nvSpPr>
          <p:spPr>
            <a:xfrm>
              <a:off x="9048985" y="3717609"/>
              <a:ext cx="560900" cy="437343"/>
            </a:xfrm>
            <a:custGeom>
              <a:avLst/>
              <a:gdLst/>
              <a:ahLst/>
              <a:cxnLst/>
              <a:rect l="l" t="t" r="r" b="b"/>
              <a:pathLst>
                <a:path w="12729" h="9925" extrusionOk="0">
                  <a:moveTo>
                    <a:pt x="925" y="3644"/>
                  </a:moveTo>
                  <a:cubicBezTo>
                    <a:pt x="944" y="3644"/>
                    <a:pt x="963" y="3648"/>
                    <a:pt x="978" y="3655"/>
                  </a:cubicBezTo>
                  <a:lnTo>
                    <a:pt x="1608" y="3970"/>
                  </a:lnTo>
                  <a:lnTo>
                    <a:pt x="1608" y="5924"/>
                  </a:lnTo>
                  <a:lnTo>
                    <a:pt x="978" y="6239"/>
                  </a:lnTo>
                  <a:cubicBezTo>
                    <a:pt x="960" y="6256"/>
                    <a:pt x="937" y="6264"/>
                    <a:pt x="914" y="6264"/>
                  </a:cubicBezTo>
                  <a:cubicBezTo>
                    <a:pt x="854" y="6264"/>
                    <a:pt x="788" y="6212"/>
                    <a:pt x="788" y="6144"/>
                  </a:cubicBezTo>
                  <a:lnTo>
                    <a:pt x="788" y="3781"/>
                  </a:lnTo>
                  <a:cubicBezTo>
                    <a:pt x="788" y="3685"/>
                    <a:pt x="862" y="3644"/>
                    <a:pt x="925" y="3644"/>
                  </a:cubicBezTo>
                  <a:close/>
                  <a:moveTo>
                    <a:pt x="4128" y="7184"/>
                  </a:moveTo>
                  <a:lnTo>
                    <a:pt x="6963" y="8035"/>
                  </a:lnTo>
                  <a:cubicBezTo>
                    <a:pt x="6648" y="8507"/>
                    <a:pt x="6176" y="8759"/>
                    <a:pt x="5640" y="8759"/>
                  </a:cubicBezTo>
                  <a:cubicBezTo>
                    <a:pt x="4821" y="8759"/>
                    <a:pt x="4097" y="8066"/>
                    <a:pt x="4128" y="7184"/>
                  </a:cubicBezTo>
                  <a:close/>
                  <a:moveTo>
                    <a:pt x="11374" y="820"/>
                  </a:moveTo>
                  <a:cubicBezTo>
                    <a:pt x="11626" y="820"/>
                    <a:pt x="11815" y="1009"/>
                    <a:pt x="11815" y="1198"/>
                  </a:cubicBezTo>
                  <a:lnTo>
                    <a:pt x="11815" y="8665"/>
                  </a:lnTo>
                  <a:cubicBezTo>
                    <a:pt x="11815" y="8885"/>
                    <a:pt x="11626" y="9043"/>
                    <a:pt x="11374" y="9043"/>
                  </a:cubicBezTo>
                  <a:cubicBezTo>
                    <a:pt x="11154" y="9043"/>
                    <a:pt x="10996" y="8854"/>
                    <a:pt x="10996" y="8665"/>
                  </a:cubicBezTo>
                  <a:lnTo>
                    <a:pt x="10996" y="1198"/>
                  </a:lnTo>
                  <a:cubicBezTo>
                    <a:pt x="10996" y="977"/>
                    <a:pt x="11185" y="820"/>
                    <a:pt x="11374" y="820"/>
                  </a:cubicBezTo>
                  <a:close/>
                  <a:moveTo>
                    <a:pt x="11437" y="1"/>
                  </a:moveTo>
                  <a:cubicBezTo>
                    <a:pt x="10870" y="1"/>
                    <a:pt x="10366" y="379"/>
                    <a:pt x="10240" y="883"/>
                  </a:cubicBezTo>
                  <a:lnTo>
                    <a:pt x="2080" y="3246"/>
                  </a:lnTo>
                  <a:lnTo>
                    <a:pt x="1387" y="2899"/>
                  </a:lnTo>
                  <a:cubicBezTo>
                    <a:pt x="1251" y="2831"/>
                    <a:pt x="1109" y="2800"/>
                    <a:pt x="970" y="2800"/>
                  </a:cubicBezTo>
                  <a:cubicBezTo>
                    <a:pt x="466" y="2800"/>
                    <a:pt x="1" y="3213"/>
                    <a:pt x="1" y="3781"/>
                  </a:cubicBezTo>
                  <a:lnTo>
                    <a:pt x="1" y="6144"/>
                  </a:lnTo>
                  <a:cubicBezTo>
                    <a:pt x="1" y="6687"/>
                    <a:pt x="465" y="7095"/>
                    <a:pt x="983" y="7095"/>
                  </a:cubicBezTo>
                  <a:cubicBezTo>
                    <a:pt x="1127" y="7095"/>
                    <a:pt x="1275" y="7063"/>
                    <a:pt x="1419" y="6995"/>
                  </a:cubicBezTo>
                  <a:lnTo>
                    <a:pt x="2143" y="6648"/>
                  </a:lnTo>
                  <a:lnTo>
                    <a:pt x="3340" y="6995"/>
                  </a:lnTo>
                  <a:cubicBezTo>
                    <a:pt x="3151" y="8444"/>
                    <a:pt x="4286" y="9641"/>
                    <a:pt x="5672" y="9641"/>
                  </a:cubicBezTo>
                  <a:cubicBezTo>
                    <a:pt x="6585" y="9641"/>
                    <a:pt x="7405" y="9074"/>
                    <a:pt x="7814" y="8287"/>
                  </a:cubicBezTo>
                  <a:lnTo>
                    <a:pt x="10271" y="9011"/>
                  </a:lnTo>
                  <a:cubicBezTo>
                    <a:pt x="10429" y="9515"/>
                    <a:pt x="10902" y="9925"/>
                    <a:pt x="11469" y="9925"/>
                  </a:cubicBezTo>
                  <a:cubicBezTo>
                    <a:pt x="12130" y="9925"/>
                    <a:pt x="12729" y="9358"/>
                    <a:pt x="12729" y="8696"/>
                  </a:cubicBezTo>
                  <a:lnTo>
                    <a:pt x="12729" y="1261"/>
                  </a:lnTo>
                  <a:cubicBezTo>
                    <a:pt x="12634" y="536"/>
                    <a:pt x="12099" y="1"/>
                    <a:pt x="11437" y="1"/>
                  </a:cubicBezTo>
                  <a:close/>
                </a:path>
              </a:pathLst>
            </a:custGeom>
            <a:grpFill/>
            <a:ln>
              <a:noFill/>
            </a:ln>
          </p:spPr>
          <p:txBody>
            <a:bodyPr spcFirstLastPara="1" wrap="square" lIns="68569" tIns="68569" rIns="68569" bIns="68569" anchor="ctr" anchorCtr="0">
              <a:noAutofit/>
            </a:bodyPr>
            <a:lstStyle/>
            <a:p>
              <a:endParaRPr sz="1050"/>
            </a:p>
          </p:txBody>
        </p:sp>
        <p:grpSp>
          <p:nvGrpSpPr>
            <p:cNvPr id="295" name="Google Shape;10190;p74"/>
            <p:cNvGrpSpPr/>
            <p:nvPr/>
          </p:nvGrpSpPr>
          <p:grpSpPr>
            <a:xfrm>
              <a:off x="10898037" y="3656980"/>
              <a:ext cx="511138" cy="504969"/>
              <a:chOff x="-59869425" y="4102225"/>
              <a:chExt cx="319025" cy="315175"/>
            </a:xfrm>
            <a:grpFill/>
          </p:grpSpPr>
          <p:sp>
            <p:nvSpPr>
              <p:cNvPr id="296" name="Google Shape;10191;p74"/>
              <p:cNvSpPr/>
              <p:nvPr/>
            </p:nvSpPr>
            <p:spPr>
              <a:xfrm>
                <a:off x="-59869425" y="4102225"/>
                <a:ext cx="149675" cy="256825"/>
              </a:xfrm>
              <a:custGeom>
                <a:avLst/>
                <a:gdLst/>
                <a:ahLst/>
                <a:cxnLst/>
                <a:rect l="l" t="t" r="r" b="b"/>
                <a:pathLst>
                  <a:path w="5987" h="10273" extrusionOk="0">
                    <a:moveTo>
                      <a:pt x="5532" y="1"/>
                    </a:moveTo>
                    <a:cubicBezTo>
                      <a:pt x="5515" y="1"/>
                      <a:pt x="5499" y="2"/>
                      <a:pt x="5483" y="4"/>
                    </a:cubicBezTo>
                    <a:cubicBezTo>
                      <a:pt x="2364" y="445"/>
                      <a:pt x="1" y="3123"/>
                      <a:pt x="1" y="6274"/>
                    </a:cubicBezTo>
                    <a:cubicBezTo>
                      <a:pt x="1" y="7692"/>
                      <a:pt x="442" y="8983"/>
                      <a:pt x="1293" y="10086"/>
                    </a:cubicBezTo>
                    <a:cubicBezTo>
                      <a:pt x="1381" y="10209"/>
                      <a:pt x="1507" y="10273"/>
                      <a:pt x="1635" y="10273"/>
                    </a:cubicBezTo>
                    <a:cubicBezTo>
                      <a:pt x="1737" y="10273"/>
                      <a:pt x="1839" y="10233"/>
                      <a:pt x="1923" y="10149"/>
                    </a:cubicBezTo>
                    <a:lnTo>
                      <a:pt x="3719" y="8353"/>
                    </a:lnTo>
                    <a:cubicBezTo>
                      <a:pt x="3813" y="8259"/>
                      <a:pt x="3845" y="8007"/>
                      <a:pt x="3782" y="7849"/>
                    </a:cubicBezTo>
                    <a:cubicBezTo>
                      <a:pt x="3498" y="7376"/>
                      <a:pt x="3341" y="6809"/>
                      <a:pt x="3341" y="6274"/>
                    </a:cubicBezTo>
                    <a:cubicBezTo>
                      <a:pt x="3341" y="4888"/>
                      <a:pt x="4286" y="3659"/>
                      <a:pt x="5672" y="3312"/>
                    </a:cubicBezTo>
                    <a:cubicBezTo>
                      <a:pt x="5861" y="3281"/>
                      <a:pt x="5987" y="3123"/>
                      <a:pt x="5987" y="2934"/>
                    </a:cubicBezTo>
                    <a:lnTo>
                      <a:pt x="5987" y="414"/>
                    </a:lnTo>
                    <a:cubicBezTo>
                      <a:pt x="5958" y="180"/>
                      <a:pt x="5739" y="1"/>
                      <a:pt x="5532" y="1"/>
                    </a:cubicBezTo>
                    <a:close/>
                  </a:path>
                </a:pathLst>
              </a:custGeom>
              <a:grpFill/>
              <a:ln>
                <a:noFill/>
              </a:ln>
            </p:spPr>
            <p:txBody>
              <a:bodyPr spcFirstLastPara="1" wrap="square" lIns="68569" tIns="68569" rIns="68569" bIns="68569" anchor="ctr" anchorCtr="0">
                <a:noAutofit/>
              </a:bodyPr>
              <a:lstStyle/>
              <a:p>
                <a:endParaRPr sz="1050"/>
              </a:p>
            </p:txBody>
          </p:sp>
          <p:sp>
            <p:nvSpPr>
              <p:cNvPr id="297" name="Google Shape;10192;p74"/>
              <p:cNvSpPr/>
              <p:nvPr/>
            </p:nvSpPr>
            <p:spPr>
              <a:xfrm>
                <a:off x="-59811125" y="4322075"/>
                <a:ext cx="201650" cy="95325"/>
              </a:xfrm>
              <a:custGeom>
                <a:avLst/>
                <a:gdLst/>
                <a:ahLst/>
                <a:cxnLst/>
                <a:rect l="l" t="t" r="r" b="b"/>
                <a:pathLst>
                  <a:path w="8066" h="3813" extrusionOk="0">
                    <a:moveTo>
                      <a:pt x="5758" y="0"/>
                    </a:moveTo>
                    <a:cubicBezTo>
                      <a:pt x="5692" y="0"/>
                      <a:pt x="5629" y="11"/>
                      <a:pt x="5577" y="32"/>
                    </a:cubicBezTo>
                    <a:cubicBezTo>
                      <a:pt x="5091" y="339"/>
                      <a:pt x="4530" y="489"/>
                      <a:pt x="3972" y="489"/>
                    </a:cubicBezTo>
                    <a:cubicBezTo>
                      <a:pt x="3444" y="489"/>
                      <a:pt x="2917" y="355"/>
                      <a:pt x="2458" y="95"/>
                    </a:cubicBezTo>
                    <a:cubicBezTo>
                      <a:pt x="2389" y="53"/>
                      <a:pt x="2314" y="30"/>
                      <a:pt x="2239" y="30"/>
                    </a:cubicBezTo>
                    <a:cubicBezTo>
                      <a:pt x="2141" y="30"/>
                      <a:pt x="2042" y="69"/>
                      <a:pt x="1954" y="158"/>
                    </a:cubicBezTo>
                    <a:lnTo>
                      <a:pt x="189" y="1922"/>
                    </a:lnTo>
                    <a:cubicBezTo>
                      <a:pt x="0" y="2143"/>
                      <a:pt x="32" y="2395"/>
                      <a:pt x="221" y="2552"/>
                    </a:cubicBezTo>
                    <a:cubicBezTo>
                      <a:pt x="1324" y="3403"/>
                      <a:pt x="2615" y="3812"/>
                      <a:pt x="4001" y="3812"/>
                    </a:cubicBezTo>
                    <a:cubicBezTo>
                      <a:pt x="5388" y="3812"/>
                      <a:pt x="6711" y="3403"/>
                      <a:pt x="7814" y="2521"/>
                    </a:cubicBezTo>
                    <a:cubicBezTo>
                      <a:pt x="8034" y="2363"/>
                      <a:pt x="8066" y="2080"/>
                      <a:pt x="7877" y="1890"/>
                    </a:cubicBezTo>
                    <a:lnTo>
                      <a:pt x="6112" y="126"/>
                    </a:lnTo>
                    <a:cubicBezTo>
                      <a:pt x="6028" y="42"/>
                      <a:pt x="5888" y="0"/>
                      <a:pt x="5758" y="0"/>
                    </a:cubicBezTo>
                    <a:close/>
                  </a:path>
                </a:pathLst>
              </a:custGeom>
              <a:grpFill/>
              <a:ln>
                <a:noFill/>
              </a:ln>
            </p:spPr>
            <p:txBody>
              <a:bodyPr spcFirstLastPara="1" wrap="square" lIns="68569" tIns="68569" rIns="68569" bIns="68569" anchor="ctr" anchorCtr="0">
                <a:noAutofit/>
              </a:bodyPr>
              <a:lstStyle/>
              <a:p>
                <a:endParaRPr sz="1050"/>
              </a:p>
            </p:txBody>
          </p:sp>
          <p:sp>
            <p:nvSpPr>
              <p:cNvPr id="298" name="Google Shape;10193;p74"/>
              <p:cNvSpPr/>
              <p:nvPr/>
            </p:nvSpPr>
            <p:spPr>
              <a:xfrm>
                <a:off x="-59700075" y="4102225"/>
                <a:ext cx="149675" cy="256525"/>
              </a:xfrm>
              <a:custGeom>
                <a:avLst/>
                <a:gdLst/>
                <a:ahLst/>
                <a:cxnLst/>
                <a:rect l="l" t="t" r="r" b="b"/>
                <a:pathLst>
                  <a:path w="5987" h="10261" extrusionOk="0">
                    <a:moveTo>
                      <a:pt x="418" y="1"/>
                    </a:moveTo>
                    <a:cubicBezTo>
                      <a:pt x="190" y="1"/>
                      <a:pt x="1" y="180"/>
                      <a:pt x="1" y="414"/>
                    </a:cubicBezTo>
                    <a:lnTo>
                      <a:pt x="1" y="2934"/>
                    </a:lnTo>
                    <a:cubicBezTo>
                      <a:pt x="1" y="3123"/>
                      <a:pt x="127" y="3281"/>
                      <a:pt x="316" y="3312"/>
                    </a:cubicBezTo>
                    <a:cubicBezTo>
                      <a:pt x="1639" y="3659"/>
                      <a:pt x="2647" y="4856"/>
                      <a:pt x="2647" y="6274"/>
                    </a:cubicBezTo>
                    <a:cubicBezTo>
                      <a:pt x="2647" y="6809"/>
                      <a:pt x="2489" y="7376"/>
                      <a:pt x="2206" y="7849"/>
                    </a:cubicBezTo>
                    <a:cubicBezTo>
                      <a:pt x="2080" y="8007"/>
                      <a:pt x="2111" y="8196"/>
                      <a:pt x="2269" y="8353"/>
                    </a:cubicBezTo>
                    <a:lnTo>
                      <a:pt x="4065" y="10149"/>
                    </a:lnTo>
                    <a:cubicBezTo>
                      <a:pt x="4137" y="10221"/>
                      <a:pt x="4242" y="10260"/>
                      <a:pt x="4350" y="10260"/>
                    </a:cubicBezTo>
                    <a:cubicBezTo>
                      <a:pt x="4478" y="10260"/>
                      <a:pt x="4609" y="10205"/>
                      <a:pt x="4695" y="10086"/>
                    </a:cubicBezTo>
                    <a:cubicBezTo>
                      <a:pt x="5514" y="8983"/>
                      <a:pt x="5987" y="7660"/>
                      <a:pt x="5987" y="6274"/>
                    </a:cubicBezTo>
                    <a:cubicBezTo>
                      <a:pt x="5892" y="3123"/>
                      <a:pt x="3592" y="445"/>
                      <a:pt x="473" y="4"/>
                    </a:cubicBezTo>
                    <a:cubicBezTo>
                      <a:pt x="455" y="2"/>
                      <a:pt x="436" y="1"/>
                      <a:pt x="418" y="1"/>
                    </a:cubicBezTo>
                    <a:close/>
                  </a:path>
                </a:pathLst>
              </a:custGeom>
              <a:grpFill/>
              <a:ln>
                <a:noFill/>
              </a:ln>
            </p:spPr>
            <p:txBody>
              <a:bodyPr spcFirstLastPara="1" wrap="square" lIns="68569" tIns="68569" rIns="68569" bIns="68569" anchor="ctr" anchorCtr="0">
                <a:noAutofit/>
              </a:bodyPr>
              <a:lstStyle/>
              <a:p>
                <a:endParaRPr sz="1050"/>
              </a:p>
            </p:txBody>
          </p:sp>
          <p:sp>
            <p:nvSpPr>
              <p:cNvPr id="299" name="Google Shape;10194;p74"/>
              <p:cNvSpPr/>
              <p:nvPr/>
            </p:nvSpPr>
            <p:spPr>
              <a:xfrm>
                <a:off x="-59742600" y="4187375"/>
                <a:ext cx="63025" cy="144950"/>
              </a:xfrm>
              <a:custGeom>
                <a:avLst/>
                <a:gdLst/>
                <a:ahLst/>
                <a:cxnLst/>
                <a:rect l="l" t="t" r="r" b="b"/>
                <a:pathLst>
                  <a:path w="2521" h="5798" extrusionOk="0">
                    <a:moveTo>
                      <a:pt x="1260" y="1"/>
                    </a:moveTo>
                    <a:cubicBezTo>
                      <a:pt x="1040" y="1"/>
                      <a:pt x="819" y="190"/>
                      <a:pt x="819" y="379"/>
                    </a:cubicBezTo>
                    <a:lnTo>
                      <a:pt x="819" y="662"/>
                    </a:lnTo>
                    <a:cubicBezTo>
                      <a:pt x="347" y="820"/>
                      <a:pt x="0" y="1293"/>
                      <a:pt x="0" y="1860"/>
                    </a:cubicBezTo>
                    <a:cubicBezTo>
                      <a:pt x="0" y="2521"/>
                      <a:pt x="567" y="2899"/>
                      <a:pt x="977" y="3214"/>
                    </a:cubicBezTo>
                    <a:cubicBezTo>
                      <a:pt x="1292" y="3466"/>
                      <a:pt x="1670" y="3687"/>
                      <a:pt x="1670" y="3939"/>
                    </a:cubicBezTo>
                    <a:cubicBezTo>
                      <a:pt x="1670" y="4160"/>
                      <a:pt x="1450" y="4380"/>
                      <a:pt x="1260" y="4380"/>
                    </a:cubicBezTo>
                    <a:cubicBezTo>
                      <a:pt x="1071" y="4380"/>
                      <a:pt x="819" y="4160"/>
                      <a:pt x="819" y="3939"/>
                    </a:cubicBezTo>
                    <a:cubicBezTo>
                      <a:pt x="819" y="3687"/>
                      <a:pt x="630" y="3529"/>
                      <a:pt x="441" y="3529"/>
                    </a:cubicBezTo>
                    <a:cubicBezTo>
                      <a:pt x="252" y="3529"/>
                      <a:pt x="32" y="3750"/>
                      <a:pt x="32" y="3939"/>
                    </a:cubicBezTo>
                    <a:cubicBezTo>
                      <a:pt x="32" y="4475"/>
                      <a:pt x="410" y="4916"/>
                      <a:pt x="882" y="5105"/>
                    </a:cubicBezTo>
                    <a:lnTo>
                      <a:pt x="882" y="5388"/>
                    </a:lnTo>
                    <a:cubicBezTo>
                      <a:pt x="882" y="5640"/>
                      <a:pt x="1071" y="5798"/>
                      <a:pt x="1292" y="5798"/>
                    </a:cubicBezTo>
                    <a:cubicBezTo>
                      <a:pt x="1544" y="5798"/>
                      <a:pt x="1702" y="5577"/>
                      <a:pt x="1702" y="5388"/>
                    </a:cubicBezTo>
                    <a:lnTo>
                      <a:pt x="1702" y="5073"/>
                    </a:lnTo>
                    <a:cubicBezTo>
                      <a:pt x="2174" y="4916"/>
                      <a:pt x="2521" y="4443"/>
                      <a:pt x="2521" y="3907"/>
                    </a:cubicBezTo>
                    <a:cubicBezTo>
                      <a:pt x="2521" y="3214"/>
                      <a:pt x="1985" y="2836"/>
                      <a:pt x="1544" y="2521"/>
                    </a:cubicBezTo>
                    <a:cubicBezTo>
                      <a:pt x="1229" y="2269"/>
                      <a:pt x="882" y="2049"/>
                      <a:pt x="882" y="1797"/>
                    </a:cubicBezTo>
                    <a:cubicBezTo>
                      <a:pt x="882" y="1576"/>
                      <a:pt x="1071" y="1419"/>
                      <a:pt x="1292" y="1419"/>
                    </a:cubicBezTo>
                    <a:cubicBezTo>
                      <a:pt x="1544" y="1419"/>
                      <a:pt x="1702" y="1608"/>
                      <a:pt x="1702" y="1797"/>
                    </a:cubicBezTo>
                    <a:cubicBezTo>
                      <a:pt x="1702" y="2049"/>
                      <a:pt x="1891" y="2238"/>
                      <a:pt x="2143" y="2238"/>
                    </a:cubicBezTo>
                    <a:cubicBezTo>
                      <a:pt x="2363" y="2238"/>
                      <a:pt x="2521" y="2049"/>
                      <a:pt x="2521" y="1797"/>
                    </a:cubicBezTo>
                    <a:cubicBezTo>
                      <a:pt x="2521" y="1261"/>
                      <a:pt x="2174" y="820"/>
                      <a:pt x="1702" y="631"/>
                    </a:cubicBezTo>
                    <a:lnTo>
                      <a:pt x="1702" y="347"/>
                    </a:lnTo>
                    <a:cubicBezTo>
                      <a:pt x="1702" y="158"/>
                      <a:pt x="1513" y="1"/>
                      <a:pt x="1260"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26" name="Google Shape;10221;p74"/>
            <p:cNvGrpSpPr/>
            <p:nvPr/>
          </p:nvGrpSpPr>
          <p:grpSpPr>
            <a:xfrm>
              <a:off x="5175939" y="4622596"/>
              <a:ext cx="450426" cy="511209"/>
              <a:chOff x="2423775" y="3226875"/>
              <a:chExt cx="259925" cy="295000"/>
            </a:xfrm>
            <a:grpFill/>
          </p:grpSpPr>
          <p:sp>
            <p:nvSpPr>
              <p:cNvPr id="327" name="Google Shape;10222;p74"/>
              <p:cNvSpPr/>
              <p:nvPr/>
            </p:nvSpPr>
            <p:spPr>
              <a:xfrm>
                <a:off x="2509625" y="3365900"/>
                <a:ext cx="86650" cy="52000"/>
              </a:xfrm>
              <a:custGeom>
                <a:avLst/>
                <a:gdLst/>
                <a:ahLst/>
                <a:cxnLst/>
                <a:rect l="l" t="t" r="r" b="b"/>
                <a:pathLst>
                  <a:path w="3466" h="2080" extrusionOk="0">
                    <a:moveTo>
                      <a:pt x="1733" y="0"/>
                    </a:moveTo>
                    <a:cubicBezTo>
                      <a:pt x="788" y="0"/>
                      <a:pt x="0" y="788"/>
                      <a:pt x="0" y="1733"/>
                    </a:cubicBezTo>
                    <a:lnTo>
                      <a:pt x="0" y="2080"/>
                    </a:lnTo>
                    <a:lnTo>
                      <a:pt x="3466" y="2080"/>
                    </a:lnTo>
                    <a:lnTo>
                      <a:pt x="3466" y="1733"/>
                    </a:lnTo>
                    <a:cubicBezTo>
                      <a:pt x="3466" y="788"/>
                      <a:pt x="2678" y="0"/>
                      <a:pt x="1733" y="0"/>
                    </a:cubicBezTo>
                    <a:close/>
                  </a:path>
                </a:pathLst>
              </a:custGeom>
              <a:grpFill/>
              <a:ln>
                <a:noFill/>
              </a:ln>
            </p:spPr>
            <p:txBody>
              <a:bodyPr spcFirstLastPara="1" wrap="square" lIns="68569" tIns="68569" rIns="68569" bIns="68569" anchor="ctr" anchorCtr="0">
                <a:noAutofit/>
              </a:bodyPr>
              <a:lstStyle/>
              <a:p>
                <a:endParaRPr sz="1050"/>
              </a:p>
            </p:txBody>
          </p:sp>
          <p:sp>
            <p:nvSpPr>
              <p:cNvPr id="328" name="Google Shape;10223;p74"/>
              <p:cNvSpPr/>
              <p:nvPr/>
            </p:nvSpPr>
            <p:spPr>
              <a:xfrm>
                <a:off x="2534825" y="3313925"/>
                <a:ext cx="35475" cy="35450"/>
              </a:xfrm>
              <a:custGeom>
                <a:avLst/>
                <a:gdLst/>
                <a:ahLst/>
                <a:cxnLst/>
                <a:rect l="l" t="t" r="r" b="b"/>
                <a:pathLst>
                  <a:path w="1419" h="1418" extrusionOk="0">
                    <a:moveTo>
                      <a:pt x="725" y="0"/>
                    </a:moveTo>
                    <a:cubicBezTo>
                      <a:pt x="316" y="0"/>
                      <a:pt x="0" y="315"/>
                      <a:pt x="0" y="725"/>
                    </a:cubicBezTo>
                    <a:cubicBezTo>
                      <a:pt x="0" y="1103"/>
                      <a:pt x="316" y="1418"/>
                      <a:pt x="725" y="1418"/>
                    </a:cubicBezTo>
                    <a:cubicBezTo>
                      <a:pt x="1103" y="1418"/>
                      <a:pt x="1418" y="1103"/>
                      <a:pt x="1418" y="725"/>
                    </a:cubicBezTo>
                    <a:cubicBezTo>
                      <a:pt x="1418" y="315"/>
                      <a:pt x="1103" y="0"/>
                      <a:pt x="725" y="0"/>
                    </a:cubicBezTo>
                    <a:close/>
                  </a:path>
                </a:pathLst>
              </a:custGeom>
              <a:grpFill/>
              <a:ln>
                <a:noFill/>
              </a:ln>
            </p:spPr>
            <p:txBody>
              <a:bodyPr spcFirstLastPara="1" wrap="square" lIns="68569" tIns="68569" rIns="68569" bIns="68569" anchor="ctr" anchorCtr="0">
                <a:noAutofit/>
              </a:bodyPr>
              <a:lstStyle/>
              <a:p>
                <a:endParaRPr sz="1050"/>
              </a:p>
            </p:txBody>
          </p:sp>
          <p:sp>
            <p:nvSpPr>
              <p:cNvPr id="329" name="Google Shape;10224;p74"/>
              <p:cNvSpPr/>
              <p:nvPr/>
            </p:nvSpPr>
            <p:spPr>
              <a:xfrm>
                <a:off x="2423775" y="3226875"/>
                <a:ext cx="259925" cy="295000"/>
              </a:xfrm>
              <a:custGeom>
                <a:avLst/>
                <a:gdLst/>
                <a:ahLst/>
                <a:cxnLst/>
                <a:rect l="l" t="t" r="r" b="b"/>
                <a:pathLst>
                  <a:path w="10397" h="11800" extrusionOk="0">
                    <a:moveTo>
                      <a:pt x="5167" y="2757"/>
                    </a:moveTo>
                    <a:cubicBezTo>
                      <a:pt x="5923" y="2757"/>
                      <a:pt x="6553" y="3388"/>
                      <a:pt x="6553" y="4144"/>
                    </a:cubicBezTo>
                    <a:cubicBezTo>
                      <a:pt x="6553" y="4490"/>
                      <a:pt x="6396" y="4805"/>
                      <a:pt x="6175" y="5089"/>
                    </a:cubicBezTo>
                    <a:cubicBezTo>
                      <a:pt x="7026" y="5498"/>
                      <a:pt x="7593" y="6317"/>
                      <a:pt x="7593" y="7294"/>
                    </a:cubicBezTo>
                    <a:lnTo>
                      <a:pt x="7593" y="8019"/>
                    </a:lnTo>
                    <a:cubicBezTo>
                      <a:pt x="7593" y="8208"/>
                      <a:pt x="7435" y="8365"/>
                      <a:pt x="7246" y="8365"/>
                    </a:cubicBezTo>
                    <a:lnTo>
                      <a:pt x="3088" y="8365"/>
                    </a:lnTo>
                    <a:cubicBezTo>
                      <a:pt x="2867" y="8365"/>
                      <a:pt x="2710" y="8208"/>
                      <a:pt x="2710" y="8019"/>
                    </a:cubicBezTo>
                    <a:lnTo>
                      <a:pt x="2710" y="7294"/>
                    </a:lnTo>
                    <a:cubicBezTo>
                      <a:pt x="2710" y="6317"/>
                      <a:pt x="3308" y="5498"/>
                      <a:pt x="4127" y="5089"/>
                    </a:cubicBezTo>
                    <a:cubicBezTo>
                      <a:pt x="3907" y="4868"/>
                      <a:pt x="3781" y="4553"/>
                      <a:pt x="3781" y="4144"/>
                    </a:cubicBezTo>
                    <a:cubicBezTo>
                      <a:pt x="3781" y="3388"/>
                      <a:pt x="4411" y="2757"/>
                      <a:pt x="5167" y="2757"/>
                    </a:cubicBezTo>
                    <a:close/>
                    <a:moveTo>
                      <a:pt x="5183" y="1"/>
                    </a:moveTo>
                    <a:cubicBezTo>
                      <a:pt x="5128" y="1"/>
                      <a:pt x="5073" y="17"/>
                      <a:pt x="5010" y="48"/>
                    </a:cubicBezTo>
                    <a:cubicBezTo>
                      <a:pt x="3964" y="646"/>
                      <a:pt x="2946" y="940"/>
                      <a:pt x="1919" y="940"/>
                    </a:cubicBezTo>
                    <a:cubicBezTo>
                      <a:pt x="1430" y="940"/>
                      <a:pt x="939" y="873"/>
                      <a:pt x="441" y="741"/>
                    </a:cubicBezTo>
                    <a:cubicBezTo>
                      <a:pt x="402" y="722"/>
                      <a:pt x="363" y="714"/>
                      <a:pt x="326" y="714"/>
                    </a:cubicBezTo>
                    <a:cubicBezTo>
                      <a:pt x="243" y="714"/>
                      <a:pt x="170" y="751"/>
                      <a:pt x="126" y="773"/>
                    </a:cubicBezTo>
                    <a:cubicBezTo>
                      <a:pt x="32" y="836"/>
                      <a:pt x="0" y="930"/>
                      <a:pt x="0" y="1056"/>
                    </a:cubicBezTo>
                    <a:lnTo>
                      <a:pt x="0" y="5026"/>
                    </a:lnTo>
                    <a:cubicBezTo>
                      <a:pt x="0" y="8145"/>
                      <a:pt x="2080" y="10949"/>
                      <a:pt x="5104" y="11799"/>
                    </a:cubicBezTo>
                    <a:lnTo>
                      <a:pt x="5262" y="11799"/>
                    </a:lnTo>
                    <a:cubicBezTo>
                      <a:pt x="8255" y="10917"/>
                      <a:pt x="10397" y="8145"/>
                      <a:pt x="10397" y="5026"/>
                    </a:cubicBezTo>
                    <a:lnTo>
                      <a:pt x="10397" y="1056"/>
                    </a:lnTo>
                    <a:cubicBezTo>
                      <a:pt x="10397" y="930"/>
                      <a:pt x="10365" y="836"/>
                      <a:pt x="10271" y="773"/>
                    </a:cubicBezTo>
                    <a:cubicBezTo>
                      <a:pt x="10162" y="751"/>
                      <a:pt x="10084" y="714"/>
                      <a:pt x="10014" y="714"/>
                    </a:cubicBezTo>
                    <a:cubicBezTo>
                      <a:pt x="9983" y="714"/>
                      <a:pt x="9954" y="722"/>
                      <a:pt x="9924" y="741"/>
                    </a:cubicBezTo>
                    <a:cubicBezTo>
                      <a:pt x="9414" y="877"/>
                      <a:pt x="8910" y="946"/>
                      <a:pt x="8409" y="946"/>
                    </a:cubicBezTo>
                    <a:cubicBezTo>
                      <a:pt x="7395" y="946"/>
                      <a:pt x="6389" y="660"/>
                      <a:pt x="5356" y="48"/>
                    </a:cubicBezTo>
                    <a:cubicBezTo>
                      <a:pt x="5293" y="17"/>
                      <a:pt x="5238" y="1"/>
                      <a:pt x="5183"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45" name="Google Shape;10240;p74"/>
            <p:cNvGrpSpPr/>
            <p:nvPr/>
          </p:nvGrpSpPr>
          <p:grpSpPr>
            <a:xfrm>
              <a:off x="7149309" y="4627475"/>
              <a:ext cx="518704" cy="480494"/>
              <a:chOff x="4266025" y="3609275"/>
              <a:chExt cx="299325" cy="277275"/>
            </a:xfrm>
            <a:grpFill/>
          </p:grpSpPr>
          <p:sp>
            <p:nvSpPr>
              <p:cNvPr id="346" name="Google Shape;10241;p74"/>
              <p:cNvSpPr/>
              <p:nvPr/>
            </p:nvSpPr>
            <p:spPr>
              <a:xfrm>
                <a:off x="4266025" y="3609275"/>
                <a:ext cx="299325" cy="224500"/>
              </a:xfrm>
              <a:custGeom>
                <a:avLst/>
                <a:gdLst/>
                <a:ahLst/>
                <a:cxnLst/>
                <a:rect l="l" t="t" r="r" b="b"/>
                <a:pathLst>
                  <a:path w="11973" h="8980" extrusionOk="0">
                    <a:moveTo>
                      <a:pt x="2017" y="3749"/>
                    </a:moveTo>
                    <a:lnTo>
                      <a:pt x="3119" y="5514"/>
                    </a:lnTo>
                    <a:lnTo>
                      <a:pt x="914" y="5514"/>
                    </a:lnTo>
                    <a:lnTo>
                      <a:pt x="2017" y="3749"/>
                    </a:lnTo>
                    <a:close/>
                    <a:moveTo>
                      <a:pt x="9641" y="3749"/>
                    </a:moveTo>
                    <a:lnTo>
                      <a:pt x="10744" y="5514"/>
                    </a:lnTo>
                    <a:lnTo>
                      <a:pt x="8538" y="5514"/>
                    </a:lnTo>
                    <a:lnTo>
                      <a:pt x="9641" y="3749"/>
                    </a:lnTo>
                    <a:close/>
                    <a:moveTo>
                      <a:pt x="5892" y="0"/>
                    </a:moveTo>
                    <a:cubicBezTo>
                      <a:pt x="5325" y="0"/>
                      <a:pt x="4852" y="473"/>
                      <a:pt x="4852" y="1040"/>
                    </a:cubicBezTo>
                    <a:lnTo>
                      <a:pt x="4852" y="1166"/>
                    </a:lnTo>
                    <a:lnTo>
                      <a:pt x="4537" y="1324"/>
                    </a:lnTo>
                    <a:cubicBezTo>
                      <a:pt x="3812" y="1733"/>
                      <a:pt x="3529" y="1891"/>
                      <a:pt x="3025" y="1954"/>
                    </a:cubicBezTo>
                    <a:cubicBezTo>
                      <a:pt x="2867" y="1607"/>
                      <a:pt x="2521" y="1324"/>
                      <a:pt x="2080" y="1324"/>
                    </a:cubicBezTo>
                    <a:cubicBezTo>
                      <a:pt x="1702" y="1324"/>
                      <a:pt x="1324" y="1576"/>
                      <a:pt x="1166" y="1922"/>
                    </a:cubicBezTo>
                    <a:cubicBezTo>
                      <a:pt x="946" y="1891"/>
                      <a:pt x="693" y="1796"/>
                      <a:pt x="504" y="1733"/>
                    </a:cubicBezTo>
                    <a:cubicBezTo>
                      <a:pt x="454" y="1708"/>
                      <a:pt x="403" y="1696"/>
                      <a:pt x="355" y="1696"/>
                    </a:cubicBezTo>
                    <a:cubicBezTo>
                      <a:pt x="223" y="1696"/>
                      <a:pt x="110" y="1784"/>
                      <a:pt x="63" y="1922"/>
                    </a:cubicBezTo>
                    <a:cubicBezTo>
                      <a:pt x="0" y="2111"/>
                      <a:pt x="63" y="2332"/>
                      <a:pt x="252" y="2363"/>
                    </a:cubicBezTo>
                    <a:cubicBezTo>
                      <a:pt x="536" y="2489"/>
                      <a:pt x="820" y="2552"/>
                      <a:pt x="1135" y="2615"/>
                    </a:cubicBezTo>
                    <a:cubicBezTo>
                      <a:pt x="1198" y="2867"/>
                      <a:pt x="1387" y="3119"/>
                      <a:pt x="1607" y="3277"/>
                    </a:cubicBezTo>
                    <a:lnTo>
                      <a:pt x="95" y="5671"/>
                    </a:lnTo>
                    <a:cubicBezTo>
                      <a:pt x="95" y="5703"/>
                      <a:pt x="63" y="5829"/>
                      <a:pt x="63" y="5860"/>
                    </a:cubicBezTo>
                    <a:lnTo>
                      <a:pt x="63" y="6238"/>
                    </a:lnTo>
                    <a:cubicBezTo>
                      <a:pt x="63" y="7372"/>
                      <a:pt x="1009" y="8318"/>
                      <a:pt x="2143" y="8318"/>
                    </a:cubicBezTo>
                    <a:cubicBezTo>
                      <a:pt x="3308" y="8318"/>
                      <a:pt x="4254" y="7372"/>
                      <a:pt x="4254" y="6238"/>
                    </a:cubicBezTo>
                    <a:lnTo>
                      <a:pt x="4254" y="5860"/>
                    </a:lnTo>
                    <a:cubicBezTo>
                      <a:pt x="4254" y="5829"/>
                      <a:pt x="4191" y="5703"/>
                      <a:pt x="4191" y="5671"/>
                    </a:cubicBezTo>
                    <a:lnTo>
                      <a:pt x="2710" y="3277"/>
                    </a:lnTo>
                    <a:cubicBezTo>
                      <a:pt x="2930" y="3151"/>
                      <a:pt x="3088" y="2930"/>
                      <a:pt x="3182" y="2647"/>
                    </a:cubicBezTo>
                    <a:cubicBezTo>
                      <a:pt x="3844" y="2521"/>
                      <a:pt x="4191" y="2363"/>
                      <a:pt x="4947" y="1922"/>
                    </a:cubicBezTo>
                    <a:lnTo>
                      <a:pt x="4947" y="8979"/>
                    </a:lnTo>
                    <a:lnTo>
                      <a:pt x="7089" y="8979"/>
                    </a:lnTo>
                    <a:lnTo>
                      <a:pt x="7089" y="1922"/>
                    </a:lnTo>
                    <a:cubicBezTo>
                      <a:pt x="7814" y="2332"/>
                      <a:pt x="8192" y="2521"/>
                      <a:pt x="8853" y="2647"/>
                    </a:cubicBezTo>
                    <a:cubicBezTo>
                      <a:pt x="8916" y="2899"/>
                      <a:pt x="9074" y="3119"/>
                      <a:pt x="9326" y="3277"/>
                    </a:cubicBezTo>
                    <a:lnTo>
                      <a:pt x="7814" y="5671"/>
                    </a:lnTo>
                    <a:cubicBezTo>
                      <a:pt x="7814" y="5703"/>
                      <a:pt x="7782" y="5829"/>
                      <a:pt x="7782" y="5860"/>
                    </a:cubicBezTo>
                    <a:lnTo>
                      <a:pt x="7782" y="6238"/>
                    </a:lnTo>
                    <a:cubicBezTo>
                      <a:pt x="7782" y="7372"/>
                      <a:pt x="8727" y="8318"/>
                      <a:pt x="9861" y="8318"/>
                    </a:cubicBezTo>
                    <a:cubicBezTo>
                      <a:pt x="11027" y="8318"/>
                      <a:pt x="11972" y="7372"/>
                      <a:pt x="11972" y="6238"/>
                    </a:cubicBezTo>
                    <a:lnTo>
                      <a:pt x="11972" y="5860"/>
                    </a:lnTo>
                    <a:cubicBezTo>
                      <a:pt x="11972" y="5829"/>
                      <a:pt x="11909" y="5703"/>
                      <a:pt x="11909" y="5671"/>
                    </a:cubicBezTo>
                    <a:lnTo>
                      <a:pt x="10429" y="3277"/>
                    </a:lnTo>
                    <a:cubicBezTo>
                      <a:pt x="10429" y="3151"/>
                      <a:pt x="10618" y="2930"/>
                      <a:pt x="10681" y="2615"/>
                    </a:cubicBezTo>
                    <a:cubicBezTo>
                      <a:pt x="10933" y="2521"/>
                      <a:pt x="11248" y="2458"/>
                      <a:pt x="11531" y="2363"/>
                    </a:cubicBezTo>
                    <a:cubicBezTo>
                      <a:pt x="11720" y="2300"/>
                      <a:pt x="11815" y="2080"/>
                      <a:pt x="11720" y="1922"/>
                    </a:cubicBezTo>
                    <a:cubicBezTo>
                      <a:pt x="11674" y="1784"/>
                      <a:pt x="11560" y="1696"/>
                      <a:pt x="11429" y="1696"/>
                    </a:cubicBezTo>
                    <a:cubicBezTo>
                      <a:pt x="11380" y="1696"/>
                      <a:pt x="11330" y="1708"/>
                      <a:pt x="11279" y="1733"/>
                    </a:cubicBezTo>
                    <a:cubicBezTo>
                      <a:pt x="11059" y="1796"/>
                      <a:pt x="10870" y="1891"/>
                      <a:pt x="10618" y="1922"/>
                    </a:cubicBezTo>
                    <a:cubicBezTo>
                      <a:pt x="10460" y="1576"/>
                      <a:pt x="10113" y="1324"/>
                      <a:pt x="9704" y="1324"/>
                    </a:cubicBezTo>
                    <a:cubicBezTo>
                      <a:pt x="9294" y="1324"/>
                      <a:pt x="8916" y="1576"/>
                      <a:pt x="8790" y="1954"/>
                    </a:cubicBezTo>
                    <a:cubicBezTo>
                      <a:pt x="8255" y="1891"/>
                      <a:pt x="8003" y="1733"/>
                      <a:pt x="7278" y="1324"/>
                    </a:cubicBezTo>
                    <a:lnTo>
                      <a:pt x="6963" y="1166"/>
                    </a:lnTo>
                    <a:lnTo>
                      <a:pt x="6963" y="1040"/>
                    </a:lnTo>
                    <a:cubicBezTo>
                      <a:pt x="6963" y="441"/>
                      <a:pt x="6490" y="0"/>
                      <a:pt x="5892" y="0"/>
                    </a:cubicBezTo>
                    <a:close/>
                  </a:path>
                </a:pathLst>
              </a:custGeom>
              <a:grpFill/>
              <a:ln>
                <a:noFill/>
              </a:ln>
            </p:spPr>
            <p:txBody>
              <a:bodyPr spcFirstLastPara="1" wrap="square" lIns="68569" tIns="68569" rIns="68569" bIns="68569" anchor="ctr" anchorCtr="0">
                <a:noAutofit/>
              </a:bodyPr>
              <a:lstStyle/>
              <a:p>
                <a:endParaRPr sz="1050"/>
              </a:p>
            </p:txBody>
          </p:sp>
          <p:sp>
            <p:nvSpPr>
              <p:cNvPr id="347" name="Google Shape;10242;p74"/>
              <p:cNvSpPr/>
              <p:nvPr/>
            </p:nvSpPr>
            <p:spPr>
              <a:xfrm>
                <a:off x="4332975" y="3851850"/>
                <a:ext cx="157550" cy="34700"/>
              </a:xfrm>
              <a:custGeom>
                <a:avLst/>
                <a:gdLst/>
                <a:ahLst/>
                <a:cxnLst/>
                <a:rect l="l" t="t" r="r" b="b"/>
                <a:pathLst>
                  <a:path w="6302" h="1388" extrusionOk="0">
                    <a:moveTo>
                      <a:pt x="693" y="1"/>
                    </a:moveTo>
                    <a:cubicBezTo>
                      <a:pt x="315" y="1"/>
                      <a:pt x="0" y="316"/>
                      <a:pt x="0" y="694"/>
                    </a:cubicBezTo>
                    <a:lnTo>
                      <a:pt x="0" y="1040"/>
                    </a:lnTo>
                    <a:cubicBezTo>
                      <a:pt x="0" y="1261"/>
                      <a:pt x="158" y="1387"/>
                      <a:pt x="347" y="1387"/>
                    </a:cubicBezTo>
                    <a:lnTo>
                      <a:pt x="5955" y="1387"/>
                    </a:lnTo>
                    <a:cubicBezTo>
                      <a:pt x="6144" y="1356"/>
                      <a:pt x="6301" y="1198"/>
                      <a:pt x="6301" y="1040"/>
                    </a:cubicBezTo>
                    <a:lnTo>
                      <a:pt x="6301" y="694"/>
                    </a:lnTo>
                    <a:cubicBezTo>
                      <a:pt x="6301" y="316"/>
                      <a:pt x="5986" y="1"/>
                      <a:pt x="5577"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08" name="Google Shape;10303;p74"/>
            <p:cNvGrpSpPr/>
            <p:nvPr/>
          </p:nvGrpSpPr>
          <p:grpSpPr>
            <a:xfrm>
              <a:off x="8144669" y="4585628"/>
              <a:ext cx="511903" cy="511859"/>
              <a:chOff x="4628325" y="3599825"/>
              <a:chExt cx="295400" cy="295375"/>
            </a:xfrm>
            <a:grpFill/>
          </p:grpSpPr>
          <p:sp>
            <p:nvSpPr>
              <p:cNvPr id="409" name="Google Shape;10304;p74"/>
              <p:cNvSpPr/>
              <p:nvPr/>
            </p:nvSpPr>
            <p:spPr>
              <a:xfrm>
                <a:off x="4679525" y="3686450"/>
                <a:ext cx="17350" cy="86675"/>
              </a:xfrm>
              <a:custGeom>
                <a:avLst/>
                <a:gdLst/>
                <a:ahLst/>
                <a:cxnLst/>
                <a:rect l="l" t="t" r="r" b="b"/>
                <a:pathLst>
                  <a:path w="694" h="3467" extrusionOk="0">
                    <a:moveTo>
                      <a:pt x="0" y="1"/>
                    </a:moveTo>
                    <a:lnTo>
                      <a:pt x="0" y="3466"/>
                    </a:lnTo>
                    <a:lnTo>
                      <a:pt x="694" y="3466"/>
                    </a:lnTo>
                    <a:lnTo>
                      <a:pt x="694" y="1"/>
                    </a:lnTo>
                    <a:close/>
                  </a:path>
                </a:pathLst>
              </a:custGeom>
              <a:grpFill/>
              <a:ln>
                <a:noFill/>
              </a:ln>
            </p:spPr>
            <p:txBody>
              <a:bodyPr spcFirstLastPara="1" wrap="square" lIns="68569" tIns="68569" rIns="68569" bIns="68569" anchor="ctr" anchorCtr="0">
                <a:noAutofit/>
              </a:bodyPr>
              <a:lstStyle/>
              <a:p>
                <a:endParaRPr sz="1050"/>
              </a:p>
            </p:txBody>
          </p:sp>
          <p:sp>
            <p:nvSpPr>
              <p:cNvPr id="410" name="Google Shape;10305;p74"/>
              <p:cNvSpPr/>
              <p:nvPr/>
            </p:nvSpPr>
            <p:spPr>
              <a:xfrm>
                <a:off x="4854375" y="3686450"/>
                <a:ext cx="18150" cy="86675"/>
              </a:xfrm>
              <a:custGeom>
                <a:avLst/>
                <a:gdLst/>
                <a:ahLst/>
                <a:cxnLst/>
                <a:rect l="l" t="t" r="r" b="b"/>
                <a:pathLst>
                  <a:path w="726" h="3467" extrusionOk="0">
                    <a:moveTo>
                      <a:pt x="1" y="1"/>
                    </a:moveTo>
                    <a:lnTo>
                      <a:pt x="1" y="3466"/>
                    </a:lnTo>
                    <a:lnTo>
                      <a:pt x="725" y="3466"/>
                    </a:lnTo>
                    <a:lnTo>
                      <a:pt x="725" y="1"/>
                    </a:lnTo>
                    <a:close/>
                  </a:path>
                </a:pathLst>
              </a:custGeom>
              <a:grpFill/>
              <a:ln>
                <a:noFill/>
              </a:ln>
            </p:spPr>
            <p:txBody>
              <a:bodyPr spcFirstLastPara="1" wrap="square" lIns="68569" tIns="68569" rIns="68569" bIns="68569" anchor="ctr" anchorCtr="0">
                <a:noAutofit/>
              </a:bodyPr>
              <a:lstStyle/>
              <a:p>
                <a:endParaRPr sz="1050"/>
              </a:p>
            </p:txBody>
          </p:sp>
          <p:sp>
            <p:nvSpPr>
              <p:cNvPr id="411" name="Google Shape;10306;p74"/>
              <p:cNvSpPr/>
              <p:nvPr/>
            </p:nvSpPr>
            <p:spPr>
              <a:xfrm>
                <a:off x="4679525" y="3790425"/>
                <a:ext cx="17350" cy="104000"/>
              </a:xfrm>
              <a:custGeom>
                <a:avLst/>
                <a:gdLst/>
                <a:ahLst/>
                <a:cxnLst/>
                <a:rect l="l" t="t" r="r" b="b"/>
                <a:pathLst>
                  <a:path w="694" h="4160" extrusionOk="0">
                    <a:moveTo>
                      <a:pt x="0" y="0"/>
                    </a:moveTo>
                    <a:lnTo>
                      <a:pt x="0" y="4159"/>
                    </a:lnTo>
                    <a:lnTo>
                      <a:pt x="694" y="4159"/>
                    </a:lnTo>
                    <a:lnTo>
                      <a:pt x="694" y="0"/>
                    </a:lnTo>
                    <a:close/>
                  </a:path>
                </a:pathLst>
              </a:custGeom>
              <a:grpFill/>
              <a:ln>
                <a:noFill/>
              </a:ln>
            </p:spPr>
            <p:txBody>
              <a:bodyPr spcFirstLastPara="1" wrap="square" lIns="68569" tIns="68569" rIns="68569" bIns="68569" anchor="ctr" anchorCtr="0">
                <a:noAutofit/>
              </a:bodyPr>
              <a:lstStyle/>
              <a:p>
                <a:endParaRPr sz="1050"/>
              </a:p>
            </p:txBody>
          </p:sp>
          <p:sp>
            <p:nvSpPr>
              <p:cNvPr id="412" name="Google Shape;10307;p74"/>
              <p:cNvSpPr/>
              <p:nvPr/>
            </p:nvSpPr>
            <p:spPr>
              <a:xfrm>
                <a:off x="4854375" y="3790425"/>
                <a:ext cx="18150" cy="104000"/>
              </a:xfrm>
              <a:custGeom>
                <a:avLst/>
                <a:gdLst/>
                <a:ahLst/>
                <a:cxnLst/>
                <a:rect l="l" t="t" r="r" b="b"/>
                <a:pathLst>
                  <a:path w="726" h="4160" extrusionOk="0">
                    <a:moveTo>
                      <a:pt x="1" y="0"/>
                    </a:moveTo>
                    <a:lnTo>
                      <a:pt x="1" y="4159"/>
                    </a:lnTo>
                    <a:lnTo>
                      <a:pt x="725" y="4159"/>
                    </a:lnTo>
                    <a:lnTo>
                      <a:pt x="725" y="0"/>
                    </a:lnTo>
                    <a:close/>
                  </a:path>
                </a:pathLst>
              </a:custGeom>
              <a:grpFill/>
              <a:ln>
                <a:noFill/>
              </a:ln>
            </p:spPr>
            <p:txBody>
              <a:bodyPr spcFirstLastPara="1" wrap="square" lIns="68569" tIns="68569" rIns="68569" bIns="68569" anchor="ctr" anchorCtr="0">
                <a:noAutofit/>
              </a:bodyPr>
              <a:lstStyle/>
              <a:p>
                <a:endParaRPr sz="1050"/>
              </a:p>
            </p:txBody>
          </p:sp>
          <p:sp>
            <p:nvSpPr>
              <p:cNvPr id="413" name="Google Shape;10308;p74"/>
              <p:cNvSpPr/>
              <p:nvPr/>
            </p:nvSpPr>
            <p:spPr>
              <a:xfrm>
                <a:off x="4628325" y="3686450"/>
                <a:ext cx="34675" cy="86675"/>
              </a:xfrm>
              <a:custGeom>
                <a:avLst/>
                <a:gdLst/>
                <a:ahLst/>
                <a:cxnLst/>
                <a:rect l="l" t="t" r="r" b="b"/>
                <a:pathLst>
                  <a:path w="1387" h="3467" extrusionOk="0">
                    <a:moveTo>
                      <a:pt x="1009" y="1"/>
                    </a:moveTo>
                    <a:cubicBezTo>
                      <a:pt x="442" y="1"/>
                      <a:pt x="1" y="442"/>
                      <a:pt x="1" y="1009"/>
                    </a:cubicBezTo>
                    <a:lnTo>
                      <a:pt x="1" y="2049"/>
                    </a:lnTo>
                    <a:cubicBezTo>
                      <a:pt x="1" y="2427"/>
                      <a:pt x="158" y="2773"/>
                      <a:pt x="442" y="3025"/>
                    </a:cubicBezTo>
                    <a:cubicBezTo>
                      <a:pt x="662" y="3340"/>
                      <a:pt x="1009" y="3466"/>
                      <a:pt x="1387" y="3466"/>
                    </a:cubicBezTo>
                    <a:lnTo>
                      <a:pt x="1387" y="1"/>
                    </a:lnTo>
                    <a:close/>
                  </a:path>
                </a:pathLst>
              </a:custGeom>
              <a:grpFill/>
              <a:ln>
                <a:noFill/>
              </a:ln>
            </p:spPr>
            <p:txBody>
              <a:bodyPr spcFirstLastPara="1" wrap="square" lIns="68569" tIns="68569" rIns="68569" bIns="68569" anchor="ctr" anchorCtr="0">
                <a:noAutofit/>
              </a:bodyPr>
              <a:lstStyle/>
              <a:p>
                <a:endParaRPr sz="1050"/>
              </a:p>
            </p:txBody>
          </p:sp>
          <p:sp>
            <p:nvSpPr>
              <p:cNvPr id="414" name="Google Shape;10309;p74"/>
              <p:cNvSpPr/>
              <p:nvPr/>
            </p:nvSpPr>
            <p:spPr>
              <a:xfrm>
                <a:off x="4714975" y="3686450"/>
                <a:ext cx="122100" cy="86675"/>
              </a:xfrm>
              <a:custGeom>
                <a:avLst/>
                <a:gdLst/>
                <a:ahLst/>
                <a:cxnLst/>
                <a:rect l="l" t="t" r="r" b="b"/>
                <a:pathLst>
                  <a:path w="4884" h="3467" extrusionOk="0">
                    <a:moveTo>
                      <a:pt x="0" y="1"/>
                    </a:moveTo>
                    <a:lnTo>
                      <a:pt x="0" y="3466"/>
                    </a:lnTo>
                    <a:lnTo>
                      <a:pt x="4883" y="3466"/>
                    </a:lnTo>
                    <a:lnTo>
                      <a:pt x="4883" y="1"/>
                    </a:lnTo>
                    <a:close/>
                  </a:path>
                </a:pathLst>
              </a:custGeom>
              <a:grpFill/>
              <a:ln>
                <a:noFill/>
              </a:ln>
            </p:spPr>
            <p:txBody>
              <a:bodyPr spcFirstLastPara="1" wrap="square" lIns="68569" tIns="68569" rIns="68569" bIns="68569" anchor="ctr" anchorCtr="0">
                <a:noAutofit/>
              </a:bodyPr>
              <a:lstStyle/>
              <a:p>
                <a:endParaRPr sz="1050"/>
              </a:p>
            </p:txBody>
          </p:sp>
          <p:sp>
            <p:nvSpPr>
              <p:cNvPr id="415" name="Google Shape;10310;p74"/>
              <p:cNvSpPr/>
              <p:nvPr/>
            </p:nvSpPr>
            <p:spPr>
              <a:xfrm>
                <a:off x="4889025" y="3777825"/>
                <a:ext cx="34700" cy="117375"/>
              </a:xfrm>
              <a:custGeom>
                <a:avLst/>
                <a:gdLst/>
                <a:ahLst/>
                <a:cxnLst/>
                <a:rect l="l" t="t" r="r" b="b"/>
                <a:pathLst>
                  <a:path w="1388" h="4695" extrusionOk="0">
                    <a:moveTo>
                      <a:pt x="1387" y="0"/>
                    </a:moveTo>
                    <a:cubicBezTo>
                      <a:pt x="977" y="315"/>
                      <a:pt x="505" y="504"/>
                      <a:pt x="1" y="504"/>
                    </a:cubicBezTo>
                    <a:lnTo>
                      <a:pt x="1" y="4695"/>
                    </a:lnTo>
                    <a:lnTo>
                      <a:pt x="347" y="4695"/>
                    </a:lnTo>
                    <a:cubicBezTo>
                      <a:pt x="946" y="4695"/>
                      <a:pt x="1387" y="4222"/>
                      <a:pt x="1387" y="3655"/>
                    </a:cubicBezTo>
                    <a:lnTo>
                      <a:pt x="1387" y="0"/>
                    </a:lnTo>
                    <a:close/>
                  </a:path>
                </a:pathLst>
              </a:custGeom>
              <a:grpFill/>
              <a:ln>
                <a:noFill/>
              </a:ln>
            </p:spPr>
            <p:txBody>
              <a:bodyPr spcFirstLastPara="1" wrap="square" lIns="68569" tIns="68569" rIns="68569" bIns="68569" anchor="ctr" anchorCtr="0">
                <a:noAutofit/>
              </a:bodyPr>
              <a:lstStyle/>
              <a:p>
                <a:endParaRPr sz="1050"/>
              </a:p>
            </p:txBody>
          </p:sp>
          <p:sp>
            <p:nvSpPr>
              <p:cNvPr id="416" name="Google Shape;10311;p74"/>
              <p:cNvSpPr/>
              <p:nvPr/>
            </p:nvSpPr>
            <p:spPr>
              <a:xfrm>
                <a:off x="4628325" y="3777825"/>
                <a:ext cx="34675" cy="116600"/>
              </a:xfrm>
              <a:custGeom>
                <a:avLst/>
                <a:gdLst/>
                <a:ahLst/>
                <a:cxnLst/>
                <a:rect l="l" t="t" r="r" b="b"/>
                <a:pathLst>
                  <a:path w="1387" h="4664" extrusionOk="0">
                    <a:moveTo>
                      <a:pt x="1" y="0"/>
                    </a:moveTo>
                    <a:lnTo>
                      <a:pt x="1" y="3655"/>
                    </a:lnTo>
                    <a:cubicBezTo>
                      <a:pt x="1" y="4222"/>
                      <a:pt x="442" y="4663"/>
                      <a:pt x="1009" y="4663"/>
                    </a:cubicBezTo>
                    <a:lnTo>
                      <a:pt x="1387" y="4663"/>
                    </a:lnTo>
                    <a:lnTo>
                      <a:pt x="1387" y="504"/>
                    </a:lnTo>
                    <a:cubicBezTo>
                      <a:pt x="851" y="504"/>
                      <a:pt x="379" y="315"/>
                      <a:pt x="1" y="0"/>
                    </a:cubicBezTo>
                    <a:close/>
                  </a:path>
                </a:pathLst>
              </a:custGeom>
              <a:grpFill/>
              <a:ln>
                <a:noFill/>
              </a:ln>
            </p:spPr>
            <p:txBody>
              <a:bodyPr spcFirstLastPara="1" wrap="square" lIns="68569" tIns="68569" rIns="68569" bIns="68569" anchor="ctr" anchorCtr="0">
                <a:noAutofit/>
              </a:bodyPr>
              <a:lstStyle/>
              <a:p>
                <a:endParaRPr sz="1050"/>
              </a:p>
            </p:txBody>
          </p:sp>
          <p:sp>
            <p:nvSpPr>
              <p:cNvPr id="417" name="Google Shape;10312;p74"/>
              <p:cNvSpPr/>
              <p:nvPr/>
            </p:nvSpPr>
            <p:spPr>
              <a:xfrm>
                <a:off x="4766950" y="3790425"/>
                <a:ext cx="17350" cy="18150"/>
              </a:xfrm>
              <a:custGeom>
                <a:avLst/>
                <a:gdLst/>
                <a:ahLst/>
                <a:cxnLst/>
                <a:rect l="l" t="t" r="r" b="b"/>
                <a:pathLst>
                  <a:path w="694" h="726" extrusionOk="0">
                    <a:moveTo>
                      <a:pt x="1" y="0"/>
                    </a:moveTo>
                    <a:lnTo>
                      <a:pt x="1" y="347"/>
                    </a:lnTo>
                    <a:cubicBezTo>
                      <a:pt x="1" y="568"/>
                      <a:pt x="158" y="725"/>
                      <a:pt x="347" y="725"/>
                    </a:cubicBezTo>
                    <a:cubicBezTo>
                      <a:pt x="568" y="725"/>
                      <a:pt x="694" y="568"/>
                      <a:pt x="694" y="347"/>
                    </a:cubicBezTo>
                    <a:lnTo>
                      <a:pt x="694" y="0"/>
                    </a:lnTo>
                    <a:close/>
                  </a:path>
                </a:pathLst>
              </a:custGeom>
              <a:grpFill/>
              <a:ln>
                <a:noFill/>
              </a:ln>
            </p:spPr>
            <p:txBody>
              <a:bodyPr spcFirstLastPara="1" wrap="square" lIns="68569" tIns="68569" rIns="68569" bIns="68569" anchor="ctr" anchorCtr="0">
                <a:noAutofit/>
              </a:bodyPr>
              <a:lstStyle/>
              <a:p>
                <a:endParaRPr sz="1050"/>
              </a:p>
            </p:txBody>
          </p:sp>
          <p:sp>
            <p:nvSpPr>
              <p:cNvPr id="418" name="Google Shape;10313;p74"/>
              <p:cNvSpPr/>
              <p:nvPr/>
            </p:nvSpPr>
            <p:spPr>
              <a:xfrm>
                <a:off x="4889025" y="3686450"/>
                <a:ext cx="34700" cy="86675"/>
              </a:xfrm>
              <a:custGeom>
                <a:avLst/>
                <a:gdLst/>
                <a:ahLst/>
                <a:cxnLst/>
                <a:rect l="l" t="t" r="r" b="b"/>
                <a:pathLst>
                  <a:path w="1388" h="3467" extrusionOk="0">
                    <a:moveTo>
                      <a:pt x="1" y="1"/>
                    </a:moveTo>
                    <a:lnTo>
                      <a:pt x="1" y="3466"/>
                    </a:lnTo>
                    <a:cubicBezTo>
                      <a:pt x="347" y="3466"/>
                      <a:pt x="662" y="3340"/>
                      <a:pt x="946" y="3088"/>
                    </a:cubicBezTo>
                    <a:cubicBezTo>
                      <a:pt x="1229" y="2836"/>
                      <a:pt x="1387" y="2458"/>
                      <a:pt x="1387" y="2080"/>
                    </a:cubicBezTo>
                    <a:lnTo>
                      <a:pt x="1387" y="1040"/>
                    </a:lnTo>
                    <a:cubicBezTo>
                      <a:pt x="1387" y="442"/>
                      <a:pt x="914" y="1"/>
                      <a:pt x="347" y="1"/>
                    </a:cubicBezTo>
                    <a:close/>
                  </a:path>
                </a:pathLst>
              </a:custGeom>
              <a:grpFill/>
              <a:ln>
                <a:noFill/>
              </a:ln>
            </p:spPr>
            <p:txBody>
              <a:bodyPr spcFirstLastPara="1" wrap="square" lIns="68569" tIns="68569" rIns="68569" bIns="68569" anchor="ctr" anchorCtr="0">
                <a:noAutofit/>
              </a:bodyPr>
              <a:lstStyle/>
              <a:p>
                <a:endParaRPr sz="1050"/>
              </a:p>
            </p:txBody>
          </p:sp>
          <p:sp>
            <p:nvSpPr>
              <p:cNvPr id="419" name="Google Shape;10314;p74"/>
              <p:cNvSpPr/>
              <p:nvPr/>
            </p:nvSpPr>
            <p:spPr>
              <a:xfrm>
                <a:off x="4714975" y="3790425"/>
                <a:ext cx="122100" cy="104000"/>
              </a:xfrm>
              <a:custGeom>
                <a:avLst/>
                <a:gdLst/>
                <a:ahLst/>
                <a:cxnLst/>
                <a:rect l="l" t="t" r="r" b="b"/>
                <a:pathLst>
                  <a:path w="4884" h="4160" extrusionOk="0">
                    <a:moveTo>
                      <a:pt x="0" y="0"/>
                    </a:moveTo>
                    <a:lnTo>
                      <a:pt x="0" y="4159"/>
                    </a:lnTo>
                    <a:lnTo>
                      <a:pt x="4883" y="4159"/>
                    </a:lnTo>
                    <a:lnTo>
                      <a:pt x="4883" y="0"/>
                    </a:lnTo>
                    <a:lnTo>
                      <a:pt x="3466" y="0"/>
                    </a:lnTo>
                    <a:lnTo>
                      <a:pt x="3466" y="347"/>
                    </a:lnTo>
                    <a:cubicBezTo>
                      <a:pt x="3466" y="946"/>
                      <a:pt x="2993" y="1387"/>
                      <a:pt x="2426" y="1387"/>
                    </a:cubicBezTo>
                    <a:cubicBezTo>
                      <a:pt x="1827" y="1387"/>
                      <a:pt x="1418" y="914"/>
                      <a:pt x="1418" y="347"/>
                    </a:cubicBezTo>
                    <a:lnTo>
                      <a:pt x="1418" y="0"/>
                    </a:lnTo>
                    <a:close/>
                  </a:path>
                </a:pathLst>
              </a:custGeom>
              <a:grpFill/>
              <a:ln>
                <a:noFill/>
              </a:ln>
            </p:spPr>
            <p:txBody>
              <a:bodyPr spcFirstLastPara="1" wrap="square" lIns="68569" tIns="68569" rIns="68569" bIns="68569" anchor="ctr" anchorCtr="0">
                <a:noAutofit/>
              </a:bodyPr>
              <a:lstStyle/>
              <a:p>
                <a:endParaRPr sz="1050"/>
              </a:p>
            </p:txBody>
          </p:sp>
          <p:sp>
            <p:nvSpPr>
              <p:cNvPr id="420" name="Google Shape;10315;p74"/>
              <p:cNvSpPr/>
              <p:nvPr/>
            </p:nvSpPr>
            <p:spPr>
              <a:xfrm>
                <a:off x="4714175" y="3599825"/>
                <a:ext cx="122100" cy="69325"/>
              </a:xfrm>
              <a:custGeom>
                <a:avLst/>
                <a:gdLst/>
                <a:ahLst/>
                <a:cxnLst/>
                <a:rect l="l" t="t" r="r" b="b"/>
                <a:pathLst>
                  <a:path w="4884" h="2773" extrusionOk="0">
                    <a:moveTo>
                      <a:pt x="2427" y="0"/>
                    </a:moveTo>
                    <a:cubicBezTo>
                      <a:pt x="1103" y="0"/>
                      <a:pt x="1" y="1103"/>
                      <a:pt x="1" y="2426"/>
                    </a:cubicBezTo>
                    <a:lnTo>
                      <a:pt x="1" y="2773"/>
                    </a:lnTo>
                    <a:lnTo>
                      <a:pt x="1355" y="2773"/>
                    </a:lnTo>
                    <a:lnTo>
                      <a:pt x="1355" y="2426"/>
                    </a:lnTo>
                    <a:cubicBezTo>
                      <a:pt x="1355" y="1828"/>
                      <a:pt x="1828" y="1418"/>
                      <a:pt x="2395" y="1418"/>
                    </a:cubicBezTo>
                    <a:cubicBezTo>
                      <a:pt x="2994" y="1418"/>
                      <a:pt x="3403" y="1891"/>
                      <a:pt x="3403" y="2426"/>
                    </a:cubicBezTo>
                    <a:lnTo>
                      <a:pt x="3403" y="2773"/>
                    </a:lnTo>
                    <a:lnTo>
                      <a:pt x="4884" y="2773"/>
                    </a:lnTo>
                    <a:lnTo>
                      <a:pt x="4884" y="2426"/>
                    </a:lnTo>
                    <a:cubicBezTo>
                      <a:pt x="4884" y="1103"/>
                      <a:pt x="3781" y="0"/>
                      <a:pt x="2427"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38" name="Google Shape;10341;p74"/>
            <p:cNvGrpSpPr/>
            <p:nvPr/>
          </p:nvGrpSpPr>
          <p:grpSpPr>
            <a:xfrm>
              <a:off x="11843807" y="3665355"/>
              <a:ext cx="368772" cy="483471"/>
              <a:chOff x="3167275" y="3227275"/>
              <a:chExt cx="225300" cy="295375"/>
            </a:xfrm>
            <a:grpFill/>
          </p:grpSpPr>
          <p:sp>
            <p:nvSpPr>
              <p:cNvPr id="439" name="Google Shape;10342;p74"/>
              <p:cNvSpPr/>
              <p:nvPr/>
            </p:nvSpPr>
            <p:spPr>
              <a:xfrm>
                <a:off x="3167275" y="3227275"/>
                <a:ext cx="225300" cy="207950"/>
              </a:xfrm>
              <a:custGeom>
                <a:avLst/>
                <a:gdLst/>
                <a:ahLst/>
                <a:cxnLst/>
                <a:rect l="l" t="t" r="r" b="b"/>
                <a:pathLst>
                  <a:path w="9012" h="8318" extrusionOk="0">
                    <a:moveTo>
                      <a:pt x="4538" y="1"/>
                    </a:moveTo>
                    <a:cubicBezTo>
                      <a:pt x="2112" y="1"/>
                      <a:pt x="1" y="1985"/>
                      <a:pt x="32" y="4537"/>
                    </a:cubicBezTo>
                    <a:cubicBezTo>
                      <a:pt x="32" y="5860"/>
                      <a:pt x="631" y="7184"/>
                      <a:pt x="1797" y="8066"/>
                    </a:cubicBezTo>
                    <a:cubicBezTo>
                      <a:pt x="1923" y="8192"/>
                      <a:pt x="2017" y="8223"/>
                      <a:pt x="2049" y="8318"/>
                    </a:cubicBezTo>
                    <a:lnTo>
                      <a:pt x="4160" y="8318"/>
                    </a:lnTo>
                    <a:lnTo>
                      <a:pt x="4160" y="6900"/>
                    </a:lnTo>
                    <a:lnTo>
                      <a:pt x="2427" y="6900"/>
                    </a:lnTo>
                    <a:cubicBezTo>
                      <a:pt x="2238" y="6900"/>
                      <a:pt x="2080" y="6743"/>
                      <a:pt x="2080" y="6554"/>
                    </a:cubicBezTo>
                    <a:lnTo>
                      <a:pt x="2080" y="5829"/>
                    </a:lnTo>
                    <a:cubicBezTo>
                      <a:pt x="2080" y="4852"/>
                      <a:pt x="2679" y="4033"/>
                      <a:pt x="3498" y="3624"/>
                    </a:cubicBezTo>
                    <a:cubicBezTo>
                      <a:pt x="3277" y="3403"/>
                      <a:pt x="3151" y="3088"/>
                      <a:pt x="3151" y="2678"/>
                    </a:cubicBezTo>
                    <a:cubicBezTo>
                      <a:pt x="3151" y="1922"/>
                      <a:pt x="3782" y="1292"/>
                      <a:pt x="4538" y="1292"/>
                    </a:cubicBezTo>
                    <a:cubicBezTo>
                      <a:pt x="5262" y="1292"/>
                      <a:pt x="5892" y="1922"/>
                      <a:pt x="5892" y="2678"/>
                    </a:cubicBezTo>
                    <a:cubicBezTo>
                      <a:pt x="5892" y="3025"/>
                      <a:pt x="5735" y="3340"/>
                      <a:pt x="5546" y="3624"/>
                    </a:cubicBezTo>
                    <a:cubicBezTo>
                      <a:pt x="6365" y="4033"/>
                      <a:pt x="6964" y="4852"/>
                      <a:pt x="6964" y="5829"/>
                    </a:cubicBezTo>
                    <a:lnTo>
                      <a:pt x="6964" y="6554"/>
                    </a:lnTo>
                    <a:cubicBezTo>
                      <a:pt x="6964" y="6743"/>
                      <a:pt x="6806" y="6900"/>
                      <a:pt x="6617" y="6900"/>
                    </a:cubicBezTo>
                    <a:lnTo>
                      <a:pt x="4884" y="6900"/>
                    </a:lnTo>
                    <a:lnTo>
                      <a:pt x="4884" y="8318"/>
                    </a:lnTo>
                    <a:lnTo>
                      <a:pt x="6995" y="8318"/>
                    </a:lnTo>
                    <a:cubicBezTo>
                      <a:pt x="7027" y="8286"/>
                      <a:pt x="7121" y="8192"/>
                      <a:pt x="7247" y="8129"/>
                    </a:cubicBezTo>
                    <a:cubicBezTo>
                      <a:pt x="8413" y="7184"/>
                      <a:pt x="9011" y="5829"/>
                      <a:pt x="9011" y="4506"/>
                    </a:cubicBezTo>
                    <a:cubicBezTo>
                      <a:pt x="9011" y="2017"/>
                      <a:pt x="6995" y="1"/>
                      <a:pt x="4538" y="1"/>
                    </a:cubicBezTo>
                    <a:close/>
                  </a:path>
                </a:pathLst>
              </a:custGeom>
              <a:grpFill/>
              <a:ln>
                <a:noFill/>
              </a:ln>
            </p:spPr>
            <p:txBody>
              <a:bodyPr spcFirstLastPara="1" wrap="square" lIns="68569" tIns="68569" rIns="68569" bIns="68569" anchor="ctr" anchorCtr="0">
                <a:noAutofit/>
              </a:bodyPr>
              <a:lstStyle/>
              <a:p>
                <a:endParaRPr sz="1050"/>
              </a:p>
            </p:txBody>
          </p:sp>
          <p:sp>
            <p:nvSpPr>
              <p:cNvPr id="440" name="Google Shape;10343;p74"/>
              <p:cNvSpPr/>
              <p:nvPr/>
            </p:nvSpPr>
            <p:spPr>
              <a:xfrm>
                <a:off x="3262600" y="3278475"/>
                <a:ext cx="35450" cy="35475"/>
              </a:xfrm>
              <a:custGeom>
                <a:avLst/>
                <a:gdLst/>
                <a:ahLst/>
                <a:cxnLst/>
                <a:rect l="l" t="t" r="r" b="b"/>
                <a:pathLst>
                  <a:path w="1418" h="1419" extrusionOk="0">
                    <a:moveTo>
                      <a:pt x="725" y="0"/>
                    </a:moveTo>
                    <a:cubicBezTo>
                      <a:pt x="315" y="0"/>
                      <a:pt x="0" y="315"/>
                      <a:pt x="0" y="725"/>
                    </a:cubicBezTo>
                    <a:cubicBezTo>
                      <a:pt x="0" y="1103"/>
                      <a:pt x="315" y="1418"/>
                      <a:pt x="725" y="1418"/>
                    </a:cubicBezTo>
                    <a:cubicBezTo>
                      <a:pt x="1103" y="1418"/>
                      <a:pt x="1418" y="1103"/>
                      <a:pt x="1418" y="725"/>
                    </a:cubicBezTo>
                    <a:cubicBezTo>
                      <a:pt x="1418" y="315"/>
                      <a:pt x="1103" y="0"/>
                      <a:pt x="725" y="0"/>
                    </a:cubicBezTo>
                    <a:close/>
                  </a:path>
                </a:pathLst>
              </a:custGeom>
              <a:grpFill/>
              <a:ln>
                <a:noFill/>
              </a:ln>
            </p:spPr>
            <p:txBody>
              <a:bodyPr spcFirstLastPara="1" wrap="square" lIns="68569" tIns="68569" rIns="68569" bIns="68569" anchor="ctr" anchorCtr="0">
                <a:noAutofit/>
              </a:bodyPr>
              <a:lstStyle/>
              <a:p>
                <a:endParaRPr sz="1050"/>
              </a:p>
            </p:txBody>
          </p:sp>
          <p:sp>
            <p:nvSpPr>
              <p:cNvPr id="441" name="Google Shape;10344;p74"/>
              <p:cNvSpPr/>
              <p:nvPr/>
            </p:nvSpPr>
            <p:spPr>
              <a:xfrm>
                <a:off x="3220050" y="3452525"/>
                <a:ext cx="121325" cy="35475"/>
              </a:xfrm>
              <a:custGeom>
                <a:avLst/>
                <a:gdLst/>
                <a:ahLst/>
                <a:cxnLst/>
                <a:rect l="l" t="t" r="r" b="b"/>
                <a:pathLst>
                  <a:path w="4853" h="1419" extrusionOk="0">
                    <a:moveTo>
                      <a:pt x="1" y="1"/>
                    </a:moveTo>
                    <a:lnTo>
                      <a:pt x="1" y="347"/>
                    </a:lnTo>
                    <a:cubicBezTo>
                      <a:pt x="1" y="946"/>
                      <a:pt x="473" y="1419"/>
                      <a:pt x="1040" y="1419"/>
                    </a:cubicBezTo>
                    <a:lnTo>
                      <a:pt x="3781" y="1419"/>
                    </a:lnTo>
                    <a:cubicBezTo>
                      <a:pt x="4380" y="1419"/>
                      <a:pt x="4853" y="946"/>
                      <a:pt x="4853" y="347"/>
                    </a:cubicBezTo>
                    <a:lnTo>
                      <a:pt x="4853" y="1"/>
                    </a:lnTo>
                    <a:close/>
                  </a:path>
                </a:pathLst>
              </a:custGeom>
              <a:grpFill/>
              <a:ln>
                <a:noFill/>
              </a:ln>
            </p:spPr>
            <p:txBody>
              <a:bodyPr spcFirstLastPara="1" wrap="square" lIns="68569" tIns="68569" rIns="68569" bIns="68569" anchor="ctr" anchorCtr="0">
                <a:noAutofit/>
              </a:bodyPr>
              <a:lstStyle/>
              <a:p>
                <a:endParaRPr sz="1050"/>
              </a:p>
            </p:txBody>
          </p:sp>
          <p:sp>
            <p:nvSpPr>
              <p:cNvPr id="442" name="Google Shape;10345;p74"/>
              <p:cNvSpPr/>
              <p:nvPr/>
            </p:nvSpPr>
            <p:spPr>
              <a:xfrm>
                <a:off x="3237375" y="3332025"/>
                <a:ext cx="86675" cy="52000"/>
              </a:xfrm>
              <a:custGeom>
                <a:avLst/>
                <a:gdLst/>
                <a:ahLst/>
                <a:cxnLst/>
                <a:rect l="l" t="t" r="r" b="b"/>
                <a:pathLst>
                  <a:path w="3467" h="2080" extrusionOk="0">
                    <a:moveTo>
                      <a:pt x="1734" y="1"/>
                    </a:moveTo>
                    <a:cubicBezTo>
                      <a:pt x="789" y="1"/>
                      <a:pt x="1" y="725"/>
                      <a:pt x="1" y="1733"/>
                    </a:cubicBezTo>
                    <a:lnTo>
                      <a:pt x="1" y="2080"/>
                    </a:lnTo>
                    <a:lnTo>
                      <a:pt x="3466" y="2080"/>
                    </a:lnTo>
                    <a:lnTo>
                      <a:pt x="3466" y="1733"/>
                    </a:lnTo>
                    <a:cubicBezTo>
                      <a:pt x="3466" y="788"/>
                      <a:pt x="2679" y="1"/>
                      <a:pt x="1734" y="1"/>
                    </a:cubicBezTo>
                    <a:close/>
                  </a:path>
                </a:pathLst>
              </a:custGeom>
              <a:grpFill/>
              <a:ln>
                <a:noFill/>
              </a:ln>
            </p:spPr>
            <p:txBody>
              <a:bodyPr spcFirstLastPara="1" wrap="square" lIns="68569" tIns="68569" rIns="68569" bIns="68569" anchor="ctr" anchorCtr="0">
                <a:noAutofit/>
              </a:bodyPr>
              <a:lstStyle/>
              <a:p>
                <a:endParaRPr sz="1050"/>
              </a:p>
            </p:txBody>
          </p:sp>
          <p:sp>
            <p:nvSpPr>
              <p:cNvPr id="443" name="Google Shape;10346;p74"/>
              <p:cNvSpPr/>
              <p:nvPr/>
            </p:nvSpPr>
            <p:spPr>
              <a:xfrm>
                <a:off x="3237375" y="3505300"/>
                <a:ext cx="87450" cy="17350"/>
              </a:xfrm>
              <a:custGeom>
                <a:avLst/>
                <a:gdLst/>
                <a:ahLst/>
                <a:cxnLst/>
                <a:rect l="l" t="t" r="r" b="b"/>
                <a:pathLst>
                  <a:path w="3498" h="694" extrusionOk="0">
                    <a:moveTo>
                      <a:pt x="32" y="1"/>
                    </a:moveTo>
                    <a:cubicBezTo>
                      <a:pt x="1" y="379"/>
                      <a:pt x="284" y="694"/>
                      <a:pt x="694" y="694"/>
                    </a:cubicBezTo>
                    <a:lnTo>
                      <a:pt x="2773" y="694"/>
                    </a:lnTo>
                    <a:cubicBezTo>
                      <a:pt x="3183" y="694"/>
                      <a:pt x="3498" y="379"/>
                      <a:pt x="3498"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51" name="Google Shape;10359;p74"/>
            <p:cNvGrpSpPr/>
            <p:nvPr/>
          </p:nvGrpSpPr>
          <p:grpSpPr>
            <a:xfrm>
              <a:off x="9082787" y="4641757"/>
              <a:ext cx="513246" cy="451814"/>
              <a:chOff x="4991425" y="3617150"/>
              <a:chExt cx="296175" cy="260725"/>
            </a:xfrm>
            <a:grpFill/>
          </p:grpSpPr>
          <p:sp>
            <p:nvSpPr>
              <p:cNvPr id="452" name="Google Shape;10360;p74"/>
              <p:cNvSpPr/>
              <p:nvPr/>
            </p:nvSpPr>
            <p:spPr>
              <a:xfrm>
                <a:off x="5069400" y="3738450"/>
                <a:ext cx="139425" cy="139425"/>
              </a:xfrm>
              <a:custGeom>
                <a:avLst/>
                <a:gdLst/>
                <a:ahLst/>
                <a:cxnLst/>
                <a:rect l="l" t="t" r="r" b="b"/>
                <a:pathLst>
                  <a:path w="5577" h="5577" extrusionOk="0">
                    <a:moveTo>
                      <a:pt x="2804" y="0"/>
                    </a:moveTo>
                    <a:cubicBezTo>
                      <a:pt x="1607" y="0"/>
                      <a:pt x="1450" y="725"/>
                      <a:pt x="1009" y="3308"/>
                    </a:cubicBezTo>
                    <a:cubicBezTo>
                      <a:pt x="946" y="3749"/>
                      <a:pt x="851" y="4285"/>
                      <a:pt x="757" y="4883"/>
                    </a:cubicBezTo>
                    <a:lnTo>
                      <a:pt x="347" y="4883"/>
                    </a:lnTo>
                    <a:cubicBezTo>
                      <a:pt x="158" y="4883"/>
                      <a:pt x="0" y="5041"/>
                      <a:pt x="0" y="5230"/>
                    </a:cubicBezTo>
                    <a:cubicBezTo>
                      <a:pt x="0" y="5419"/>
                      <a:pt x="158" y="5576"/>
                      <a:pt x="347" y="5576"/>
                    </a:cubicBezTo>
                    <a:lnTo>
                      <a:pt x="5230" y="5576"/>
                    </a:lnTo>
                    <a:cubicBezTo>
                      <a:pt x="5419" y="5545"/>
                      <a:pt x="5577" y="5387"/>
                      <a:pt x="5577" y="5198"/>
                    </a:cubicBezTo>
                    <a:cubicBezTo>
                      <a:pt x="5577" y="5009"/>
                      <a:pt x="5419" y="4852"/>
                      <a:pt x="5230" y="4852"/>
                    </a:cubicBezTo>
                    <a:lnTo>
                      <a:pt x="4852" y="4852"/>
                    </a:lnTo>
                    <a:cubicBezTo>
                      <a:pt x="4726" y="4253"/>
                      <a:pt x="4632" y="3749"/>
                      <a:pt x="4569" y="3277"/>
                    </a:cubicBezTo>
                    <a:cubicBezTo>
                      <a:pt x="4128" y="756"/>
                      <a:pt x="3970" y="0"/>
                      <a:pt x="2804" y="0"/>
                    </a:cubicBezTo>
                    <a:close/>
                  </a:path>
                </a:pathLst>
              </a:custGeom>
              <a:grpFill/>
              <a:ln>
                <a:noFill/>
              </a:ln>
            </p:spPr>
            <p:txBody>
              <a:bodyPr spcFirstLastPara="1" wrap="square" lIns="68569" tIns="68569" rIns="68569" bIns="68569" anchor="ctr" anchorCtr="0">
                <a:noAutofit/>
              </a:bodyPr>
              <a:lstStyle/>
              <a:p>
                <a:endParaRPr sz="1050"/>
              </a:p>
            </p:txBody>
          </p:sp>
          <p:sp>
            <p:nvSpPr>
              <p:cNvPr id="453" name="Google Shape;10361;p74"/>
              <p:cNvSpPr/>
              <p:nvPr/>
            </p:nvSpPr>
            <p:spPr>
              <a:xfrm>
                <a:off x="5200150" y="3617150"/>
                <a:ext cx="69325" cy="69325"/>
              </a:xfrm>
              <a:custGeom>
                <a:avLst/>
                <a:gdLst/>
                <a:ahLst/>
                <a:cxnLst/>
                <a:rect l="l" t="t" r="r" b="b"/>
                <a:pathLst>
                  <a:path w="2773" h="2773" extrusionOk="0">
                    <a:moveTo>
                      <a:pt x="1386" y="0"/>
                    </a:moveTo>
                    <a:cubicBezTo>
                      <a:pt x="630" y="0"/>
                      <a:pt x="0" y="630"/>
                      <a:pt x="0" y="1387"/>
                    </a:cubicBezTo>
                    <a:cubicBezTo>
                      <a:pt x="0" y="2111"/>
                      <a:pt x="630" y="2773"/>
                      <a:pt x="1386" y="2773"/>
                    </a:cubicBezTo>
                    <a:cubicBezTo>
                      <a:pt x="2143" y="2773"/>
                      <a:pt x="2773" y="2111"/>
                      <a:pt x="2773" y="1387"/>
                    </a:cubicBezTo>
                    <a:cubicBezTo>
                      <a:pt x="2773" y="630"/>
                      <a:pt x="2143" y="0"/>
                      <a:pt x="1386" y="0"/>
                    </a:cubicBezTo>
                    <a:close/>
                  </a:path>
                </a:pathLst>
              </a:custGeom>
              <a:grpFill/>
              <a:ln>
                <a:noFill/>
              </a:ln>
            </p:spPr>
            <p:txBody>
              <a:bodyPr spcFirstLastPara="1" wrap="square" lIns="68569" tIns="68569" rIns="68569" bIns="68569" anchor="ctr" anchorCtr="0">
                <a:noAutofit/>
              </a:bodyPr>
              <a:lstStyle/>
              <a:p>
                <a:endParaRPr sz="1050"/>
              </a:p>
            </p:txBody>
          </p:sp>
          <p:sp>
            <p:nvSpPr>
              <p:cNvPr id="454" name="Google Shape;10362;p74"/>
              <p:cNvSpPr/>
              <p:nvPr/>
            </p:nvSpPr>
            <p:spPr>
              <a:xfrm>
                <a:off x="5009550" y="3617150"/>
                <a:ext cx="68525" cy="69325"/>
              </a:xfrm>
              <a:custGeom>
                <a:avLst/>
                <a:gdLst/>
                <a:ahLst/>
                <a:cxnLst/>
                <a:rect l="l" t="t" r="r" b="b"/>
                <a:pathLst>
                  <a:path w="2741" h="2773" extrusionOk="0">
                    <a:moveTo>
                      <a:pt x="1355" y="0"/>
                    </a:moveTo>
                    <a:cubicBezTo>
                      <a:pt x="599" y="0"/>
                      <a:pt x="0" y="630"/>
                      <a:pt x="0" y="1387"/>
                    </a:cubicBezTo>
                    <a:cubicBezTo>
                      <a:pt x="0" y="2143"/>
                      <a:pt x="599" y="2773"/>
                      <a:pt x="1355" y="2773"/>
                    </a:cubicBezTo>
                    <a:cubicBezTo>
                      <a:pt x="2111" y="2773"/>
                      <a:pt x="2741" y="2143"/>
                      <a:pt x="2741" y="1387"/>
                    </a:cubicBezTo>
                    <a:cubicBezTo>
                      <a:pt x="2741" y="630"/>
                      <a:pt x="2111" y="0"/>
                      <a:pt x="1355" y="0"/>
                    </a:cubicBezTo>
                    <a:close/>
                  </a:path>
                </a:pathLst>
              </a:custGeom>
              <a:grpFill/>
              <a:ln>
                <a:noFill/>
              </a:ln>
            </p:spPr>
            <p:txBody>
              <a:bodyPr spcFirstLastPara="1" wrap="square" lIns="68569" tIns="68569" rIns="68569" bIns="68569" anchor="ctr" anchorCtr="0">
                <a:noAutofit/>
              </a:bodyPr>
              <a:lstStyle/>
              <a:p>
                <a:endParaRPr sz="1050"/>
              </a:p>
            </p:txBody>
          </p:sp>
          <p:sp>
            <p:nvSpPr>
              <p:cNvPr id="455" name="Google Shape;10363;p74"/>
              <p:cNvSpPr/>
              <p:nvPr/>
            </p:nvSpPr>
            <p:spPr>
              <a:xfrm>
                <a:off x="4991425" y="3686450"/>
                <a:ext cx="104775" cy="52025"/>
              </a:xfrm>
              <a:custGeom>
                <a:avLst/>
                <a:gdLst/>
                <a:ahLst/>
                <a:cxnLst/>
                <a:rect l="l" t="t" r="r" b="b"/>
                <a:pathLst>
                  <a:path w="4191" h="2081" extrusionOk="0">
                    <a:moveTo>
                      <a:pt x="568" y="1"/>
                    </a:moveTo>
                    <a:cubicBezTo>
                      <a:pt x="252" y="347"/>
                      <a:pt x="0" y="851"/>
                      <a:pt x="0" y="1356"/>
                    </a:cubicBezTo>
                    <a:lnTo>
                      <a:pt x="0" y="1734"/>
                    </a:lnTo>
                    <a:cubicBezTo>
                      <a:pt x="0" y="1923"/>
                      <a:pt x="158" y="2080"/>
                      <a:pt x="347" y="2080"/>
                    </a:cubicBezTo>
                    <a:lnTo>
                      <a:pt x="3813" y="2080"/>
                    </a:lnTo>
                    <a:cubicBezTo>
                      <a:pt x="4033" y="2080"/>
                      <a:pt x="4191" y="1923"/>
                      <a:pt x="4191" y="1734"/>
                    </a:cubicBezTo>
                    <a:lnTo>
                      <a:pt x="4191" y="1356"/>
                    </a:lnTo>
                    <a:cubicBezTo>
                      <a:pt x="4191" y="820"/>
                      <a:pt x="3970" y="347"/>
                      <a:pt x="3624" y="1"/>
                    </a:cubicBezTo>
                    <a:cubicBezTo>
                      <a:pt x="3245" y="410"/>
                      <a:pt x="2678" y="694"/>
                      <a:pt x="2080" y="694"/>
                    </a:cubicBezTo>
                    <a:cubicBezTo>
                      <a:pt x="1513" y="694"/>
                      <a:pt x="946" y="410"/>
                      <a:pt x="568" y="1"/>
                    </a:cubicBezTo>
                    <a:close/>
                  </a:path>
                </a:pathLst>
              </a:custGeom>
              <a:grpFill/>
              <a:ln>
                <a:noFill/>
              </a:ln>
            </p:spPr>
            <p:txBody>
              <a:bodyPr spcFirstLastPara="1" wrap="square" lIns="68569" tIns="68569" rIns="68569" bIns="68569" anchor="ctr" anchorCtr="0">
                <a:noAutofit/>
              </a:bodyPr>
              <a:lstStyle/>
              <a:p>
                <a:endParaRPr sz="1050"/>
              </a:p>
            </p:txBody>
          </p:sp>
          <p:sp>
            <p:nvSpPr>
              <p:cNvPr id="456" name="Google Shape;10364;p74"/>
              <p:cNvSpPr/>
              <p:nvPr/>
            </p:nvSpPr>
            <p:spPr>
              <a:xfrm>
                <a:off x="5183600" y="3686450"/>
                <a:ext cx="104000" cy="52025"/>
              </a:xfrm>
              <a:custGeom>
                <a:avLst/>
                <a:gdLst/>
                <a:ahLst/>
                <a:cxnLst/>
                <a:rect l="l" t="t" r="r" b="b"/>
                <a:pathLst>
                  <a:path w="4160" h="2081" extrusionOk="0">
                    <a:moveTo>
                      <a:pt x="536" y="1"/>
                    </a:moveTo>
                    <a:cubicBezTo>
                      <a:pt x="221" y="347"/>
                      <a:pt x="1" y="851"/>
                      <a:pt x="1" y="1356"/>
                    </a:cubicBezTo>
                    <a:lnTo>
                      <a:pt x="1" y="1702"/>
                    </a:lnTo>
                    <a:cubicBezTo>
                      <a:pt x="1" y="1923"/>
                      <a:pt x="158" y="2080"/>
                      <a:pt x="347" y="2080"/>
                    </a:cubicBezTo>
                    <a:lnTo>
                      <a:pt x="3813" y="2080"/>
                    </a:lnTo>
                    <a:cubicBezTo>
                      <a:pt x="4002" y="2080"/>
                      <a:pt x="4159" y="1923"/>
                      <a:pt x="4159" y="1702"/>
                    </a:cubicBezTo>
                    <a:lnTo>
                      <a:pt x="4159" y="1356"/>
                    </a:lnTo>
                    <a:cubicBezTo>
                      <a:pt x="4159" y="820"/>
                      <a:pt x="3970" y="347"/>
                      <a:pt x="3624" y="1"/>
                    </a:cubicBezTo>
                    <a:cubicBezTo>
                      <a:pt x="3214" y="410"/>
                      <a:pt x="2679" y="694"/>
                      <a:pt x="2080" y="694"/>
                    </a:cubicBezTo>
                    <a:cubicBezTo>
                      <a:pt x="1450" y="694"/>
                      <a:pt x="946" y="410"/>
                      <a:pt x="536" y="1"/>
                    </a:cubicBezTo>
                    <a:close/>
                  </a:path>
                </a:pathLst>
              </a:custGeom>
              <a:grpFill/>
              <a:ln>
                <a:noFill/>
              </a:ln>
            </p:spPr>
            <p:txBody>
              <a:bodyPr spcFirstLastPara="1" wrap="square" lIns="68569" tIns="68569" rIns="68569" bIns="68569" anchor="ctr" anchorCtr="0">
                <a:noAutofit/>
              </a:bodyPr>
              <a:lstStyle/>
              <a:p>
                <a:endParaRPr sz="1050"/>
              </a:p>
            </p:txBody>
          </p:sp>
          <p:sp>
            <p:nvSpPr>
              <p:cNvPr id="457" name="Google Shape;10365;p74"/>
              <p:cNvSpPr/>
              <p:nvPr/>
            </p:nvSpPr>
            <p:spPr>
              <a:xfrm>
                <a:off x="5187550" y="3755775"/>
                <a:ext cx="100050" cy="52800"/>
              </a:xfrm>
              <a:custGeom>
                <a:avLst/>
                <a:gdLst/>
                <a:ahLst/>
                <a:cxnLst/>
                <a:rect l="l" t="t" r="r" b="b"/>
                <a:pathLst>
                  <a:path w="4002" h="2112" extrusionOk="0">
                    <a:moveTo>
                      <a:pt x="0" y="0"/>
                    </a:moveTo>
                    <a:cubicBezTo>
                      <a:pt x="189" y="567"/>
                      <a:pt x="315" y="1229"/>
                      <a:pt x="473" y="2111"/>
                    </a:cubicBezTo>
                    <a:lnTo>
                      <a:pt x="3655" y="2111"/>
                    </a:lnTo>
                    <a:cubicBezTo>
                      <a:pt x="3844" y="2111"/>
                      <a:pt x="4001" y="1954"/>
                      <a:pt x="4001" y="1733"/>
                    </a:cubicBezTo>
                    <a:lnTo>
                      <a:pt x="4001" y="378"/>
                    </a:lnTo>
                    <a:cubicBezTo>
                      <a:pt x="3970" y="158"/>
                      <a:pt x="3844" y="0"/>
                      <a:pt x="3655" y="0"/>
                    </a:cubicBezTo>
                    <a:close/>
                  </a:path>
                </a:pathLst>
              </a:custGeom>
              <a:grpFill/>
              <a:ln>
                <a:noFill/>
              </a:ln>
            </p:spPr>
            <p:txBody>
              <a:bodyPr spcFirstLastPara="1" wrap="square" lIns="68569" tIns="68569" rIns="68569" bIns="68569" anchor="ctr" anchorCtr="0">
                <a:noAutofit/>
              </a:bodyPr>
              <a:lstStyle/>
              <a:p>
                <a:endParaRPr sz="1050"/>
              </a:p>
            </p:txBody>
          </p:sp>
          <p:sp>
            <p:nvSpPr>
              <p:cNvPr id="458" name="Google Shape;10366;p74"/>
              <p:cNvSpPr/>
              <p:nvPr/>
            </p:nvSpPr>
            <p:spPr>
              <a:xfrm>
                <a:off x="4991425" y="3755775"/>
                <a:ext cx="100850" cy="52000"/>
              </a:xfrm>
              <a:custGeom>
                <a:avLst/>
                <a:gdLst/>
                <a:ahLst/>
                <a:cxnLst/>
                <a:rect l="l" t="t" r="r" b="b"/>
                <a:pathLst>
                  <a:path w="4034" h="2080" extrusionOk="0">
                    <a:moveTo>
                      <a:pt x="347" y="0"/>
                    </a:moveTo>
                    <a:cubicBezTo>
                      <a:pt x="158" y="0"/>
                      <a:pt x="0" y="158"/>
                      <a:pt x="0" y="347"/>
                    </a:cubicBezTo>
                    <a:lnTo>
                      <a:pt x="0" y="1733"/>
                    </a:lnTo>
                    <a:cubicBezTo>
                      <a:pt x="0" y="1954"/>
                      <a:pt x="158" y="2080"/>
                      <a:pt x="347" y="2080"/>
                    </a:cubicBezTo>
                    <a:lnTo>
                      <a:pt x="3561" y="2080"/>
                    </a:lnTo>
                    <a:cubicBezTo>
                      <a:pt x="3718" y="1229"/>
                      <a:pt x="3813" y="567"/>
                      <a:pt x="4033"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84" name="Google Shape;10399;p74"/>
            <p:cNvGrpSpPr/>
            <p:nvPr/>
          </p:nvGrpSpPr>
          <p:grpSpPr>
            <a:xfrm>
              <a:off x="4176693" y="4547342"/>
              <a:ext cx="511859" cy="509131"/>
              <a:chOff x="3497300" y="3591950"/>
              <a:chExt cx="295375" cy="293800"/>
            </a:xfrm>
            <a:grpFill/>
          </p:grpSpPr>
          <p:sp>
            <p:nvSpPr>
              <p:cNvPr id="485" name="Google Shape;10400;p74"/>
              <p:cNvSpPr/>
              <p:nvPr/>
            </p:nvSpPr>
            <p:spPr>
              <a:xfrm>
                <a:off x="3628825" y="3724275"/>
                <a:ext cx="18150" cy="16550"/>
              </a:xfrm>
              <a:custGeom>
                <a:avLst/>
                <a:gdLst/>
                <a:ahLst/>
                <a:cxnLst/>
                <a:rect l="l" t="t" r="r" b="b"/>
                <a:pathLst>
                  <a:path w="726" h="662" extrusionOk="0">
                    <a:moveTo>
                      <a:pt x="375" y="0"/>
                    </a:moveTo>
                    <a:cubicBezTo>
                      <a:pt x="292" y="0"/>
                      <a:pt x="206" y="32"/>
                      <a:pt x="127" y="95"/>
                    </a:cubicBezTo>
                    <a:cubicBezTo>
                      <a:pt x="1" y="221"/>
                      <a:pt x="1" y="441"/>
                      <a:pt x="127" y="567"/>
                    </a:cubicBezTo>
                    <a:cubicBezTo>
                      <a:pt x="190" y="630"/>
                      <a:pt x="277" y="662"/>
                      <a:pt x="363" y="662"/>
                    </a:cubicBezTo>
                    <a:cubicBezTo>
                      <a:pt x="450" y="662"/>
                      <a:pt x="536" y="630"/>
                      <a:pt x="599" y="567"/>
                    </a:cubicBezTo>
                    <a:cubicBezTo>
                      <a:pt x="725" y="441"/>
                      <a:pt x="725" y="221"/>
                      <a:pt x="599" y="95"/>
                    </a:cubicBezTo>
                    <a:cubicBezTo>
                      <a:pt x="536" y="32"/>
                      <a:pt x="458" y="0"/>
                      <a:pt x="375" y="0"/>
                    </a:cubicBezTo>
                    <a:close/>
                  </a:path>
                </a:pathLst>
              </a:custGeom>
              <a:grpFill/>
              <a:ln>
                <a:noFill/>
              </a:ln>
            </p:spPr>
            <p:txBody>
              <a:bodyPr spcFirstLastPara="1" wrap="square" lIns="68569" tIns="68569" rIns="68569" bIns="68569" anchor="ctr" anchorCtr="0">
                <a:noAutofit/>
              </a:bodyPr>
              <a:lstStyle/>
              <a:p>
                <a:endParaRPr sz="1050"/>
              </a:p>
            </p:txBody>
          </p:sp>
          <p:sp>
            <p:nvSpPr>
              <p:cNvPr id="486" name="Google Shape;10401;p74"/>
              <p:cNvSpPr/>
              <p:nvPr/>
            </p:nvSpPr>
            <p:spPr>
              <a:xfrm>
                <a:off x="3590250" y="3689400"/>
                <a:ext cx="94525" cy="86675"/>
              </a:xfrm>
              <a:custGeom>
                <a:avLst/>
                <a:gdLst/>
                <a:ahLst/>
                <a:cxnLst/>
                <a:rect l="l" t="t" r="r" b="b"/>
                <a:pathLst>
                  <a:path w="3781" h="3467" extrusionOk="0">
                    <a:moveTo>
                      <a:pt x="1922" y="710"/>
                    </a:moveTo>
                    <a:cubicBezTo>
                      <a:pt x="2190" y="710"/>
                      <a:pt x="2458" y="812"/>
                      <a:pt x="2647" y="1017"/>
                    </a:cubicBezTo>
                    <a:cubicBezTo>
                      <a:pt x="3088" y="1395"/>
                      <a:pt x="3088" y="2088"/>
                      <a:pt x="2647" y="2466"/>
                    </a:cubicBezTo>
                    <a:cubicBezTo>
                      <a:pt x="2458" y="2671"/>
                      <a:pt x="2190" y="2773"/>
                      <a:pt x="1922" y="2773"/>
                    </a:cubicBezTo>
                    <a:cubicBezTo>
                      <a:pt x="1654" y="2773"/>
                      <a:pt x="1386" y="2671"/>
                      <a:pt x="1197" y="2466"/>
                    </a:cubicBezTo>
                    <a:cubicBezTo>
                      <a:pt x="788" y="2088"/>
                      <a:pt x="788" y="1395"/>
                      <a:pt x="1197" y="1017"/>
                    </a:cubicBezTo>
                    <a:cubicBezTo>
                      <a:pt x="1386" y="812"/>
                      <a:pt x="1654" y="710"/>
                      <a:pt x="1922" y="710"/>
                    </a:cubicBezTo>
                    <a:close/>
                    <a:moveTo>
                      <a:pt x="1930" y="1"/>
                    </a:moveTo>
                    <a:cubicBezTo>
                      <a:pt x="1489" y="1"/>
                      <a:pt x="1040" y="182"/>
                      <a:pt x="693" y="544"/>
                    </a:cubicBezTo>
                    <a:cubicBezTo>
                      <a:pt x="0" y="1206"/>
                      <a:pt x="0" y="2309"/>
                      <a:pt x="693" y="2970"/>
                    </a:cubicBezTo>
                    <a:cubicBezTo>
                      <a:pt x="1024" y="3301"/>
                      <a:pt x="1473" y="3466"/>
                      <a:pt x="1918" y="3466"/>
                    </a:cubicBezTo>
                    <a:cubicBezTo>
                      <a:pt x="2363" y="3466"/>
                      <a:pt x="2804" y="3301"/>
                      <a:pt x="3119" y="2970"/>
                    </a:cubicBezTo>
                    <a:cubicBezTo>
                      <a:pt x="3781" y="2309"/>
                      <a:pt x="3781" y="1206"/>
                      <a:pt x="3119" y="544"/>
                    </a:cubicBezTo>
                    <a:cubicBezTo>
                      <a:pt x="2804" y="182"/>
                      <a:pt x="2371" y="1"/>
                      <a:pt x="1930" y="1"/>
                    </a:cubicBezTo>
                    <a:close/>
                  </a:path>
                </a:pathLst>
              </a:custGeom>
              <a:grpFill/>
              <a:ln>
                <a:noFill/>
              </a:ln>
            </p:spPr>
            <p:txBody>
              <a:bodyPr spcFirstLastPara="1" wrap="square" lIns="68569" tIns="68569" rIns="68569" bIns="68569" anchor="ctr" anchorCtr="0">
                <a:noAutofit/>
              </a:bodyPr>
              <a:lstStyle/>
              <a:p>
                <a:endParaRPr sz="1050"/>
              </a:p>
            </p:txBody>
          </p:sp>
          <p:sp>
            <p:nvSpPr>
              <p:cNvPr id="487" name="Google Shape;10402;p74"/>
              <p:cNvSpPr/>
              <p:nvPr/>
            </p:nvSpPr>
            <p:spPr>
              <a:xfrm>
                <a:off x="3674525" y="3601400"/>
                <a:ext cx="118150" cy="118950"/>
              </a:xfrm>
              <a:custGeom>
                <a:avLst/>
                <a:gdLst/>
                <a:ahLst/>
                <a:cxnLst/>
                <a:rect l="l" t="t" r="r" b="b"/>
                <a:pathLst>
                  <a:path w="4726" h="4758" extrusionOk="0">
                    <a:moveTo>
                      <a:pt x="3533" y="0"/>
                    </a:moveTo>
                    <a:cubicBezTo>
                      <a:pt x="3442" y="0"/>
                      <a:pt x="3355" y="32"/>
                      <a:pt x="3308" y="95"/>
                    </a:cubicBezTo>
                    <a:lnTo>
                      <a:pt x="0" y="3308"/>
                    </a:lnTo>
                    <a:cubicBezTo>
                      <a:pt x="410" y="3623"/>
                      <a:pt x="788" y="4127"/>
                      <a:pt x="1953" y="4758"/>
                    </a:cubicBezTo>
                    <a:lnTo>
                      <a:pt x="4600" y="2678"/>
                    </a:lnTo>
                    <a:cubicBezTo>
                      <a:pt x="4663" y="2615"/>
                      <a:pt x="4726" y="2521"/>
                      <a:pt x="4726" y="2395"/>
                    </a:cubicBezTo>
                    <a:cubicBezTo>
                      <a:pt x="4726" y="1544"/>
                      <a:pt x="4348" y="693"/>
                      <a:pt x="3781" y="95"/>
                    </a:cubicBezTo>
                    <a:cubicBezTo>
                      <a:pt x="3718" y="32"/>
                      <a:pt x="3623" y="0"/>
                      <a:pt x="3533" y="0"/>
                    </a:cubicBezTo>
                    <a:close/>
                  </a:path>
                </a:pathLst>
              </a:custGeom>
              <a:grpFill/>
              <a:ln>
                <a:noFill/>
              </a:ln>
            </p:spPr>
            <p:txBody>
              <a:bodyPr spcFirstLastPara="1" wrap="square" lIns="68569" tIns="68569" rIns="68569" bIns="68569" anchor="ctr" anchorCtr="0">
                <a:noAutofit/>
              </a:bodyPr>
              <a:lstStyle/>
              <a:p>
                <a:endParaRPr sz="1050"/>
              </a:p>
            </p:txBody>
          </p:sp>
          <p:sp>
            <p:nvSpPr>
              <p:cNvPr id="488" name="Google Shape;10403;p74"/>
              <p:cNvSpPr/>
              <p:nvPr/>
            </p:nvSpPr>
            <p:spPr>
              <a:xfrm>
                <a:off x="3631200" y="3774675"/>
                <a:ext cx="103200" cy="102400"/>
              </a:xfrm>
              <a:custGeom>
                <a:avLst/>
                <a:gdLst/>
                <a:ahLst/>
                <a:cxnLst/>
                <a:rect l="l" t="t" r="r" b="b"/>
                <a:pathLst>
                  <a:path w="4128" h="4096" extrusionOk="0">
                    <a:moveTo>
                      <a:pt x="2048" y="0"/>
                    </a:moveTo>
                    <a:cubicBezTo>
                      <a:pt x="1985" y="32"/>
                      <a:pt x="1985" y="63"/>
                      <a:pt x="1954" y="126"/>
                    </a:cubicBezTo>
                    <a:cubicBezTo>
                      <a:pt x="1506" y="546"/>
                      <a:pt x="859" y="767"/>
                      <a:pt x="235" y="767"/>
                    </a:cubicBezTo>
                    <a:cubicBezTo>
                      <a:pt x="156" y="767"/>
                      <a:pt x="78" y="764"/>
                      <a:pt x="0" y="756"/>
                    </a:cubicBezTo>
                    <a:lnTo>
                      <a:pt x="0" y="756"/>
                    </a:lnTo>
                    <a:cubicBezTo>
                      <a:pt x="567" y="1670"/>
                      <a:pt x="1355" y="3749"/>
                      <a:pt x="1418" y="3875"/>
                    </a:cubicBezTo>
                    <a:cubicBezTo>
                      <a:pt x="1450" y="4001"/>
                      <a:pt x="1607" y="4096"/>
                      <a:pt x="1733" y="4096"/>
                    </a:cubicBezTo>
                    <a:cubicBezTo>
                      <a:pt x="1891" y="4096"/>
                      <a:pt x="1985" y="4033"/>
                      <a:pt x="2048" y="3875"/>
                    </a:cubicBezTo>
                    <a:lnTo>
                      <a:pt x="2426" y="2647"/>
                    </a:lnTo>
                    <a:lnTo>
                      <a:pt x="3182" y="2647"/>
                    </a:lnTo>
                    <a:cubicBezTo>
                      <a:pt x="4128" y="2647"/>
                      <a:pt x="2710" y="630"/>
                      <a:pt x="2048" y="0"/>
                    </a:cubicBezTo>
                    <a:close/>
                  </a:path>
                </a:pathLst>
              </a:custGeom>
              <a:grpFill/>
              <a:ln>
                <a:noFill/>
              </a:ln>
            </p:spPr>
            <p:txBody>
              <a:bodyPr spcFirstLastPara="1" wrap="square" lIns="68569" tIns="68569" rIns="68569" bIns="68569" anchor="ctr" anchorCtr="0">
                <a:noAutofit/>
              </a:bodyPr>
              <a:lstStyle/>
              <a:p>
                <a:endParaRPr sz="1050"/>
              </a:p>
            </p:txBody>
          </p:sp>
          <p:sp>
            <p:nvSpPr>
              <p:cNvPr id="489" name="Google Shape;10404;p74"/>
              <p:cNvSpPr/>
              <p:nvPr/>
            </p:nvSpPr>
            <p:spPr>
              <a:xfrm>
                <a:off x="3691850" y="3726625"/>
                <a:ext cx="89800" cy="89050"/>
              </a:xfrm>
              <a:custGeom>
                <a:avLst/>
                <a:gdLst/>
                <a:ahLst/>
                <a:cxnLst/>
                <a:rect l="l" t="t" r="r" b="b"/>
                <a:pathLst>
                  <a:path w="3592" h="3562" extrusionOk="0">
                    <a:moveTo>
                      <a:pt x="252" y="1"/>
                    </a:moveTo>
                    <a:cubicBezTo>
                      <a:pt x="284" y="410"/>
                      <a:pt x="189" y="883"/>
                      <a:pt x="0" y="1292"/>
                    </a:cubicBezTo>
                    <a:cubicBezTo>
                      <a:pt x="630" y="1922"/>
                      <a:pt x="1134" y="2615"/>
                      <a:pt x="1544" y="3466"/>
                    </a:cubicBezTo>
                    <a:cubicBezTo>
                      <a:pt x="1565" y="3530"/>
                      <a:pt x="1634" y="3562"/>
                      <a:pt x="1715" y="3562"/>
                    </a:cubicBezTo>
                    <a:cubicBezTo>
                      <a:pt x="1874" y="3562"/>
                      <a:pt x="2080" y="3443"/>
                      <a:pt x="2080" y="3214"/>
                    </a:cubicBezTo>
                    <a:lnTo>
                      <a:pt x="2080" y="2458"/>
                    </a:lnTo>
                    <a:lnTo>
                      <a:pt x="3308" y="2080"/>
                    </a:lnTo>
                    <a:cubicBezTo>
                      <a:pt x="3497" y="1985"/>
                      <a:pt x="3592" y="1891"/>
                      <a:pt x="3592" y="1733"/>
                    </a:cubicBezTo>
                    <a:cubicBezTo>
                      <a:pt x="3592" y="1576"/>
                      <a:pt x="3497" y="1450"/>
                      <a:pt x="3340" y="1418"/>
                    </a:cubicBezTo>
                    <a:cubicBezTo>
                      <a:pt x="3182" y="1355"/>
                      <a:pt x="1134" y="568"/>
                      <a:pt x="252" y="1"/>
                    </a:cubicBezTo>
                    <a:close/>
                  </a:path>
                </a:pathLst>
              </a:custGeom>
              <a:grpFill/>
              <a:ln>
                <a:noFill/>
              </a:ln>
            </p:spPr>
            <p:txBody>
              <a:bodyPr spcFirstLastPara="1" wrap="square" lIns="68569" tIns="68569" rIns="68569" bIns="68569" anchor="ctr" anchorCtr="0">
                <a:noAutofit/>
              </a:bodyPr>
              <a:lstStyle/>
              <a:p>
                <a:endParaRPr sz="1050"/>
              </a:p>
            </p:txBody>
          </p:sp>
          <p:sp>
            <p:nvSpPr>
              <p:cNvPr id="490" name="Google Shape;10405;p74"/>
              <p:cNvSpPr/>
              <p:nvPr/>
            </p:nvSpPr>
            <p:spPr>
              <a:xfrm>
                <a:off x="3505175" y="3767575"/>
                <a:ext cx="120525" cy="118175"/>
              </a:xfrm>
              <a:custGeom>
                <a:avLst/>
                <a:gdLst/>
                <a:ahLst/>
                <a:cxnLst/>
                <a:rect l="l" t="t" r="r" b="b"/>
                <a:pathLst>
                  <a:path w="4821" h="4727" extrusionOk="0">
                    <a:moveTo>
                      <a:pt x="3372" y="1"/>
                    </a:moveTo>
                    <a:lnTo>
                      <a:pt x="95" y="3277"/>
                    </a:lnTo>
                    <a:cubicBezTo>
                      <a:pt x="1" y="3435"/>
                      <a:pt x="1" y="3687"/>
                      <a:pt x="158" y="3781"/>
                    </a:cubicBezTo>
                    <a:cubicBezTo>
                      <a:pt x="788" y="4411"/>
                      <a:pt x="1607" y="4727"/>
                      <a:pt x="2458" y="4727"/>
                    </a:cubicBezTo>
                    <a:cubicBezTo>
                      <a:pt x="2584" y="4727"/>
                      <a:pt x="2679" y="4695"/>
                      <a:pt x="2742" y="4632"/>
                    </a:cubicBezTo>
                    <a:lnTo>
                      <a:pt x="4821" y="1986"/>
                    </a:lnTo>
                    <a:cubicBezTo>
                      <a:pt x="4254" y="851"/>
                      <a:pt x="3718" y="442"/>
                      <a:pt x="3372" y="1"/>
                    </a:cubicBezTo>
                    <a:close/>
                  </a:path>
                </a:pathLst>
              </a:custGeom>
              <a:grpFill/>
              <a:ln>
                <a:noFill/>
              </a:ln>
            </p:spPr>
            <p:txBody>
              <a:bodyPr spcFirstLastPara="1" wrap="square" lIns="68569" tIns="68569" rIns="68569" bIns="68569" anchor="ctr" anchorCtr="0">
                <a:noAutofit/>
              </a:bodyPr>
              <a:lstStyle/>
              <a:p>
                <a:endParaRPr sz="1050"/>
              </a:p>
            </p:txBody>
          </p:sp>
          <p:sp>
            <p:nvSpPr>
              <p:cNvPr id="491" name="Google Shape;10406;p74"/>
              <p:cNvSpPr/>
              <p:nvPr/>
            </p:nvSpPr>
            <p:spPr>
              <a:xfrm>
                <a:off x="3631200" y="3591950"/>
                <a:ext cx="104000" cy="84300"/>
              </a:xfrm>
              <a:custGeom>
                <a:avLst/>
                <a:gdLst/>
                <a:ahLst/>
                <a:cxnLst/>
                <a:rect l="l" t="t" r="r" b="b"/>
                <a:pathLst>
                  <a:path w="4160" h="3372" extrusionOk="0">
                    <a:moveTo>
                      <a:pt x="2836" y="0"/>
                    </a:moveTo>
                    <a:cubicBezTo>
                      <a:pt x="2678" y="0"/>
                      <a:pt x="2584" y="32"/>
                      <a:pt x="2521" y="95"/>
                    </a:cubicBezTo>
                    <a:lnTo>
                      <a:pt x="0" y="3245"/>
                    </a:lnTo>
                    <a:cubicBezTo>
                      <a:pt x="90" y="3238"/>
                      <a:pt x="181" y="3234"/>
                      <a:pt x="272" y="3234"/>
                    </a:cubicBezTo>
                    <a:cubicBezTo>
                      <a:pt x="568" y="3234"/>
                      <a:pt x="870" y="3275"/>
                      <a:pt x="1135" y="3371"/>
                    </a:cubicBezTo>
                    <a:cubicBezTo>
                      <a:pt x="1324" y="3119"/>
                      <a:pt x="3939" y="567"/>
                      <a:pt x="4159" y="347"/>
                    </a:cubicBezTo>
                    <a:cubicBezTo>
                      <a:pt x="3718" y="158"/>
                      <a:pt x="3308" y="0"/>
                      <a:pt x="2836" y="0"/>
                    </a:cubicBezTo>
                    <a:close/>
                  </a:path>
                </a:pathLst>
              </a:custGeom>
              <a:grpFill/>
              <a:ln>
                <a:noFill/>
              </a:ln>
            </p:spPr>
            <p:txBody>
              <a:bodyPr spcFirstLastPara="1" wrap="square" lIns="68569" tIns="68569" rIns="68569" bIns="68569" anchor="ctr" anchorCtr="0">
                <a:noAutofit/>
              </a:bodyPr>
              <a:lstStyle/>
              <a:p>
                <a:endParaRPr sz="1050"/>
              </a:p>
            </p:txBody>
          </p:sp>
          <p:sp>
            <p:nvSpPr>
              <p:cNvPr id="492" name="Google Shape;10407;p74"/>
              <p:cNvSpPr/>
              <p:nvPr/>
            </p:nvSpPr>
            <p:spPr>
              <a:xfrm>
                <a:off x="3497300" y="3721900"/>
                <a:ext cx="84300" cy="107150"/>
              </a:xfrm>
              <a:custGeom>
                <a:avLst/>
                <a:gdLst/>
                <a:ahLst/>
                <a:cxnLst/>
                <a:rect l="l" t="t" r="r" b="b"/>
                <a:pathLst>
                  <a:path w="3372" h="4286" extrusionOk="0">
                    <a:moveTo>
                      <a:pt x="3246" y="1"/>
                    </a:moveTo>
                    <a:lnTo>
                      <a:pt x="95" y="2552"/>
                    </a:lnTo>
                    <a:cubicBezTo>
                      <a:pt x="32" y="2615"/>
                      <a:pt x="1" y="2710"/>
                      <a:pt x="1" y="2836"/>
                    </a:cubicBezTo>
                    <a:cubicBezTo>
                      <a:pt x="1" y="3340"/>
                      <a:pt x="95" y="3844"/>
                      <a:pt x="347" y="4285"/>
                    </a:cubicBezTo>
                    <a:lnTo>
                      <a:pt x="3372" y="1261"/>
                    </a:lnTo>
                    <a:cubicBezTo>
                      <a:pt x="3214" y="851"/>
                      <a:pt x="3183" y="410"/>
                      <a:pt x="3246"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06" name="Google Shape;10421;p74"/>
            <p:cNvGrpSpPr/>
            <p:nvPr/>
          </p:nvGrpSpPr>
          <p:grpSpPr>
            <a:xfrm>
              <a:off x="9866876" y="4559054"/>
              <a:ext cx="514631" cy="515974"/>
              <a:chOff x="5355300" y="3598250"/>
              <a:chExt cx="296975" cy="297750"/>
            </a:xfrm>
            <a:grpFill/>
          </p:grpSpPr>
          <p:sp>
            <p:nvSpPr>
              <p:cNvPr id="507" name="Google Shape;10422;p74"/>
              <p:cNvSpPr/>
              <p:nvPr/>
            </p:nvSpPr>
            <p:spPr>
              <a:xfrm>
                <a:off x="5355300" y="3703000"/>
                <a:ext cx="35475" cy="191425"/>
              </a:xfrm>
              <a:custGeom>
                <a:avLst/>
                <a:gdLst/>
                <a:ahLst/>
                <a:cxnLst/>
                <a:rect l="l" t="t" r="r" b="b"/>
                <a:pathLst>
                  <a:path w="1419" h="7657" extrusionOk="0">
                    <a:moveTo>
                      <a:pt x="410" y="0"/>
                    </a:moveTo>
                    <a:cubicBezTo>
                      <a:pt x="221" y="0"/>
                      <a:pt x="64" y="158"/>
                      <a:pt x="64" y="347"/>
                    </a:cubicBezTo>
                    <a:cubicBezTo>
                      <a:pt x="1" y="2867"/>
                      <a:pt x="1" y="4789"/>
                      <a:pt x="1" y="7310"/>
                    </a:cubicBezTo>
                    <a:cubicBezTo>
                      <a:pt x="1" y="7530"/>
                      <a:pt x="158" y="7656"/>
                      <a:pt x="379" y="7656"/>
                    </a:cubicBezTo>
                    <a:cubicBezTo>
                      <a:pt x="568" y="7656"/>
                      <a:pt x="725" y="7530"/>
                      <a:pt x="725" y="7310"/>
                    </a:cubicBezTo>
                    <a:lnTo>
                      <a:pt x="725" y="1355"/>
                    </a:lnTo>
                    <a:lnTo>
                      <a:pt x="1418" y="1355"/>
                    </a:lnTo>
                    <a:lnTo>
                      <a:pt x="1418" y="0"/>
                    </a:lnTo>
                    <a:close/>
                  </a:path>
                </a:pathLst>
              </a:custGeom>
              <a:grpFill/>
              <a:ln>
                <a:noFill/>
              </a:ln>
            </p:spPr>
            <p:txBody>
              <a:bodyPr spcFirstLastPara="1" wrap="square" lIns="68569" tIns="68569" rIns="68569" bIns="68569" anchor="ctr" anchorCtr="0">
                <a:noAutofit/>
              </a:bodyPr>
              <a:lstStyle/>
              <a:p>
                <a:endParaRPr sz="1050"/>
              </a:p>
            </p:txBody>
          </p:sp>
          <p:sp>
            <p:nvSpPr>
              <p:cNvPr id="508" name="Google Shape;10423;p74"/>
              <p:cNvSpPr/>
              <p:nvPr/>
            </p:nvSpPr>
            <p:spPr>
              <a:xfrm>
                <a:off x="5389175" y="3773100"/>
                <a:ext cx="122900" cy="122900"/>
              </a:xfrm>
              <a:custGeom>
                <a:avLst/>
                <a:gdLst/>
                <a:ahLst/>
                <a:cxnLst/>
                <a:rect l="l" t="t" r="r" b="b"/>
                <a:pathLst>
                  <a:path w="4916" h="4916" extrusionOk="0">
                    <a:moveTo>
                      <a:pt x="2080" y="0"/>
                    </a:moveTo>
                    <a:lnTo>
                      <a:pt x="2080" y="693"/>
                    </a:lnTo>
                    <a:lnTo>
                      <a:pt x="1733" y="693"/>
                    </a:lnTo>
                    <a:cubicBezTo>
                      <a:pt x="788" y="693"/>
                      <a:pt x="0" y="1481"/>
                      <a:pt x="0" y="2458"/>
                    </a:cubicBezTo>
                    <a:cubicBezTo>
                      <a:pt x="0" y="2678"/>
                      <a:pt x="158" y="2836"/>
                      <a:pt x="347" y="2836"/>
                    </a:cubicBezTo>
                    <a:lnTo>
                      <a:pt x="2080" y="2836"/>
                    </a:lnTo>
                    <a:lnTo>
                      <a:pt x="2080" y="3529"/>
                    </a:lnTo>
                    <a:lnTo>
                      <a:pt x="1072" y="3529"/>
                    </a:lnTo>
                    <a:cubicBezTo>
                      <a:pt x="473" y="3529"/>
                      <a:pt x="32" y="4001"/>
                      <a:pt x="32" y="4569"/>
                    </a:cubicBezTo>
                    <a:cubicBezTo>
                      <a:pt x="32" y="4758"/>
                      <a:pt x="189" y="4915"/>
                      <a:pt x="410" y="4915"/>
                    </a:cubicBezTo>
                    <a:cubicBezTo>
                      <a:pt x="599" y="4915"/>
                      <a:pt x="757" y="4758"/>
                      <a:pt x="757" y="4569"/>
                    </a:cubicBezTo>
                    <a:cubicBezTo>
                      <a:pt x="757" y="4348"/>
                      <a:pt x="914" y="4190"/>
                      <a:pt x="1103" y="4190"/>
                    </a:cubicBezTo>
                    <a:lnTo>
                      <a:pt x="2143" y="4190"/>
                    </a:lnTo>
                    <a:lnTo>
                      <a:pt x="2143" y="4569"/>
                    </a:lnTo>
                    <a:cubicBezTo>
                      <a:pt x="2143" y="4758"/>
                      <a:pt x="2300" y="4915"/>
                      <a:pt x="2489" y="4915"/>
                    </a:cubicBezTo>
                    <a:cubicBezTo>
                      <a:pt x="2678" y="4915"/>
                      <a:pt x="2836" y="4758"/>
                      <a:pt x="2836" y="4569"/>
                    </a:cubicBezTo>
                    <a:lnTo>
                      <a:pt x="2836" y="4190"/>
                    </a:lnTo>
                    <a:lnTo>
                      <a:pt x="3876" y="4190"/>
                    </a:lnTo>
                    <a:cubicBezTo>
                      <a:pt x="4065" y="4190"/>
                      <a:pt x="4222" y="4348"/>
                      <a:pt x="4222" y="4569"/>
                    </a:cubicBezTo>
                    <a:cubicBezTo>
                      <a:pt x="4222" y="4758"/>
                      <a:pt x="4380" y="4915"/>
                      <a:pt x="4569" y="4915"/>
                    </a:cubicBezTo>
                    <a:cubicBezTo>
                      <a:pt x="4758" y="4915"/>
                      <a:pt x="4915" y="4758"/>
                      <a:pt x="4915" y="4569"/>
                    </a:cubicBezTo>
                    <a:cubicBezTo>
                      <a:pt x="4915" y="3970"/>
                      <a:pt x="4443" y="3529"/>
                      <a:pt x="3907" y="3529"/>
                    </a:cubicBezTo>
                    <a:lnTo>
                      <a:pt x="2867" y="3529"/>
                    </a:lnTo>
                    <a:lnTo>
                      <a:pt x="2867" y="2836"/>
                    </a:lnTo>
                    <a:lnTo>
                      <a:pt x="4537" y="2836"/>
                    </a:lnTo>
                    <a:lnTo>
                      <a:pt x="4537" y="2773"/>
                    </a:lnTo>
                    <a:cubicBezTo>
                      <a:pt x="4726" y="2773"/>
                      <a:pt x="4884" y="2615"/>
                      <a:pt x="4884" y="2426"/>
                    </a:cubicBezTo>
                    <a:cubicBezTo>
                      <a:pt x="4884" y="1481"/>
                      <a:pt x="4096" y="662"/>
                      <a:pt x="3151" y="662"/>
                    </a:cubicBezTo>
                    <a:lnTo>
                      <a:pt x="2804" y="662"/>
                    </a:lnTo>
                    <a:lnTo>
                      <a:pt x="2804" y="0"/>
                    </a:lnTo>
                    <a:close/>
                  </a:path>
                </a:pathLst>
              </a:custGeom>
              <a:grpFill/>
              <a:ln>
                <a:noFill/>
              </a:ln>
            </p:spPr>
            <p:txBody>
              <a:bodyPr spcFirstLastPara="1" wrap="square" lIns="68569" tIns="68569" rIns="68569" bIns="68569" anchor="ctr" anchorCtr="0">
                <a:noAutofit/>
              </a:bodyPr>
              <a:lstStyle/>
              <a:p>
                <a:endParaRPr sz="1050"/>
              </a:p>
            </p:txBody>
          </p:sp>
          <p:sp>
            <p:nvSpPr>
              <p:cNvPr id="509" name="Google Shape;10424;p74"/>
              <p:cNvSpPr/>
              <p:nvPr/>
            </p:nvSpPr>
            <p:spPr>
              <a:xfrm>
                <a:off x="5527800" y="3598250"/>
                <a:ext cx="105550" cy="35450"/>
              </a:xfrm>
              <a:custGeom>
                <a:avLst/>
                <a:gdLst/>
                <a:ahLst/>
                <a:cxnLst/>
                <a:rect l="l" t="t" r="r" b="b"/>
                <a:pathLst>
                  <a:path w="4222" h="1418" extrusionOk="0">
                    <a:moveTo>
                      <a:pt x="725" y="0"/>
                    </a:moveTo>
                    <a:cubicBezTo>
                      <a:pt x="315" y="0"/>
                      <a:pt x="0" y="315"/>
                      <a:pt x="0" y="725"/>
                    </a:cubicBezTo>
                    <a:cubicBezTo>
                      <a:pt x="63" y="1103"/>
                      <a:pt x="378" y="1418"/>
                      <a:pt x="725" y="1418"/>
                    </a:cubicBezTo>
                    <a:lnTo>
                      <a:pt x="3875" y="1418"/>
                    </a:lnTo>
                    <a:cubicBezTo>
                      <a:pt x="4064" y="1418"/>
                      <a:pt x="4222" y="1260"/>
                      <a:pt x="4222" y="1071"/>
                    </a:cubicBezTo>
                    <a:lnTo>
                      <a:pt x="4222" y="378"/>
                    </a:lnTo>
                    <a:cubicBezTo>
                      <a:pt x="4222" y="158"/>
                      <a:pt x="4064" y="0"/>
                      <a:pt x="3875" y="0"/>
                    </a:cubicBezTo>
                    <a:close/>
                  </a:path>
                </a:pathLst>
              </a:custGeom>
              <a:grpFill/>
              <a:ln>
                <a:noFill/>
              </a:ln>
            </p:spPr>
            <p:txBody>
              <a:bodyPr spcFirstLastPara="1" wrap="square" lIns="68569" tIns="68569" rIns="68569" bIns="68569" anchor="ctr" anchorCtr="0">
                <a:noAutofit/>
              </a:bodyPr>
              <a:lstStyle/>
              <a:p>
                <a:endParaRPr sz="1050"/>
              </a:p>
            </p:txBody>
          </p:sp>
          <p:sp>
            <p:nvSpPr>
              <p:cNvPr id="510" name="Google Shape;10425;p74"/>
              <p:cNvSpPr/>
              <p:nvPr/>
            </p:nvSpPr>
            <p:spPr>
              <a:xfrm>
                <a:off x="5545900" y="3651800"/>
                <a:ext cx="104800" cy="35475"/>
              </a:xfrm>
              <a:custGeom>
                <a:avLst/>
                <a:gdLst/>
                <a:ahLst/>
                <a:cxnLst/>
                <a:rect l="l" t="t" r="r" b="b"/>
                <a:pathLst>
                  <a:path w="4192" h="1419" extrusionOk="0">
                    <a:moveTo>
                      <a:pt x="694" y="1"/>
                    </a:moveTo>
                    <a:cubicBezTo>
                      <a:pt x="316" y="1"/>
                      <a:pt x="1" y="316"/>
                      <a:pt x="1" y="694"/>
                    </a:cubicBezTo>
                    <a:cubicBezTo>
                      <a:pt x="1" y="1103"/>
                      <a:pt x="316" y="1418"/>
                      <a:pt x="694" y="1418"/>
                    </a:cubicBezTo>
                    <a:lnTo>
                      <a:pt x="3845" y="1418"/>
                    </a:lnTo>
                    <a:cubicBezTo>
                      <a:pt x="4065" y="1418"/>
                      <a:pt x="4191" y="1261"/>
                      <a:pt x="4191" y="1072"/>
                    </a:cubicBezTo>
                    <a:lnTo>
                      <a:pt x="4191" y="347"/>
                    </a:lnTo>
                    <a:cubicBezTo>
                      <a:pt x="4191" y="158"/>
                      <a:pt x="4065" y="1"/>
                      <a:pt x="3845" y="1"/>
                    </a:cubicBezTo>
                    <a:close/>
                  </a:path>
                </a:pathLst>
              </a:custGeom>
              <a:grpFill/>
              <a:ln>
                <a:noFill/>
              </a:ln>
            </p:spPr>
            <p:txBody>
              <a:bodyPr spcFirstLastPara="1" wrap="square" lIns="68569" tIns="68569" rIns="68569" bIns="68569" anchor="ctr" anchorCtr="0">
                <a:noAutofit/>
              </a:bodyPr>
              <a:lstStyle/>
              <a:p>
                <a:endParaRPr sz="1050"/>
              </a:p>
            </p:txBody>
          </p:sp>
          <p:sp>
            <p:nvSpPr>
              <p:cNvPr id="511" name="Google Shape;10426;p74"/>
              <p:cNvSpPr/>
              <p:nvPr/>
            </p:nvSpPr>
            <p:spPr>
              <a:xfrm>
                <a:off x="5529375" y="3754975"/>
                <a:ext cx="122100" cy="35475"/>
              </a:xfrm>
              <a:custGeom>
                <a:avLst/>
                <a:gdLst/>
                <a:ahLst/>
                <a:cxnLst/>
                <a:rect l="l" t="t" r="r" b="b"/>
                <a:pathLst>
                  <a:path w="4884" h="1419" extrusionOk="0">
                    <a:moveTo>
                      <a:pt x="0" y="1"/>
                    </a:moveTo>
                    <a:lnTo>
                      <a:pt x="0" y="1418"/>
                    </a:lnTo>
                    <a:lnTo>
                      <a:pt x="4884" y="1418"/>
                    </a:lnTo>
                    <a:lnTo>
                      <a:pt x="4884" y="1"/>
                    </a:lnTo>
                    <a:lnTo>
                      <a:pt x="2773" y="1"/>
                    </a:lnTo>
                    <a:lnTo>
                      <a:pt x="2773" y="347"/>
                    </a:lnTo>
                    <a:cubicBezTo>
                      <a:pt x="2773" y="568"/>
                      <a:pt x="2615" y="725"/>
                      <a:pt x="2426" y="725"/>
                    </a:cubicBezTo>
                    <a:cubicBezTo>
                      <a:pt x="2237" y="725"/>
                      <a:pt x="2080" y="568"/>
                      <a:pt x="2080" y="347"/>
                    </a:cubicBezTo>
                    <a:lnTo>
                      <a:pt x="2080" y="1"/>
                    </a:lnTo>
                    <a:close/>
                  </a:path>
                </a:pathLst>
              </a:custGeom>
              <a:grpFill/>
              <a:ln>
                <a:noFill/>
              </a:ln>
            </p:spPr>
            <p:txBody>
              <a:bodyPr spcFirstLastPara="1" wrap="square" lIns="68569" tIns="68569" rIns="68569" bIns="68569" anchor="ctr" anchorCtr="0">
                <a:noAutofit/>
              </a:bodyPr>
              <a:lstStyle/>
              <a:p>
                <a:endParaRPr sz="1050"/>
              </a:p>
            </p:txBody>
          </p:sp>
          <p:sp>
            <p:nvSpPr>
              <p:cNvPr id="512" name="Google Shape;10427;p74"/>
              <p:cNvSpPr/>
              <p:nvPr/>
            </p:nvSpPr>
            <p:spPr>
              <a:xfrm>
                <a:off x="5511250" y="3703000"/>
                <a:ext cx="140225" cy="33900"/>
              </a:xfrm>
              <a:custGeom>
                <a:avLst/>
                <a:gdLst/>
                <a:ahLst/>
                <a:cxnLst/>
                <a:rect l="l" t="t" r="r" b="b"/>
                <a:pathLst>
                  <a:path w="5609" h="1356" extrusionOk="0">
                    <a:moveTo>
                      <a:pt x="1" y="0"/>
                    </a:moveTo>
                    <a:lnTo>
                      <a:pt x="1" y="1355"/>
                    </a:lnTo>
                    <a:lnTo>
                      <a:pt x="5609" y="1355"/>
                    </a:lnTo>
                    <a:lnTo>
                      <a:pt x="5609" y="347"/>
                    </a:lnTo>
                    <a:cubicBezTo>
                      <a:pt x="5577" y="158"/>
                      <a:pt x="5451" y="0"/>
                      <a:pt x="5231" y="0"/>
                    </a:cubicBezTo>
                    <a:close/>
                  </a:path>
                </a:pathLst>
              </a:custGeom>
              <a:grpFill/>
              <a:ln>
                <a:noFill/>
              </a:ln>
            </p:spPr>
            <p:txBody>
              <a:bodyPr spcFirstLastPara="1" wrap="square" lIns="68569" tIns="68569" rIns="68569" bIns="68569" anchor="ctr" anchorCtr="0">
                <a:noAutofit/>
              </a:bodyPr>
              <a:lstStyle/>
              <a:p>
                <a:endParaRPr sz="1050"/>
              </a:p>
            </p:txBody>
          </p:sp>
          <p:sp>
            <p:nvSpPr>
              <p:cNvPr id="513" name="Google Shape;10428;p74"/>
              <p:cNvSpPr/>
              <p:nvPr/>
            </p:nvSpPr>
            <p:spPr>
              <a:xfrm>
                <a:off x="5529375" y="3808550"/>
                <a:ext cx="122900" cy="87450"/>
              </a:xfrm>
              <a:custGeom>
                <a:avLst/>
                <a:gdLst/>
                <a:ahLst/>
                <a:cxnLst/>
                <a:rect l="l" t="t" r="r" b="b"/>
                <a:pathLst>
                  <a:path w="4916" h="3498" extrusionOk="0">
                    <a:moveTo>
                      <a:pt x="0" y="0"/>
                    </a:moveTo>
                    <a:lnTo>
                      <a:pt x="0" y="3151"/>
                    </a:lnTo>
                    <a:cubicBezTo>
                      <a:pt x="0" y="3340"/>
                      <a:pt x="158" y="3497"/>
                      <a:pt x="347" y="3497"/>
                    </a:cubicBezTo>
                    <a:cubicBezTo>
                      <a:pt x="536" y="3497"/>
                      <a:pt x="693" y="3340"/>
                      <a:pt x="693" y="3151"/>
                    </a:cubicBezTo>
                    <a:lnTo>
                      <a:pt x="693" y="1418"/>
                    </a:lnTo>
                    <a:lnTo>
                      <a:pt x="4190" y="1418"/>
                    </a:lnTo>
                    <a:lnTo>
                      <a:pt x="4190" y="3151"/>
                    </a:lnTo>
                    <a:cubicBezTo>
                      <a:pt x="4190" y="3340"/>
                      <a:pt x="4348" y="3497"/>
                      <a:pt x="4569" y="3497"/>
                    </a:cubicBezTo>
                    <a:cubicBezTo>
                      <a:pt x="4758" y="3497"/>
                      <a:pt x="4915" y="3340"/>
                      <a:pt x="4915" y="3151"/>
                    </a:cubicBezTo>
                    <a:lnTo>
                      <a:pt x="4915" y="0"/>
                    </a:lnTo>
                    <a:lnTo>
                      <a:pt x="2773" y="0"/>
                    </a:lnTo>
                    <a:lnTo>
                      <a:pt x="2773" y="347"/>
                    </a:lnTo>
                    <a:cubicBezTo>
                      <a:pt x="2773" y="536"/>
                      <a:pt x="2615" y="693"/>
                      <a:pt x="2426" y="693"/>
                    </a:cubicBezTo>
                    <a:cubicBezTo>
                      <a:pt x="2237" y="693"/>
                      <a:pt x="2080" y="536"/>
                      <a:pt x="2080" y="347"/>
                    </a:cubicBezTo>
                    <a:lnTo>
                      <a:pt x="2080" y="0"/>
                    </a:lnTo>
                    <a:close/>
                  </a:path>
                </a:pathLst>
              </a:custGeom>
              <a:grpFill/>
              <a:ln>
                <a:noFill/>
              </a:ln>
            </p:spPr>
            <p:txBody>
              <a:bodyPr spcFirstLastPara="1" wrap="square" lIns="68569" tIns="68569" rIns="68569" bIns="68569" anchor="ctr" anchorCtr="0">
                <a:noAutofit/>
              </a:bodyPr>
              <a:lstStyle/>
              <a:p>
                <a:endParaRPr sz="1050"/>
              </a:p>
            </p:txBody>
          </p:sp>
          <p:sp>
            <p:nvSpPr>
              <p:cNvPr id="514" name="Google Shape;10429;p74"/>
              <p:cNvSpPr/>
              <p:nvPr/>
            </p:nvSpPr>
            <p:spPr>
              <a:xfrm>
                <a:off x="5408075" y="3651025"/>
                <a:ext cx="86675" cy="103975"/>
              </a:xfrm>
              <a:custGeom>
                <a:avLst/>
                <a:gdLst/>
                <a:ahLst/>
                <a:cxnLst/>
                <a:rect l="l" t="t" r="r" b="b"/>
                <a:pathLst>
                  <a:path w="3467" h="4159" extrusionOk="0">
                    <a:moveTo>
                      <a:pt x="1733" y="0"/>
                    </a:moveTo>
                    <a:cubicBezTo>
                      <a:pt x="788" y="0"/>
                      <a:pt x="1" y="788"/>
                      <a:pt x="1" y="1733"/>
                    </a:cubicBezTo>
                    <a:lnTo>
                      <a:pt x="1" y="3812"/>
                    </a:lnTo>
                    <a:cubicBezTo>
                      <a:pt x="1" y="4001"/>
                      <a:pt x="158" y="4159"/>
                      <a:pt x="347" y="4159"/>
                    </a:cubicBezTo>
                    <a:lnTo>
                      <a:pt x="3120" y="4159"/>
                    </a:lnTo>
                    <a:cubicBezTo>
                      <a:pt x="3309" y="4159"/>
                      <a:pt x="3466" y="4001"/>
                      <a:pt x="3466" y="3812"/>
                    </a:cubicBezTo>
                    <a:lnTo>
                      <a:pt x="3466" y="1733"/>
                    </a:lnTo>
                    <a:cubicBezTo>
                      <a:pt x="3466" y="788"/>
                      <a:pt x="2678" y="0"/>
                      <a:pt x="1733"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20" name="Google Shape;10435;p74"/>
            <p:cNvGrpSpPr/>
            <p:nvPr/>
          </p:nvGrpSpPr>
          <p:grpSpPr>
            <a:xfrm>
              <a:off x="9836626" y="5286301"/>
              <a:ext cx="756325" cy="701253"/>
              <a:chOff x="6543825" y="3202075"/>
              <a:chExt cx="296975" cy="275350"/>
            </a:xfrm>
            <a:grpFill/>
          </p:grpSpPr>
          <p:sp>
            <p:nvSpPr>
              <p:cNvPr id="521" name="Google Shape;10436;p74"/>
              <p:cNvSpPr/>
              <p:nvPr/>
            </p:nvSpPr>
            <p:spPr>
              <a:xfrm>
                <a:off x="6683250" y="3202075"/>
                <a:ext cx="17350" cy="43350"/>
              </a:xfrm>
              <a:custGeom>
                <a:avLst/>
                <a:gdLst/>
                <a:ahLst/>
                <a:cxnLst/>
                <a:rect l="l" t="t" r="r" b="b"/>
                <a:pathLst>
                  <a:path w="694" h="1734" extrusionOk="0">
                    <a:moveTo>
                      <a:pt x="347" y="0"/>
                    </a:moveTo>
                    <a:cubicBezTo>
                      <a:pt x="158" y="0"/>
                      <a:pt x="0" y="158"/>
                      <a:pt x="0" y="347"/>
                    </a:cubicBezTo>
                    <a:lnTo>
                      <a:pt x="0" y="1355"/>
                    </a:lnTo>
                    <a:cubicBezTo>
                      <a:pt x="0" y="1576"/>
                      <a:pt x="158" y="1733"/>
                      <a:pt x="347" y="1733"/>
                    </a:cubicBezTo>
                    <a:cubicBezTo>
                      <a:pt x="536" y="1733"/>
                      <a:pt x="693" y="1576"/>
                      <a:pt x="693" y="1355"/>
                    </a:cubicBezTo>
                    <a:lnTo>
                      <a:pt x="693" y="347"/>
                    </a:lnTo>
                    <a:cubicBezTo>
                      <a:pt x="693" y="158"/>
                      <a:pt x="536" y="0"/>
                      <a:pt x="347" y="0"/>
                    </a:cubicBezTo>
                    <a:close/>
                  </a:path>
                </a:pathLst>
              </a:custGeom>
              <a:grpFill/>
              <a:ln>
                <a:noFill/>
              </a:ln>
            </p:spPr>
            <p:txBody>
              <a:bodyPr spcFirstLastPara="1" wrap="square" lIns="68569" tIns="68569" rIns="68569" bIns="68569" anchor="ctr" anchorCtr="0">
                <a:noAutofit/>
              </a:bodyPr>
              <a:lstStyle/>
              <a:p>
                <a:endParaRPr sz="1050"/>
              </a:p>
            </p:txBody>
          </p:sp>
          <p:sp>
            <p:nvSpPr>
              <p:cNvPr id="522" name="Google Shape;10437;p74"/>
              <p:cNvSpPr/>
              <p:nvPr/>
            </p:nvSpPr>
            <p:spPr>
              <a:xfrm>
                <a:off x="6613925" y="3236125"/>
                <a:ext cx="35475" cy="34700"/>
              </a:xfrm>
              <a:custGeom>
                <a:avLst/>
                <a:gdLst/>
                <a:ahLst/>
                <a:cxnLst/>
                <a:rect l="l" t="t" r="r" b="b"/>
                <a:pathLst>
                  <a:path w="1419" h="1388" extrusionOk="0">
                    <a:moveTo>
                      <a:pt x="363" y="1"/>
                    </a:moveTo>
                    <a:cubicBezTo>
                      <a:pt x="276" y="1"/>
                      <a:pt x="190" y="40"/>
                      <a:pt x="127" y="119"/>
                    </a:cubicBezTo>
                    <a:cubicBezTo>
                      <a:pt x="1" y="245"/>
                      <a:pt x="1" y="466"/>
                      <a:pt x="127" y="592"/>
                    </a:cubicBezTo>
                    <a:lnTo>
                      <a:pt x="820" y="1316"/>
                    </a:lnTo>
                    <a:cubicBezTo>
                      <a:pt x="883" y="1364"/>
                      <a:pt x="969" y="1387"/>
                      <a:pt x="1056" y="1387"/>
                    </a:cubicBezTo>
                    <a:cubicBezTo>
                      <a:pt x="1143" y="1387"/>
                      <a:pt x="1229" y="1364"/>
                      <a:pt x="1292" y="1316"/>
                    </a:cubicBezTo>
                    <a:cubicBezTo>
                      <a:pt x="1418" y="1190"/>
                      <a:pt x="1418" y="938"/>
                      <a:pt x="1292" y="844"/>
                    </a:cubicBezTo>
                    <a:lnTo>
                      <a:pt x="599" y="119"/>
                    </a:lnTo>
                    <a:cubicBezTo>
                      <a:pt x="536" y="40"/>
                      <a:pt x="450" y="1"/>
                      <a:pt x="363" y="1"/>
                    </a:cubicBezTo>
                    <a:close/>
                  </a:path>
                </a:pathLst>
              </a:custGeom>
              <a:grpFill/>
              <a:ln>
                <a:noFill/>
              </a:ln>
            </p:spPr>
            <p:txBody>
              <a:bodyPr spcFirstLastPara="1" wrap="square" lIns="68569" tIns="68569" rIns="68569" bIns="68569" anchor="ctr" anchorCtr="0">
                <a:noAutofit/>
              </a:bodyPr>
              <a:lstStyle/>
              <a:p>
                <a:endParaRPr sz="1050"/>
              </a:p>
            </p:txBody>
          </p:sp>
          <p:sp>
            <p:nvSpPr>
              <p:cNvPr id="523" name="Google Shape;10438;p74"/>
              <p:cNvSpPr/>
              <p:nvPr/>
            </p:nvSpPr>
            <p:spPr>
              <a:xfrm>
                <a:off x="6734425" y="3236425"/>
                <a:ext cx="35475" cy="34400"/>
              </a:xfrm>
              <a:custGeom>
                <a:avLst/>
                <a:gdLst/>
                <a:ahLst/>
                <a:cxnLst/>
                <a:rect l="l" t="t" r="r" b="b"/>
                <a:pathLst>
                  <a:path w="1419" h="1376" extrusionOk="0">
                    <a:moveTo>
                      <a:pt x="1054" y="0"/>
                    </a:moveTo>
                    <a:cubicBezTo>
                      <a:pt x="976" y="0"/>
                      <a:pt x="894" y="33"/>
                      <a:pt x="820" y="107"/>
                    </a:cubicBezTo>
                    <a:lnTo>
                      <a:pt x="95" y="832"/>
                    </a:lnTo>
                    <a:cubicBezTo>
                      <a:pt x="1" y="926"/>
                      <a:pt x="1" y="1178"/>
                      <a:pt x="95" y="1304"/>
                    </a:cubicBezTo>
                    <a:cubicBezTo>
                      <a:pt x="158" y="1352"/>
                      <a:pt x="253" y="1375"/>
                      <a:pt x="344" y="1375"/>
                    </a:cubicBezTo>
                    <a:cubicBezTo>
                      <a:pt x="434" y="1375"/>
                      <a:pt x="521" y="1352"/>
                      <a:pt x="568" y="1304"/>
                    </a:cubicBezTo>
                    <a:lnTo>
                      <a:pt x="1293" y="580"/>
                    </a:lnTo>
                    <a:cubicBezTo>
                      <a:pt x="1419" y="454"/>
                      <a:pt x="1419" y="233"/>
                      <a:pt x="1293" y="107"/>
                    </a:cubicBezTo>
                    <a:cubicBezTo>
                      <a:pt x="1226" y="41"/>
                      <a:pt x="1142" y="0"/>
                      <a:pt x="1054" y="0"/>
                    </a:cubicBezTo>
                    <a:close/>
                  </a:path>
                </a:pathLst>
              </a:custGeom>
              <a:grpFill/>
              <a:ln>
                <a:noFill/>
              </a:ln>
            </p:spPr>
            <p:txBody>
              <a:bodyPr spcFirstLastPara="1" wrap="square" lIns="68569" tIns="68569" rIns="68569" bIns="68569" anchor="ctr" anchorCtr="0">
                <a:noAutofit/>
              </a:bodyPr>
              <a:lstStyle/>
              <a:p>
                <a:endParaRPr sz="1050"/>
              </a:p>
            </p:txBody>
          </p:sp>
          <p:sp>
            <p:nvSpPr>
              <p:cNvPr id="524" name="Google Shape;10439;p74"/>
              <p:cNvSpPr/>
              <p:nvPr/>
            </p:nvSpPr>
            <p:spPr>
              <a:xfrm>
                <a:off x="6805325" y="3322575"/>
                <a:ext cx="35475" cy="121325"/>
              </a:xfrm>
              <a:custGeom>
                <a:avLst/>
                <a:gdLst/>
                <a:ahLst/>
                <a:cxnLst/>
                <a:rect l="l" t="t" r="r" b="b"/>
                <a:pathLst>
                  <a:path w="1419" h="4853" extrusionOk="0">
                    <a:moveTo>
                      <a:pt x="0" y="1"/>
                    </a:moveTo>
                    <a:lnTo>
                      <a:pt x="0" y="4852"/>
                    </a:lnTo>
                    <a:lnTo>
                      <a:pt x="1040" y="4852"/>
                    </a:lnTo>
                    <a:cubicBezTo>
                      <a:pt x="1261" y="4852"/>
                      <a:pt x="1418" y="4695"/>
                      <a:pt x="1418" y="4506"/>
                    </a:cubicBezTo>
                    <a:lnTo>
                      <a:pt x="1418" y="316"/>
                    </a:lnTo>
                    <a:cubicBezTo>
                      <a:pt x="1355" y="158"/>
                      <a:pt x="1198" y="1"/>
                      <a:pt x="1040" y="1"/>
                    </a:cubicBezTo>
                    <a:close/>
                  </a:path>
                </a:pathLst>
              </a:custGeom>
              <a:grpFill/>
              <a:ln>
                <a:noFill/>
              </a:ln>
            </p:spPr>
            <p:txBody>
              <a:bodyPr spcFirstLastPara="1" wrap="square" lIns="68569" tIns="68569" rIns="68569" bIns="68569" anchor="ctr" anchorCtr="0">
                <a:noAutofit/>
              </a:bodyPr>
              <a:lstStyle/>
              <a:p>
                <a:endParaRPr sz="1050"/>
              </a:p>
            </p:txBody>
          </p:sp>
          <p:sp>
            <p:nvSpPr>
              <p:cNvPr id="525" name="Google Shape;10440;p74"/>
              <p:cNvSpPr/>
              <p:nvPr/>
            </p:nvSpPr>
            <p:spPr>
              <a:xfrm>
                <a:off x="6543825" y="3323275"/>
                <a:ext cx="35475" cy="121400"/>
              </a:xfrm>
              <a:custGeom>
                <a:avLst/>
                <a:gdLst/>
                <a:ahLst/>
                <a:cxnLst/>
                <a:rect l="l" t="t" r="r" b="b"/>
                <a:pathLst>
                  <a:path w="1419" h="4856" extrusionOk="0">
                    <a:moveTo>
                      <a:pt x="323" y="0"/>
                    </a:moveTo>
                    <a:cubicBezTo>
                      <a:pt x="132" y="0"/>
                      <a:pt x="1" y="149"/>
                      <a:pt x="1" y="351"/>
                    </a:cubicBezTo>
                    <a:lnTo>
                      <a:pt x="1" y="4509"/>
                    </a:lnTo>
                    <a:cubicBezTo>
                      <a:pt x="1" y="4698"/>
                      <a:pt x="158" y="4856"/>
                      <a:pt x="379" y="4856"/>
                    </a:cubicBezTo>
                    <a:lnTo>
                      <a:pt x="1418" y="4856"/>
                    </a:lnTo>
                    <a:lnTo>
                      <a:pt x="1418" y="4"/>
                    </a:lnTo>
                    <a:lnTo>
                      <a:pt x="379" y="4"/>
                    </a:lnTo>
                    <a:cubicBezTo>
                      <a:pt x="360" y="1"/>
                      <a:pt x="341" y="0"/>
                      <a:pt x="323" y="0"/>
                    </a:cubicBezTo>
                    <a:close/>
                  </a:path>
                </a:pathLst>
              </a:custGeom>
              <a:grpFill/>
              <a:ln>
                <a:noFill/>
              </a:ln>
            </p:spPr>
            <p:txBody>
              <a:bodyPr spcFirstLastPara="1" wrap="square" lIns="68569" tIns="68569" rIns="68569" bIns="68569" anchor="ctr" anchorCtr="0">
                <a:noAutofit/>
              </a:bodyPr>
              <a:lstStyle/>
              <a:p>
                <a:endParaRPr sz="1050"/>
              </a:p>
            </p:txBody>
          </p:sp>
          <p:sp>
            <p:nvSpPr>
              <p:cNvPr id="526" name="Google Shape;10441;p74"/>
              <p:cNvSpPr/>
              <p:nvPr/>
            </p:nvSpPr>
            <p:spPr>
              <a:xfrm>
                <a:off x="6643075" y="3332025"/>
                <a:ext cx="143375" cy="104000"/>
              </a:xfrm>
              <a:custGeom>
                <a:avLst/>
                <a:gdLst/>
                <a:ahLst/>
                <a:cxnLst/>
                <a:rect l="l" t="t" r="r" b="b"/>
                <a:pathLst>
                  <a:path w="5735" h="4160" extrusionOk="0">
                    <a:moveTo>
                      <a:pt x="1639" y="1"/>
                    </a:moveTo>
                    <a:cubicBezTo>
                      <a:pt x="1450" y="1"/>
                      <a:pt x="1198" y="158"/>
                      <a:pt x="1072" y="379"/>
                    </a:cubicBezTo>
                    <a:lnTo>
                      <a:pt x="0" y="2490"/>
                    </a:lnTo>
                    <a:cubicBezTo>
                      <a:pt x="158" y="2584"/>
                      <a:pt x="378" y="2616"/>
                      <a:pt x="567" y="2616"/>
                    </a:cubicBezTo>
                    <a:cubicBezTo>
                      <a:pt x="1072" y="2616"/>
                      <a:pt x="1544" y="2364"/>
                      <a:pt x="1796" y="1891"/>
                    </a:cubicBezTo>
                    <a:lnTo>
                      <a:pt x="2017" y="1418"/>
                    </a:lnTo>
                    <a:lnTo>
                      <a:pt x="2710" y="1418"/>
                    </a:lnTo>
                    <a:cubicBezTo>
                      <a:pt x="2899" y="1418"/>
                      <a:pt x="3056" y="1481"/>
                      <a:pt x="3182" y="1607"/>
                    </a:cubicBezTo>
                    <a:lnTo>
                      <a:pt x="5734" y="4159"/>
                    </a:lnTo>
                    <a:lnTo>
                      <a:pt x="5734" y="1"/>
                    </a:lnTo>
                    <a:close/>
                  </a:path>
                </a:pathLst>
              </a:custGeom>
              <a:grpFill/>
              <a:ln>
                <a:noFill/>
              </a:ln>
            </p:spPr>
            <p:txBody>
              <a:bodyPr spcFirstLastPara="1" wrap="square" lIns="68569" tIns="68569" rIns="68569" bIns="68569" anchor="ctr" anchorCtr="0">
                <a:noAutofit/>
              </a:bodyPr>
              <a:lstStyle/>
              <a:p>
                <a:endParaRPr sz="1050"/>
              </a:p>
            </p:txBody>
          </p:sp>
          <p:sp>
            <p:nvSpPr>
              <p:cNvPr id="527" name="Google Shape;10442;p74"/>
              <p:cNvSpPr/>
              <p:nvPr/>
            </p:nvSpPr>
            <p:spPr>
              <a:xfrm>
                <a:off x="6595025" y="3288700"/>
                <a:ext cx="175675" cy="188725"/>
              </a:xfrm>
              <a:custGeom>
                <a:avLst/>
                <a:gdLst/>
                <a:ahLst/>
                <a:cxnLst/>
                <a:rect l="l" t="t" r="r" b="b"/>
                <a:pathLst>
                  <a:path w="7027" h="7549" extrusionOk="0">
                    <a:moveTo>
                      <a:pt x="2206" y="1"/>
                    </a:moveTo>
                    <a:cubicBezTo>
                      <a:pt x="1828" y="1"/>
                      <a:pt x="1481" y="221"/>
                      <a:pt x="1261" y="568"/>
                    </a:cubicBezTo>
                    <a:lnTo>
                      <a:pt x="946" y="1198"/>
                    </a:lnTo>
                    <a:cubicBezTo>
                      <a:pt x="914" y="1324"/>
                      <a:pt x="757" y="1419"/>
                      <a:pt x="631" y="1419"/>
                    </a:cubicBezTo>
                    <a:lnTo>
                      <a:pt x="1" y="1419"/>
                    </a:lnTo>
                    <a:lnTo>
                      <a:pt x="1" y="6239"/>
                    </a:lnTo>
                    <a:lnTo>
                      <a:pt x="1576" y="6239"/>
                    </a:lnTo>
                    <a:lnTo>
                      <a:pt x="2584" y="7247"/>
                    </a:lnTo>
                    <a:cubicBezTo>
                      <a:pt x="2768" y="7431"/>
                      <a:pt x="3054" y="7548"/>
                      <a:pt x="3330" y="7548"/>
                    </a:cubicBezTo>
                    <a:cubicBezTo>
                      <a:pt x="3431" y="7548"/>
                      <a:pt x="3531" y="7533"/>
                      <a:pt x="3624" y="7499"/>
                    </a:cubicBezTo>
                    <a:lnTo>
                      <a:pt x="6585" y="6554"/>
                    </a:lnTo>
                    <a:cubicBezTo>
                      <a:pt x="6743" y="6522"/>
                      <a:pt x="6900" y="6396"/>
                      <a:pt x="7026" y="6302"/>
                    </a:cubicBezTo>
                    <a:lnTo>
                      <a:pt x="4537" y="3813"/>
                    </a:lnTo>
                    <a:lnTo>
                      <a:pt x="4380" y="3813"/>
                    </a:lnTo>
                    <a:lnTo>
                      <a:pt x="4348" y="3844"/>
                    </a:lnTo>
                    <a:cubicBezTo>
                      <a:pt x="4033" y="4506"/>
                      <a:pt x="3340" y="4947"/>
                      <a:pt x="2647" y="5042"/>
                    </a:cubicBezTo>
                    <a:cubicBezTo>
                      <a:pt x="2601" y="5044"/>
                      <a:pt x="2556" y="5046"/>
                      <a:pt x="2511" y="5046"/>
                    </a:cubicBezTo>
                    <a:cubicBezTo>
                      <a:pt x="2046" y="5046"/>
                      <a:pt x="1698" y="4899"/>
                      <a:pt x="1324" y="4727"/>
                    </a:cubicBezTo>
                    <a:cubicBezTo>
                      <a:pt x="1103" y="4632"/>
                      <a:pt x="1040" y="4412"/>
                      <a:pt x="1166" y="4254"/>
                    </a:cubicBezTo>
                    <a:lnTo>
                      <a:pt x="2363" y="1797"/>
                    </a:lnTo>
                    <a:cubicBezTo>
                      <a:pt x="2615" y="1324"/>
                      <a:pt x="3088" y="1041"/>
                      <a:pt x="3592" y="1041"/>
                    </a:cubicBezTo>
                    <a:lnTo>
                      <a:pt x="5104" y="1041"/>
                    </a:lnTo>
                    <a:cubicBezTo>
                      <a:pt x="5167" y="852"/>
                      <a:pt x="5262" y="631"/>
                      <a:pt x="5262" y="347"/>
                    </a:cubicBezTo>
                    <a:cubicBezTo>
                      <a:pt x="5262" y="158"/>
                      <a:pt x="5104" y="1"/>
                      <a:pt x="4884"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28" name="Google Shape;10443;p74"/>
            <p:cNvGrpSpPr/>
            <p:nvPr/>
          </p:nvGrpSpPr>
          <p:grpSpPr>
            <a:xfrm>
              <a:off x="11784256" y="4449565"/>
              <a:ext cx="587394" cy="587394"/>
              <a:chOff x="2037825" y="3254050"/>
              <a:chExt cx="296175" cy="296175"/>
            </a:xfrm>
            <a:grpFill/>
          </p:grpSpPr>
          <p:sp>
            <p:nvSpPr>
              <p:cNvPr id="529" name="Google Shape;10444;p74"/>
              <p:cNvSpPr/>
              <p:nvPr/>
            </p:nvSpPr>
            <p:spPr>
              <a:xfrm>
                <a:off x="2063825" y="3254050"/>
                <a:ext cx="86675" cy="86675"/>
              </a:xfrm>
              <a:custGeom>
                <a:avLst/>
                <a:gdLst/>
                <a:ahLst/>
                <a:cxnLst/>
                <a:rect l="l" t="t" r="r" b="b"/>
                <a:pathLst>
                  <a:path w="3467" h="3467" extrusionOk="0">
                    <a:moveTo>
                      <a:pt x="1733" y="1"/>
                    </a:moveTo>
                    <a:cubicBezTo>
                      <a:pt x="788" y="1"/>
                      <a:pt x="1" y="788"/>
                      <a:pt x="1" y="1733"/>
                    </a:cubicBezTo>
                    <a:cubicBezTo>
                      <a:pt x="1" y="2679"/>
                      <a:pt x="788" y="3466"/>
                      <a:pt x="1733" y="3466"/>
                    </a:cubicBezTo>
                    <a:cubicBezTo>
                      <a:pt x="2678" y="3466"/>
                      <a:pt x="3466" y="2679"/>
                      <a:pt x="3466" y="1733"/>
                    </a:cubicBezTo>
                    <a:cubicBezTo>
                      <a:pt x="3466" y="788"/>
                      <a:pt x="2678" y="1"/>
                      <a:pt x="1733" y="1"/>
                    </a:cubicBezTo>
                    <a:close/>
                  </a:path>
                </a:pathLst>
              </a:custGeom>
              <a:grpFill/>
              <a:ln>
                <a:noFill/>
              </a:ln>
            </p:spPr>
            <p:txBody>
              <a:bodyPr spcFirstLastPara="1" wrap="square" lIns="68569" tIns="68569" rIns="68569" bIns="68569" anchor="ctr" anchorCtr="0">
                <a:noAutofit/>
              </a:bodyPr>
              <a:lstStyle/>
              <a:p>
                <a:endParaRPr sz="1050"/>
              </a:p>
            </p:txBody>
          </p:sp>
          <p:sp>
            <p:nvSpPr>
              <p:cNvPr id="530" name="Google Shape;10445;p74"/>
              <p:cNvSpPr/>
              <p:nvPr/>
            </p:nvSpPr>
            <p:spPr>
              <a:xfrm>
                <a:off x="2178025" y="3289500"/>
                <a:ext cx="104000" cy="67950"/>
              </a:xfrm>
              <a:custGeom>
                <a:avLst/>
                <a:gdLst/>
                <a:ahLst/>
                <a:cxnLst/>
                <a:rect l="l" t="t" r="r" b="b"/>
                <a:pathLst>
                  <a:path w="4160" h="2718" extrusionOk="0">
                    <a:moveTo>
                      <a:pt x="347" y="0"/>
                    </a:moveTo>
                    <a:cubicBezTo>
                      <a:pt x="158" y="0"/>
                      <a:pt x="1" y="158"/>
                      <a:pt x="1" y="347"/>
                    </a:cubicBezTo>
                    <a:cubicBezTo>
                      <a:pt x="1" y="536"/>
                      <a:pt x="95" y="662"/>
                      <a:pt x="316" y="662"/>
                    </a:cubicBezTo>
                    <a:lnTo>
                      <a:pt x="2395" y="662"/>
                    </a:lnTo>
                    <a:cubicBezTo>
                      <a:pt x="2584" y="662"/>
                      <a:pt x="2742" y="820"/>
                      <a:pt x="2742" y="1009"/>
                    </a:cubicBezTo>
                    <a:lnTo>
                      <a:pt x="2742" y="1576"/>
                    </a:lnTo>
                    <a:lnTo>
                      <a:pt x="2616" y="1450"/>
                    </a:lnTo>
                    <a:cubicBezTo>
                      <a:pt x="2568" y="1387"/>
                      <a:pt x="2482" y="1355"/>
                      <a:pt x="2391" y="1355"/>
                    </a:cubicBezTo>
                    <a:cubicBezTo>
                      <a:pt x="2301" y="1355"/>
                      <a:pt x="2206" y="1387"/>
                      <a:pt x="2143" y="1450"/>
                    </a:cubicBezTo>
                    <a:cubicBezTo>
                      <a:pt x="2049" y="1576"/>
                      <a:pt x="2049" y="1796"/>
                      <a:pt x="2143" y="1922"/>
                    </a:cubicBezTo>
                    <a:lnTo>
                      <a:pt x="2868" y="2647"/>
                    </a:lnTo>
                    <a:cubicBezTo>
                      <a:pt x="2931" y="2694"/>
                      <a:pt x="3017" y="2718"/>
                      <a:pt x="3104" y="2718"/>
                    </a:cubicBezTo>
                    <a:cubicBezTo>
                      <a:pt x="3191" y="2718"/>
                      <a:pt x="3277" y="2694"/>
                      <a:pt x="3340" y="2647"/>
                    </a:cubicBezTo>
                    <a:lnTo>
                      <a:pt x="4033" y="1922"/>
                    </a:lnTo>
                    <a:cubicBezTo>
                      <a:pt x="4159" y="1796"/>
                      <a:pt x="4159" y="1576"/>
                      <a:pt x="4033" y="1450"/>
                    </a:cubicBezTo>
                    <a:cubicBezTo>
                      <a:pt x="3986" y="1387"/>
                      <a:pt x="3899" y="1355"/>
                      <a:pt x="3809" y="1355"/>
                    </a:cubicBezTo>
                    <a:cubicBezTo>
                      <a:pt x="3718" y="1355"/>
                      <a:pt x="3624" y="1387"/>
                      <a:pt x="3561" y="1450"/>
                    </a:cubicBezTo>
                    <a:lnTo>
                      <a:pt x="3466" y="1576"/>
                    </a:lnTo>
                    <a:lnTo>
                      <a:pt x="3466" y="1009"/>
                    </a:lnTo>
                    <a:cubicBezTo>
                      <a:pt x="3466" y="441"/>
                      <a:pt x="2994" y="0"/>
                      <a:pt x="2427" y="0"/>
                    </a:cubicBezTo>
                    <a:close/>
                  </a:path>
                </a:pathLst>
              </a:custGeom>
              <a:grpFill/>
              <a:ln>
                <a:noFill/>
              </a:ln>
            </p:spPr>
            <p:txBody>
              <a:bodyPr spcFirstLastPara="1" wrap="square" lIns="68569" tIns="68569" rIns="68569" bIns="68569" anchor="ctr" anchorCtr="0">
                <a:noAutofit/>
              </a:bodyPr>
              <a:lstStyle/>
              <a:p>
                <a:endParaRPr sz="1050"/>
              </a:p>
            </p:txBody>
          </p:sp>
          <p:sp>
            <p:nvSpPr>
              <p:cNvPr id="531" name="Google Shape;10446;p74"/>
              <p:cNvSpPr/>
              <p:nvPr/>
            </p:nvSpPr>
            <p:spPr>
              <a:xfrm>
                <a:off x="2070125" y="3444225"/>
                <a:ext cx="106350" cy="69075"/>
              </a:xfrm>
              <a:custGeom>
                <a:avLst/>
                <a:gdLst/>
                <a:ahLst/>
                <a:cxnLst/>
                <a:rect l="l" t="t" r="r" b="b"/>
                <a:pathLst>
                  <a:path w="4254" h="2763" extrusionOk="0">
                    <a:moveTo>
                      <a:pt x="1095" y="0"/>
                    </a:moveTo>
                    <a:cubicBezTo>
                      <a:pt x="1002" y="0"/>
                      <a:pt x="904" y="28"/>
                      <a:pt x="820" y="112"/>
                    </a:cubicBezTo>
                    <a:lnTo>
                      <a:pt x="127" y="805"/>
                    </a:lnTo>
                    <a:cubicBezTo>
                      <a:pt x="1" y="931"/>
                      <a:pt x="1" y="1184"/>
                      <a:pt x="127" y="1278"/>
                    </a:cubicBezTo>
                    <a:cubicBezTo>
                      <a:pt x="190" y="1341"/>
                      <a:pt x="276" y="1373"/>
                      <a:pt x="363" y="1373"/>
                    </a:cubicBezTo>
                    <a:cubicBezTo>
                      <a:pt x="449" y="1373"/>
                      <a:pt x="536" y="1341"/>
                      <a:pt x="599" y="1278"/>
                    </a:cubicBezTo>
                    <a:lnTo>
                      <a:pt x="725" y="1184"/>
                    </a:lnTo>
                    <a:lnTo>
                      <a:pt x="725" y="1719"/>
                    </a:lnTo>
                    <a:cubicBezTo>
                      <a:pt x="725" y="2318"/>
                      <a:pt x="1198" y="2759"/>
                      <a:pt x="1733" y="2759"/>
                    </a:cubicBezTo>
                    <a:lnTo>
                      <a:pt x="3813" y="2759"/>
                    </a:lnTo>
                    <a:cubicBezTo>
                      <a:pt x="3837" y="2761"/>
                      <a:pt x="3861" y="2763"/>
                      <a:pt x="3883" y="2763"/>
                    </a:cubicBezTo>
                    <a:cubicBezTo>
                      <a:pt x="4122" y="2763"/>
                      <a:pt x="4254" y="2616"/>
                      <a:pt x="4254" y="2444"/>
                    </a:cubicBezTo>
                    <a:cubicBezTo>
                      <a:pt x="4254" y="2223"/>
                      <a:pt x="4096" y="2066"/>
                      <a:pt x="3907" y="2066"/>
                    </a:cubicBezTo>
                    <a:lnTo>
                      <a:pt x="1828" y="2066"/>
                    </a:lnTo>
                    <a:cubicBezTo>
                      <a:pt x="1639" y="2066"/>
                      <a:pt x="1481" y="1908"/>
                      <a:pt x="1481" y="1719"/>
                    </a:cubicBezTo>
                    <a:lnTo>
                      <a:pt x="1481" y="1184"/>
                    </a:lnTo>
                    <a:lnTo>
                      <a:pt x="1576" y="1278"/>
                    </a:lnTo>
                    <a:cubicBezTo>
                      <a:pt x="1639" y="1341"/>
                      <a:pt x="1733" y="1373"/>
                      <a:pt x="1824" y="1373"/>
                    </a:cubicBezTo>
                    <a:cubicBezTo>
                      <a:pt x="1914" y="1373"/>
                      <a:pt x="2001" y="1341"/>
                      <a:pt x="2048" y="1278"/>
                    </a:cubicBezTo>
                    <a:cubicBezTo>
                      <a:pt x="2174" y="1184"/>
                      <a:pt x="2174" y="931"/>
                      <a:pt x="2048" y="805"/>
                    </a:cubicBezTo>
                    <a:lnTo>
                      <a:pt x="1355" y="112"/>
                    </a:lnTo>
                    <a:cubicBezTo>
                      <a:pt x="1292" y="81"/>
                      <a:pt x="1261" y="81"/>
                      <a:pt x="1229" y="18"/>
                    </a:cubicBezTo>
                    <a:cubicBezTo>
                      <a:pt x="1187" y="7"/>
                      <a:pt x="1142" y="0"/>
                      <a:pt x="1095" y="0"/>
                    </a:cubicBezTo>
                    <a:close/>
                  </a:path>
                </a:pathLst>
              </a:custGeom>
              <a:grpFill/>
              <a:ln>
                <a:noFill/>
              </a:ln>
            </p:spPr>
            <p:txBody>
              <a:bodyPr spcFirstLastPara="1" wrap="square" lIns="68569" tIns="68569" rIns="68569" bIns="68569" anchor="ctr" anchorCtr="0">
                <a:noAutofit/>
              </a:bodyPr>
              <a:lstStyle/>
              <a:p>
                <a:endParaRPr sz="1050"/>
              </a:p>
            </p:txBody>
          </p:sp>
          <p:sp>
            <p:nvSpPr>
              <p:cNvPr id="532" name="Google Shape;10447;p74"/>
              <p:cNvSpPr/>
              <p:nvPr/>
            </p:nvSpPr>
            <p:spPr>
              <a:xfrm>
                <a:off x="2219775" y="3375350"/>
                <a:ext cx="89025" cy="85875"/>
              </a:xfrm>
              <a:custGeom>
                <a:avLst/>
                <a:gdLst/>
                <a:ahLst/>
                <a:cxnLst/>
                <a:rect l="l" t="t" r="r" b="b"/>
                <a:pathLst>
                  <a:path w="3561" h="3435" extrusionOk="0">
                    <a:moveTo>
                      <a:pt x="1796" y="0"/>
                    </a:moveTo>
                    <a:cubicBezTo>
                      <a:pt x="788" y="0"/>
                      <a:pt x="0" y="788"/>
                      <a:pt x="0" y="1733"/>
                    </a:cubicBezTo>
                    <a:cubicBezTo>
                      <a:pt x="0" y="2647"/>
                      <a:pt x="788" y="3434"/>
                      <a:pt x="1796" y="3434"/>
                    </a:cubicBezTo>
                    <a:cubicBezTo>
                      <a:pt x="2741" y="3434"/>
                      <a:pt x="3561" y="2647"/>
                      <a:pt x="3561" y="1733"/>
                    </a:cubicBezTo>
                    <a:cubicBezTo>
                      <a:pt x="3561" y="788"/>
                      <a:pt x="2773" y="0"/>
                      <a:pt x="1796" y="0"/>
                    </a:cubicBezTo>
                    <a:close/>
                  </a:path>
                </a:pathLst>
              </a:custGeom>
              <a:grpFill/>
              <a:ln>
                <a:noFill/>
              </a:ln>
            </p:spPr>
            <p:txBody>
              <a:bodyPr spcFirstLastPara="1" wrap="square" lIns="68569" tIns="68569" rIns="68569" bIns="68569" anchor="ctr" anchorCtr="0">
                <a:noAutofit/>
              </a:bodyPr>
              <a:lstStyle/>
              <a:p>
                <a:endParaRPr sz="1050"/>
              </a:p>
            </p:txBody>
          </p:sp>
          <p:sp>
            <p:nvSpPr>
              <p:cNvPr id="533" name="Google Shape;10448;p74"/>
              <p:cNvSpPr/>
              <p:nvPr/>
            </p:nvSpPr>
            <p:spPr>
              <a:xfrm>
                <a:off x="2037825" y="3339125"/>
                <a:ext cx="138650" cy="88225"/>
              </a:xfrm>
              <a:custGeom>
                <a:avLst/>
                <a:gdLst/>
                <a:ahLst/>
                <a:cxnLst/>
                <a:rect l="l" t="t" r="r" b="b"/>
                <a:pathLst>
                  <a:path w="5546" h="3529" extrusionOk="0">
                    <a:moveTo>
                      <a:pt x="1072" y="0"/>
                    </a:moveTo>
                    <a:cubicBezTo>
                      <a:pt x="442" y="536"/>
                      <a:pt x="32" y="1292"/>
                      <a:pt x="32" y="2143"/>
                    </a:cubicBezTo>
                    <a:lnTo>
                      <a:pt x="32" y="3182"/>
                    </a:lnTo>
                    <a:cubicBezTo>
                      <a:pt x="1" y="3371"/>
                      <a:pt x="158" y="3529"/>
                      <a:pt x="347" y="3529"/>
                    </a:cubicBezTo>
                    <a:lnTo>
                      <a:pt x="5199" y="3529"/>
                    </a:lnTo>
                    <a:cubicBezTo>
                      <a:pt x="5388" y="3529"/>
                      <a:pt x="5546" y="3371"/>
                      <a:pt x="5546" y="3182"/>
                    </a:cubicBezTo>
                    <a:lnTo>
                      <a:pt x="5546" y="2143"/>
                    </a:lnTo>
                    <a:cubicBezTo>
                      <a:pt x="5546" y="1292"/>
                      <a:pt x="5168" y="536"/>
                      <a:pt x="4538" y="0"/>
                    </a:cubicBezTo>
                    <a:cubicBezTo>
                      <a:pt x="4096" y="473"/>
                      <a:pt x="3466" y="756"/>
                      <a:pt x="2805" y="756"/>
                    </a:cubicBezTo>
                    <a:cubicBezTo>
                      <a:pt x="2143" y="756"/>
                      <a:pt x="1513" y="504"/>
                      <a:pt x="1072" y="0"/>
                    </a:cubicBezTo>
                    <a:close/>
                  </a:path>
                </a:pathLst>
              </a:custGeom>
              <a:grpFill/>
              <a:ln>
                <a:noFill/>
              </a:ln>
            </p:spPr>
            <p:txBody>
              <a:bodyPr spcFirstLastPara="1" wrap="square" lIns="68569" tIns="68569" rIns="68569" bIns="68569" anchor="ctr" anchorCtr="0">
                <a:noAutofit/>
              </a:bodyPr>
              <a:lstStyle/>
              <a:p>
                <a:endParaRPr sz="1050"/>
              </a:p>
            </p:txBody>
          </p:sp>
          <p:sp>
            <p:nvSpPr>
              <p:cNvPr id="534" name="Google Shape;10449;p74"/>
              <p:cNvSpPr/>
              <p:nvPr/>
            </p:nvSpPr>
            <p:spPr>
              <a:xfrm>
                <a:off x="2193775" y="3460400"/>
                <a:ext cx="140225" cy="89825"/>
              </a:xfrm>
              <a:custGeom>
                <a:avLst/>
                <a:gdLst/>
                <a:ahLst/>
                <a:cxnLst/>
                <a:rect l="l" t="t" r="r" b="b"/>
                <a:pathLst>
                  <a:path w="5609" h="3593" extrusionOk="0">
                    <a:moveTo>
                      <a:pt x="1009" y="1"/>
                    </a:moveTo>
                    <a:cubicBezTo>
                      <a:pt x="379" y="537"/>
                      <a:pt x="1" y="1261"/>
                      <a:pt x="1" y="2143"/>
                    </a:cubicBezTo>
                    <a:lnTo>
                      <a:pt x="1" y="3246"/>
                    </a:lnTo>
                    <a:cubicBezTo>
                      <a:pt x="1" y="3435"/>
                      <a:pt x="158" y="3592"/>
                      <a:pt x="347" y="3592"/>
                    </a:cubicBezTo>
                    <a:lnTo>
                      <a:pt x="5262" y="3592"/>
                    </a:lnTo>
                    <a:cubicBezTo>
                      <a:pt x="5451" y="3592"/>
                      <a:pt x="5609" y="3435"/>
                      <a:pt x="5609" y="3246"/>
                    </a:cubicBezTo>
                    <a:lnTo>
                      <a:pt x="5609" y="2143"/>
                    </a:lnTo>
                    <a:cubicBezTo>
                      <a:pt x="5577" y="1261"/>
                      <a:pt x="5199" y="537"/>
                      <a:pt x="4569" y="1"/>
                    </a:cubicBezTo>
                    <a:cubicBezTo>
                      <a:pt x="4128" y="474"/>
                      <a:pt x="3498" y="757"/>
                      <a:pt x="2773" y="757"/>
                    </a:cubicBezTo>
                    <a:cubicBezTo>
                      <a:pt x="2080" y="757"/>
                      <a:pt x="1450" y="474"/>
                      <a:pt x="1009"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53" name="Google Shape;10468;p74"/>
            <p:cNvGrpSpPr/>
            <p:nvPr/>
          </p:nvGrpSpPr>
          <p:grpSpPr>
            <a:xfrm>
              <a:off x="6146576" y="4673825"/>
              <a:ext cx="514632" cy="513246"/>
              <a:chOff x="3859600" y="3591950"/>
              <a:chExt cx="296975" cy="296175"/>
            </a:xfrm>
            <a:grpFill/>
          </p:grpSpPr>
          <p:sp>
            <p:nvSpPr>
              <p:cNvPr id="554" name="Google Shape;10469;p74"/>
              <p:cNvSpPr/>
              <p:nvPr/>
            </p:nvSpPr>
            <p:spPr>
              <a:xfrm>
                <a:off x="4034450" y="3766000"/>
                <a:ext cx="122125" cy="122125"/>
              </a:xfrm>
              <a:custGeom>
                <a:avLst/>
                <a:gdLst/>
                <a:ahLst/>
                <a:cxnLst/>
                <a:rect l="l" t="t" r="r" b="b"/>
                <a:pathLst>
                  <a:path w="4885" h="4885" extrusionOk="0">
                    <a:moveTo>
                      <a:pt x="2395" y="1324"/>
                    </a:moveTo>
                    <a:cubicBezTo>
                      <a:pt x="2616" y="1324"/>
                      <a:pt x="2773" y="1482"/>
                      <a:pt x="2773" y="1702"/>
                    </a:cubicBezTo>
                    <a:lnTo>
                      <a:pt x="2773" y="2049"/>
                    </a:lnTo>
                    <a:lnTo>
                      <a:pt x="3120" y="2049"/>
                    </a:lnTo>
                    <a:cubicBezTo>
                      <a:pt x="3309" y="2049"/>
                      <a:pt x="3466" y="2206"/>
                      <a:pt x="3466" y="2395"/>
                    </a:cubicBezTo>
                    <a:cubicBezTo>
                      <a:pt x="3466" y="2584"/>
                      <a:pt x="3309" y="2742"/>
                      <a:pt x="3120" y="2742"/>
                    </a:cubicBezTo>
                    <a:lnTo>
                      <a:pt x="2395" y="2742"/>
                    </a:lnTo>
                    <a:cubicBezTo>
                      <a:pt x="2206" y="2742"/>
                      <a:pt x="2049" y="2584"/>
                      <a:pt x="2049" y="2395"/>
                    </a:cubicBezTo>
                    <a:lnTo>
                      <a:pt x="2049" y="1702"/>
                    </a:lnTo>
                    <a:cubicBezTo>
                      <a:pt x="2049" y="1482"/>
                      <a:pt x="2206" y="1324"/>
                      <a:pt x="2395" y="1324"/>
                    </a:cubicBezTo>
                    <a:close/>
                    <a:moveTo>
                      <a:pt x="2458" y="1"/>
                    </a:moveTo>
                    <a:cubicBezTo>
                      <a:pt x="1104" y="1"/>
                      <a:pt x="1" y="1103"/>
                      <a:pt x="1" y="2427"/>
                    </a:cubicBezTo>
                    <a:cubicBezTo>
                      <a:pt x="1" y="3781"/>
                      <a:pt x="1104" y="4884"/>
                      <a:pt x="2458" y="4884"/>
                    </a:cubicBezTo>
                    <a:cubicBezTo>
                      <a:pt x="3782" y="4884"/>
                      <a:pt x="4884" y="3781"/>
                      <a:pt x="4884" y="2427"/>
                    </a:cubicBezTo>
                    <a:cubicBezTo>
                      <a:pt x="4853" y="1072"/>
                      <a:pt x="3782" y="1"/>
                      <a:pt x="2458" y="1"/>
                    </a:cubicBezTo>
                    <a:close/>
                  </a:path>
                </a:pathLst>
              </a:custGeom>
              <a:grpFill/>
              <a:ln>
                <a:noFill/>
              </a:ln>
            </p:spPr>
            <p:txBody>
              <a:bodyPr spcFirstLastPara="1" wrap="square" lIns="68569" tIns="68569" rIns="68569" bIns="68569" anchor="ctr" anchorCtr="0">
                <a:noAutofit/>
              </a:bodyPr>
              <a:lstStyle/>
              <a:p>
                <a:endParaRPr sz="1050"/>
              </a:p>
            </p:txBody>
          </p:sp>
          <p:sp>
            <p:nvSpPr>
              <p:cNvPr id="555" name="Google Shape;10470;p74"/>
              <p:cNvSpPr/>
              <p:nvPr/>
            </p:nvSpPr>
            <p:spPr>
              <a:xfrm>
                <a:off x="3860400" y="3679375"/>
                <a:ext cx="260725" cy="173300"/>
              </a:xfrm>
              <a:custGeom>
                <a:avLst/>
                <a:gdLst/>
                <a:ahLst/>
                <a:cxnLst/>
                <a:rect l="l" t="t" r="r" b="b"/>
                <a:pathLst>
                  <a:path w="10429" h="6932" extrusionOk="0">
                    <a:moveTo>
                      <a:pt x="2426" y="662"/>
                    </a:moveTo>
                    <a:cubicBezTo>
                      <a:pt x="2647" y="662"/>
                      <a:pt x="2804" y="819"/>
                      <a:pt x="2804" y="1008"/>
                    </a:cubicBezTo>
                    <a:cubicBezTo>
                      <a:pt x="2804" y="1197"/>
                      <a:pt x="2647" y="1355"/>
                      <a:pt x="2426" y="1355"/>
                    </a:cubicBezTo>
                    <a:lnTo>
                      <a:pt x="1733" y="1355"/>
                    </a:lnTo>
                    <a:cubicBezTo>
                      <a:pt x="1544" y="1355"/>
                      <a:pt x="1387" y="1197"/>
                      <a:pt x="1387" y="1008"/>
                    </a:cubicBezTo>
                    <a:cubicBezTo>
                      <a:pt x="1387" y="819"/>
                      <a:pt x="1544" y="662"/>
                      <a:pt x="1733" y="662"/>
                    </a:cubicBezTo>
                    <a:close/>
                    <a:moveTo>
                      <a:pt x="4537" y="662"/>
                    </a:moveTo>
                    <a:cubicBezTo>
                      <a:pt x="4726" y="662"/>
                      <a:pt x="4884" y="819"/>
                      <a:pt x="4884" y="1008"/>
                    </a:cubicBezTo>
                    <a:cubicBezTo>
                      <a:pt x="4884" y="1197"/>
                      <a:pt x="4695" y="1355"/>
                      <a:pt x="4537" y="1355"/>
                    </a:cubicBezTo>
                    <a:lnTo>
                      <a:pt x="3812" y="1355"/>
                    </a:lnTo>
                    <a:cubicBezTo>
                      <a:pt x="3623" y="1355"/>
                      <a:pt x="3466" y="1197"/>
                      <a:pt x="3466" y="1008"/>
                    </a:cubicBezTo>
                    <a:cubicBezTo>
                      <a:pt x="3466" y="819"/>
                      <a:pt x="3623" y="662"/>
                      <a:pt x="3812" y="662"/>
                    </a:cubicBezTo>
                    <a:close/>
                    <a:moveTo>
                      <a:pt x="6648" y="662"/>
                    </a:moveTo>
                    <a:cubicBezTo>
                      <a:pt x="6837" y="662"/>
                      <a:pt x="6994" y="819"/>
                      <a:pt x="6994" y="1008"/>
                    </a:cubicBezTo>
                    <a:cubicBezTo>
                      <a:pt x="6994" y="1197"/>
                      <a:pt x="6837" y="1355"/>
                      <a:pt x="6648" y="1355"/>
                    </a:cubicBezTo>
                    <a:lnTo>
                      <a:pt x="5955" y="1355"/>
                    </a:lnTo>
                    <a:cubicBezTo>
                      <a:pt x="5734" y="1355"/>
                      <a:pt x="5577" y="1197"/>
                      <a:pt x="5577" y="1008"/>
                    </a:cubicBezTo>
                    <a:cubicBezTo>
                      <a:pt x="5577" y="819"/>
                      <a:pt x="5734" y="662"/>
                      <a:pt x="5955" y="662"/>
                    </a:cubicBezTo>
                    <a:close/>
                    <a:moveTo>
                      <a:pt x="8727" y="662"/>
                    </a:moveTo>
                    <a:cubicBezTo>
                      <a:pt x="8948" y="662"/>
                      <a:pt x="9105" y="819"/>
                      <a:pt x="9105" y="1008"/>
                    </a:cubicBezTo>
                    <a:cubicBezTo>
                      <a:pt x="9105" y="1197"/>
                      <a:pt x="8948" y="1355"/>
                      <a:pt x="8727" y="1355"/>
                    </a:cubicBezTo>
                    <a:lnTo>
                      <a:pt x="8034" y="1355"/>
                    </a:lnTo>
                    <a:cubicBezTo>
                      <a:pt x="7845" y="1355"/>
                      <a:pt x="7688" y="1197"/>
                      <a:pt x="7688" y="1008"/>
                    </a:cubicBezTo>
                    <a:cubicBezTo>
                      <a:pt x="7688" y="819"/>
                      <a:pt x="7845" y="662"/>
                      <a:pt x="8034" y="662"/>
                    </a:cubicBezTo>
                    <a:close/>
                    <a:moveTo>
                      <a:pt x="2426" y="2080"/>
                    </a:moveTo>
                    <a:cubicBezTo>
                      <a:pt x="2647" y="2080"/>
                      <a:pt x="2804" y="2237"/>
                      <a:pt x="2804" y="2426"/>
                    </a:cubicBezTo>
                    <a:cubicBezTo>
                      <a:pt x="2804" y="2647"/>
                      <a:pt x="2647" y="2773"/>
                      <a:pt x="2426" y="2773"/>
                    </a:cubicBezTo>
                    <a:lnTo>
                      <a:pt x="1733" y="2773"/>
                    </a:lnTo>
                    <a:cubicBezTo>
                      <a:pt x="1544" y="2773"/>
                      <a:pt x="1387" y="2647"/>
                      <a:pt x="1387" y="2426"/>
                    </a:cubicBezTo>
                    <a:cubicBezTo>
                      <a:pt x="1387" y="2206"/>
                      <a:pt x="1544" y="2080"/>
                      <a:pt x="1733" y="2080"/>
                    </a:cubicBezTo>
                    <a:close/>
                    <a:moveTo>
                      <a:pt x="4537" y="2080"/>
                    </a:moveTo>
                    <a:cubicBezTo>
                      <a:pt x="4726" y="2080"/>
                      <a:pt x="4884" y="2237"/>
                      <a:pt x="4884" y="2426"/>
                    </a:cubicBezTo>
                    <a:cubicBezTo>
                      <a:pt x="4884" y="2647"/>
                      <a:pt x="4695" y="2773"/>
                      <a:pt x="4537" y="2773"/>
                    </a:cubicBezTo>
                    <a:lnTo>
                      <a:pt x="3812" y="2773"/>
                    </a:lnTo>
                    <a:cubicBezTo>
                      <a:pt x="3623" y="2773"/>
                      <a:pt x="3466" y="2647"/>
                      <a:pt x="3466" y="2426"/>
                    </a:cubicBezTo>
                    <a:cubicBezTo>
                      <a:pt x="3466" y="2206"/>
                      <a:pt x="3623" y="2080"/>
                      <a:pt x="3812" y="2080"/>
                    </a:cubicBezTo>
                    <a:close/>
                    <a:moveTo>
                      <a:pt x="6648" y="2080"/>
                    </a:moveTo>
                    <a:cubicBezTo>
                      <a:pt x="6837" y="2080"/>
                      <a:pt x="6994" y="2237"/>
                      <a:pt x="6994" y="2426"/>
                    </a:cubicBezTo>
                    <a:cubicBezTo>
                      <a:pt x="6994" y="2647"/>
                      <a:pt x="6837" y="2773"/>
                      <a:pt x="6648" y="2773"/>
                    </a:cubicBezTo>
                    <a:lnTo>
                      <a:pt x="5955" y="2773"/>
                    </a:lnTo>
                    <a:cubicBezTo>
                      <a:pt x="5734" y="2773"/>
                      <a:pt x="5577" y="2647"/>
                      <a:pt x="5577" y="2426"/>
                    </a:cubicBezTo>
                    <a:cubicBezTo>
                      <a:pt x="5577" y="2206"/>
                      <a:pt x="5734" y="2080"/>
                      <a:pt x="5955" y="2080"/>
                    </a:cubicBezTo>
                    <a:close/>
                    <a:moveTo>
                      <a:pt x="8727" y="2080"/>
                    </a:moveTo>
                    <a:cubicBezTo>
                      <a:pt x="8948" y="2080"/>
                      <a:pt x="9105" y="2237"/>
                      <a:pt x="9105" y="2426"/>
                    </a:cubicBezTo>
                    <a:cubicBezTo>
                      <a:pt x="9105" y="2647"/>
                      <a:pt x="8948" y="2773"/>
                      <a:pt x="8727" y="2773"/>
                    </a:cubicBezTo>
                    <a:lnTo>
                      <a:pt x="8034" y="2773"/>
                    </a:lnTo>
                    <a:cubicBezTo>
                      <a:pt x="7845" y="2773"/>
                      <a:pt x="7688" y="2647"/>
                      <a:pt x="7688" y="2426"/>
                    </a:cubicBezTo>
                    <a:cubicBezTo>
                      <a:pt x="7688" y="2206"/>
                      <a:pt x="7845" y="2080"/>
                      <a:pt x="8034" y="2080"/>
                    </a:cubicBezTo>
                    <a:close/>
                    <a:moveTo>
                      <a:pt x="2426" y="3466"/>
                    </a:moveTo>
                    <a:cubicBezTo>
                      <a:pt x="2647" y="3466"/>
                      <a:pt x="2804" y="3623"/>
                      <a:pt x="2804" y="3812"/>
                    </a:cubicBezTo>
                    <a:cubicBezTo>
                      <a:pt x="2804" y="4001"/>
                      <a:pt x="2647" y="4159"/>
                      <a:pt x="2426" y="4159"/>
                    </a:cubicBezTo>
                    <a:lnTo>
                      <a:pt x="1733" y="4159"/>
                    </a:lnTo>
                    <a:cubicBezTo>
                      <a:pt x="1544" y="4159"/>
                      <a:pt x="1387" y="4001"/>
                      <a:pt x="1387" y="3812"/>
                    </a:cubicBezTo>
                    <a:cubicBezTo>
                      <a:pt x="1387" y="3623"/>
                      <a:pt x="1544" y="3466"/>
                      <a:pt x="1733" y="3466"/>
                    </a:cubicBezTo>
                    <a:close/>
                    <a:moveTo>
                      <a:pt x="4537" y="3466"/>
                    </a:moveTo>
                    <a:cubicBezTo>
                      <a:pt x="4726" y="3466"/>
                      <a:pt x="4884" y="3623"/>
                      <a:pt x="4884" y="3812"/>
                    </a:cubicBezTo>
                    <a:cubicBezTo>
                      <a:pt x="4884" y="4001"/>
                      <a:pt x="4695" y="4159"/>
                      <a:pt x="4537" y="4159"/>
                    </a:cubicBezTo>
                    <a:lnTo>
                      <a:pt x="3812" y="4159"/>
                    </a:lnTo>
                    <a:cubicBezTo>
                      <a:pt x="3623" y="4159"/>
                      <a:pt x="3466" y="4001"/>
                      <a:pt x="3466" y="3812"/>
                    </a:cubicBezTo>
                    <a:cubicBezTo>
                      <a:pt x="3466" y="3623"/>
                      <a:pt x="3623" y="3466"/>
                      <a:pt x="3812" y="3466"/>
                    </a:cubicBezTo>
                    <a:close/>
                    <a:moveTo>
                      <a:pt x="6648" y="3466"/>
                    </a:moveTo>
                    <a:cubicBezTo>
                      <a:pt x="6837" y="3466"/>
                      <a:pt x="6994" y="3623"/>
                      <a:pt x="6994" y="3812"/>
                    </a:cubicBezTo>
                    <a:cubicBezTo>
                      <a:pt x="6994" y="4001"/>
                      <a:pt x="6837" y="4159"/>
                      <a:pt x="6648" y="4159"/>
                    </a:cubicBezTo>
                    <a:lnTo>
                      <a:pt x="5955" y="4159"/>
                    </a:lnTo>
                    <a:cubicBezTo>
                      <a:pt x="5734" y="4159"/>
                      <a:pt x="5577" y="4001"/>
                      <a:pt x="5577" y="3812"/>
                    </a:cubicBezTo>
                    <a:cubicBezTo>
                      <a:pt x="5577" y="3623"/>
                      <a:pt x="5734" y="3466"/>
                      <a:pt x="5955" y="3466"/>
                    </a:cubicBezTo>
                    <a:close/>
                    <a:moveTo>
                      <a:pt x="2426" y="4852"/>
                    </a:moveTo>
                    <a:cubicBezTo>
                      <a:pt x="2647" y="4852"/>
                      <a:pt x="2804" y="5010"/>
                      <a:pt x="2804" y="5199"/>
                    </a:cubicBezTo>
                    <a:cubicBezTo>
                      <a:pt x="2804" y="5388"/>
                      <a:pt x="2647" y="5545"/>
                      <a:pt x="2426" y="5545"/>
                    </a:cubicBezTo>
                    <a:lnTo>
                      <a:pt x="1733" y="5545"/>
                    </a:lnTo>
                    <a:cubicBezTo>
                      <a:pt x="1544" y="5545"/>
                      <a:pt x="1387" y="5388"/>
                      <a:pt x="1387" y="5199"/>
                    </a:cubicBezTo>
                    <a:cubicBezTo>
                      <a:pt x="1387" y="5010"/>
                      <a:pt x="1544" y="4852"/>
                      <a:pt x="1733" y="4852"/>
                    </a:cubicBezTo>
                    <a:close/>
                    <a:moveTo>
                      <a:pt x="4537" y="4852"/>
                    </a:moveTo>
                    <a:cubicBezTo>
                      <a:pt x="4726" y="4852"/>
                      <a:pt x="4884" y="5010"/>
                      <a:pt x="4884" y="5199"/>
                    </a:cubicBezTo>
                    <a:cubicBezTo>
                      <a:pt x="4884" y="5388"/>
                      <a:pt x="4695" y="5545"/>
                      <a:pt x="4537" y="5545"/>
                    </a:cubicBezTo>
                    <a:lnTo>
                      <a:pt x="3812" y="5545"/>
                    </a:lnTo>
                    <a:cubicBezTo>
                      <a:pt x="3623" y="5545"/>
                      <a:pt x="3466" y="5388"/>
                      <a:pt x="3466" y="5199"/>
                    </a:cubicBezTo>
                    <a:cubicBezTo>
                      <a:pt x="3466" y="5010"/>
                      <a:pt x="3623" y="4852"/>
                      <a:pt x="3812" y="4852"/>
                    </a:cubicBezTo>
                    <a:close/>
                    <a:moveTo>
                      <a:pt x="0" y="0"/>
                    </a:moveTo>
                    <a:lnTo>
                      <a:pt x="0" y="5892"/>
                    </a:lnTo>
                    <a:cubicBezTo>
                      <a:pt x="0" y="6459"/>
                      <a:pt x="473" y="6931"/>
                      <a:pt x="1071" y="6931"/>
                    </a:cubicBezTo>
                    <a:lnTo>
                      <a:pt x="6490" y="6931"/>
                    </a:lnTo>
                    <a:cubicBezTo>
                      <a:pt x="6364" y="6616"/>
                      <a:pt x="6301" y="6270"/>
                      <a:pt x="6301" y="5892"/>
                    </a:cubicBezTo>
                    <a:cubicBezTo>
                      <a:pt x="6301" y="5797"/>
                      <a:pt x="6333" y="5671"/>
                      <a:pt x="6333" y="5545"/>
                    </a:cubicBezTo>
                    <a:lnTo>
                      <a:pt x="5955" y="5545"/>
                    </a:lnTo>
                    <a:cubicBezTo>
                      <a:pt x="5734" y="5545"/>
                      <a:pt x="5577" y="5388"/>
                      <a:pt x="5577" y="5199"/>
                    </a:cubicBezTo>
                    <a:cubicBezTo>
                      <a:pt x="5577" y="5010"/>
                      <a:pt x="5734" y="4852"/>
                      <a:pt x="5955" y="4852"/>
                    </a:cubicBezTo>
                    <a:lnTo>
                      <a:pt x="6490" y="4852"/>
                    </a:lnTo>
                    <a:cubicBezTo>
                      <a:pt x="6931" y="3623"/>
                      <a:pt x="8066" y="2741"/>
                      <a:pt x="9420" y="2741"/>
                    </a:cubicBezTo>
                    <a:cubicBezTo>
                      <a:pt x="9767" y="2741"/>
                      <a:pt x="10113" y="2836"/>
                      <a:pt x="10428" y="2962"/>
                    </a:cubicBezTo>
                    <a:lnTo>
                      <a:pt x="10428" y="0"/>
                    </a:lnTo>
                    <a:close/>
                  </a:path>
                </a:pathLst>
              </a:custGeom>
              <a:grpFill/>
              <a:ln>
                <a:noFill/>
              </a:ln>
            </p:spPr>
            <p:txBody>
              <a:bodyPr spcFirstLastPara="1" wrap="square" lIns="68569" tIns="68569" rIns="68569" bIns="68569" anchor="ctr" anchorCtr="0">
                <a:noAutofit/>
              </a:bodyPr>
              <a:lstStyle/>
              <a:p>
                <a:endParaRPr sz="1050"/>
              </a:p>
            </p:txBody>
          </p:sp>
          <p:sp>
            <p:nvSpPr>
              <p:cNvPr id="556" name="Google Shape;10471;p74"/>
              <p:cNvSpPr/>
              <p:nvPr/>
            </p:nvSpPr>
            <p:spPr>
              <a:xfrm>
                <a:off x="3859600" y="3591950"/>
                <a:ext cx="261525" cy="70900"/>
              </a:xfrm>
              <a:custGeom>
                <a:avLst/>
                <a:gdLst/>
                <a:ahLst/>
                <a:cxnLst/>
                <a:rect l="l" t="t" r="r" b="b"/>
                <a:pathLst>
                  <a:path w="10461" h="2836" extrusionOk="0">
                    <a:moveTo>
                      <a:pt x="1734" y="0"/>
                    </a:moveTo>
                    <a:cubicBezTo>
                      <a:pt x="1513" y="0"/>
                      <a:pt x="1356" y="158"/>
                      <a:pt x="1356" y="347"/>
                    </a:cubicBezTo>
                    <a:lnTo>
                      <a:pt x="1356" y="693"/>
                    </a:lnTo>
                    <a:lnTo>
                      <a:pt x="1009" y="693"/>
                    </a:lnTo>
                    <a:cubicBezTo>
                      <a:pt x="410" y="693"/>
                      <a:pt x="1" y="1166"/>
                      <a:pt x="1" y="1733"/>
                    </a:cubicBezTo>
                    <a:lnTo>
                      <a:pt x="1" y="2836"/>
                    </a:lnTo>
                    <a:lnTo>
                      <a:pt x="10429" y="2836"/>
                    </a:lnTo>
                    <a:lnTo>
                      <a:pt x="10429" y="1733"/>
                    </a:lnTo>
                    <a:lnTo>
                      <a:pt x="10460" y="1733"/>
                    </a:lnTo>
                    <a:cubicBezTo>
                      <a:pt x="10460" y="1134"/>
                      <a:pt x="9988" y="693"/>
                      <a:pt x="9421" y="693"/>
                    </a:cubicBezTo>
                    <a:lnTo>
                      <a:pt x="9074" y="693"/>
                    </a:lnTo>
                    <a:lnTo>
                      <a:pt x="9074" y="347"/>
                    </a:lnTo>
                    <a:cubicBezTo>
                      <a:pt x="9074" y="158"/>
                      <a:pt x="8917" y="0"/>
                      <a:pt x="8728" y="0"/>
                    </a:cubicBezTo>
                    <a:cubicBezTo>
                      <a:pt x="8539" y="0"/>
                      <a:pt x="8381" y="158"/>
                      <a:pt x="8381" y="347"/>
                    </a:cubicBezTo>
                    <a:lnTo>
                      <a:pt x="8381" y="693"/>
                    </a:lnTo>
                    <a:lnTo>
                      <a:pt x="6995" y="693"/>
                    </a:lnTo>
                    <a:lnTo>
                      <a:pt x="6995" y="347"/>
                    </a:lnTo>
                    <a:cubicBezTo>
                      <a:pt x="6995" y="158"/>
                      <a:pt x="6837" y="0"/>
                      <a:pt x="6648" y="0"/>
                    </a:cubicBezTo>
                    <a:cubicBezTo>
                      <a:pt x="6459" y="0"/>
                      <a:pt x="6302" y="158"/>
                      <a:pt x="6302" y="347"/>
                    </a:cubicBezTo>
                    <a:lnTo>
                      <a:pt x="6302" y="693"/>
                    </a:lnTo>
                    <a:lnTo>
                      <a:pt x="4159" y="693"/>
                    </a:lnTo>
                    <a:lnTo>
                      <a:pt x="4159" y="347"/>
                    </a:lnTo>
                    <a:cubicBezTo>
                      <a:pt x="4159" y="158"/>
                      <a:pt x="4002" y="0"/>
                      <a:pt x="3813" y="0"/>
                    </a:cubicBezTo>
                    <a:cubicBezTo>
                      <a:pt x="3624" y="0"/>
                      <a:pt x="3466" y="158"/>
                      <a:pt x="3466" y="347"/>
                    </a:cubicBezTo>
                    <a:lnTo>
                      <a:pt x="3466" y="693"/>
                    </a:lnTo>
                    <a:lnTo>
                      <a:pt x="2080" y="693"/>
                    </a:lnTo>
                    <a:lnTo>
                      <a:pt x="2080" y="347"/>
                    </a:lnTo>
                    <a:cubicBezTo>
                      <a:pt x="2080" y="158"/>
                      <a:pt x="1923" y="0"/>
                      <a:pt x="1734"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68" name="Google Shape;10483;p74"/>
            <p:cNvGrpSpPr/>
            <p:nvPr/>
          </p:nvGrpSpPr>
          <p:grpSpPr>
            <a:xfrm>
              <a:off x="10897117" y="4540369"/>
              <a:ext cx="483224" cy="480494"/>
              <a:chOff x="5727850" y="3609275"/>
              <a:chExt cx="278850" cy="277275"/>
            </a:xfrm>
            <a:grpFill/>
          </p:grpSpPr>
          <p:sp>
            <p:nvSpPr>
              <p:cNvPr id="569" name="Google Shape;10484;p74"/>
              <p:cNvSpPr/>
              <p:nvPr/>
            </p:nvSpPr>
            <p:spPr>
              <a:xfrm>
                <a:off x="5884600" y="3765225"/>
                <a:ext cx="122100" cy="121325"/>
              </a:xfrm>
              <a:custGeom>
                <a:avLst/>
                <a:gdLst/>
                <a:ahLst/>
                <a:cxnLst/>
                <a:rect l="l" t="t" r="r" b="b"/>
                <a:pathLst>
                  <a:path w="4884" h="4853" extrusionOk="0">
                    <a:moveTo>
                      <a:pt x="2426" y="662"/>
                    </a:moveTo>
                    <a:cubicBezTo>
                      <a:pt x="2646" y="662"/>
                      <a:pt x="2804" y="819"/>
                      <a:pt x="2804" y="1008"/>
                    </a:cubicBezTo>
                    <a:cubicBezTo>
                      <a:pt x="2804" y="1197"/>
                      <a:pt x="2646" y="1355"/>
                      <a:pt x="2426" y="1355"/>
                    </a:cubicBezTo>
                    <a:cubicBezTo>
                      <a:pt x="2237" y="1355"/>
                      <a:pt x="2079" y="1197"/>
                      <a:pt x="2079" y="1008"/>
                    </a:cubicBezTo>
                    <a:cubicBezTo>
                      <a:pt x="2079" y="819"/>
                      <a:pt x="2237" y="662"/>
                      <a:pt x="2426" y="662"/>
                    </a:cubicBezTo>
                    <a:close/>
                    <a:moveTo>
                      <a:pt x="2426" y="1670"/>
                    </a:moveTo>
                    <a:cubicBezTo>
                      <a:pt x="2646" y="1670"/>
                      <a:pt x="2804" y="1828"/>
                      <a:pt x="2804" y="2048"/>
                    </a:cubicBezTo>
                    <a:lnTo>
                      <a:pt x="2804" y="3781"/>
                    </a:lnTo>
                    <a:cubicBezTo>
                      <a:pt x="2804" y="3970"/>
                      <a:pt x="2646" y="4127"/>
                      <a:pt x="2426" y="4127"/>
                    </a:cubicBezTo>
                    <a:cubicBezTo>
                      <a:pt x="2237" y="4127"/>
                      <a:pt x="2079" y="3970"/>
                      <a:pt x="2079" y="3781"/>
                    </a:cubicBezTo>
                    <a:lnTo>
                      <a:pt x="2079" y="2048"/>
                    </a:lnTo>
                    <a:cubicBezTo>
                      <a:pt x="2079" y="1828"/>
                      <a:pt x="2237" y="1670"/>
                      <a:pt x="2426" y="1670"/>
                    </a:cubicBezTo>
                    <a:close/>
                    <a:moveTo>
                      <a:pt x="2426" y="0"/>
                    </a:moveTo>
                    <a:cubicBezTo>
                      <a:pt x="1103" y="0"/>
                      <a:pt x="0" y="1103"/>
                      <a:pt x="0" y="2426"/>
                    </a:cubicBezTo>
                    <a:cubicBezTo>
                      <a:pt x="0" y="3749"/>
                      <a:pt x="1103" y="4852"/>
                      <a:pt x="2426" y="4852"/>
                    </a:cubicBezTo>
                    <a:cubicBezTo>
                      <a:pt x="3781" y="4852"/>
                      <a:pt x="4883" y="3749"/>
                      <a:pt x="4883" y="2426"/>
                    </a:cubicBezTo>
                    <a:cubicBezTo>
                      <a:pt x="4883" y="1040"/>
                      <a:pt x="3781" y="0"/>
                      <a:pt x="2426" y="0"/>
                    </a:cubicBezTo>
                    <a:close/>
                  </a:path>
                </a:pathLst>
              </a:custGeom>
              <a:grpFill/>
              <a:ln>
                <a:noFill/>
              </a:ln>
            </p:spPr>
            <p:txBody>
              <a:bodyPr spcFirstLastPara="1" wrap="square" lIns="68569" tIns="68569" rIns="68569" bIns="68569" anchor="ctr" anchorCtr="0">
                <a:noAutofit/>
              </a:bodyPr>
              <a:lstStyle/>
              <a:p>
                <a:endParaRPr sz="1050"/>
              </a:p>
            </p:txBody>
          </p:sp>
          <p:sp>
            <p:nvSpPr>
              <p:cNvPr id="570" name="Google Shape;10485;p74"/>
              <p:cNvSpPr/>
              <p:nvPr/>
            </p:nvSpPr>
            <p:spPr>
              <a:xfrm>
                <a:off x="5727850" y="3669125"/>
                <a:ext cx="35475" cy="216625"/>
              </a:xfrm>
              <a:custGeom>
                <a:avLst/>
                <a:gdLst/>
                <a:ahLst/>
                <a:cxnLst/>
                <a:rect l="l" t="t" r="r" b="b"/>
                <a:pathLst>
                  <a:path w="1419" h="8665" extrusionOk="0">
                    <a:moveTo>
                      <a:pt x="32" y="1"/>
                    </a:moveTo>
                    <a:lnTo>
                      <a:pt x="32" y="7310"/>
                    </a:lnTo>
                    <a:cubicBezTo>
                      <a:pt x="1" y="8034"/>
                      <a:pt x="631" y="8665"/>
                      <a:pt x="1418" y="8665"/>
                    </a:cubicBezTo>
                    <a:lnTo>
                      <a:pt x="1418" y="347"/>
                    </a:lnTo>
                    <a:lnTo>
                      <a:pt x="1072" y="347"/>
                    </a:lnTo>
                    <a:cubicBezTo>
                      <a:pt x="662" y="347"/>
                      <a:pt x="316" y="253"/>
                      <a:pt x="32" y="1"/>
                    </a:cubicBezTo>
                    <a:close/>
                  </a:path>
                </a:pathLst>
              </a:custGeom>
              <a:grpFill/>
              <a:ln>
                <a:noFill/>
              </a:ln>
            </p:spPr>
            <p:txBody>
              <a:bodyPr spcFirstLastPara="1" wrap="square" lIns="68569" tIns="68569" rIns="68569" bIns="68569" anchor="ctr" anchorCtr="0">
                <a:noAutofit/>
              </a:bodyPr>
              <a:lstStyle/>
              <a:p>
                <a:endParaRPr sz="1050"/>
              </a:p>
            </p:txBody>
          </p:sp>
          <p:sp>
            <p:nvSpPr>
              <p:cNvPr id="571" name="Google Shape;10486;p74"/>
              <p:cNvSpPr/>
              <p:nvPr/>
            </p:nvSpPr>
            <p:spPr>
              <a:xfrm>
                <a:off x="5779825" y="3677800"/>
                <a:ext cx="174900" cy="207950"/>
              </a:xfrm>
              <a:custGeom>
                <a:avLst/>
                <a:gdLst/>
                <a:ahLst/>
                <a:cxnLst/>
                <a:rect l="l" t="t" r="r" b="b"/>
                <a:pathLst>
                  <a:path w="6996" h="8318" extrusionOk="0">
                    <a:moveTo>
                      <a:pt x="5262" y="693"/>
                    </a:moveTo>
                    <a:cubicBezTo>
                      <a:pt x="5451" y="693"/>
                      <a:pt x="5609" y="851"/>
                      <a:pt x="5609" y="1040"/>
                    </a:cubicBezTo>
                    <a:cubicBezTo>
                      <a:pt x="5609" y="1229"/>
                      <a:pt x="5451" y="1386"/>
                      <a:pt x="5262" y="1386"/>
                    </a:cubicBezTo>
                    <a:lnTo>
                      <a:pt x="1072" y="1386"/>
                    </a:lnTo>
                    <a:cubicBezTo>
                      <a:pt x="883" y="1386"/>
                      <a:pt x="726" y="1229"/>
                      <a:pt x="726" y="1040"/>
                    </a:cubicBezTo>
                    <a:cubicBezTo>
                      <a:pt x="726" y="851"/>
                      <a:pt x="883" y="693"/>
                      <a:pt x="1072" y="693"/>
                    </a:cubicBezTo>
                    <a:close/>
                    <a:moveTo>
                      <a:pt x="5262" y="2080"/>
                    </a:moveTo>
                    <a:cubicBezTo>
                      <a:pt x="5451" y="2080"/>
                      <a:pt x="5609" y="2237"/>
                      <a:pt x="5609" y="2426"/>
                    </a:cubicBezTo>
                    <a:cubicBezTo>
                      <a:pt x="5609" y="2615"/>
                      <a:pt x="5451" y="2773"/>
                      <a:pt x="5262" y="2773"/>
                    </a:cubicBezTo>
                    <a:lnTo>
                      <a:pt x="1072" y="2773"/>
                    </a:lnTo>
                    <a:cubicBezTo>
                      <a:pt x="883" y="2773"/>
                      <a:pt x="726" y="2615"/>
                      <a:pt x="726" y="2426"/>
                    </a:cubicBezTo>
                    <a:cubicBezTo>
                      <a:pt x="726" y="2237"/>
                      <a:pt x="883" y="2080"/>
                      <a:pt x="1072" y="2080"/>
                    </a:cubicBezTo>
                    <a:close/>
                    <a:moveTo>
                      <a:pt x="1" y="0"/>
                    </a:moveTo>
                    <a:lnTo>
                      <a:pt x="1" y="8318"/>
                    </a:lnTo>
                    <a:lnTo>
                      <a:pt x="4695" y="8318"/>
                    </a:lnTo>
                    <a:cubicBezTo>
                      <a:pt x="4002" y="7750"/>
                      <a:pt x="3498" y="6868"/>
                      <a:pt x="3498" y="5892"/>
                    </a:cubicBezTo>
                    <a:cubicBezTo>
                      <a:pt x="3498" y="5766"/>
                      <a:pt x="3561" y="5640"/>
                      <a:pt x="3561" y="5545"/>
                    </a:cubicBezTo>
                    <a:lnTo>
                      <a:pt x="1072" y="5545"/>
                    </a:lnTo>
                    <a:cubicBezTo>
                      <a:pt x="883" y="5545"/>
                      <a:pt x="726" y="5388"/>
                      <a:pt x="726" y="5167"/>
                    </a:cubicBezTo>
                    <a:lnTo>
                      <a:pt x="726" y="3812"/>
                    </a:lnTo>
                    <a:cubicBezTo>
                      <a:pt x="726" y="3592"/>
                      <a:pt x="883" y="3434"/>
                      <a:pt x="1072" y="3434"/>
                    </a:cubicBezTo>
                    <a:lnTo>
                      <a:pt x="4695" y="3434"/>
                    </a:lnTo>
                    <a:cubicBezTo>
                      <a:pt x="5199" y="3056"/>
                      <a:pt x="5861" y="2773"/>
                      <a:pt x="6617" y="2773"/>
                    </a:cubicBezTo>
                    <a:cubicBezTo>
                      <a:pt x="6743" y="2773"/>
                      <a:pt x="6869" y="2804"/>
                      <a:pt x="6995" y="2804"/>
                    </a:cubicBezTo>
                    <a:lnTo>
                      <a:pt x="6995" y="0"/>
                    </a:lnTo>
                    <a:close/>
                  </a:path>
                </a:pathLst>
              </a:custGeom>
              <a:grpFill/>
              <a:ln>
                <a:noFill/>
              </a:ln>
            </p:spPr>
            <p:txBody>
              <a:bodyPr spcFirstLastPara="1" wrap="square" lIns="68569" tIns="68569" rIns="68569" bIns="68569" anchor="ctr" anchorCtr="0">
                <a:noAutofit/>
              </a:bodyPr>
              <a:lstStyle/>
              <a:p>
                <a:endParaRPr sz="1050"/>
              </a:p>
            </p:txBody>
          </p:sp>
          <p:sp>
            <p:nvSpPr>
              <p:cNvPr id="572" name="Google Shape;10487;p74"/>
              <p:cNvSpPr/>
              <p:nvPr/>
            </p:nvSpPr>
            <p:spPr>
              <a:xfrm>
                <a:off x="5815275" y="3781750"/>
                <a:ext cx="66200" cy="17350"/>
              </a:xfrm>
              <a:custGeom>
                <a:avLst/>
                <a:gdLst/>
                <a:ahLst/>
                <a:cxnLst/>
                <a:rect l="l" t="t" r="r" b="b"/>
                <a:pathLst>
                  <a:path w="2648" h="694" extrusionOk="0">
                    <a:moveTo>
                      <a:pt x="1" y="1"/>
                    </a:moveTo>
                    <a:lnTo>
                      <a:pt x="1" y="694"/>
                    </a:lnTo>
                    <a:lnTo>
                      <a:pt x="2301" y="694"/>
                    </a:lnTo>
                    <a:cubicBezTo>
                      <a:pt x="2364" y="473"/>
                      <a:pt x="2490" y="221"/>
                      <a:pt x="2647" y="1"/>
                    </a:cubicBezTo>
                    <a:close/>
                  </a:path>
                </a:pathLst>
              </a:custGeom>
              <a:grpFill/>
              <a:ln>
                <a:noFill/>
              </a:ln>
            </p:spPr>
            <p:txBody>
              <a:bodyPr spcFirstLastPara="1" wrap="square" lIns="68569" tIns="68569" rIns="68569" bIns="68569" anchor="ctr" anchorCtr="0">
                <a:noAutofit/>
              </a:bodyPr>
              <a:lstStyle/>
              <a:p>
                <a:endParaRPr sz="1050"/>
              </a:p>
            </p:txBody>
          </p:sp>
          <p:sp>
            <p:nvSpPr>
              <p:cNvPr id="573" name="Google Shape;10488;p74"/>
              <p:cNvSpPr/>
              <p:nvPr/>
            </p:nvSpPr>
            <p:spPr>
              <a:xfrm>
                <a:off x="5727850" y="3609275"/>
                <a:ext cx="226075" cy="51225"/>
              </a:xfrm>
              <a:custGeom>
                <a:avLst/>
                <a:gdLst/>
                <a:ahLst/>
                <a:cxnLst/>
                <a:rect l="l" t="t" r="r" b="b"/>
                <a:pathLst>
                  <a:path w="9043" h="2049" extrusionOk="0">
                    <a:moveTo>
                      <a:pt x="1072" y="0"/>
                    </a:moveTo>
                    <a:cubicBezTo>
                      <a:pt x="473" y="0"/>
                      <a:pt x="32" y="473"/>
                      <a:pt x="32" y="1040"/>
                    </a:cubicBezTo>
                    <a:cubicBezTo>
                      <a:pt x="1" y="1576"/>
                      <a:pt x="473" y="2048"/>
                      <a:pt x="1072" y="2048"/>
                    </a:cubicBezTo>
                    <a:lnTo>
                      <a:pt x="9043" y="2048"/>
                    </a:lnTo>
                    <a:cubicBezTo>
                      <a:pt x="8475" y="2048"/>
                      <a:pt x="8034" y="1576"/>
                      <a:pt x="8034" y="1040"/>
                    </a:cubicBezTo>
                    <a:cubicBezTo>
                      <a:pt x="8034" y="441"/>
                      <a:pt x="8507" y="0"/>
                      <a:pt x="9043"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82" name="Google Shape;10497;p74"/>
            <p:cNvGrpSpPr/>
            <p:nvPr/>
          </p:nvGrpSpPr>
          <p:grpSpPr>
            <a:xfrm>
              <a:off x="10782129" y="2606104"/>
              <a:ext cx="671873" cy="670064"/>
              <a:chOff x="6553275" y="3604550"/>
              <a:chExt cx="296975" cy="296175"/>
            </a:xfrm>
            <a:grpFill/>
          </p:grpSpPr>
          <p:sp>
            <p:nvSpPr>
              <p:cNvPr id="583" name="Google Shape;10498;p74"/>
              <p:cNvSpPr/>
              <p:nvPr/>
            </p:nvSpPr>
            <p:spPr>
              <a:xfrm>
                <a:off x="6657250" y="3604550"/>
                <a:ext cx="86650" cy="86650"/>
              </a:xfrm>
              <a:custGeom>
                <a:avLst/>
                <a:gdLst/>
                <a:ahLst/>
                <a:cxnLst/>
                <a:rect l="l" t="t" r="r" b="b"/>
                <a:pathLst>
                  <a:path w="3466" h="3466" extrusionOk="0">
                    <a:moveTo>
                      <a:pt x="1733" y="0"/>
                    </a:moveTo>
                    <a:cubicBezTo>
                      <a:pt x="788" y="0"/>
                      <a:pt x="0" y="788"/>
                      <a:pt x="0" y="1733"/>
                    </a:cubicBezTo>
                    <a:cubicBezTo>
                      <a:pt x="0" y="2678"/>
                      <a:pt x="788" y="3466"/>
                      <a:pt x="1733" y="3466"/>
                    </a:cubicBezTo>
                    <a:cubicBezTo>
                      <a:pt x="2678" y="3466"/>
                      <a:pt x="3466" y="2678"/>
                      <a:pt x="3466" y="1733"/>
                    </a:cubicBezTo>
                    <a:cubicBezTo>
                      <a:pt x="3466" y="788"/>
                      <a:pt x="2678" y="0"/>
                      <a:pt x="1733" y="0"/>
                    </a:cubicBezTo>
                    <a:close/>
                  </a:path>
                </a:pathLst>
              </a:custGeom>
              <a:grpFill/>
              <a:ln>
                <a:noFill/>
              </a:ln>
            </p:spPr>
            <p:txBody>
              <a:bodyPr spcFirstLastPara="1" wrap="square" lIns="68569" tIns="68569" rIns="68569" bIns="68569" anchor="ctr" anchorCtr="0">
                <a:noAutofit/>
              </a:bodyPr>
              <a:lstStyle/>
              <a:p>
                <a:endParaRPr sz="1050"/>
              </a:p>
            </p:txBody>
          </p:sp>
          <p:sp>
            <p:nvSpPr>
              <p:cNvPr id="584" name="Google Shape;10499;p74"/>
              <p:cNvSpPr/>
              <p:nvPr/>
            </p:nvSpPr>
            <p:spPr>
              <a:xfrm>
                <a:off x="6553275" y="3777825"/>
                <a:ext cx="296975" cy="122900"/>
              </a:xfrm>
              <a:custGeom>
                <a:avLst/>
                <a:gdLst/>
                <a:ahLst/>
                <a:cxnLst/>
                <a:rect l="l" t="t" r="r" b="b"/>
                <a:pathLst>
                  <a:path w="11879" h="4916" extrusionOk="0">
                    <a:moveTo>
                      <a:pt x="694" y="0"/>
                    </a:moveTo>
                    <a:cubicBezTo>
                      <a:pt x="316" y="0"/>
                      <a:pt x="1" y="315"/>
                      <a:pt x="1" y="693"/>
                    </a:cubicBezTo>
                    <a:cubicBezTo>
                      <a:pt x="1" y="1103"/>
                      <a:pt x="316" y="1418"/>
                      <a:pt x="694" y="1418"/>
                    </a:cubicBezTo>
                    <a:lnTo>
                      <a:pt x="694" y="4569"/>
                    </a:lnTo>
                    <a:cubicBezTo>
                      <a:pt x="694" y="4758"/>
                      <a:pt x="851" y="4915"/>
                      <a:pt x="1040" y="4915"/>
                    </a:cubicBezTo>
                    <a:lnTo>
                      <a:pt x="10807" y="4915"/>
                    </a:lnTo>
                    <a:cubicBezTo>
                      <a:pt x="11028" y="4915"/>
                      <a:pt x="11185" y="4758"/>
                      <a:pt x="11185" y="4569"/>
                    </a:cubicBezTo>
                    <a:lnTo>
                      <a:pt x="11185" y="1418"/>
                    </a:lnTo>
                    <a:cubicBezTo>
                      <a:pt x="11563" y="1418"/>
                      <a:pt x="11878" y="1103"/>
                      <a:pt x="11878" y="693"/>
                    </a:cubicBezTo>
                    <a:cubicBezTo>
                      <a:pt x="11815" y="315"/>
                      <a:pt x="11500" y="0"/>
                      <a:pt x="11122" y="0"/>
                    </a:cubicBezTo>
                    <a:close/>
                  </a:path>
                </a:pathLst>
              </a:custGeom>
              <a:grpFill/>
              <a:ln>
                <a:noFill/>
              </a:ln>
            </p:spPr>
            <p:txBody>
              <a:bodyPr spcFirstLastPara="1" wrap="square" lIns="68569" tIns="68569" rIns="68569" bIns="68569" anchor="ctr" anchorCtr="0">
                <a:noAutofit/>
              </a:bodyPr>
              <a:lstStyle/>
              <a:p>
                <a:endParaRPr sz="1050"/>
              </a:p>
            </p:txBody>
          </p:sp>
          <p:sp>
            <p:nvSpPr>
              <p:cNvPr id="585" name="Google Shape;10500;p74"/>
              <p:cNvSpPr/>
              <p:nvPr/>
            </p:nvSpPr>
            <p:spPr>
              <a:xfrm>
                <a:off x="6755700" y="3640000"/>
                <a:ext cx="74850" cy="121300"/>
              </a:xfrm>
              <a:custGeom>
                <a:avLst/>
                <a:gdLst/>
                <a:ahLst/>
                <a:cxnLst/>
                <a:rect l="l" t="t" r="r" b="b"/>
                <a:pathLst>
                  <a:path w="2994" h="4852" extrusionOk="0">
                    <a:moveTo>
                      <a:pt x="190" y="0"/>
                    </a:moveTo>
                    <a:cubicBezTo>
                      <a:pt x="190" y="126"/>
                      <a:pt x="253" y="221"/>
                      <a:pt x="253" y="347"/>
                    </a:cubicBezTo>
                    <a:cubicBezTo>
                      <a:pt x="253" y="693"/>
                      <a:pt x="158" y="1071"/>
                      <a:pt x="1" y="1386"/>
                    </a:cubicBezTo>
                    <a:cubicBezTo>
                      <a:pt x="977" y="2079"/>
                      <a:pt x="1607" y="3182"/>
                      <a:pt x="1607" y="4474"/>
                    </a:cubicBezTo>
                    <a:lnTo>
                      <a:pt x="1607" y="4852"/>
                    </a:lnTo>
                    <a:lnTo>
                      <a:pt x="2994" y="4852"/>
                    </a:lnTo>
                    <a:lnTo>
                      <a:pt x="2489" y="756"/>
                    </a:lnTo>
                    <a:cubicBezTo>
                      <a:pt x="2363" y="315"/>
                      <a:pt x="1922" y="0"/>
                      <a:pt x="1450" y="0"/>
                    </a:cubicBezTo>
                    <a:close/>
                  </a:path>
                </a:pathLst>
              </a:custGeom>
              <a:grpFill/>
              <a:ln>
                <a:noFill/>
              </a:ln>
            </p:spPr>
            <p:txBody>
              <a:bodyPr spcFirstLastPara="1" wrap="square" lIns="68569" tIns="68569" rIns="68569" bIns="68569" anchor="ctr" anchorCtr="0">
                <a:noAutofit/>
              </a:bodyPr>
              <a:lstStyle/>
              <a:p>
                <a:endParaRPr sz="1050"/>
              </a:p>
            </p:txBody>
          </p:sp>
          <p:sp>
            <p:nvSpPr>
              <p:cNvPr id="586" name="Google Shape;10501;p74"/>
              <p:cNvSpPr/>
              <p:nvPr/>
            </p:nvSpPr>
            <p:spPr>
              <a:xfrm>
                <a:off x="6570600" y="3640000"/>
                <a:ext cx="74850" cy="121300"/>
              </a:xfrm>
              <a:custGeom>
                <a:avLst/>
                <a:gdLst/>
                <a:ahLst/>
                <a:cxnLst/>
                <a:rect l="l" t="t" r="r" b="b"/>
                <a:pathLst>
                  <a:path w="2994" h="4852" extrusionOk="0">
                    <a:moveTo>
                      <a:pt x="1545" y="0"/>
                    </a:moveTo>
                    <a:cubicBezTo>
                      <a:pt x="1072" y="0"/>
                      <a:pt x="663" y="315"/>
                      <a:pt x="505" y="788"/>
                    </a:cubicBezTo>
                    <a:lnTo>
                      <a:pt x="1" y="4852"/>
                    </a:lnTo>
                    <a:lnTo>
                      <a:pt x="1356" y="4852"/>
                    </a:lnTo>
                    <a:lnTo>
                      <a:pt x="1356" y="4474"/>
                    </a:lnTo>
                    <a:lnTo>
                      <a:pt x="1387" y="4474"/>
                    </a:lnTo>
                    <a:cubicBezTo>
                      <a:pt x="1387" y="3182"/>
                      <a:pt x="2017" y="2048"/>
                      <a:pt x="2994" y="1386"/>
                    </a:cubicBezTo>
                    <a:cubicBezTo>
                      <a:pt x="2836" y="1071"/>
                      <a:pt x="2773" y="693"/>
                      <a:pt x="2773" y="347"/>
                    </a:cubicBezTo>
                    <a:cubicBezTo>
                      <a:pt x="2773" y="221"/>
                      <a:pt x="2773" y="95"/>
                      <a:pt x="2805" y="0"/>
                    </a:cubicBezTo>
                    <a:close/>
                  </a:path>
                </a:pathLst>
              </a:custGeom>
              <a:grpFill/>
              <a:ln>
                <a:noFill/>
              </a:ln>
            </p:spPr>
            <p:txBody>
              <a:bodyPr spcFirstLastPara="1" wrap="square" lIns="68569" tIns="68569" rIns="68569" bIns="68569" anchor="ctr" anchorCtr="0">
                <a:noAutofit/>
              </a:bodyPr>
              <a:lstStyle/>
              <a:p>
                <a:endParaRPr sz="1050"/>
              </a:p>
            </p:txBody>
          </p:sp>
          <p:sp>
            <p:nvSpPr>
              <p:cNvPr id="587" name="Google Shape;10502;p74"/>
              <p:cNvSpPr/>
              <p:nvPr/>
            </p:nvSpPr>
            <p:spPr>
              <a:xfrm>
                <a:off x="6707650" y="3688025"/>
                <a:ext cx="70925" cy="70925"/>
              </a:xfrm>
              <a:custGeom>
                <a:avLst/>
                <a:gdLst/>
                <a:ahLst/>
                <a:cxnLst/>
                <a:rect l="l" t="t" r="r" b="b"/>
                <a:pathLst>
                  <a:path w="2837" h="2837" extrusionOk="0">
                    <a:moveTo>
                      <a:pt x="1482" y="1"/>
                    </a:moveTo>
                    <a:cubicBezTo>
                      <a:pt x="1450" y="32"/>
                      <a:pt x="1418" y="64"/>
                      <a:pt x="1324" y="127"/>
                    </a:cubicBezTo>
                    <a:cubicBezTo>
                      <a:pt x="1324" y="190"/>
                      <a:pt x="1292" y="253"/>
                      <a:pt x="1261" y="284"/>
                    </a:cubicBezTo>
                    <a:lnTo>
                      <a:pt x="1" y="1923"/>
                    </a:lnTo>
                    <a:lnTo>
                      <a:pt x="1" y="2836"/>
                    </a:lnTo>
                    <a:lnTo>
                      <a:pt x="2742" y="2836"/>
                    </a:lnTo>
                    <a:lnTo>
                      <a:pt x="2742" y="2553"/>
                    </a:lnTo>
                    <a:lnTo>
                      <a:pt x="2836" y="2553"/>
                    </a:lnTo>
                    <a:cubicBezTo>
                      <a:pt x="2836" y="1513"/>
                      <a:pt x="2332" y="599"/>
                      <a:pt x="1482" y="1"/>
                    </a:cubicBezTo>
                    <a:close/>
                  </a:path>
                </a:pathLst>
              </a:custGeom>
              <a:grpFill/>
              <a:ln>
                <a:noFill/>
              </a:ln>
            </p:spPr>
            <p:txBody>
              <a:bodyPr spcFirstLastPara="1" wrap="square" lIns="68569" tIns="68569" rIns="68569" bIns="68569" anchor="ctr" anchorCtr="0">
                <a:noAutofit/>
              </a:bodyPr>
              <a:lstStyle/>
              <a:p>
                <a:endParaRPr sz="1050"/>
              </a:p>
            </p:txBody>
          </p:sp>
          <p:sp>
            <p:nvSpPr>
              <p:cNvPr id="588" name="Google Shape;10503;p74"/>
              <p:cNvSpPr/>
              <p:nvPr/>
            </p:nvSpPr>
            <p:spPr>
              <a:xfrm>
                <a:off x="6621025" y="3688825"/>
                <a:ext cx="70900" cy="73275"/>
              </a:xfrm>
              <a:custGeom>
                <a:avLst/>
                <a:gdLst/>
                <a:ahLst/>
                <a:cxnLst/>
                <a:rect l="l" t="t" r="r" b="b"/>
                <a:pathLst>
                  <a:path w="2836" h="2931" extrusionOk="0">
                    <a:moveTo>
                      <a:pt x="1323" y="0"/>
                    </a:moveTo>
                    <a:cubicBezTo>
                      <a:pt x="536" y="567"/>
                      <a:pt x="0" y="1513"/>
                      <a:pt x="0" y="2584"/>
                    </a:cubicBezTo>
                    <a:lnTo>
                      <a:pt x="0" y="2930"/>
                    </a:lnTo>
                    <a:lnTo>
                      <a:pt x="2741" y="2930"/>
                    </a:lnTo>
                    <a:lnTo>
                      <a:pt x="2741" y="1922"/>
                    </a:lnTo>
                    <a:lnTo>
                      <a:pt x="2836" y="1922"/>
                    </a:lnTo>
                    <a:lnTo>
                      <a:pt x="1575" y="284"/>
                    </a:lnTo>
                    <a:cubicBezTo>
                      <a:pt x="1512" y="252"/>
                      <a:pt x="1512" y="158"/>
                      <a:pt x="1481" y="126"/>
                    </a:cubicBezTo>
                    <a:cubicBezTo>
                      <a:pt x="1449" y="95"/>
                      <a:pt x="1355" y="63"/>
                      <a:pt x="1323"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89" name="Google Shape;10234;p74"/>
            <p:cNvGrpSpPr/>
            <p:nvPr/>
          </p:nvGrpSpPr>
          <p:grpSpPr>
            <a:xfrm>
              <a:off x="5106979" y="2654319"/>
              <a:ext cx="668310" cy="670064"/>
              <a:chOff x="4263650" y="3235150"/>
              <a:chExt cx="295400" cy="296175"/>
            </a:xfrm>
            <a:grpFill/>
          </p:grpSpPr>
          <p:sp>
            <p:nvSpPr>
              <p:cNvPr id="590" name="Google Shape;10235;p74"/>
              <p:cNvSpPr/>
              <p:nvPr/>
            </p:nvSpPr>
            <p:spPr>
              <a:xfrm>
                <a:off x="4393625" y="3391100"/>
                <a:ext cx="35450" cy="35475"/>
              </a:xfrm>
              <a:custGeom>
                <a:avLst/>
                <a:gdLst/>
                <a:ahLst/>
                <a:cxnLst/>
                <a:rect l="l" t="t" r="r" b="b"/>
                <a:pathLst>
                  <a:path w="1418" h="1419" extrusionOk="0">
                    <a:moveTo>
                      <a:pt x="725" y="1"/>
                    </a:moveTo>
                    <a:cubicBezTo>
                      <a:pt x="315" y="1"/>
                      <a:pt x="0" y="316"/>
                      <a:pt x="0" y="694"/>
                    </a:cubicBezTo>
                    <a:cubicBezTo>
                      <a:pt x="63" y="1103"/>
                      <a:pt x="315"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68569" tIns="68569" rIns="68569" bIns="68569" anchor="ctr" anchorCtr="0">
                <a:noAutofit/>
              </a:bodyPr>
              <a:lstStyle/>
              <a:p>
                <a:endParaRPr sz="1050"/>
              </a:p>
            </p:txBody>
          </p:sp>
          <p:sp>
            <p:nvSpPr>
              <p:cNvPr id="591" name="Google Shape;10236;p74"/>
              <p:cNvSpPr/>
              <p:nvPr/>
            </p:nvSpPr>
            <p:spPr>
              <a:xfrm>
                <a:off x="4377075" y="3443875"/>
                <a:ext cx="70125" cy="34675"/>
              </a:xfrm>
              <a:custGeom>
                <a:avLst/>
                <a:gdLst/>
                <a:ahLst/>
                <a:cxnLst/>
                <a:rect l="l" t="t" r="r" b="b"/>
                <a:pathLst>
                  <a:path w="2805" h="1387" extrusionOk="0">
                    <a:moveTo>
                      <a:pt x="1387" y="0"/>
                    </a:moveTo>
                    <a:cubicBezTo>
                      <a:pt x="631" y="0"/>
                      <a:pt x="1" y="630"/>
                      <a:pt x="1" y="1387"/>
                    </a:cubicBezTo>
                    <a:lnTo>
                      <a:pt x="2805" y="1387"/>
                    </a:lnTo>
                    <a:cubicBezTo>
                      <a:pt x="2805" y="630"/>
                      <a:pt x="2174" y="0"/>
                      <a:pt x="1387" y="0"/>
                    </a:cubicBezTo>
                    <a:close/>
                  </a:path>
                </a:pathLst>
              </a:custGeom>
              <a:grpFill/>
              <a:ln>
                <a:noFill/>
              </a:ln>
            </p:spPr>
            <p:txBody>
              <a:bodyPr spcFirstLastPara="1" wrap="square" lIns="68569" tIns="68569" rIns="68569" bIns="68569" anchor="ctr" anchorCtr="0">
                <a:noAutofit/>
              </a:bodyPr>
              <a:lstStyle/>
              <a:p>
                <a:endParaRPr sz="1050"/>
              </a:p>
            </p:txBody>
          </p:sp>
          <p:sp>
            <p:nvSpPr>
              <p:cNvPr id="592" name="Google Shape;10237;p74"/>
              <p:cNvSpPr/>
              <p:nvPr/>
            </p:nvSpPr>
            <p:spPr>
              <a:xfrm>
                <a:off x="4333750" y="3357225"/>
                <a:ext cx="156775" cy="174100"/>
              </a:xfrm>
              <a:custGeom>
                <a:avLst/>
                <a:gdLst/>
                <a:ahLst/>
                <a:cxnLst/>
                <a:rect l="l" t="t" r="r" b="b"/>
                <a:pathLst>
                  <a:path w="6271" h="6964" extrusionOk="0">
                    <a:moveTo>
                      <a:pt x="3088" y="725"/>
                    </a:moveTo>
                    <a:cubicBezTo>
                      <a:pt x="3813" y="725"/>
                      <a:pt x="4506" y="1356"/>
                      <a:pt x="4506" y="2080"/>
                    </a:cubicBezTo>
                    <a:cubicBezTo>
                      <a:pt x="4506" y="2458"/>
                      <a:pt x="4348" y="2805"/>
                      <a:pt x="4096" y="3025"/>
                    </a:cubicBezTo>
                    <a:cubicBezTo>
                      <a:pt x="4727" y="3372"/>
                      <a:pt x="5168" y="4065"/>
                      <a:pt x="5168" y="4853"/>
                    </a:cubicBezTo>
                    <a:lnTo>
                      <a:pt x="5168" y="5199"/>
                    </a:lnTo>
                    <a:cubicBezTo>
                      <a:pt x="5168" y="5388"/>
                      <a:pt x="5010" y="5546"/>
                      <a:pt x="4821" y="5546"/>
                    </a:cubicBezTo>
                    <a:lnTo>
                      <a:pt x="1293" y="5546"/>
                    </a:lnTo>
                    <a:cubicBezTo>
                      <a:pt x="1103" y="5546"/>
                      <a:pt x="946" y="5388"/>
                      <a:pt x="946" y="5199"/>
                    </a:cubicBezTo>
                    <a:lnTo>
                      <a:pt x="946" y="4853"/>
                    </a:lnTo>
                    <a:lnTo>
                      <a:pt x="1040" y="4853"/>
                    </a:lnTo>
                    <a:cubicBezTo>
                      <a:pt x="1040" y="4065"/>
                      <a:pt x="1450" y="3403"/>
                      <a:pt x="2080" y="3025"/>
                    </a:cubicBezTo>
                    <a:cubicBezTo>
                      <a:pt x="1860" y="2805"/>
                      <a:pt x="1702" y="2458"/>
                      <a:pt x="1702" y="2080"/>
                    </a:cubicBezTo>
                    <a:cubicBezTo>
                      <a:pt x="1702" y="1356"/>
                      <a:pt x="2332" y="725"/>
                      <a:pt x="3088" y="725"/>
                    </a:cubicBezTo>
                    <a:close/>
                    <a:moveTo>
                      <a:pt x="1" y="1"/>
                    </a:moveTo>
                    <a:lnTo>
                      <a:pt x="1" y="6617"/>
                    </a:lnTo>
                    <a:cubicBezTo>
                      <a:pt x="1" y="6806"/>
                      <a:pt x="158" y="6963"/>
                      <a:pt x="347" y="6963"/>
                    </a:cubicBezTo>
                    <a:lnTo>
                      <a:pt x="5924" y="6963"/>
                    </a:lnTo>
                    <a:cubicBezTo>
                      <a:pt x="6113" y="6963"/>
                      <a:pt x="6270" y="6806"/>
                      <a:pt x="6270" y="6617"/>
                    </a:cubicBezTo>
                    <a:lnTo>
                      <a:pt x="6270" y="1"/>
                    </a:lnTo>
                    <a:close/>
                  </a:path>
                </a:pathLst>
              </a:custGeom>
              <a:grpFill/>
              <a:ln>
                <a:noFill/>
              </a:ln>
            </p:spPr>
            <p:txBody>
              <a:bodyPr spcFirstLastPara="1" wrap="square" lIns="68569" tIns="68569" rIns="68569" bIns="68569" anchor="ctr" anchorCtr="0">
                <a:noAutofit/>
              </a:bodyPr>
              <a:lstStyle/>
              <a:p>
                <a:endParaRPr sz="1050"/>
              </a:p>
            </p:txBody>
          </p:sp>
          <p:sp>
            <p:nvSpPr>
              <p:cNvPr id="593" name="Google Shape;10238;p74"/>
              <p:cNvSpPr/>
              <p:nvPr/>
            </p:nvSpPr>
            <p:spPr>
              <a:xfrm>
                <a:off x="4316425" y="3235150"/>
                <a:ext cx="191425" cy="35475"/>
              </a:xfrm>
              <a:custGeom>
                <a:avLst/>
                <a:gdLst/>
                <a:ahLst/>
                <a:cxnLst/>
                <a:rect l="l" t="t" r="r" b="b"/>
                <a:pathLst>
                  <a:path w="7657" h="1419" extrusionOk="0">
                    <a:moveTo>
                      <a:pt x="347" y="1"/>
                    </a:moveTo>
                    <a:cubicBezTo>
                      <a:pt x="158" y="1"/>
                      <a:pt x="1" y="158"/>
                      <a:pt x="1" y="347"/>
                    </a:cubicBezTo>
                    <a:lnTo>
                      <a:pt x="1" y="1418"/>
                    </a:lnTo>
                    <a:lnTo>
                      <a:pt x="7625" y="1418"/>
                    </a:lnTo>
                    <a:lnTo>
                      <a:pt x="7625" y="347"/>
                    </a:lnTo>
                    <a:lnTo>
                      <a:pt x="7656" y="347"/>
                    </a:lnTo>
                    <a:cubicBezTo>
                      <a:pt x="7656" y="158"/>
                      <a:pt x="7499" y="1"/>
                      <a:pt x="7310" y="1"/>
                    </a:cubicBezTo>
                    <a:close/>
                  </a:path>
                </a:pathLst>
              </a:custGeom>
              <a:grpFill/>
              <a:ln>
                <a:noFill/>
              </a:ln>
            </p:spPr>
            <p:txBody>
              <a:bodyPr spcFirstLastPara="1" wrap="square" lIns="68569" tIns="68569" rIns="68569" bIns="68569" anchor="ctr" anchorCtr="0">
                <a:noAutofit/>
              </a:bodyPr>
              <a:lstStyle/>
              <a:p>
                <a:endParaRPr sz="1050"/>
              </a:p>
            </p:txBody>
          </p:sp>
          <p:sp>
            <p:nvSpPr>
              <p:cNvPr id="594" name="Google Shape;10239;p74"/>
              <p:cNvSpPr/>
              <p:nvPr/>
            </p:nvSpPr>
            <p:spPr>
              <a:xfrm>
                <a:off x="4263650" y="3288700"/>
                <a:ext cx="295400" cy="137875"/>
              </a:xfrm>
              <a:custGeom>
                <a:avLst/>
                <a:gdLst/>
                <a:ahLst/>
                <a:cxnLst/>
                <a:rect l="l" t="t" r="r" b="b"/>
                <a:pathLst>
                  <a:path w="11816" h="5515" extrusionOk="0">
                    <a:moveTo>
                      <a:pt x="10082" y="662"/>
                    </a:moveTo>
                    <a:cubicBezTo>
                      <a:pt x="10303" y="662"/>
                      <a:pt x="10461" y="820"/>
                      <a:pt x="10461" y="1009"/>
                    </a:cubicBezTo>
                    <a:cubicBezTo>
                      <a:pt x="10461" y="1198"/>
                      <a:pt x="10303" y="1356"/>
                      <a:pt x="10082" y="1356"/>
                    </a:cubicBezTo>
                    <a:cubicBezTo>
                      <a:pt x="9893" y="1356"/>
                      <a:pt x="9736" y="1198"/>
                      <a:pt x="9736" y="1009"/>
                    </a:cubicBezTo>
                    <a:cubicBezTo>
                      <a:pt x="9767" y="820"/>
                      <a:pt x="9893" y="662"/>
                      <a:pt x="10082" y="662"/>
                    </a:cubicBezTo>
                    <a:close/>
                    <a:moveTo>
                      <a:pt x="1041" y="1"/>
                    </a:moveTo>
                    <a:cubicBezTo>
                      <a:pt x="442" y="1"/>
                      <a:pt x="1" y="442"/>
                      <a:pt x="1" y="1009"/>
                    </a:cubicBezTo>
                    <a:lnTo>
                      <a:pt x="1" y="4475"/>
                    </a:lnTo>
                    <a:cubicBezTo>
                      <a:pt x="1" y="5073"/>
                      <a:pt x="473" y="5514"/>
                      <a:pt x="1041" y="5514"/>
                    </a:cubicBezTo>
                    <a:lnTo>
                      <a:pt x="2112" y="5514"/>
                    </a:lnTo>
                    <a:lnTo>
                      <a:pt x="2112" y="2395"/>
                    </a:lnTo>
                    <a:cubicBezTo>
                      <a:pt x="2112" y="2206"/>
                      <a:pt x="2269" y="2049"/>
                      <a:pt x="2458" y="2049"/>
                    </a:cubicBezTo>
                    <a:lnTo>
                      <a:pt x="9421" y="2049"/>
                    </a:lnTo>
                    <a:cubicBezTo>
                      <a:pt x="9610" y="2049"/>
                      <a:pt x="9767" y="2206"/>
                      <a:pt x="9767" y="2395"/>
                    </a:cubicBezTo>
                    <a:lnTo>
                      <a:pt x="9767" y="5514"/>
                    </a:lnTo>
                    <a:lnTo>
                      <a:pt x="10807" y="5514"/>
                    </a:lnTo>
                    <a:cubicBezTo>
                      <a:pt x="11406" y="5514"/>
                      <a:pt x="11815" y="5042"/>
                      <a:pt x="11815" y="4475"/>
                    </a:cubicBezTo>
                    <a:lnTo>
                      <a:pt x="11815" y="1009"/>
                    </a:lnTo>
                    <a:cubicBezTo>
                      <a:pt x="11815" y="410"/>
                      <a:pt x="11343" y="1"/>
                      <a:pt x="10807"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595" name="Google Shape;10251;p74"/>
            <p:cNvGrpSpPr/>
            <p:nvPr/>
          </p:nvGrpSpPr>
          <p:grpSpPr>
            <a:xfrm>
              <a:off x="9851053" y="2659875"/>
              <a:ext cx="433078" cy="670064"/>
              <a:chOff x="6164975" y="3211525"/>
              <a:chExt cx="191425" cy="296175"/>
            </a:xfrm>
            <a:grpFill/>
          </p:grpSpPr>
          <p:sp>
            <p:nvSpPr>
              <p:cNvPr id="596" name="Google Shape;10252;p74"/>
              <p:cNvSpPr/>
              <p:nvPr/>
            </p:nvSpPr>
            <p:spPr>
              <a:xfrm>
                <a:off x="6269750" y="3371400"/>
                <a:ext cx="68525" cy="84300"/>
              </a:xfrm>
              <a:custGeom>
                <a:avLst/>
                <a:gdLst/>
                <a:ahLst/>
                <a:cxnLst/>
                <a:rect l="l" t="t" r="r" b="b"/>
                <a:pathLst>
                  <a:path w="2741" h="3372" extrusionOk="0">
                    <a:moveTo>
                      <a:pt x="1670" y="1"/>
                    </a:moveTo>
                    <a:cubicBezTo>
                      <a:pt x="1166" y="316"/>
                      <a:pt x="599" y="505"/>
                      <a:pt x="0" y="568"/>
                    </a:cubicBezTo>
                    <a:lnTo>
                      <a:pt x="0" y="1482"/>
                    </a:lnTo>
                    <a:lnTo>
                      <a:pt x="1890" y="3372"/>
                    </a:lnTo>
                    <a:lnTo>
                      <a:pt x="2741" y="3372"/>
                    </a:lnTo>
                    <a:lnTo>
                      <a:pt x="2741" y="3340"/>
                    </a:lnTo>
                    <a:lnTo>
                      <a:pt x="2741" y="2301"/>
                    </a:lnTo>
                    <a:cubicBezTo>
                      <a:pt x="2741" y="1356"/>
                      <a:pt x="2300" y="536"/>
                      <a:pt x="1670" y="1"/>
                    </a:cubicBezTo>
                    <a:close/>
                  </a:path>
                </a:pathLst>
              </a:custGeom>
              <a:grpFill/>
              <a:ln>
                <a:noFill/>
              </a:ln>
            </p:spPr>
            <p:txBody>
              <a:bodyPr spcFirstLastPara="1" wrap="square" lIns="68569" tIns="68569" rIns="68569" bIns="68569" anchor="ctr" anchorCtr="0">
                <a:noAutofit/>
              </a:bodyPr>
              <a:lstStyle/>
              <a:p>
                <a:endParaRPr sz="1050"/>
              </a:p>
            </p:txBody>
          </p:sp>
          <p:sp>
            <p:nvSpPr>
              <p:cNvPr id="597" name="Google Shape;10253;p74"/>
              <p:cNvSpPr/>
              <p:nvPr/>
            </p:nvSpPr>
            <p:spPr>
              <a:xfrm>
                <a:off x="6228775" y="3424175"/>
                <a:ext cx="62250" cy="30750"/>
              </a:xfrm>
              <a:custGeom>
                <a:avLst/>
                <a:gdLst/>
                <a:ahLst/>
                <a:cxnLst/>
                <a:rect l="l" t="t" r="r" b="b"/>
                <a:pathLst>
                  <a:path w="2490" h="1230" extrusionOk="0">
                    <a:moveTo>
                      <a:pt x="1229" y="1"/>
                    </a:moveTo>
                    <a:lnTo>
                      <a:pt x="1" y="1229"/>
                    </a:lnTo>
                    <a:lnTo>
                      <a:pt x="2490" y="1229"/>
                    </a:lnTo>
                    <a:lnTo>
                      <a:pt x="1229" y="1"/>
                    </a:lnTo>
                    <a:close/>
                  </a:path>
                </a:pathLst>
              </a:custGeom>
              <a:grpFill/>
              <a:ln>
                <a:noFill/>
              </a:ln>
            </p:spPr>
            <p:txBody>
              <a:bodyPr spcFirstLastPara="1" wrap="square" lIns="68569" tIns="68569" rIns="68569" bIns="68569" anchor="ctr" anchorCtr="0">
                <a:noAutofit/>
              </a:bodyPr>
              <a:lstStyle/>
              <a:p>
                <a:endParaRPr sz="1050"/>
              </a:p>
            </p:txBody>
          </p:sp>
          <p:sp>
            <p:nvSpPr>
              <p:cNvPr id="598" name="Google Shape;10254;p74"/>
              <p:cNvSpPr/>
              <p:nvPr/>
            </p:nvSpPr>
            <p:spPr>
              <a:xfrm>
                <a:off x="6182300" y="3369825"/>
                <a:ext cx="69350" cy="85100"/>
              </a:xfrm>
              <a:custGeom>
                <a:avLst/>
                <a:gdLst/>
                <a:ahLst/>
                <a:cxnLst/>
                <a:rect l="l" t="t" r="r" b="b"/>
                <a:pathLst>
                  <a:path w="2774" h="3404" extrusionOk="0">
                    <a:moveTo>
                      <a:pt x="1072" y="1"/>
                    </a:moveTo>
                    <a:cubicBezTo>
                      <a:pt x="411" y="599"/>
                      <a:pt x="1" y="1419"/>
                      <a:pt x="1" y="2332"/>
                    </a:cubicBezTo>
                    <a:lnTo>
                      <a:pt x="1" y="3403"/>
                    </a:lnTo>
                    <a:lnTo>
                      <a:pt x="883" y="3403"/>
                    </a:lnTo>
                    <a:lnTo>
                      <a:pt x="2773" y="1513"/>
                    </a:lnTo>
                    <a:lnTo>
                      <a:pt x="2773" y="599"/>
                    </a:lnTo>
                    <a:cubicBezTo>
                      <a:pt x="2143" y="568"/>
                      <a:pt x="1576" y="316"/>
                      <a:pt x="1072" y="1"/>
                    </a:cubicBezTo>
                    <a:close/>
                  </a:path>
                </a:pathLst>
              </a:custGeom>
              <a:grpFill/>
              <a:ln>
                <a:noFill/>
              </a:ln>
            </p:spPr>
            <p:txBody>
              <a:bodyPr spcFirstLastPara="1" wrap="square" lIns="68569" tIns="68569" rIns="68569" bIns="68569" anchor="ctr" anchorCtr="0">
                <a:noAutofit/>
              </a:bodyPr>
              <a:lstStyle/>
              <a:p>
                <a:endParaRPr sz="1050"/>
              </a:p>
            </p:txBody>
          </p:sp>
          <p:sp>
            <p:nvSpPr>
              <p:cNvPr id="599" name="Google Shape;10255;p74"/>
              <p:cNvSpPr/>
              <p:nvPr/>
            </p:nvSpPr>
            <p:spPr>
              <a:xfrm>
                <a:off x="6164975" y="3472225"/>
                <a:ext cx="191425" cy="35475"/>
              </a:xfrm>
              <a:custGeom>
                <a:avLst/>
                <a:gdLst/>
                <a:ahLst/>
                <a:cxnLst/>
                <a:rect l="l" t="t" r="r" b="b"/>
                <a:pathLst>
                  <a:path w="7657" h="1419" extrusionOk="0">
                    <a:moveTo>
                      <a:pt x="725" y="1"/>
                    </a:moveTo>
                    <a:cubicBezTo>
                      <a:pt x="316" y="1"/>
                      <a:pt x="1" y="316"/>
                      <a:pt x="1" y="725"/>
                    </a:cubicBezTo>
                    <a:cubicBezTo>
                      <a:pt x="1" y="1103"/>
                      <a:pt x="316" y="1418"/>
                      <a:pt x="725" y="1418"/>
                    </a:cubicBezTo>
                    <a:lnTo>
                      <a:pt x="6932" y="1418"/>
                    </a:lnTo>
                    <a:cubicBezTo>
                      <a:pt x="7341" y="1418"/>
                      <a:pt x="7657" y="1103"/>
                      <a:pt x="7657" y="725"/>
                    </a:cubicBezTo>
                    <a:cubicBezTo>
                      <a:pt x="7594" y="316"/>
                      <a:pt x="7278" y="1"/>
                      <a:pt x="6932" y="1"/>
                    </a:cubicBezTo>
                    <a:close/>
                  </a:path>
                </a:pathLst>
              </a:custGeom>
              <a:grpFill/>
              <a:ln>
                <a:noFill/>
              </a:ln>
            </p:spPr>
            <p:txBody>
              <a:bodyPr spcFirstLastPara="1" wrap="square" lIns="68569" tIns="68569" rIns="68569" bIns="68569" anchor="ctr" anchorCtr="0">
                <a:noAutofit/>
              </a:bodyPr>
              <a:lstStyle/>
              <a:p>
                <a:endParaRPr sz="1050"/>
              </a:p>
            </p:txBody>
          </p:sp>
          <p:sp>
            <p:nvSpPr>
              <p:cNvPr id="600" name="Google Shape;10256;p74"/>
              <p:cNvSpPr/>
              <p:nvPr/>
            </p:nvSpPr>
            <p:spPr>
              <a:xfrm>
                <a:off x="6164975" y="3211525"/>
                <a:ext cx="191425" cy="35475"/>
              </a:xfrm>
              <a:custGeom>
                <a:avLst/>
                <a:gdLst/>
                <a:ahLst/>
                <a:cxnLst/>
                <a:rect l="l" t="t" r="r" b="b"/>
                <a:pathLst>
                  <a:path w="7657" h="1419" extrusionOk="0">
                    <a:moveTo>
                      <a:pt x="725" y="0"/>
                    </a:moveTo>
                    <a:cubicBezTo>
                      <a:pt x="316" y="0"/>
                      <a:pt x="1" y="315"/>
                      <a:pt x="1" y="725"/>
                    </a:cubicBezTo>
                    <a:cubicBezTo>
                      <a:pt x="1" y="1103"/>
                      <a:pt x="316" y="1418"/>
                      <a:pt x="725" y="1418"/>
                    </a:cubicBezTo>
                    <a:lnTo>
                      <a:pt x="6932" y="1418"/>
                    </a:lnTo>
                    <a:cubicBezTo>
                      <a:pt x="7341" y="1418"/>
                      <a:pt x="7657" y="1103"/>
                      <a:pt x="7657" y="725"/>
                    </a:cubicBezTo>
                    <a:cubicBezTo>
                      <a:pt x="7594" y="284"/>
                      <a:pt x="7278" y="0"/>
                      <a:pt x="6932" y="0"/>
                    </a:cubicBezTo>
                    <a:close/>
                  </a:path>
                </a:pathLst>
              </a:custGeom>
              <a:grpFill/>
              <a:ln>
                <a:noFill/>
              </a:ln>
            </p:spPr>
            <p:txBody>
              <a:bodyPr spcFirstLastPara="1" wrap="square" lIns="68569" tIns="68569" rIns="68569" bIns="68569" anchor="ctr" anchorCtr="0">
                <a:noAutofit/>
              </a:bodyPr>
              <a:lstStyle/>
              <a:p>
                <a:endParaRPr sz="1050"/>
              </a:p>
            </p:txBody>
          </p:sp>
          <p:sp>
            <p:nvSpPr>
              <p:cNvPr id="601" name="Google Shape;10257;p74"/>
              <p:cNvSpPr/>
              <p:nvPr/>
            </p:nvSpPr>
            <p:spPr>
              <a:xfrm>
                <a:off x="6183100" y="3262725"/>
                <a:ext cx="155175" cy="35650"/>
              </a:xfrm>
              <a:custGeom>
                <a:avLst/>
                <a:gdLst/>
                <a:ahLst/>
                <a:cxnLst/>
                <a:rect l="l" t="t" r="r" b="b"/>
                <a:pathLst>
                  <a:path w="6207" h="1426" extrusionOk="0">
                    <a:moveTo>
                      <a:pt x="0" y="0"/>
                    </a:moveTo>
                    <a:lnTo>
                      <a:pt x="0" y="441"/>
                    </a:lnTo>
                    <a:lnTo>
                      <a:pt x="568" y="788"/>
                    </a:lnTo>
                    <a:cubicBezTo>
                      <a:pt x="1355" y="1213"/>
                      <a:pt x="2237" y="1426"/>
                      <a:pt x="3112" y="1426"/>
                    </a:cubicBezTo>
                    <a:cubicBezTo>
                      <a:pt x="3986" y="1426"/>
                      <a:pt x="4852" y="1213"/>
                      <a:pt x="5608" y="788"/>
                    </a:cubicBezTo>
                    <a:lnTo>
                      <a:pt x="6207" y="441"/>
                    </a:lnTo>
                    <a:lnTo>
                      <a:pt x="6207" y="0"/>
                    </a:lnTo>
                    <a:close/>
                  </a:path>
                </a:pathLst>
              </a:custGeom>
              <a:grpFill/>
              <a:ln>
                <a:noFill/>
              </a:ln>
            </p:spPr>
            <p:txBody>
              <a:bodyPr spcFirstLastPara="1" wrap="square" lIns="68569" tIns="68569" rIns="68569" bIns="68569" anchor="ctr" anchorCtr="0">
                <a:noAutofit/>
              </a:bodyPr>
              <a:lstStyle/>
              <a:p>
                <a:endParaRPr sz="1050"/>
              </a:p>
            </p:txBody>
          </p:sp>
          <p:sp>
            <p:nvSpPr>
              <p:cNvPr id="602" name="Google Shape;10258;p74"/>
              <p:cNvSpPr/>
              <p:nvPr/>
            </p:nvSpPr>
            <p:spPr>
              <a:xfrm>
                <a:off x="6181525" y="3294225"/>
                <a:ext cx="155975" cy="74050"/>
              </a:xfrm>
              <a:custGeom>
                <a:avLst/>
                <a:gdLst/>
                <a:ahLst/>
                <a:cxnLst/>
                <a:rect l="l" t="t" r="r" b="b"/>
                <a:pathLst>
                  <a:path w="6239" h="2962" extrusionOk="0">
                    <a:moveTo>
                      <a:pt x="0" y="0"/>
                    </a:moveTo>
                    <a:cubicBezTo>
                      <a:pt x="126" y="1607"/>
                      <a:pt x="1481" y="2962"/>
                      <a:pt x="3119" y="2962"/>
                    </a:cubicBezTo>
                    <a:cubicBezTo>
                      <a:pt x="4758" y="2962"/>
                      <a:pt x="6112" y="1607"/>
                      <a:pt x="6238" y="0"/>
                    </a:cubicBezTo>
                    <a:lnTo>
                      <a:pt x="6238" y="0"/>
                    </a:lnTo>
                    <a:lnTo>
                      <a:pt x="5986" y="126"/>
                    </a:lnTo>
                    <a:cubicBezTo>
                      <a:pt x="5136" y="631"/>
                      <a:pt x="4096" y="883"/>
                      <a:pt x="3119" y="883"/>
                    </a:cubicBezTo>
                    <a:cubicBezTo>
                      <a:pt x="2143" y="883"/>
                      <a:pt x="1166" y="631"/>
                      <a:pt x="252" y="126"/>
                    </a:cubicBezTo>
                    <a:lnTo>
                      <a:pt x="0" y="0"/>
                    </a:lnTo>
                    <a:close/>
                  </a:path>
                </a:pathLst>
              </a:custGeom>
              <a:grpFill/>
              <a:ln>
                <a:noFill/>
              </a:ln>
            </p:spPr>
            <p:txBody>
              <a:bodyPr spcFirstLastPara="1" wrap="square" lIns="68569" tIns="68569" rIns="68569" bIns="68569" anchor="ctr" anchorCtr="0">
                <a:noAutofit/>
              </a:bodyPr>
              <a:lstStyle/>
              <a:p>
                <a:endParaRPr sz="1050"/>
              </a:p>
            </p:txBody>
          </p:sp>
        </p:grpSp>
        <p:grpSp>
          <p:nvGrpSpPr>
            <p:cNvPr id="603" name="Google Shape;10297;p74"/>
            <p:cNvGrpSpPr/>
            <p:nvPr/>
          </p:nvGrpSpPr>
          <p:grpSpPr>
            <a:xfrm>
              <a:off x="6139658" y="2642088"/>
              <a:ext cx="668254" cy="666500"/>
              <a:chOff x="4629125" y="3235150"/>
              <a:chExt cx="295375" cy="294600"/>
            </a:xfrm>
            <a:grpFill/>
          </p:grpSpPr>
          <p:sp>
            <p:nvSpPr>
              <p:cNvPr id="604" name="Google Shape;10298;p74"/>
              <p:cNvSpPr/>
              <p:nvPr/>
            </p:nvSpPr>
            <p:spPr>
              <a:xfrm>
                <a:off x="4696850" y="3391100"/>
                <a:ext cx="35475" cy="35475"/>
              </a:xfrm>
              <a:custGeom>
                <a:avLst/>
                <a:gdLst/>
                <a:ahLst/>
                <a:cxnLst/>
                <a:rect l="l" t="t" r="r" b="b"/>
                <a:pathLst>
                  <a:path w="1419" h="1419" extrusionOk="0">
                    <a:moveTo>
                      <a:pt x="725" y="1"/>
                    </a:moveTo>
                    <a:cubicBezTo>
                      <a:pt x="316" y="1"/>
                      <a:pt x="1" y="316"/>
                      <a:pt x="1" y="694"/>
                    </a:cubicBezTo>
                    <a:cubicBezTo>
                      <a:pt x="64" y="1103"/>
                      <a:pt x="316"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68569" tIns="68569" rIns="68569" bIns="68569" anchor="ctr" anchorCtr="0">
                <a:noAutofit/>
              </a:bodyPr>
              <a:lstStyle/>
              <a:p>
                <a:endParaRPr sz="1050"/>
              </a:p>
            </p:txBody>
          </p:sp>
          <p:sp>
            <p:nvSpPr>
              <p:cNvPr id="605" name="Google Shape;10299;p74"/>
              <p:cNvSpPr/>
              <p:nvPr/>
            </p:nvSpPr>
            <p:spPr>
              <a:xfrm>
                <a:off x="4680300" y="3443875"/>
                <a:ext cx="69350" cy="34675"/>
              </a:xfrm>
              <a:custGeom>
                <a:avLst/>
                <a:gdLst/>
                <a:ahLst/>
                <a:cxnLst/>
                <a:rect l="l" t="t" r="r" b="b"/>
                <a:pathLst>
                  <a:path w="2774" h="1387" extrusionOk="0">
                    <a:moveTo>
                      <a:pt x="1387" y="0"/>
                    </a:moveTo>
                    <a:cubicBezTo>
                      <a:pt x="631" y="0"/>
                      <a:pt x="1" y="630"/>
                      <a:pt x="1" y="1387"/>
                    </a:cubicBezTo>
                    <a:lnTo>
                      <a:pt x="2773" y="1387"/>
                    </a:lnTo>
                    <a:cubicBezTo>
                      <a:pt x="2773" y="630"/>
                      <a:pt x="2175" y="0"/>
                      <a:pt x="1387" y="0"/>
                    </a:cubicBezTo>
                    <a:close/>
                  </a:path>
                </a:pathLst>
              </a:custGeom>
              <a:grpFill/>
              <a:ln>
                <a:noFill/>
              </a:ln>
            </p:spPr>
            <p:txBody>
              <a:bodyPr spcFirstLastPara="1" wrap="square" lIns="68569" tIns="68569" rIns="68569" bIns="68569" anchor="ctr" anchorCtr="0">
                <a:noAutofit/>
              </a:bodyPr>
              <a:lstStyle/>
              <a:p>
                <a:endParaRPr sz="1050"/>
              </a:p>
            </p:txBody>
          </p:sp>
          <p:sp>
            <p:nvSpPr>
              <p:cNvPr id="606" name="Google Shape;10300;p74"/>
              <p:cNvSpPr/>
              <p:nvPr/>
            </p:nvSpPr>
            <p:spPr>
              <a:xfrm>
                <a:off x="4629125" y="3339900"/>
                <a:ext cx="295375" cy="189850"/>
              </a:xfrm>
              <a:custGeom>
                <a:avLst/>
                <a:gdLst/>
                <a:ahLst/>
                <a:cxnLst/>
                <a:rect l="l" t="t" r="r" b="b"/>
                <a:pathLst>
                  <a:path w="11815" h="7594" extrusionOk="0">
                    <a:moveTo>
                      <a:pt x="10050" y="2080"/>
                    </a:moveTo>
                    <a:cubicBezTo>
                      <a:pt x="10239" y="2080"/>
                      <a:pt x="10397" y="2238"/>
                      <a:pt x="10397" y="2427"/>
                    </a:cubicBezTo>
                    <a:cubicBezTo>
                      <a:pt x="10397" y="2616"/>
                      <a:pt x="10239" y="2773"/>
                      <a:pt x="10050" y="2773"/>
                    </a:cubicBezTo>
                    <a:lnTo>
                      <a:pt x="6553" y="2773"/>
                    </a:lnTo>
                    <a:cubicBezTo>
                      <a:pt x="6333" y="2773"/>
                      <a:pt x="6175" y="2616"/>
                      <a:pt x="6175" y="2427"/>
                    </a:cubicBezTo>
                    <a:cubicBezTo>
                      <a:pt x="6175" y="2238"/>
                      <a:pt x="6333" y="2080"/>
                      <a:pt x="6553" y="2080"/>
                    </a:cubicBezTo>
                    <a:close/>
                    <a:moveTo>
                      <a:pt x="10050" y="3466"/>
                    </a:moveTo>
                    <a:cubicBezTo>
                      <a:pt x="10239" y="3466"/>
                      <a:pt x="10397" y="3624"/>
                      <a:pt x="10397" y="3813"/>
                    </a:cubicBezTo>
                    <a:cubicBezTo>
                      <a:pt x="10397" y="4002"/>
                      <a:pt x="10239" y="4159"/>
                      <a:pt x="10050" y="4159"/>
                    </a:cubicBezTo>
                    <a:lnTo>
                      <a:pt x="6553" y="4159"/>
                    </a:lnTo>
                    <a:cubicBezTo>
                      <a:pt x="6333" y="4159"/>
                      <a:pt x="6175" y="4002"/>
                      <a:pt x="6175" y="3813"/>
                    </a:cubicBezTo>
                    <a:cubicBezTo>
                      <a:pt x="6175" y="3624"/>
                      <a:pt x="6333" y="3466"/>
                      <a:pt x="6553" y="3466"/>
                    </a:cubicBezTo>
                    <a:close/>
                    <a:moveTo>
                      <a:pt x="10050" y="4821"/>
                    </a:moveTo>
                    <a:cubicBezTo>
                      <a:pt x="10239" y="4821"/>
                      <a:pt x="10397" y="4978"/>
                      <a:pt x="10397" y="5199"/>
                    </a:cubicBezTo>
                    <a:cubicBezTo>
                      <a:pt x="10397" y="5388"/>
                      <a:pt x="10239" y="5546"/>
                      <a:pt x="10050" y="5546"/>
                    </a:cubicBezTo>
                    <a:lnTo>
                      <a:pt x="6553" y="5546"/>
                    </a:lnTo>
                    <a:cubicBezTo>
                      <a:pt x="6333" y="5546"/>
                      <a:pt x="6175" y="5388"/>
                      <a:pt x="6175" y="5199"/>
                    </a:cubicBezTo>
                    <a:cubicBezTo>
                      <a:pt x="6175" y="4978"/>
                      <a:pt x="6333" y="4821"/>
                      <a:pt x="6553" y="4821"/>
                    </a:cubicBezTo>
                    <a:close/>
                    <a:moveTo>
                      <a:pt x="3403" y="1418"/>
                    </a:moveTo>
                    <a:cubicBezTo>
                      <a:pt x="4127" y="1418"/>
                      <a:pt x="4757" y="2049"/>
                      <a:pt x="4757" y="2773"/>
                    </a:cubicBezTo>
                    <a:cubicBezTo>
                      <a:pt x="4757" y="3151"/>
                      <a:pt x="4600" y="3498"/>
                      <a:pt x="4379" y="3718"/>
                    </a:cubicBezTo>
                    <a:cubicBezTo>
                      <a:pt x="5009" y="4065"/>
                      <a:pt x="5451" y="4758"/>
                      <a:pt x="5451" y="5546"/>
                    </a:cubicBezTo>
                    <a:lnTo>
                      <a:pt x="5451" y="5892"/>
                    </a:lnTo>
                    <a:lnTo>
                      <a:pt x="5514" y="5892"/>
                    </a:lnTo>
                    <a:cubicBezTo>
                      <a:pt x="5514" y="6081"/>
                      <a:pt x="5356" y="6239"/>
                      <a:pt x="5167" y="6239"/>
                    </a:cubicBezTo>
                    <a:lnTo>
                      <a:pt x="1701" y="6239"/>
                    </a:lnTo>
                    <a:cubicBezTo>
                      <a:pt x="1512" y="6239"/>
                      <a:pt x="1355" y="6081"/>
                      <a:pt x="1355" y="5892"/>
                    </a:cubicBezTo>
                    <a:lnTo>
                      <a:pt x="1355" y="5546"/>
                    </a:lnTo>
                    <a:cubicBezTo>
                      <a:pt x="1355" y="4758"/>
                      <a:pt x="1764" y="4096"/>
                      <a:pt x="2395" y="3718"/>
                    </a:cubicBezTo>
                    <a:cubicBezTo>
                      <a:pt x="2174" y="3498"/>
                      <a:pt x="2016" y="3151"/>
                      <a:pt x="2016" y="2773"/>
                    </a:cubicBezTo>
                    <a:cubicBezTo>
                      <a:pt x="2016" y="2049"/>
                      <a:pt x="2647" y="1418"/>
                      <a:pt x="3403" y="1418"/>
                    </a:cubicBezTo>
                    <a:close/>
                    <a:moveTo>
                      <a:pt x="1040" y="1"/>
                    </a:moveTo>
                    <a:cubicBezTo>
                      <a:pt x="441" y="1"/>
                      <a:pt x="0" y="473"/>
                      <a:pt x="0" y="1009"/>
                    </a:cubicBezTo>
                    <a:lnTo>
                      <a:pt x="0" y="6554"/>
                    </a:lnTo>
                    <a:cubicBezTo>
                      <a:pt x="0" y="7152"/>
                      <a:pt x="473" y="7593"/>
                      <a:pt x="1040" y="7593"/>
                    </a:cubicBezTo>
                    <a:lnTo>
                      <a:pt x="10806" y="7593"/>
                    </a:lnTo>
                    <a:cubicBezTo>
                      <a:pt x="11373" y="7593"/>
                      <a:pt x="11815" y="7121"/>
                      <a:pt x="11815" y="6554"/>
                    </a:cubicBezTo>
                    <a:lnTo>
                      <a:pt x="11815" y="1009"/>
                    </a:lnTo>
                    <a:cubicBezTo>
                      <a:pt x="11783" y="473"/>
                      <a:pt x="11310" y="1"/>
                      <a:pt x="10743" y="1"/>
                    </a:cubicBezTo>
                    <a:lnTo>
                      <a:pt x="7593" y="1"/>
                    </a:lnTo>
                    <a:lnTo>
                      <a:pt x="7593" y="347"/>
                    </a:lnTo>
                    <a:cubicBezTo>
                      <a:pt x="7593" y="946"/>
                      <a:pt x="7120" y="1355"/>
                      <a:pt x="6585" y="1355"/>
                    </a:cubicBezTo>
                    <a:lnTo>
                      <a:pt x="5198" y="1355"/>
                    </a:lnTo>
                    <a:cubicBezTo>
                      <a:pt x="4600" y="1355"/>
                      <a:pt x="4190" y="883"/>
                      <a:pt x="4190" y="347"/>
                    </a:cubicBezTo>
                    <a:lnTo>
                      <a:pt x="4190" y="1"/>
                    </a:lnTo>
                    <a:close/>
                  </a:path>
                </a:pathLst>
              </a:custGeom>
              <a:grpFill/>
              <a:ln>
                <a:noFill/>
              </a:ln>
            </p:spPr>
            <p:txBody>
              <a:bodyPr spcFirstLastPara="1" wrap="square" lIns="68569" tIns="68569" rIns="68569" bIns="68569" anchor="ctr" anchorCtr="0">
                <a:noAutofit/>
              </a:bodyPr>
              <a:lstStyle/>
              <a:p>
                <a:endParaRPr sz="1050"/>
              </a:p>
            </p:txBody>
          </p:sp>
          <p:sp>
            <p:nvSpPr>
              <p:cNvPr id="607" name="Google Shape;10301;p74"/>
              <p:cNvSpPr/>
              <p:nvPr/>
            </p:nvSpPr>
            <p:spPr>
              <a:xfrm>
                <a:off x="4714975" y="3287125"/>
                <a:ext cx="122100" cy="70125"/>
              </a:xfrm>
              <a:custGeom>
                <a:avLst/>
                <a:gdLst/>
                <a:ahLst/>
                <a:cxnLst/>
                <a:rect l="l" t="t" r="r" b="b"/>
                <a:pathLst>
                  <a:path w="4884" h="2805" extrusionOk="0">
                    <a:moveTo>
                      <a:pt x="693" y="1"/>
                    </a:moveTo>
                    <a:cubicBezTo>
                      <a:pt x="315" y="1"/>
                      <a:pt x="0" y="316"/>
                      <a:pt x="0" y="725"/>
                    </a:cubicBezTo>
                    <a:cubicBezTo>
                      <a:pt x="0" y="1104"/>
                      <a:pt x="315" y="1419"/>
                      <a:pt x="693" y="1419"/>
                    </a:cubicBezTo>
                    <a:lnTo>
                      <a:pt x="1418" y="1419"/>
                    </a:lnTo>
                    <a:lnTo>
                      <a:pt x="1418" y="2458"/>
                    </a:lnTo>
                    <a:cubicBezTo>
                      <a:pt x="1386" y="2647"/>
                      <a:pt x="1544" y="2805"/>
                      <a:pt x="1733" y="2805"/>
                    </a:cubicBezTo>
                    <a:lnTo>
                      <a:pt x="3119" y="2805"/>
                    </a:lnTo>
                    <a:cubicBezTo>
                      <a:pt x="3308" y="2805"/>
                      <a:pt x="3466" y="2647"/>
                      <a:pt x="3466" y="2458"/>
                    </a:cubicBezTo>
                    <a:lnTo>
                      <a:pt x="3466" y="1419"/>
                    </a:lnTo>
                    <a:lnTo>
                      <a:pt x="4159" y="1419"/>
                    </a:lnTo>
                    <a:cubicBezTo>
                      <a:pt x="4568" y="1419"/>
                      <a:pt x="4883" y="1104"/>
                      <a:pt x="4883" y="725"/>
                    </a:cubicBezTo>
                    <a:cubicBezTo>
                      <a:pt x="4883" y="316"/>
                      <a:pt x="4568" y="1"/>
                      <a:pt x="4159" y="1"/>
                    </a:cubicBezTo>
                    <a:close/>
                  </a:path>
                </a:pathLst>
              </a:custGeom>
              <a:grpFill/>
              <a:ln>
                <a:noFill/>
              </a:ln>
            </p:spPr>
            <p:txBody>
              <a:bodyPr spcFirstLastPara="1" wrap="square" lIns="68569" tIns="68569" rIns="68569" bIns="68569" anchor="ctr" anchorCtr="0">
                <a:noAutofit/>
              </a:bodyPr>
              <a:lstStyle/>
              <a:p>
                <a:endParaRPr sz="1050"/>
              </a:p>
            </p:txBody>
          </p:sp>
          <p:sp>
            <p:nvSpPr>
              <p:cNvPr id="608" name="Google Shape;10302;p74"/>
              <p:cNvSpPr/>
              <p:nvPr/>
            </p:nvSpPr>
            <p:spPr>
              <a:xfrm>
                <a:off x="4732300" y="3235150"/>
                <a:ext cx="86650" cy="35475"/>
              </a:xfrm>
              <a:custGeom>
                <a:avLst/>
                <a:gdLst/>
                <a:ahLst/>
                <a:cxnLst/>
                <a:rect l="l" t="t" r="r" b="b"/>
                <a:pathLst>
                  <a:path w="3466" h="1419" extrusionOk="0">
                    <a:moveTo>
                      <a:pt x="378" y="1"/>
                    </a:moveTo>
                    <a:cubicBezTo>
                      <a:pt x="158" y="1"/>
                      <a:pt x="0" y="158"/>
                      <a:pt x="0" y="347"/>
                    </a:cubicBezTo>
                    <a:lnTo>
                      <a:pt x="0" y="1418"/>
                    </a:lnTo>
                    <a:lnTo>
                      <a:pt x="3466" y="1418"/>
                    </a:lnTo>
                    <a:lnTo>
                      <a:pt x="3466" y="347"/>
                    </a:lnTo>
                    <a:cubicBezTo>
                      <a:pt x="3466" y="158"/>
                      <a:pt x="3308" y="1"/>
                      <a:pt x="3119"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09" name="Google Shape;10352;p74"/>
            <p:cNvGrpSpPr/>
            <p:nvPr/>
          </p:nvGrpSpPr>
          <p:grpSpPr>
            <a:xfrm>
              <a:off x="7091248" y="2653393"/>
              <a:ext cx="670064" cy="672439"/>
              <a:chOff x="4991425" y="3234750"/>
              <a:chExt cx="296175" cy="297225"/>
            </a:xfrm>
            <a:grpFill/>
          </p:grpSpPr>
          <p:sp>
            <p:nvSpPr>
              <p:cNvPr id="610" name="Google Shape;10353;p74"/>
              <p:cNvSpPr/>
              <p:nvPr/>
            </p:nvSpPr>
            <p:spPr>
              <a:xfrm>
                <a:off x="5077275" y="3304450"/>
                <a:ext cx="122100" cy="99275"/>
              </a:xfrm>
              <a:custGeom>
                <a:avLst/>
                <a:gdLst/>
                <a:ahLst/>
                <a:cxnLst/>
                <a:rect l="l" t="t" r="r" b="b"/>
                <a:pathLst>
                  <a:path w="4884" h="3971" extrusionOk="0">
                    <a:moveTo>
                      <a:pt x="2426" y="1"/>
                    </a:moveTo>
                    <a:cubicBezTo>
                      <a:pt x="1103" y="1"/>
                      <a:pt x="0" y="1104"/>
                      <a:pt x="0" y="2427"/>
                    </a:cubicBezTo>
                    <a:cubicBezTo>
                      <a:pt x="0" y="3025"/>
                      <a:pt x="190" y="3530"/>
                      <a:pt x="536" y="3971"/>
                    </a:cubicBezTo>
                    <a:cubicBezTo>
                      <a:pt x="820" y="3624"/>
                      <a:pt x="1103" y="3309"/>
                      <a:pt x="1481" y="3057"/>
                    </a:cubicBezTo>
                    <a:cubicBezTo>
                      <a:pt x="1261" y="2805"/>
                      <a:pt x="1103" y="2458"/>
                      <a:pt x="1103" y="2112"/>
                    </a:cubicBezTo>
                    <a:cubicBezTo>
                      <a:pt x="1103" y="1356"/>
                      <a:pt x="1733" y="726"/>
                      <a:pt x="2489" y="726"/>
                    </a:cubicBezTo>
                    <a:cubicBezTo>
                      <a:pt x="3214" y="726"/>
                      <a:pt x="3844" y="1356"/>
                      <a:pt x="3844" y="2112"/>
                    </a:cubicBezTo>
                    <a:cubicBezTo>
                      <a:pt x="3844" y="2458"/>
                      <a:pt x="3687" y="2805"/>
                      <a:pt x="3466" y="3057"/>
                    </a:cubicBezTo>
                    <a:cubicBezTo>
                      <a:pt x="3844" y="3246"/>
                      <a:pt x="4128" y="3561"/>
                      <a:pt x="4317" y="3971"/>
                    </a:cubicBezTo>
                    <a:cubicBezTo>
                      <a:pt x="4695" y="3530"/>
                      <a:pt x="4884" y="3025"/>
                      <a:pt x="4884" y="2427"/>
                    </a:cubicBezTo>
                    <a:cubicBezTo>
                      <a:pt x="4884" y="1104"/>
                      <a:pt x="3781" y="1"/>
                      <a:pt x="2426" y="1"/>
                    </a:cubicBezTo>
                    <a:close/>
                  </a:path>
                </a:pathLst>
              </a:custGeom>
              <a:grpFill/>
              <a:ln>
                <a:noFill/>
              </a:ln>
            </p:spPr>
            <p:txBody>
              <a:bodyPr spcFirstLastPara="1" wrap="square" lIns="68569" tIns="68569" rIns="68569" bIns="68569" anchor="ctr" anchorCtr="0">
                <a:noAutofit/>
              </a:bodyPr>
              <a:lstStyle/>
              <a:p>
                <a:endParaRPr sz="1050"/>
              </a:p>
            </p:txBody>
          </p:sp>
          <p:sp>
            <p:nvSpPr>
              <p:cNvPr id="611" name="Google Shape;10354;p74"/>
              <p:cNvSpPr/>
              <p:nvPr/>
            </p:nvSpPr>
            <p:spPr>
              <a:xfrm>
                <a:off x="5121375" y="3339900"/>
                <a:ext cx="35475" cy="35475"/>
              </a:xfrm>
              <a:custGeom>
                <a:avLst/>
                <a:gdLst/>
                <a:ahLst/>
                <a:cxnLst/>
                <a:rect l="l" t="t" r="r" b="b"/>
                <a:pathLst>
                  <a:path w="1419" h="1419" extrusionOk="0">
                    <a:moveTo>
                      <a:pt x="725" y="1"/>
                    </a:moveTo>
                    <a:cubicBezTo>
                      <a:pt x="316" y="1"/>
                      <a:pt x="1" y="316"/>
                      <a:pt x="1" y="694"/>
                    </a:cubicBezTo>
                    <a:cubicBezTo>
                      <a:pt x="1" y="1103"/>
                      <a:pt x="316"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68569" tIns="68569" rIns="68569" bIns="68569" anchor="ctr" anchorCtr="0">
                <a:noAutofit/>
              </a:bodyPr>
              <a:lstStyle/>
              <a:p>
                <a:endParaRPr sz="1050"/>
              </a:p>
            </p:txBody>
          </p:sp>
          <p:sp>
            <p:nvSpPr>
              <p:cNvPr id="612" name="Google Shape;10355;p74"/>
              <p:cNvSpPr/>
              <p:nvPr/>
            </p:nvSpPr>
            <p:spPr>
              <a:xfrm>
                <a:off x="5009550" y="3234750"/>
                <a:ext cx="259150" cy="261125"/>
              </a:xfrm>
              <a:custGeom>
                <a:avLst/>
                <a:gdLst/>
                <a:ahLst/>
                <a:cxnLst/>
                <a:rect l="l" t="t" r="r" b="b"/>
                <a:pathLst>
                  <a:path w="10366" h="10445" extrusionOk="0">
                    <a:moveTo>
                      <a:pt x="5198" y="2159"/>
                    </a:moveTo>
                    <a:cubicBezTo>
                      <a:pt x="6931" y="2159"/>
                      <a:pt x="8286" y="3514"/>
                      <a:pt x="8286" y="5246"/>
                    </a:cubicBezTo>
                    <a:cubicBezTo>
                      <a:pt x="8286" y="6916"/>
                      <a:pt x="6931" y="8365"/>
                      <a:pt x="5198" y="8365"/>
                    </a:cubicBezTo>
                    <a:cubicBezTo>
                      <a:pt x="3340" y="8365"/>
                      <a:pt x="2079" y="6822"/>
                      <a:pt x="2079" y="5246"/>
                    </a:cubicBezTo>
                    <a:cubicBezTo>
                      <a:pt x="2079" y="3514"/>
                      <a:pt x="3497" y="2159"/>
                      <a:pt x="5198" y="2159"/>
                    </a:cubicBezTo>
                    <a:close/>
                    <a:moveTo>
                      <a:pt x="5167" y="1"/>
                    </a:moveTo>
                    <a:cubicBezTo>
                      <a:pt x="5088" y="1"/>
                      <a:pt x="5009" y="17"/>
                      <a:pt x="4946" y="48"/>
                    </a:cubicBezTo>
                    <a:lnTo>
                      <a:pt x="4001" y="836"/>
                    </a:lnTo>
                    <a:lnTo>
                      <a:pt x="2773" y="678"/>
                    </a:lnTo>
                    <a:cubicBezTo>
                      <a:pt x="2756" y="675"/>
                      <a:pt x="2739" y="673"/>
                      <a:pt x="2723" y="673"/>
                    </a:cubicBezTo>
                    <a:cubicBezTo>
                      <a:pt x="2583" y="673"/>
                      <a:pt x="2454" y="786"/>
                      <a:pt x="2426" y="899"/>
                    </a:cubicBezTo>
                    <a:lnTo>
                      <a:pt x="1953" y="2033"/>
                    </a:lnTo>
                    <a:lnTo>
                      <a:pt x="819" y="2505"/>
                    </a:lnTo>
                    <a:cubicBezTo>
                      <a:pt x="662" y="2568"/>
                      <a:pt x="567" y="2694"/>
                      <a:pt x="630" y="2852"/>
                    </a:cubicBezTo>
                    <a:lnTo>
                      <a:pt x="788" y="4081"/>
                    </a:lnTo>
                    <a:lnTo>
                      <a:pt x="32" y="5026"/>
                    </a:lnTo>
                    <a:cubicBezTo>
                      <a:pt x="0" y="5183"/>
                      <a:pt x="0" y="5341"/>
                      <a:pt x="63" y="5467"/>
                    </a:cubicBezTo>
                    <a:lnTo>
                      <a:pt x="819" y="6381"/>
                    </a:lnTo>
                    <a:lnTo>
                      <a:pt x="662" y="7609"/>
                    </a:lnTo>
                    <a:cubicBezTo>
                      <a:pt x="630" y="7767"/>
                      <a:pt x="725" y="7924"/>
                      <a:pt x="851" y="7956"/>
                    </a:cubicBezTo>
                    <a:lnTo>
                      <a:pt x="1985" y="8428"/>
                    </a:lnTo>
                    <a:lnTo>
                      <a:pt x="2457" y="9594"/>
                    </a:lnTo>
                    <a:cubicBezTo>
                      <a:pt x="2536" y="9725"/>
                      <a:pt x="2637" y="9791"/>
                      <a:pt x="2741" y="9791"/>
                    </a:cubicBezTo>
                    <a:cubicBezTo>
                      <a:pt x="2762" y="9791"/>
                      <a:pt x="2783" y="9788"/>
                      <a:pt x="2804" y="9783"/>
                    </a:cubicBezTo>
                    <a:lnTo>
                      <a:pt x="4033" y="9626"/>
                    </a:lnTo>
                    <a:lnTo>
                      <a:pt x="4978" y="10382"/>
                    </a:lnTo>
                    <a:cubicBezTo>
                      <a:pt x="5072" y="10413"/>
                      <a:pt x="5104" y="10445"/>
                      <a:pt x="5167" y="10445"/>
                    </a:cubicBezTo>
                    <a:cubicBezTo>
                      <a:pt x="5261" y="10445"/>
                      <a:pt x="5324" y="10413"/>
                      <a:pt x="5387" y="10382"/>
                    </a:cubicBezTo>
                    <a:lnTo>
                      <a:pt x="6333" y="9626"/>
                    </a:lnTo>
                    <a:lnTo>
                      <a:pt x="7530" y="9783"/>
                    </a:lnTo>
                    <a:cubicBezTo>
                      <a:pt x="7687" y="9783"/>
                      <a:pt x="7876" y="9689"/>
                      <a:pt x="7908" y="9594"/>
                    </a:cubicBezTo>
                    <a:lnTo>
                      <a:pt x="8380" y="8428"/>
                    </a:lnTo>
                    <a:lnTo>
                      <a:pt x="9515" y="7956"/>
                    </a:lnTo>
                    <a:cubicBezTo>
                      <a:pt x="9672" y="7893"/>
                      <a:pt x="9735" y="7767"/>
                      <a:pt x="9704" y="7609"/>
                    </a:cubicBezTo>
                    <a:lnTo>
                      <a:pt x="9546" y="6381"/>
                    </a:lnTo>
                    <a:lnTo>
                      <a:pt x="10302" y="5467"/>
                    </a:lnTo>
                    <a:cubicBezTo>
                      <a:pt x="10365" y="5341"/>
                      <a:pt x="10365" y="5120"/>
                      <a:pt x="10302" y="5026"/>
                    </a:cubicBezTo>
                    <a:lnTo>
                      <a:pt x="9546" y="4081"/>
                    </a:lnTo>
                    <a:lnTo>
                      <a:pt x="9704" y="2852"/>
                    </a:lnTo>
                    <a:cubicBezTo>
                      <a:pt x="9735" y="2694"/>
                      <a:pt x="9641" y="2537"/>
                      <a:pt x="9515" y="2505"/>
                    </a:cubicBezTo>
                    <a:lnTo>
                      <a:pt x="8380" y="2033"/>
                    </a:lnTo>
                    <a:lnTo>
                      <a:pt x="7908" y="899"/>
                    </a:lnTo>
                    <a:cubicBezTo>
                      <a:pt x="7826" y="762"/>
                      <a:pt x="7719" y="672"/>
                      <a:pt x="7589" y="672"/>
                    </a:cubicBezTo>
                    <a:cubicBezTo>
                      <a:pt x="7570" y="672"/>
                      <a:pt x="7550" y="674"/>
                      <a:pt x="7530" y="678"/>
                    </a:cubicBezTo>
                    <a:lnTo>
                      <a:pt x="6333" y="836"/>
                    </a:lnTo>
                    <a:lnTo>
                      <a:pt x="5387" y="48"/>
                    </a:lnTo>
                    <a:cubicBezTo>
                      <a:pt x="5324" y="17"/>
                      <a:pt x="5246" y="1"/>
                      <a:pt x="5167" y="1"/>
                    </a:cubicBezTo>
                    <a:close/>
                  </a:path>
                </a:pathLst>
              </a:custGeom>
              <a:grpFill/>
              <a:ln>
                <a:noFill/>
              </a:ln>
            </p:spPr>
            <p:txBody>
              <a:bodyPr spcFirstLastPara="1" wrap="square" lIns="68569" tIns="68569" rIns="68569" bIns="68569" anchor="ctr" anchorCtr="0">
                <a:noAutofit/>
              </a:bodyPr>
              <a:lstStyle/>
              <a:p>
                <a:endParaRPr sz="1050"/>
              </a:p>
            </p:txBody>
          </p:sp>
          <p:sp>
            <p:nvSpPr>
              <p:cNvPr id="613" name="Google Shape;10356;p74"/>
              <p:cNvSpPr/>
              <p:nvPr/>
            </p:nvSpPr>
            <p:spPr>
              <a:xfrm>
                <a:off x="5105625" y="3391900"/>
                <a:ext cx="66975" cy="34675"/>
              </a:xfrm>
              <a:custGeom>
                <a:avLst/>
                <a:gdLst/>
                <a:ahLst/>
                <a:cxnLst/>
                <a:rect l="l" t="t" r="r" b="b"/>
                <a:pathLst>
                  <a:path w="2679" h="1387" extrusionOk="0">
                    <a:moveTo>
                      <a:pt x="1355" y="0"/>
                    </a:moveTo>
                    <a:cubicBezTo>
                      <a:pt x="725" y="0"/>
                      <a:pt x="190" y="441"/>
                      <a:pt x="1" y="977"/>
                    </a:cubicBezTo>
                    <a:cubicBezTo>
                      <a:pt x="410" y="1229"/>
                      <a:pt x="820" y="1386"/>
                      <a:pt x="1355" y="1386"/>
                    </a:cubicBezTo>
                    <a:cubicBezTo>
                      <a:pt x="1859" y="1386"/>
                      <a:pt x="2301" y="1229"/>
                      <a:pt x="2679" y="977"/>
                    </a:cubicBezTo>
                    <a:cubicBezTo>
                      <a:pt x="2521" y="410"/>
                      <a:pt x="1985" y="0"/>
                      <a:pt x="1355" y="0"/>
                    </a:cubicBezTo>
                    <a:close/>
                  </a:path>
                </a:pathLst>
              </a:custGeom>
              <a:grpFill/>
              <a:ln>
                <a:noFill/>
              </a:ln>
            </p:spPr>
            <p:txBody>
              <a:bodyPr spcFirstLastPara="1" wrap="square" lIns="68569" tIns="68569" rIns="68569" bIns="68569" anchor="ctr" anchorCtr="0">
                <a:noAutofit/>
              </a:bodyPr>
              <a:lstStyle/>
              <a:p>
                <a:endParaRPr sz="1050"/>
              </a:p>
            </p:txBody>
          </p:sp>
          <p:sp>
            <p:nvSpPr>
              <p:cNvPr id="614" name="Google Shape;10357;p74"/>
              <p:cNvSpPr/>
              <p:nvPr/>
            </p:nvSpPr>
            <p:spPr>
              <a:xfrm>
                <a:off x="5192275" y="3443075"/>
                <a:ext cx="95325" cy="86975"/>
              </a:xfrm>
              <a:custGeom>
                <a:avLst/>
                <a:gdLst/>
                <a:ahLst/>
                <a:cxnLst/>
                <a:rect l="l" t="t" r="r" b="b"/>
                <a:pathLst>
                  <a:path w="3813" h="3479" extrusionOk="0">
                    <a:moveTo>
                      <a:pt x="2867" y="1"/>
                    </a:moveTo>
                    <a:cubicBezTo>
                      <a:pt x="2741" y="127"/>
                      <a:pt x="2647" y="221"/>
                      <a:pt x="2489" y="284"/>
                    </a:cubicBezTo>
                    <a:lnTo>
                      <a:pt x="1607" y="631"/>
                    </a:lnTo>
                    <a:lnTo>
                      <a:pt x="1260" y="1482"/>
                    </a:lnTo>
                    <a:cubicBezTo>
                      <a:pt x="1103" y="1891"/>
                      <a:pt x="693" y="2112"/>
                      <a:pt x="284" y="2112"/>
                    </a:cubicBezTo>
                    <a:lnTo>
                      <a:pt x="158" y="2112"/>
                    </a:lnTo>
                    <a:lnTo>
                      <a:pt x="0" y="2080"/>
                    </a:lnTo>
                    <a:lnTo>
                      <a:pt x="1166" y="3372"/>
                    </a:lnTo>
                    <a:cubicBezTo>
                      <a:pt x="1237" y="3443"/>
                      <a:pt x="1343" y="3478"/>
                      <a:pt x="1445" y="3478"/>
                    </a:cubicBezTo>
                    <a:cubicBezTo>
                      <a:pt x="1479" y="3478"/>
                      <a:pt x="1512" y="3474"/>
                      <a:pt x="1544" y="3466"/>
                    </a:cubicBezTo>
                    <a:cubicBezTo>
                      <a:pt x="1638" y="3403"/>
                      <a:pt x="1764" y="3340"/>
                      <a:pt x="1764" y="3183"/>
                    </a:cubicBezTo>
                    <a:lnTo>
                      <a:pt x="2080" y="1639"/>
                    </a:lnTo>
                    <a:lnTo>
                      <a:pt x="3497" y="1324"/>
                    </a:lnTo>
                    <a:cubicBezTo>
                      <a:pt x="3532" y="1338"/>
                      <a:pt x="3563" y="1344"/>
                      <a:pt x="3592" y="1344"/>
                    </a:cubicBezTo>
                    <a:cubicBezTo>
                      <a:pt x="3693" y="1344"/>
                      <a:pt x="3756" y="1265"/>
                      <a:pt x="3781" y="1167"/>
                    </a:cubicBezTo>
                    <a:cubicBezTo>
                      <a:pt x="3812" y="1072"/>
                      <a:pt x="3781" y="946"/>
                      <a:pt x="3686" y="820"/>
                    </a:cubicBezTo>
                    <a:lnTo>
                      <a:pt x="2867" y="1"/>
                    </a:lnTo>
                    <a:close/>
                  </a:path>
                </a:pathLst>
              </a:custGeom>
              <a:grpFill/>
              <a:ln>
                <a:noFill/>
              </a:ln>
            </p:spPr>
            <p:txBody>
              <a:bodyPr spcFirstLastPara="1" wrap="square" lIns="68569" tIns="68569" rIns="68569" bIns="68569" anchor="ctr" anchorCtr="0">
                <a:noAutofit/>
              </a:bodyPr>
              <a:lstStyle/>
              <a:p>
                <a:endParaRPr sz="1050"/>
              </a:p>
            </p:txBody>
          </p:sp>
          <p:sp>
            <p:nvSpPr>
              <p:cNvPr id="615" name="Google Shape;10358;p74"/>
              <p:cNvSpPr/>
              <p:nvPr/>
            </p:nvSpPr>
            <p:spPr>
              <a:xfrm>
                <a:off x="4991425" y="3444650"/>
                <a:ext cx="95325" cy="87325"/>
              </a:xfrm>
              <a:custGeom>
                <a:avLst/>
                <a:gdLst/>
                <a:ahLst/>
                <a:cxnLst/>
                <a:rect l="l" t="t" r="r" b="b"/>
                <a:pathLst>
                  <a:path w="3813" h="3493" extrusionOk="0">
                    <a:moveTo>
                      <a:pt x="946" y="1"/>
                    </a:moveTo>
                    <a:lnTo>
                      <a:pt x="126" y="851"/>
                    </a:lnTo>
                    <a:cubicBezTo>
                      <a:pt x="0" y="851"/>
                      <a:pt x="0" y="1009"/>
                      <a:pt x="32" y="1104"/>
                    </a:cubicBezTo>
                    <a:cubicBezTo>
                      <a:pt x="95" y="1230"/>
                      <a:pt x="158" y="1324"/>
                      <a:pt x="315" y="1356"/>
                    </a:cubicBezTo>
                    <a:lnTo>
                      <a:pt x="1733" y="1671"/>
                    </a:lnTo>
                    <a:lnTo>
                      <a:pt x="2048" y="3214"/>
                    </a:lnTo>
                    <a:cubicBezTo>
                      <a:pt x="2080" y="3309"/>
                      <a:pt x="2174" y="3435"/>
                      <a:pt x="2300" y="3466"/>
                    </a:cubicBezTo>
                    <a:cubicBezTo>
                      <a:pt x="2328" y="3485"/>
                      <a:pt x="2361" y="3492"/>
                      <a:pt x="2396" y="3492"/>
                    </a:cubicBezTo>
                    <a:cubicBezTo>
                      <a:pt x="2482" y="3492"/>
                      <a:pt x="2580" y="3448"/>
                      <a:pt x="2647" y="3403"/>
                    </a:cubicBezTo>
                    <a:lnTo>
                      <a:pt x="3813" y="2112"/>
                    </a:lnTo>
                    <a:lnTo>
                      <a:pt x="3813" y="2112"/>
                    </a:lnTo>
                    <a:lnTo>
                      <a:pt x="3624" y="2143"/>
                    </a:lnTo>
                    <a:lnTo>
                      <a:pt x="3561" y="2143"/>
                    </a:lnTo>
                    <a:cubicBezTo>
                      <a:pt x="3119" y="2143"/>
                      <a:pt x="2773" y="1891"/>
                      <a:pt x="2552" y="1513"/>
                    </a:cubicBezTo>
                    <a:lnTo>
                      <a:pt x="2206" y="631"/>
                    </a:lnTo>
                    <a:lnTo>
                      <a:pt x="1355" y="284"/>
                    </a:lnTo>
                    <a:cubicBezTo>
                      <a:pt x="1198" y="221"/>
                      <a:pt x="1072" y="127"/>
                      <a:pt x="946"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16" name="Google Shape;10390;p74"/>
            <p:cNvGrpSpPr/>
            <p:nvPr/>
          </p:nvGrpSpPr>
          <p:grpSpPr>
            <a:xfrm>
              <a:off x="4171826" y="2668927"/>
              <a:ext cx="670064" cy="670064"/>
              <a:chOff x="3497300" y="3227275"/>
              <a:chExt cx="296175" cy="296175"/>
            </a:xfrm>
            <a:grpFill/>
          </p:grpSpPr>
          <p:sp>
            <p:nvSpPr>
              <p:cNvPr id="617" name="Google Shape;10391;p74"/>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grpFill/>
              <a:ln>
                <a:noFill/>
              </a:ln>
            </p:spPr>
            <p:txBody>
              <a:bodyPr spcFirstLastPara="1" wrap="square" lIns="68569" tIns="68569" rIns="68569" bIns="68569" anchor="ctr" anchorCtr="0">
                <a:noAutofit/>
              </a:bodyPr>
              <a:lstStyle/>
              <a:p>
                <a:endParaRPr sz="1050"/>
              </a:p>
            </p:txBody>
          </p:sp>
          <p:sp>
            <p:nvSpPr>
              <p:cNvPr id="618" name="Google Shape;10392;p74"/>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grpFill/>
              <a:ln>
                <a:noFill/>
              </a:ln>
            </p:spPr>
            <p:txBody>
              <a:bodyPr spcFirstLastPara="1" wrap="square" lIns="68569" tIns="68569" rIns="68569" bIns="68569" anchor="ctr" anchorCtr="0">
                <a:noAutofit/>
              </a:bodyPr>
              <a:lstStyle/>
              <a:p>
                <a:endParaRPr sz="1050"/>
              </a:p>
            </p:txBody>
          </p:sp>
          <p:sp>
            <p:nvSpPr>
              <p:cNvPr id="619" name="Google Shape;10393;p74"/>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grpFill/>
              <a:ln>
                <a:noFill/>
              </a:ln>
            </p:spPr>
            <p:txBody>
              <a:bodyPr spcFirstLastPara="1" wrap="square" lIns="68569" tIns="68569" rIns="68569" bIns="68569" anchor="ctr" anchorCtr="0">
                <a:noAutofit/>
              </a:bodyPr>
              <a:lstStyle/>
              <a:p>
                <a:endParaRPr sz="1050"/>
              </a:p>
            </p:txBody>
          </p:sp>
          <p:sp>
            <p:nvSpPr>
              <p:cNvPr id="620" name="Google Shape;10394;p74"/>
              <p:cNvSpPr/>
              <p:nvPr/>
            </p:nvSpPr>
            <p:spPr>
              <a:xfrm>
                <a:off x="3622525" y="3421825"/>
                <a:ext cx="41775" cy="25225"/>
              </a:xfrm>
              <a:custGeom>
                <a:avLst/>
                <a:gdLst/>
                <a:ahLst/>
                <a:cxnLst/>
                <a:rect l="l" t="t" r="r" b="b"/>
                <a:pathLst>
                  <a:path w="1671"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grpFill/>
              <a:ln>
                <a:noFill/>
              </a:ln>
            </p:spPr>
            <p:txBody>
              <a:bodyPr spcFirstLastPara="1" wrap="square" lIns="68569" tIns="68569" rIns="68569" bIns="68569" anchor="ctr" anchorCtr="0">
                <a:noAutofit/>
              </a:bodyPr>
              <a:lstStyle/>
              <a:p>
                <a:endParaRPr sz="1050"/>
              </a:p>
            </p:txBody>
          </p:sp>
          <p:sp>
            <p:nvSpPr>
              <p:cNvPr id="621" name="Google Shape;10395;p74"/>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grpFill/>
              <a:ln>
                <a:noFill/>
              </a:ln>
            </p:spPr>
            <p:txBody>
              <a:bodyPr spcFirstLastPara="1" wrap="square" lIns="68569" tIns="68569" rIns="68569" bIns="68569" anchor="ctr" anchorCtr="0">
                <a:noAutofit/>
              </a:bodyPr>
              <a:lstStyle/>
              <a:p>
                <a:endParaRPr sz="1050"/>
              </a:p>
            </p:txBody>
          </p:sp>
          <p:sp>
            <p:nvSpPr>
              <p:cNvPr id="622" name="Google Shape;10396;p74"/>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grpFill/>
              <a:ln>
                <a:noFill/>
              </a:ln>
            </p:spPr>
            <p:txBody>
              <a:bodyPr spcFirstLastPara="1" wrap="square" lIns="68569" tIns="68569" rIns="68569" bIns="68569" anchor="ctr" anchorCtr="0">
                <a:noAutofit/>
              </a:bodyPr>
              <a:lstStyle/>
              <a:p>
                <a:endParaRPr sz="1050"/>
              </a:p>
            </p:txBody>
          </p:sp>
          <p:sp>
            <p:nvSpPr>
              <p:cNvPr id="623" name="Google Shape;10397;p74"/>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grpFill/>
              <a:ln>
                <a:noFill/>
              </a:ln>
            </p:spPr>
            <p:txBody>
              <a:bodyPr spcFirstLastPara="1" wrap="square" lIns="68569" tIns="68569" rIns="68569" bIns="68569" anchor="ctr" anchorCtr="0">
                <a:noAutofit/>
              </a:bodyPr>
              <a:lstStyle/>
              <a:p>
                <a:endParaRPr sz="1050"/>
              </a:p>
            </p:txBody>
          </p:sp>
          <p:sp>
            <p:nvSpPr>
              <p:cNvPr id="624" name="Google Shape;10398;p74"/>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25" name="Google Shape;10412;p74"/>
            <p:cNvGrpSpPr/>
            <p:nvPr/>
          </p:nvGrpSpPr>
          <p:grpSpPr>
            <a:xfrm>
              <a:off x="8102331" y="2653873"/>
              <a:ext cx="627305" cy="667293"/>
              <a:chOff x="5364750" y="3235150"/>
              <a:chExt cx="277275" cy="294950"/>
            </a:xfrm>
            <a:grpFill/>
          </p:grpSpPr>
          <p:sp>
            <p:nvSpPr>
              <p:cNvPr id="626" name="Google Shape;10413;p74"/>
              <p:cNvSpPr/>
              <p:nvPr/>
            </p:nvSpPr>
            <p:spPr>
              <a:xfrm>
                <a:off x="5502600" y="3235150"/>
                <a:ext cx="17350" cy="44125"/>
              </a:xfrm>
              <a:custGeom>
                <a:avLst/>
                <a:gdLst/>
                <a:ahLst/>
                <a:cxnLst/>
                <a:rect l="l" t="t" r="r" b="b"/>
                <a:pathLst>
                  <a:path w="694" h="1765" extrusionOk="0">
                    <a:moveTo>
                      <a:pt x="347" y="1"/>
                    </a:moveTo>
                    <a:cubicBezTo>
                      <a:pt x="158" y="1"/>
                      <a:pt x="0" y="158"/>
                      <a:pt x="0" y="347"/>
                    </a:cubicBezTo>
                    <a:lnTo>
                      <a:pt x="0" y="1418"/>
                    </a:lnTo>
                    <a:cubicBezTo>
                      <a:pt x="0" y="1607"/>
                      <a:pt x="158" y="1765"/>
                      <a:pt x="347" y="1765"/>
                    </a:cubicBezTo>
                    <a:cubicBezTo>
                      <a:pt x="536" y="1765"/>
                      <a:pt x="693" y="1607"/>
                      <a:pt x="693" y="1418"/>
                    </a:cubicBezTo>
                    <a:lnTo>
                      <a:pt x="693" y="347"/>
                    </a:lnTo>
                    <a:cubicBezTo>
                      <a:pt x="693" y="158"/>
                      <a:pt x="536" y="1"/>
                      <a:pt x="347" y="1"/>
                    </a:cubicBezTo>
                    <a:close/>
                  </a:path>
                </a:pathLst>
              </a:custGeom>
              <a:grpFill/>
              <a:ln>
                <a:noFill/>
              </a:ln>
            </p:spPr>
            <p:txBody>
              <a:bodyPr spcFirstLastPara="1" wrap="square" lIns="68569" tIns="68569" rIns="68569" bIns="68569" anchor="ctr" anchorCtr="0">
                <a:noAutofit/>
              </a:bodyPr>
              <a:lstStyle/>
              <a:p>
                <a:endParaRPr sz="1050"/>
              </a:p>
            </p:txBody>
          </p:sp>
          <p:sp>
            <p:nvSpPr>
              <p:cNvPr id="627" name="Google Shape;10414;p74"/>
              <p:cNvSpPr/>
              <p:nvPr/>
            </p:nvSpPr>
            <p:spPr>
              <a:xfrm>
                <a:off x="5555375" y="3253850"/>
                <a:ext cx="35450" cy="34100"/>
              </a:xfrm>
              <a:custGeom>
                <a:avLst/>
                <a:gdLst/>
                <a:ahLst/>
                <a:cxnLst/>
                <a:rect l="l" t="t" r="r" b="b"/>
                <a:pathLst>
                  <a:path w="1418" h="1364" extrusionOk="0">
                    <a:moveTo>
                      <a:pt x="1071" y="1"/>
                    </a:moveTo>
                    <a:cubicBezTo>
                      <a:pt x="977" y="1"/>
                      <a:pt x="882" y="24"/>
                      <a:pt x="819" y="72"/>
                    </a:cubicBezTo>
                    <a:lnTo>
                      <a:pt x="126" y="796"/>
                    </a:lnTo>
                    <a:cubicBezTo>
                      <a:pt x="0" y="922"/>
                      <a:pt x="0" y="1143"/>
                      <a:pt x="126" y="1269"/>
                    </a:cubicBezTo>
                    <a:cubicBezTo>
                      <a:pt x="189" y="1332"/>
                      <a:pt x="268" y="1363"/>
                      <a:pt x="350" y="1363"/>
                    </a:cubicBezTo>
                    <a:cubicBezTo>
                      <a:pt x="433" y="1363"/>
                      <a:pt x="520" y="1332"/>
                      <a:pt x="599" y="1269"/>
                    </a:cubicBezTo>
                    <a:lnTo>
                      <a:pt x="1323" y="544"/>
                    </a:lnTo>
                    <a:cubicBezTo>
                      <a:pt x="1418" y="418"/>
                      <a:pt x="1418" y="198"/>
                      <a:pt x="1323" y="72"/>
                    </a:cubicBezTo>
                    <a:cubicBezTo>
                      <a:pt x="1260" y="24"/>
                      <a:pt x="1166" y="1"/>
                      <a:pt x="1071" y="1"/>
                    </a:cubicBezTo>
                    <a:close/>
                  </a:path>
                </a:pathLst>
              </a:custGeom>
              <a:grpFill/>
              <a:ln>
                <a:noFill/>
              </a:ln>
            </p:spPr>
            <p:txBody>
              <a:bodyPr spcFirstLastPara="1" wrap="square" lIns="68569" tIns="68569" rIns="68569" bIns="68569" anchor="ctr" anchorCtr="0">
                <a:noAutofit/>
              </a:bodyPr>
              <a:lstStyle/>
              <a:p>
                <a:endParaRPr sz="1050"/>
              </a:p>
            </p:txBody>
          </p:sp>
          <p:sp>
            <p:nvSpPr>
              <p:cNvPr id="628" name="Google Shape;10415;p74"/>
              <p:cNvSpPr/>
              <p:nvPr/>
            </p:nvSpPr>
            <p:spPr>
              <a:xfrm>
                <a:off x="5606550" y="3357225"/>
                <a:ext cx="35475" cy="18150"/>
              </a:xfrm>
              <a:custGeom>
                <a:avLst/>
                <a:gdLst/>
                <a:ahLst/>
                <a:cxnLst/>
                <a:rect l="l" t="t" r="r" b="b"/>
                <a:pathLst>
                  <a:path w="1419" h="726" extrusionOk="0">
                    <a:moveTo>
                      <a:pt x="379" y="1"/>
                    </a:moveTo>
                    <a:cubicBezTo>
                      <a:pt x="158" y="1"/>
                      <a:pt x="1" y="158"/>
                      <a:pt x="1" y="347"/>
                    </a:cubicBezTo>
                    <a:cubicBezTo>
                      <a:pt x="1" y="568"/>
                      <a:pt x="158" y="725"/>
                      <a:pt x="379" y="725"/>
                    </a:cubicBezTo>
                    <a:lnTo>
                      <a:pt x="1072" y="725"/>
                    </a:lnTo>
                    <a:cubicBezTo>
                      <a:pt x="1261" y="725"/>
                      <a:pt x="1419" y="568"/>
                      <a:pt x="1419" y="347"/>
                    </a:cubicBezTo>
                    <a:cubicBezTo>
                      <a:pt x="1419" y="158"/>
                      <a:pt x="1261" y="1"/>
                      <a:pt x="1072" y="1"/>
                    </a:cubicBezTo>
                    <a:close/>
                  </a:path>
                </a:pathLst>
              </a:custGeom>
              <a:grpFill/>
              <a:ln>
                <a:noFill/>
              </a:ln>
            </p:spPr>
            <p:txBody>
              <a:bodyPr spcFirstLastPara="1" wrap="square" lIns="68569" tIns="68569" rIns="68569" bIns="68569" anchor="ctr" anchorCtr="0">
                <a:noAutofit/>
              </a:bodyPr>
              <a:lstStyle/>
              <a:p>
                <a:endParaRPr sz="1050"/>
              </a:p>
            </p:txBody>
          </p:sp>
          <p:sp>
            <p:nvSpPr>
              <p:cNvPr id="629" name="Google Shape;10416;p74"/>
              <p:cNvSpPr/>
              <p:nvPr/>
            </p:nvSpPr>
            <p:spPr>
              <a:xfrm>
                <a:off x="5364750" y="3357225"/>
                <a:ext cx="35475" cy="17350"/>
              </a:xfrm>
              <a:custGeom>
                <a:avLst/>
                <a:gdLst/>
                <a:ahLst/>
                <a:cxnLst/>
                <a:rect l="l" t="t" r="r" b="b"/>
                <a:pathLst>
                  <a:path w="1419" h="694" extrusionOk="0">
                    <a:moveTo>
                      <a:pt x="347" y="1"/>
                    </a:moveTo>
                    <a:cubicBezTo>
                      <a:pt x="158" y="1"/>
                      <a:pt x="1" y="158"/>
                      <a:pt x="1" y="347"/>
                    </a:cubicBezTo>
                    <a:cubicBezTo>
                      <a:pt x="1" y="568"/>
                      <a:pt x="158" y="694"/>
                      <a:pt x="347" y="694"/>
                    </a:cubicBezTo>
                    <a:lnTo>
                      <a:pt x="1072" y="694"/>
                    </a:lnTo>
                    <a:cubicBezTo>
                      <a:pt x="1261" y="694"/>
                      <a:pt x="1419" y="568"/>
                      <a:pt x="1419" y="347"/>
                    </a:cubicBezTo>
                    <a:cubicBezTo>
                      <a:pt x="1419" y="158"/>
                      <a:pt x="1261" y="1"/>
                      <a:pt x="1072" y="1"/>
                    </a:cubicBezTo>
                    <a:close/>
                  </a:path>
                </a:pathLst>
              </a:custGeom>
              <a:grpFill/>
              <a:ln>
                <a:noFill/>
              </a:ln>
            </p:spPr>
            <p:txBody>
              <a:bodyPr spcFirstLastPara="1" wrap="square" lIns="68569" tIns="68569" rIns="68569" bIns="68569" anchor="ctr" anchorCtr="0">
                <a:noAutofit/>
              </a:bodyPr>
              <a:lstStyle/>
              <a:p>
                <a:endParaRPr sz="1050"/>
              </a:p>
            </p:txBody>
          </p:sp>
          <p:sp>
            <p:nvSpPr>
              <p:cNvPr id="630" name="Google Shape;10417;p74"/>
              <p:cNvSpPr/>
              <p:nvPr/>
            </p:nvSpPr>
            <p:spPr>
              <a:xfrm>
                <a:off x="5433275" y="3253850"/>
                <a:ext cx="35475" cy="34100"/>
              </a:xfrm>
              <a:custGeom>
                <a:avLst/>
                <a:gdLst/>
                <a:ahLst/>
                <a:cxnLst/>
                <a:rect l="l" t="t" r="r" b="b"/>
                <a:pathLst>
                  <a:path w="1419" h="1364" extrusionOk="0">
                    <a:moveTo>
                      <a:pt x="363" y="1"/>
                    </a:moveTo>
                    <a:cubicBezTo>
                      <a:pt x="276" y="1"/>
                      <a:pt x="190" y="24"/>
                      <a:pt x="127" y="72"/>
                    </a:cubicBezTo>
                    <a:cubicBezTo>
                      <a:pt x="1" y="198"/>
                      <a:pt x="1" y="450"/>
                      <a:pt x="127" y="544"/>
                    </a:cubicBezTo>
                    <a:lnTo>
                      <a:pt x="820" y="1269"/>
                    </a:lnTo>
                    <a:cubicBezTo>
                      <a:pt x="883" y="1332"/>
                      <a:pt x="977" y="1363"/>
                      <a:pt x="1072" y="1363"/>
                    </a:cubicBezTo>
                    <a:cubicBezTo>
                      <a:pt x="1166" y="1363"/>
                      <a:pt x="1261" y="1332"/>
                      <a:pt x="1324" y="1269"/>
                    </a:cubicBezTo>
                    <a:cubicBezTo>
                      <a:pt x="1418" y="1143"/>
                      <a:pt x="1418" y="922"/>
                      <a:pt x="1324" y="796"/>
                    </a:cubicBezTo>
                    <a:lnTo>
                      <a:pt x="599" y="72"/>
                    </a:lnTo>
                    <a:cubicBezTo>
                      <a:pt x="536" y="24"/>
                      <a:pt x="450" y="1"/>
                      <a:pt x="363" y="1"/>
                    </a:cubicBezTo>
                    <a:close/>
                  </a:path>
                </a:pathLst>
              </a:custGeom>
              <a:grpFill/>
              <a:ln>
                <a:noFill/>
              </a:ln>
            </p:spPr>
            <p:txBody>
              <a:bodyPr spcFirstLastPara="1" wrap="square" lIns="68569" tIns="68569" rIns="68569" bIns="68569" anchor="ctr" anchorCtr="0">
                <a:noAutofit/>
              </a:bodyPr>
              <a:lstStyle/>
              <a:p>
                <a:endParaRPr sz="1050"/>
              </a:p>
            </p:txBody>
          </p:sp>
          <p:sp>
            <p:nvSpPr>
              <p:cNvPr id="631" name="Google Shape;10418;p74"/>
              <p:cNvSpPr/>
              <p:nvPr/>
            </p:nvSpPr>
            <p:spPr>
              <a:xfrm>
                <a:off x="5380500" y="3287775"/>
                <a:ext cx="37050" cy="25975"/>
              </a:xfrm>
              <a:custGeom>
                <a:avLst/>
                <a:gdLst/>
                <a:ahLst/>
                <a:cxnLst/>
                <a:rect l="l" t="t" r="r" b="b"/>
                <a:pathLst>
                  <a:path w="1482" h="1039" extrusionOk="0">
                    <a:moveTo>
                      <a:pt x="396" y="0"/>
                    </a:moveTo>
                    <a:cubicBezTo>
                      <a:pt x="267" y="0"/>
                      <a:pt x="132" y="81"/>
                      <a:pt x="64" y="195"/>
                    </a:cubicBezTo>
                    <a:cubicBezTo>
                      <a:pt x="1" y="353"/>
                      <a:pt x="64" y="573"/>
                      <a:pt x="221" y="668"/>
                    </a:cubicBezTo>
                    <a:lnTo>
                      <a:pt x="946" y="1015"/>
                    </a:lnTo>
                    <a:cubicBezTo>
                      <a:pt x="987" y="1031"/>
                      <a:pt x="1032" y="1039"/>
                      <a:pt x="1077" y="1039"/>
                    </a:cubicBezTo>
                    <a:cubicBezTo>
                      <a:pt x="1209" y="1039"/>
                      <a:pt x="1349" y="974"/>
                      <a:pt x="1419" y="857"/>
                    </a:cubicBezTo>
                    <a:cubicBezTo>
                      <a:pt x="1482" y="699"/>
                      <a:pt x="1419" y="447"/>
                      <a:pt x="1261" y="384"/>
                    </a:cubicBezTo>
                    <a:lnTo>
                      <a:pt x="536" y="38"/>
                    </a:lnTo>
                    <a:cubicBezTo>
                      <a:pt x="493" y="12"/>
                      <a:pt x="445" y="0"/>
                      <a:pt x="396" y="0"/>
                    </a:cubicBezTo>
                    <a:close/>
                  </a:path>
                </a:pathLst>
              </a:custGeom>
              <a:grpFill/>
              <a:ln>
                <a:noFill/>
              </a:ln>
            </p:spPr>
            <p:txBody>
              <a:bodyPr spcFirstLastPara="1" wrap="square" lIns="68569" tIns="68569" rIns="68569" bIns="68569" anchor="ctr" anchorCtr="0">
                <a:noAutofit/>
              </a:bodyPr>
              <a:lstStyle/>
              <a:p>
                <a:endParaRPr sz="1050"/>
              </a:p>
            </p:txBody>
          </p:sp>
          <p:sp>
            <p:nvSpPr>
              <p:cNvPr id="632" name="Google Shape;10419;p74"/>
              <p:cNvSpPr/>
              <p:nvPr/>
            </p:nvSpPr>
            <p:spPr>
              <a:xfrm>
                <a:off x="5588450" y="3288075"/>
                <a:ext cx="37025" cy="26800"/>
              </a:xfrm>
              <a:custGeom>
                <a:avLst/>
                <a:gdLst/>
                <a:ahLst/>
                <a:cxnLst/>
                <a:rect l="l" t="t" r="r" b="b"/>
                <a:pathLst>
                  <a:path w="1481" h="1072" extrusionOk="0">
                    <a:moveTo>
                      <a:pt x="1110" y="0"/>
                    </a:moveTo>
                    <a:cubicBezTo>
                      <a:pt x="1049" y="0"/>
                      <a:pt x="983" y="18"/>
                      <a:pt x="914" y="57"/>
                    </a:cubicBezTo>
                    <a:lnTo>
                      <a:pt x="221" y="404"/>
                    </a:lnTo>
                    <a:cubicBezTo>
                      <a:pt x="63" y="498"/>
                      <a:pt x="0" y="687"/>
                      <a:pt x="63" y="877"/>
                    </a:cubicBezTo>
                    <a:cubicBezTo>
                      <a:pt x="132" y="991"/>
                      <a:pt x="250" y="1072"/>
                      <a:pt x="382" y="1072"/>
                    </a:cubicBezTo>
                    <a:cubicBezTo>
                      <a:pt x="432" y="1072"/>
                      <a:pt x="484" y="1060"/>
                      <a:pt x="536" y="1034"/>
                    </a:cubicBezTo>
                    <a:lnTo>
                      <a:pt x="1260" y="687"/>
                    </a:lnTo>
                    <a:cubicBezTo>
                      <a:pt x="1418" y="593"/>
                      <a:pt x="1481" y="404"/>
                      <a:pt x="1418" y="215"/>
                    </a:cubicBezTo>
                    <a:cubicBezTo>
                      <a:pt x="1353" y="85"/>
                      <a:pt x="1244" y="0"/>
                      <a:pt x="1110" y="0"/>
                    </a:cubicBezTo>
                    <a:close/>
                  </a:path>
                </a:pathLst>
              </a:custGeom>
              <a:grpFill/>
              <a:ln>
                <a:noFill/>
              </a:ln>
            </p:spPr>
            <p:txBody>
              <a:bodyPr spcFirstLastPara="1" wrap="square" lIns="68569" tIns="68569" rIns="68569" bIns="68569" anchor="ctr" anchorCtr="0">
                <a:noAutofit/>
              </a:bodyPr>
              <a:lstStyle/>
              <a:p>
                <a:endParaRPr sz="1050"/>
              </a:p>
            </p:txBody>
          </p:sp>
          <p:sp>
            <p:nvSpPr>
              <p:cNvPr id="633" name="Google Shape;10420;p74"/>
              <p:cNvSpPr/>
              <p:nvPr/>
            </p:nvSpPr>
            <p:spPr>
              <a:xfrm>
                <a:off x="5412025" y="3286350"/>
                <a:ext cx="177225" cy="243750"/>
              </a:xfrm>
              <a:custGeom>
                <a:avLst/>
                <a:gdLst/>
                <a:ahLst/>
                <a:cxnLst/>
                <a:rect l="l" t="t" r="r" b="b"/>
                <a:pathLst>
                  <a:path w="7089" h="9750" extrusionOk="0">
                    <a:moveTo>
                      <a:pt x="3529" y="0"/>
                    </a:moveTo>
                    <a:cubicBezTo>
                      <a:pt x="3151" y="0"/>
                      <a:pt x="2836" y="315"/>
                      <a:pt x="2836" y="725"/>
                    </a:cubicBezTo>
                    <a:lnTo>
                      <a:pt x="2836" y="1418"/>
                    </a:lnTo>
                    <a:cubicBezTo>
                      <a:pt x="2836" y="1040"/>
                      <a:pt x="2520" y="725"/>
                      <a:pt x="2111" y="725"/>
                    </a:cubicBezTo>
                    <a:cubicBezTo>
                      <a:pt x="1733" y="725"/>
                      <a:pt x="1418" y="1040"/>
                      <a:pt x="1418" y="1418"/>
                    </a:cubicBezTo>
                    <a:lnTo>
                      <a:pt x="1418" y="2143"/>
                    </a:lnTo>
                    <a:cubicBezTo>
                      <a:pt x="1544" y="2143"/>
                      <a:pt x="1638" y="2080"/>
                      <a:pt x="1764" y="2080"/>
                    </a:cubicBezTo>
                    <a:lnTo>
                      <a:pt x="3497" y="2080"/>
                    </a:lnTo>
                    <a:cubicBezTo>
                      <a:pt x="4253" y="2080"/>
                      <a:pt x="4883" y="2710"/>
                      <a:pt x="4883" y="3466"/>
                    </a:cubicBezTo>
                    <a:cubicBezTo>
                      <a:pt x="4883" y="4096"/>
                      <a:pt x="4474" y="4600"/>
                      <a:pt x="3907" y="4758"/>
                    </a:cubicBezTo>
                    <a:cubicBezTo>
                      <a:pt x="4064" y="5073"/>
                      <a:pt x="4159" y="5482"/>
                      <a:pt x="4159" y="5860"/>
                    </a:cubicBezTo>
                    <a:cubicBezTo>
                      <a:pt x="4159" y="6081"/>
                      <a:pt x="4001" y="6238"/>
                      <a:pt x="3812" y="6238"/>
                    </a:cubicBezTo>
                    <a:cubicBezTo>
                      <a:pt x="3623" y="6238"/>
                      <a:pt x="3466" y="6081"/>
                      <a:pt x="3466" y="5860"/>
                    </a:cubicBezTo>
                    <a:cubicBezTo>
                      <a:pt x="3466" y="4915"/>
                      <a:pt x="2678" y="4128"/>
                      <a:pt x="1733" y="4128"/>
                    </a:cubicBezTo>
                    <a:lnTo>
                      <a:pt x="3466" y="4128"/>
                    </a:lnTo>
                    <a:cubicBezTo>
                      <a:pt x="3844" y="4128"/>
                      <a:pt x="4159" y="3812"/>
                      <a:pt x="4159" y="3434"/>
                    </a:cubicBezTo>
                    <a:cubicBezTo>
                      <a:pt x="4159" y="3025"/>
                      <a:pt x="3844" y="2710"/>
                      <a:pt x="3466" y="2710"/>
                    </a:cubicBezTo>
                    <a:lnTo>
                      <a:pt x="1733" y="2710"/>
                    </a:lnTo>
                    <a:cubicBezTo>
                      <a:pt x="788" y="2710"/>
                      <a:pt x="0" y="3497"/>
                      <a:pt x="0" y="4443"/>
                    </a:cubicBezTo>
                    <a:lnTo>
                      <a:pt x="0" y="5167"/>
                    </a:lnTo>
                    <a:cubicBezTo>
                      <a:pt x="0" y="6112"/>
                      <a:pt x="536" y="6963"/>
                      <a:pt x="1386" y="7372"/>
                    </a:cubicBezTo>
                    <a:lnTo>
                      <a:pt x="1386" y="8318"/>
                    </a:lnTo>
                    <a:cubicBezTo>
                      <a:pt x="977" y="8318"/>
                      <a:pt x="662" y="8633"/>
                      <a:pt x="662" y="9011"/>
                    </a:cubicBezTo>
                    <a:lnTo>
                      <a:pt x="662" y="9389"/>
                    </a:lnTo>
                    <a:cubicBezTo>
                      <a:pt x="662" y="9578"/>
                      <a:pt x="819" y="9735"/>
                      <a:pt x="1008" y="9735"/>
                    </a:cubicBezTo>
                    <a:lnTo>
                      <a:pt x="5860" y="9735"/>
                    </a:lnTo>
                    <a:cubicBezTo>
                      <a:pt x="5923" y="9745"/>
                      <a:pt x="5979" y="9749"/>
                      <a:pt x="6029" y="9749"/>
                    </a:cubicBezTo>
                    <a:cubicBezTo>
                      <a:pt x="6305" y="9749"/>
                      <a:pt x="6396" y="9612"/>
                      <a:pt x="6396" y="9452"/>
                    </a:cubicBezTo>
                    <a:lnTo>
                      <a:pt x="6396" y="9105"/>
                    </a:lnTo>
                    <a:cubicBezTo>
                      <a:pt x="6396" y="8696"/>
                      <a:pt x="6112" y="8381"/>
                      <a:pt x="5702" y="8381"/>
                    </a:cubicBezTo>
                    <a:lnTo>
                      <a:pt x="5702" y="7436"/>
                    </a:lnTo>
                    <a:cubicBezTo>
                      <a:pt x="6522" y="7057"/>
                      <a:pt x="7089" y="6175"/>
                      <a:pt x="7089" y="5230"/>
                    </a:cubicBezTo>
                    <a:lnTo>
                      <a:pt x="7089" y="2143"/>
                    </a:lnTo>
                    <a:cubicBezTo>
                      <a:pt x="7089" y="1733"/>
                      <a:pt x="6774" y="1418"/>
                      <a:pt x="6364" y="1418"/>
                    </a:cubicBezTo>
                    <a:cubicBezTo>
                      <a:pt x="5986" y="1418"/>
                      <a:pt x="5671" y="1733"/>
                      <a:pt x="5671" y="2143"/>
                    </a:cubicBezTo>
                    <a:lnTo>
                      <a:pt x="5671" y="1418"/>
                    </a:lnTo>
                    <a:cubicBezTo>
                      <a:pt x="5671" y="1040"/>
                      <a:pt x="5356" y="725"/>
                      <a:pt x="4946" y="725"/>
                    </a:cubicBezTo>
                    <a:cubicBezTo>
                      <a:pt x="4568" y="725"/>
                      <a:pt x="4253" y="1040"/>
                      <a:pt x="4253" y="1418"/>
                    </a:cubicBezTo>
                    <a:lnTo>
                      <a:pt x="4253" y="725"/>
                    </a:lnTo>
                    <a:cubicBezTo>
                      <a:pt x="4253" y="315"/>
                      <a:pt x="3938" y="0"/>
                      <a:pt x="3529"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42" name="Google Shape;10478;p74"/>
            <p:cNvGrpSpPr/>
            <p:nvPr/>
          </p:nvGrpSpPr>
          <p:grpSpPr>
            <a:xfrm>
              <a:off x="8893927" y="2653654"/>
              <a:ext cx="680754" cy="668254"/>
              <a:chOff x="5716825" y="3235950"/>
              <a:chExt cx="300900" cy="295375"/>
            </a:xfrm>
            <a:grpFill/>
          </p:grpSpPr>
          <p:sp>
            <p:nvSpPr>
              <p:cNvPr id="643" name="Google Shape;10479;p74"/>
              <p:cNvSpPr/>
              <p:nvPr/>
            </p:nvSpPr>
            <p:spPr>
              <a:xfrm>
                <a:off x="5716825" y="3309975"/>
                <a:ext cx="137075" cy="146525"/>
              </a:xfrm>
              <a:custGeom>
                <a:avLst/>
                <a:gdLst/>
                <a:ahLst/>
                <a:cxnLst/>
                <a:rect l="l" t="t" r="r" b="b"/>
                <a:pathLst>
                  <a:path w="5483" h="5861" extrusionOk="0">
                    <a:moveTo>
                      <a:pt x="2584" y="1"/>
                    </a:moveTo>
                    <a:lnTo>
                      <a:pt x="410" y="2206"/>
                    </a:lnTo>
                    <a:cubicBezTo>
                      <a:pt x="1" y="2615"/>
                      <a:pt x="1" y="3277"/>
                      <a:pt x="410" y="3655"/>
                    </a:cubicBezTo>
                    <a:lnTo>
                      <a:pt x="2584" y="5860"/>
                    </a:lnTo>
                    <a:lnTo>
                      <a:pt x="3781" y="4632"/>
                    </a:lnTo>
                    <a:cubicBezTo>
                      <a:pt x="3844" y="4584"/>
                      <a:pt x="3939" y="4561"/>
                      <a:pt x="4029" y="4561"/>
                    </a:cubicBezTo>
                    <a:cubicBezTo>
                      <a:pt x="4120" y="4561"/>
                      <a:pt x="4206" y="4584"/>
                      <a:pt x="4254" y="4632"/>
                    </a:cubicBezTo>
                    <a:lnTo>
                      <a:pt x="4726" y="5104"/>
                    </a:lnTo>
                    <a:cubicBezTo>
                      <a:pt x="4789" y="5167"/>
                      <a:pt x="4884" y="5199"/>
                      <a:pt x="4974" y="5199"/>
                    </a:cubicBezTo>
                    <a:cubicBezTo>
                      <a:pt x="5065" y="5199"/>
                      <a:pt x="5152" y="5167"/>
                      <a:pt x="5199" y="5104"/>
                    </a:cubicBezTo>
                    <a:cubicBezTo>
                      <a:pt x="5325" y="5010"/>
                      <a:pt x="5325" y="4758"/>
                      <a:pt x="5199" y="4632"/>
                    </a:cubicBezTo>
                    <a:lnTo>
                      <a:pt x="4726" y="4159"/>
                    </a:lnTo>
                    <a:cubicBezTo>
                      <a:pt x="4632" y="4065"/>
                      <a:pt x="4632" y="3813"/>
                      <a:pt x="4726" y="3687"/>
                    </a:cubicBezTo>
                    <a:lnTo>
                      <a:pt x="5482" y="2962"/>
                    </a:lnTo>
                    <a:lnTo>
                      <a:pt x="5010" y="2489"/>
                    </a:lnTo>
                    <a:lnTo>
                      <a:pt x="4789" y="2710"/>
                    </a:lnTo>
                    <a:cubicBezTo>
                      <a:pt x="4584" y="2915"/>
                      <a:pt x="4317" y="3017"/>
                      <a:pt x="4049" y="3017"/>
                    </a:cubicBezTo>
                    <a:cubicBezTo>
                      <a:pt x="3781" y="3017"/>
                      <a:pt x="3513" y="2915"/>
                      <a:pt x="3309" y="2710"/>
                    </a:cubicBezTo>
                    <a:cubicBezTo>
                      <a:pt x="2930" y="2332"/>
                      <a:pt x="2930" y="1670"/>
                      <a:pt x="3309" y="1261"/>
                    </a:cubicBezTo>
                    <a:lnTo>
                      <a:pt x="3561" y="1040"/>
                    </a:lnTo>
                    <a:lnTo>
                      <a:pt x="2584" y="1"/>
                    </a:lnTo>
                    <a:close/>
                  </a:path>
                </a:pathLst>
              </a:custGeom>
              <a:grpFill/>
              <a:ln>
                <a:noFill/>
              </a:ln>
            </p:spPr>
            <p:txBody>
              <a:bodyPr spcFirstLastPara="1" wrap="square" lIns="68569" tIns="68569" rIns="68569" bIns="68569" anchor="ctr" anchorCtr="0">
                <a:noAutofit/>
              </a:bodyPr>
              <a:lstStyle/>
              <a:p>
                <a:endParaRPr sz="1050"/>
              </a:p>
            </p:txBody>
          </p:sp>
          <p:sp>
            <p:nvSpPr>
              <p:cNvPr id="644" name="Google Shape;10480;p74"/>
              <p:cNvSpPr/>
              <p:nvPr/>
            </p:nvSpPr>
            <p:spPr>
              <a:xfrm>
                <a:off x="5794025" y="3235950"/>
                <a:ext cx="145725" cy="133900"/>
              </a:xfrm>
              <a:custGeom>
                <a:avLst/>
                <a:gdLst/>
                <a:ahLst/>
                <a:cxnLst/>
                <a:rect l="l" t="t" r="r" b="b"/>
                <a:pathLst>
                  <a:path w="5829" h="5356" extrusionOk="0">
                    <a:moveTo>
                      <a:pt x="2926" y="0"/>
                    </a:moveTo>
                    <a:cubicBezTo>
                      <a:pt x="2662" y="0"/>
                      <a:pt x="2394" y="95"/>
                      <a:pt x="2205" y="284"/>
                    </a:cubicBezTo>
                    <a:lnTo>
                      <a:pt x="0" y="2457"/>
                    </a:lnTo>
                    <a:lnTo>
                      <a:pt x="1229" y="3686"/>
                    </a:lnTo>
                    <a:cubicBezTo>
                      <a:pt x="1323" y="3781"/>
                      <a:pt x="1323" y="4033"/>
                      <a:pt x="1229" y="4127"/>
                    </a:cubicBezTo>
                    <a:lnTo>
                      <a:pt x="725" y="4600"/>
                    </a:lnTo>
                    <a:cubicBezTo>
                      <a:pt x="630" y="4726"/>
                      <a:pt x="630" y="4978"/>
                      <a:pt x="725" y="5072"/>
                    </a:cubicBezTo>
                    <a:cubicBezTo>
                      <a:pt x="788" y="5135"/>
                      <a:pt x="882" y="5167"/>
                      <a:pt x="977" y="5167"/>
                    </a:cubicBezTo>
                    <a:cubicBezTo>
                      <a:pt x="1071" y="5167"/>
                      <a:pt x="1166" y="5135"/>
                      <a:pt x="1229" y="5072"/>
                    </a:cubicBezTo>
                    <a:lnTo>
                      <a:pt x="1701" y="4600"/>
                    </a:lnTo>
                    <a:cubicBezTo>
                      <a:pt x="1749" y="4553"/>
                      <a:pt x="1835" y="4529"/>
                      <a:pt x="1926" y="4529"/>
                    </a:cubicBezTo>
                    <a:cubicBezTo>
                      <a:pt x="2016" y="4529"/>
                      <a:pt x="2111" y="4553"/>
                      <a:pt x="2174" y="4600"/>
                    </a:cubicBezTo>
                    <a:lnTo>
                      <a:pt x="2898" y="5356"/>
                    </a:lnTo>
                    <a:lnTo>
                      <a:pt x="3371" y="4883"/>
                    </a:lnTo>
                    <a:lnTo>
                      <a:pt x="3151" y="4663"/>
                    </a:lnTo>
                    <a:cubicBezTo>
                      <a:pt x="2741" y="4253"/>
                      <a:pt x="2741" y="3592"/>
                      <a:pt x="3151" y="3214"/>
                    </a:cubicBezTo>
                    <a:cubicBezTo>
                      <a:pt x="3340" y="3009"/>
                      <a:pt x="3607" y="2906"/>
                      <a:pt x="3875" y="2906"/>
                    </a:cubicBezTo>
                    <a:cubicBezTo>
                      <a:pt x="4143" y="2906"/>
                      <a:pt x="4411" y="3009"/>
                      <a:pt x="4600" y="3214"/>
                    </a:cubicBezTo>
                    <a:lnTo>
                      <a:pt x="4852" y="3434"/>
                    </a:lnTo>
                    <a:lnTo>
                      <a:pt x="5828" y="2457"/>
                    </a:lnTo>
                    <a:lnTo>
                      <a:pt x="3623" y="284"/>
                    </a:lnTo>
                    <a:cubicBezTo>
                      <a:pt x="3450" y="95"/>
                      <a:pt x="3190" y="0"/>
                      <a:pt x="2926" y="0"/>
                    </a:cubicBezTo>
                    <a:close/>
                  </a:path>
                </a:pathLst>
              </a:custGeom>
              <a:grpFill/>
              <a:ln>
                <a:noFill/>
              </a:ln>
            </p:spPr>
            <p:txBody>
              <a:bodyPr spcFirstLastPara="1" wrap="square" lIns="68569" tIns="68569" rIns="68569" bIns="68569" anchor="ctr" anchorCtr="0">
                <a:noAutofit/>
              </a:bodyPr>
              <a:lstStyle/>
              <a:p>
                <a:endParaRPr sz="1050"/>
              </a:p>
            </p:txBody>
          </p:sp>
          <p:sp>
            <p:nvSpPr>
              <p:cNvPr id="645" name="Google Shape;10481;p74"/>
              <p:cNvSpPr/>
              <p:nvPr/>
            </p:nvSpPr>
            <p:spPr>
              <a:xfrm>
                <a:off x="5880650" y="3309975"/>
                <a:ext cx="137075" cy="145725"/>
              </a:xfrm>
              <a:custGeom>
                <a:avLst/>
                <a:gdLst/>
                <a:ahLst/>
                <a:cxnLst/>
                <a:rect l="l" t="t" r="r" b="b"/>
                <a:pathLst>
                  <a:path w="5483" h="5829" extrusionOk="0">
                    <a:moveTo>
                      <a:pt x="2899" y="1"/>
                    </a:moveTo>
                    <a:lnTo>
                      <a:pt x="1702" y="1229"/>
                    </a:lnTo>
                    <a:cubicBezTo>
                      <a:pt x="1639" y="1292"/>
                      <a:pt x="1544" y="1324"/>
                      <a:pt x="1450" y="1324"/>
                    </a:cubicBezTo>
                    <a:cubicBezTo>
                      <a:pt x="1355" y="1324"/>
                      <a:pt x="1261" y="1292"/>
                      <a:pt x="1198" y="1229"/>
                    </a:cubicBezTo>
                    <a:lnTo>
                      <a:pt x="725" y="757"/>
                    </a:lnTo>
                    <a:cubicBezTo>
                      <a:pt x="678" y="694"/>
                      <a:pt x="591" y="662"/>
                      <a:pt x="501" y="662"/>
                    </a:cubicBezTo>
                    <a:cubicBezTo>
                      <a:pt x="410" y="662"/>
                      <a:pt x="316" y="694"/>
                      <a:pt x="253" y="757"/>
                    </a:cubicBezTo>
                    <a:cubicBezTo>
                      <a:pt x="158" y="883"/>
                      <a:pt x="158" y="1103"/>
                      <a:pt x="253" y="1229"/>
                    </a:cubicBezTo>
                    <a:lnTo>
                      <a:pt x="725" y="1702"/>
                    </a:lnTo>
                    <a:cubicBezTo>
                      <a:pt x="851" y="1828"/>
                      <a:pt x="851" y="2048"/>
                      <a:pt x="725" y="2174"/>
                    </a:cubicBezTo>
                    <a:lnTo>
                      <a:pt x="1" y="2899"/>
                    </a:lnTo>
                    <a:lnTo>
                      <a:pt x="473" y="3372"/>
                    </a:lnTo>
                    <a:lnTo>
                      <a:pt x="694" y="3151"/>
                    </a:lnTo>
                    <a:cubicBezTo>
                      <a:pt x="898" y="2946"/>
                      <a:pt x="1166" y="2844"/>
                      <a:pt x="1434" y="2844"/>
                    </a:cubicBezTo>
                    <a:cubicBezTo>
                      <a:pt x="1702" y="2844"/>
                      <a:pt x="1970" y="2946"/>
                      <a:pt x="2174" y="3151"/>
                    </a:cubicBezTo>
                    <a:cubicBezTo>
                      <a:pt x="2552" y="3529"/>
                      <a:pt x="2552" y="4222"/>
                      <a:pt x="2174" y="4600"/>
                    </a:cubicBezTo>
                    <a:lnTo>
                      <a:pt x="1922" y="4852"/>
                    </a:lnTo>
                    <a:lnTo>
                      <a:pt x="2899" y="5829"/>
                    </a:lnTo>
                    <a:lnTo>
                      <a:pt x="5073" y="3655"/>
                    </a:lnTo>
                    <a:cubicBezTo>
                      <a:pt x="5482" y="3277"/>
                      <a:pt x="5482" y="2615"/>
                      <a:pt x="5073" y="2206"/>
                    </a:cubicBezTo>
                    <a:lnTo>
                      <a:pt x="2899" y="1"/>
                    </a:lnTo>
                    <a:close/>
                  </a:path>
                </a:pathLst>
              </a:custGeom>
              <a:grpFill/>
              <a:ln>
                <a:noFill/>
              </a:ln>
            </p:spPr>
            <p:txBody>
              <a:bodyPr spcFirstLastPara="1" wrap="square" lIns="68569" tIns="68569" rIns="68569" bIns="68569" anchor="ctr" anchorCtr="0">
                <a:noAutofit/>
              </a:bodyPr>
              <a:lstStyle/>
              <a:p>
                <a:endParaRPr sz="1050"/>
              </a:p>
            </p:txBody>
          </p:sp>
          <p:sp>
            <p:nvSpPr>
              <p:cNvPr id="646" name="Google Shape;10482;p74"/>
              <p:cNvSpPr/>
              <p:nvPr/>
            </p:nvSpPr>
            <p:spPr>
              <a:xfrm>
                <a:off x="5794025" y="3396625"/>
                <a:ext cx="147300" cy="134700"/>
              </a:xfrm>
              <a:custGeom>
                <a:avLst/>
                <a:gdLst/>
                <a:ahLst/>
                <a:cxnLst/>
                <a:rect l="l" t="t" r="r" b="b"/>
                <a:pathLst>
                  <a:path w="5892" h="5388" extrusionOk="0">
                    <a:moveTo>
                      <a:pt x="2993" y="0"/>
                    </a:moveTo>
                    <a:lnTo>
                      <a:pt x="2520" y="473"/>
                    </a:lnTo>
                    <a:lnTo>
                      <a:pt x="2741" y="725"/>
                    </a:lnTo>
                    <a:cubicBezTo>
                      <a:pt x="3151" y="1103"/>
                      <a:pt x="3151" y="1764"/>
                      <a:pt x="2741" y="2174"/>
                    </a:cubicBezTo>
                    <a:cubicBezTo>
                      <a:pt x="2505" y="2363"/>
                      <a:pt x="2221" y="2457"/>
                      <a:pt x="1949" y="2457"/>
                    </a:cubicBezTo>
                    <a:cubicBezTo>
                      <a:pt x="1678" y="2457"/>
                      <a:pt x="1418" y="2363"/>
                      <a:pt x="1229" y="2174"/>
                    </a:cubicBezTo>
                    <a:lnTo>
                      <a:pt x="977" y="1922"/>
                    </a:lnTo>
                    <a:lnTo>
                      <a:pt x="0" y="2930"/>
                    </a:lnTo>
                    <a:lnTo>
                      <a:pt x="2205" y="5072"/>
                    </a:lnTo>
                    <a:cubicBezTo>
                      <a:pt x="2394" y="5293"/>
                      <a:pt x="2678" y="5387"/>
                      <a:pt x="2930" y="5387"/>
                    </a:cubicBezTo>
                    <a:cubicBezTo>
                      <a:pt x="3214" y="5387"/>
                      <a:pt x="3497" y="5293"/>
                      <a:pt x="3686" y="5072"/>
                    </a:cubicBezTo>
                    <a:lnTo>
                      <a:pt x="5891" y="2930"/>
                    </a:lnTo>
                    <a:lnTo>
                      <a:pt x="4663" y="1701"/>
                    </a:lnTo>
                    <a:cubicBezTo>
                      <a:pt x="4568" y="1575"/>
                      <a:pt x="4568" y="1355"/>
                      <a:pt x="4663" y="1229"/>
                    </a:cubicBezTo>
                    <a:lnTo>
                      <a:pt x="5167" y="756"/>
                    </a:lnTo>
                    <a:cubicBezTo>
                      <a:pt x="5261" y="630"/>
                      <a:pt x="5261" y="410"/>
                      <a:pt x="5167" y="284"/>
                    </a:cubicBezTo>
                    <a:cubicBezTo>
                      <a:pt x="5104" y="221"/>
                      <a:pt x="5009" y="189"/>
                      <a:pt x="4915" y="189"/>
                    </a:cubicBezTo>
                    <a:cubicBezTo>
                      <a:pt x="4820" y="189"/>
                      <a:pt x="4726" y="221"/>
                      <a:pt x="4663" y="284"/>
                    </a:cubicBezTo>
                    <a:lnTo>
                      <a:pt x="4190" y="756"/>
                    </a:lnTo>
                    <a:cubicBezTo>
                      <a:pt x="4143" y="819"/>
                      <a:pt x="4056" y="851"/>
                      <a:pt x="3966" y="851"/>
                    </a:cubicBezTo>
                    <a:cubicBezTo>
                      <a:pt x="3875" y="851"/>
                      <a:pt x="3781" y="819"/>
                      <a:pt x="3718" y="756"/>
                    </a:cubicBezTo>
                    <a:lnTo>
                      <a:pt x="2993" y="0"/>
                    </a:lnTo>
                    <a:close/>
                  </a:path>
                </a:pathLst>
              </a:custGeom>
              <a:grpFill/>
              <a:ln>
                <a:noFill/>
              </a:ln>
            </p:spPr>
            <p:txBody>
              <a:bodyPr spcFirstLastPara="1" wrap="square" lIns="68569" tIns="68569" rIns="68569" bIns="68569" anchor="ctr" anchorCtr="0">
                <a:noAutofit/>
              </a:bodyPr>
              <a:lstStyle/>
              <a:p>
                <a:endParaRPr sz="1050"/>
              </a:p>
            </p:txBody>
          </p:sp>
        </p:grpSp>
        <p:grpSp>
          <p:nvGrpSpPr>
            <p:cNvPr id="647" name="Google Shape;10101;p74"/>
            <p:cNvGrpSpPr/>
            <p:nvPr/>
          </p:nvGrpSpPr>
          <p:grpSpPr>
            <a:xfrm>
              <a:off x="11859078" y="5555346"/>
              <a:ext cx="466003" cy="432208"/>
              <a:chOff x="-62511900" y="4129100"/>
              <a:chExt cx="304050" cy="282000"/>
            </a:xfrm>
            <a:grpFill/>
          </p:grpSpPr>
          <p:sp>
            <p:nvSpPr>
              <p:cNvPr id="648" name="Google Shape;10102;p74"/>
              <p:cNvSpPr/>
              <p:nvPr/>
            </p:nvSpPr>
            <p:spPr>
              <a:xfrm>
                <a:off x="-62414225" y="4203925"/>
                <a:ext cx="206375" cy="207175"/>
              </a:xfrm>
              <a:custGeom>
                <a:avLst/>
                <a:gdLst/>
                <a:ahLst/>
                <a:cxnLst/>
                <a:rect l="l" t="t" r="r" b="b"/>
                <a:pathLst>
                  <a:path w="8255" h="8287" extrusionOk="0">
                    <a:moveTo>
                      <a:pt x="4128" y="1229"/>
                    </a:moveTo>
                    <a:cubicBezTo>
                      <a:pt x="4348" y="1229"/>
                      <a:pt x="4506" y="1418"/>
                      <a:pt x="4506" y="1670"/>
                    </a:cubicBezTo>
                    <a:lnTo>
                      <a:pt x="4506" y="1922"/>
                    </a:lnTo>
                    <a:cubicBezTo>
                      <a:pt x="4978" y="2080"/>
                      <a:pt x="5356" y="2552"/>
                      <a:pt x="5356" y="3119"/>
                    </a:cubicBezTo>
                    <a:cubicBezTo>
                      <a:pt x="5356" y="3340"/>
                      <a:pt x="5136" y="3498"/>
                      <a:pt x="4947" y="3498"/>
                    </a:cubicBezTo>
                    <a:cubicBezTo>
                      <a:pt x="4726" y="3498"/>
                      <a:pt x="4506" y="3308"/>
                      <a:pt x="4506" y="3119"/>
                    </a:cubicBezTo>
                    <a:cubicBezTo>
                      <a:pt x="4506" y="2867"/>
                      <a:pt x="4317" y="2710"/>
                      <a:pt x="4128" y="2710"/>
                    </a:cubicBezTo>
                    <a:cubicBezTo>
                      <a:pt x="3939" y="2710"/>
                      <a:pt x="3687" y="2930"/>
                      <a:pt x="3687" y="3119"/>
                    </a:cubicBezTo>
                    <a:cubicBezTo>
                      <a:pt x="3718" y="3340"/>
                      <a:pt x="4033" y="3592"/>
                      <a:pt x="4411" y="3813"/>
                    </a:cubicBezTo>
                    <a:cubicBezTo>
                      <a:pt x="4821" y="4128"/>
                      <a:pt x="5388" y="4537"/>
                      <a:pt x="5388" y="5199"/>
                    </a:cubicBezTo>
                    <a:cubicBezTo>
                      <a:pt x="5388" y="5766"/>
                      <a:pt x="5041" y="6175"/>
                      <a:pt x="4569" y="6396"/>
                    </a:cubicBezTo>
                    <a:lnTo>
                      <a:pt x="4569" y="6648"/>
                    </a:lnTo>
                    <a:cubicBezTo>
                      <a:pt x="4569" y="6900"/>
                      <a:pt x="4348" y="7089"/>
                      <a:pt x="4159" y="7089"/>
                    </a:cubicBezTo>
                    <a:cubicBezTo>
                      <a:pt x="3970" y="7089"/>
                      <a:pt x="3718" y="6900"/>
                      <a:pt x="3718" y="6648"/>
                    </a:cubicBezTo>
                    <a:lnTo>
                      <a:pt x="3718" y="6396"/>
                    </a:lnTo>
                    <a:cubicBezTo>
                      <a:pt x="3245" y="6238"/>
                      <a:pt x="2899" y="5766"/>
                      <a:pt x="2899" y="5199"/>
                    </a:cubicBezTo>
                    <a:cubicBezTo>
                      <a:pt x="2899" y="4978"/>
                      <a:pt x="3088" y="4821"/>
                      <a:pt x="3308" y="4821"/>
                    </a:cubicBezTo>
                    <a:cubicBezTo>
                      <a:pt x="3498" y="4821"/>
                      <a:pt x="3687" y="5010"/>
                      <a:pt x="3687" y="5199"/>
                    </a:cubicBezTo>
                    <a:cubicBezTo>
                      <a:pt x="3687" y="5451"/>
                      <a:pt x="3876" y="5608"/>
                      <a:pt x="4128" y="5608"/>
                    </a:cubicBezTo>
                    <a:cubicBezTo>
                      <a:pt x="4348" y="5608"/>
                      <a:pt x="4506" y="5388"/>
                      <a:pt x="4506" y="5199"/>
                    </a:cubicBezTo>
                    <a:cubicBezTo>
                      <a:pt x="4506" y="4978"/>
                      <a:pt x="4191" y="4726"/>
                      <a:pt x="3844" y="4506"/>
                    </a:cubicBezTo>
                    <a:cubicBezTo>
                      <a:pt x="3403" y="4191"/>
                      <a:pt x="2867" y="3781"/>
                      <a:pt x="2867" y="3119"/>
                    </a:cubicBezTo>
                    <a:cubicBezTo>
                      <a:pt x="2867" y="2552"/>
                      <a:pt x="3214" y="2143"/>
                      <a:pt x="3687" y="1922"/>
                    </a:cubicBezTo>
                    <a:lnTo>
                      <a:pt x="3687" y="1670"/>
                    </a:lnTo>
                    <a:cubicBezTo>
                      <a:pt x="3687" y="1418"/>
                      <a:pt x="3876" y="1229"/>
                      <a:pt x="4128" y="1229"/>
                    </a:cubicBezTo>
                    <a:close/>
                    <a:moveTo>
                      <a:pt x="4128" y="0"/>
                    </a:moveTo>
                    <a:cubicBezTo>
                      <a:pt x="1828" y="0"/>
                      <a:pt x="0" y="1859"/>
                      <a:pt x="0" y="4128"/>
                    </a:cubicBezTo>
                    <a:cubicBezTo>
                      <a:pt x="0" y="6427"/>
                      <a:pt x="1828" y="8286"/>
                      <a:pt x="4128" y="8286"/>
                    </a:cubicBezTo>
                    <a:cubicBezTo>
                      <a:pt x="6396" y="8286"/>
                      <a:pt x="8255" y="6427"/>
                      <a:pt x="8255" y="4128"/>
                    </a:cubicBezTo>
                    <a:cubicBezTo>
                      <a:pt x="8255" y="1859"/>
                      <a:pt x="6396" y="0"/>
                      <a:pt x="4128" y="0"/>
                    </a:cubicBezTo>
                    <a:close/>
                  </a:path>
                </a:pathLst>
              </a:custGeom>
              <a:grpFill/>
              <a:ln>
                <a:noFill/>
              </a:ln>
            </p:spPr>
            <p:txBody>
              <a:bodyPr spcFirstLastPara="1" wrap="square" lIns="68569" tIns="68569" rIns="68569" bIns="68569" anchor="ctr" anchorCtr="0">
                <a:noAutofit/>
              </a:bodyPr>
              <a:lstStyle/>
              <a:p>
                <a:endParaRPr sz="1050"/>
              </a:p>
            </p:txBody>
          </p:sp>
          <p:sp>
            <p:nvSpPr>
              <p:cNvPr id="649" name="Google Shape;10103;p74"/>
              <p:cNvSpPr/>
              <p:nvPr/>
            </p:nvSpPr>
            <p:spPr>
              <a:xfrm>
                <a:off x="-62511100" y="4129100"/>
                <a:ext cx="159900" cy="74850"/>
              </a:xfrm>
              <a:custGeom>
                <a:avLst/>
                <a:gdLst/>
                <a:ahLst/>
                <a:cxnLst/>
                <a:rect l="l" t="t" r="r" b="b"/>
                <a:pathLst>
                  <a:path w="6396" h="2994" extrusionOk="0">
                    <a:moveTo>
                      <a:pt x="3214" y="1"/>
                    </a:moveTo>
                    <a:cubicBezTo>
                      <a:pt x="1450" y="1"/>
                      <a:pt x="0" y="662"/>
                      <a:pt x="0" y="1513"/>
                    </a:cubicBezTo>
                    <a:cubicBezTo>
                      <a:pt x="0" y="2332"/>
                      <a:pt x="1450" y="2993"/>
                      <a:pt x="3214" y="2993"/>
                    </a:cubicBezTo>
                    <a:cubicBezTo>
                      <a:pt x="4947" y="2993"/>
                      <a:pt x="6396" y="2332"/>
                      <a:pt x="6396" y="1513"/>
                    </a:cubicBezTo>
                    <a:cubicBezTo>
                      <a:pt x="6396" y="662"/>
                      <a:pt x="4947" y="1"/>
                      <a:pt x="3214" y="1"/>
                    </a:cubicBezTo>
                    <a:close/>
                  </a:path>
                </a:pathLst>
              </a:custGeom>
              <a:grpFill/>
              <a:ln>
                <a:noFill/>
              </a:ln>
            </p:spPr>
            <p:txBody>
              <a:bodyPr spcFirstLastPara="1" wrap="square" lIns="68569" tIns="68569" rIns="68569" bIns="68569" anchor="ctr" anchorCtr="0">
                <a:noAutofit/>
              </a:bodyPr>
              <a:lstStyle/>
              <a:p>
                <a:endParaRPr sz="1050"/>
              </a:p>
            </p:txBody>
          </p:sp>
          <p:sp>
            <p:nvSpPr>
              <p:cNvPr id="650" name="Google Shape;10104;p74"/>
              <p:cNvSpPr/>
              <p:nvPr/>
            </p:nvSpPr>
            <p:spPr>
              <a:xfrm>
                <a:off x="-62511100" y="4207075"/>
                <a:ext cx="110275" cy="59875"/>
              </a:xfrm>
              <a:custGeom>
                <a:avLst/>
                <a:gdLst/>
                <a:ahLst/>
                <a:cxnLst/>
                <a:rect l="l" t="t" r="r" b="b"/>
                <a:pathLst>
                  <a:path w="4411" h="2395" extrusionOk="0">
                    <a:moveTo>
                      <a:pt x="0" y="0"/>
                    </a:moveTo>
                    <a:lnTo>
                      <a:pt x="0" y="1135"/>
                    </a:lnTo>
                    <a:cubicBezTo>
                      <a:pt x="0" y="1450"/>
                      <a:pt x="347" y="1765"/>
                      <a:pt x="882" y="2017"/>
                    </a:cubicBezTo>
                    <a:cubicBezTo>
                      <a:pt x="1355" y="2237"/>
                      <a:pt x="2332" y="2395"/>
                      <a:pt x="3151" y="2395"/>
                    </a:cubicBezTo>
                    <a:lnTo>
                      <a:pt x="3308" y="2395"/>
                    </a:lnTo>
                    <a:cubicBezTo>
                      <a:pt x="3560" y="1733"/>
                      <a:pt x="3907" y="1135"/>
                      <a:pt x="4411" y="631"/>
                    </a:cubicBezTo>
                    <a:lnTo>
                      <a:pt x="4411" y="631"/>
                    </a:lnTo>
                    <a:cubicBezTo>
                      <a:pt x="4033" y="694"/>
                      <a:pt x="3623" y="757"/>
                      <a:pt x="3182" y="757"/>
                    </a:cubicBezTo>
                    <a:cubicBezTo>
                      <a:pt x="2363" y="757"/>
                      <a:pt x="1261" y="599"/>
                      <a:pt x="567" y="316"/>
                    </a:cubicBezTo>
                    <a:cubicBezTo>
                      <a:pt x="347" y="221"/>
                      <a:pt x="158" y="127"/>
                      <a:pt x="0" y="0"/>
                    </a:cubicBezTo>
                    <a:close/>
                  </a:path>
                </a:pathLst>
              </a:custGeom>
              <a:grpFill/>
              <a:ln>
                <a:noFill/>
              </a:ln>
            </p:spPr>
            <p:txBody>
              <a:bodyPr spcFirstLastPara="1" wrap="square" lIns="68569" tIns="68569" rIns="68569" bIns="68569" anchor="ctr" anchorCtr="0">
                <a:noAutofit/>
              </a:bodyPr>
              <a:lstStyle/>
              <a:p>
                <a:endParaRPr sz="1050"/>
              </a:p>
            </p:txBody>
          </p:sp>
          <p:sp>
            <p:nvSpPr>
              <p:cNvPr id="651" name="Google Shape;10105;p74"/>
              <p:cNvSpPr/>
              <p:nvPr/>
            </p:nvSpPr>
            <p:spPr>
              <a:xfrm>
                <a:off x="-62511100" y="4329950"/>
                <a:ext cx="106350" cy="59875"/>
              </a:xfrm>
              <a:custGeom>
                <a:avLst/>
                <a:gdLst/>
                <a:ahLst/>
                <a:cxnLst/>
                <a:rect l="l" t="t" r="r" b="b"/>
                <a:pathLst>
                  <a:path w="4254" h="2395" extrusionOk="0">
                    <a:moveTo>
                      <a:pt x="0" y="0"/>
                    </a:moveTo>
                    <a:lnTo>
                      <a:pt x="0" y="1197"/>
                    </a:lnTo>
                    <a:cubicBezTo>
                      <a:pt x="0" y="1701"/>
                      <a:pt x="1355" y="2395"/>
                      <a:pt x="3182" y="2395"/>
                    </a:cubicBezTo>
                    <a:cubicBezTo>
                      <a:pt x="3560" y="2395"/>
                      <a:pt x="3907" y="2363"/>
                      <a:pt x="4254" y="2332"/>
                    </a:cubicBezTo>
                    <a:cubicBezTo>
                      <a:pt x="3875" y="1859"/>
                      <a:pt x="3560" y="1355"/>
                      <a:pt x="3340" y="756"/>
                    </a:cubicBezTo>
                    <a:lnTo>
                      <a:pt x="3182" y="756"/>
                    </a:lnTo>
                    <a:cubicBezTo>
                      <a:pt x="2363" y="756"/>
                      <a:pt x="1261" y="599"/>
                      <a:pt x="567" y="315"/>
                    </a:cubicBezTo>
                    <a:cubicBezTo>
                      <a:pt x="347" y="252"/>
                      <a:pt x="158" y="126"/>
                      <a:pt x="0" y="0"/>
                    </a:cubicBezTo>
                    <a:close/>
                  </a:path>
                </a:pathLst>
              </a:custGeom>
              <a:grpFill/>
              <a:ln>
                <a:noFill/>
              </a:ln>
            </p:spPr>
            <p:txBody>
              <a:bodyPr spcFirstLastPara="1" wrap="square" lIns="68569" tIns="68569" rIns="68569" bIns="68569" anchor="ctr" anchorCtr="0">
                <a:noAutofit/>
              </a:bodyPr>
              <a:lstStyle/>
              <a:p>
                <a:endParaRPr sz="1050"/>
              </a:p>
            </p:txBody>
          </p:sp>
          <p:sp>
            <p:nvSpPr>
              <p:cNvPr id="652" name="Google Shape;10106;p74"/>
              <p:cNvSpPr/>
              <p:nvPr/>
            </p:nvSpPr>
            <p:spPr>
              <a:xfrm>
                <a:off x="-62511900" y="4268500"/>
                <a:ext cx="78000" cy="60675"/>
              </a:xfrm>
              <a:custGeom>
                <a:avLst/>
                <a:gdLst/>
                <a:ahLst/>
                <a:cxnLst/>
                <a:rect l="l" t="t" r="r" b="b"/>
                <a:pathLst>
                  <a:path w="3120" h="2427" extrusionOk="0">
                    <a:moveTo>
                      <a:pt x="1" y="1"/>
                    </a:moveTo>
                    <a:lnTo>
                      <a:pt x="1" y="1167"/>
                    </a:lnTo>
                    <a:lnTo>
                      <a:pt x="32" y="1167"/>
                    </a:lnTo>
                    <a:cubicBezTo>
                      <a:pt x="32" y="1482"/>
                      <a:pt x="379" y="1797"/>
                      <a:pt x="914" y="2017"/>
                    </a:cubicBezTo>
                    <a:cubicBezTo>
                      <a:pt x="1387" y="2238"/>
                      <a:pt x="2332" y="2395"/>
                      <a:pt x="3120" y="2427"/>
                    </a:cubicBezTo>
                    <a:cubicBezTo>
                      <a:pt x="3057" y="2143"/>
                      <a:pt x="3025" y="1860"/>
                      <a:pt x="3025" y="1608"/>
                    </a:cubicBezTo>
                    <a:cubicBezTo>
                      <a:pt x="3025" y="1324"/>
                      <a:pt x="3088" y="1041"/>
                      <a:pt x="3120" y="757"/>
                    </a:cubicBezTo>
                    <a:cubicBezTo>
                      <a:pt x="2332" y="757"/>
                      <a:pt x="1230" y="599"/>
                      <a:pt x="536" y="316"/>
                    </a:cubicBezTo>
                    <a:cubicBezTo>
                      <a:pt x="347" y="253"/>
                      <a:pt x="158" y="127"/>
                      <a:pt x="1"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657" name="Google Shape;10125;p74"/>
            <p:cNvGrpSpPr/>
            <p:nvPr/>
          </p:nvGrpSpPr>
          <p:grpSpPr>
            <a:xfrm>
              <a:off x="10823979" y="1752179"/>
              <a:ext cx="633089" cy="634693"/>
              <a:chOff x="-64044600" y="3360375"/>
              <a:chExt cx="315850" cy="316650"/>
            </a:xfrm>
            <a:grpFill/>
          </p:grpSpPr>
          <p:sp>
            <p:nvSpPr>
              <p:cNvPr id="658" name="Google Shape;10126;p74"/>
              <p:cNvSpPr/>
              <p:nvPr/>
            </p:nvSpPr>
            <p:spPr>
              <a:xfrm>
                <a:off x="-63980025" y="3532875"/>
                <a:ext cx="185900" cy="144150"/>
              </a:xfrm>
              <a:custGeom>
                <a:avLst/>
                <a:gdLst/>
                <a:ahLst/>
                <a:cxnLst/>
                <a:rect l="l" t="t" r="r" b="b"/>
                <a:pathLst>
                  <a:path w="7436" h="5766" extrusionOk="0">
                    <a:moveTo>
                      <a:pt x="410" y="0"/>
                    </a:moveTo>
                    <a:cubicBezTo>
                      <a:pt x="158" y="0"/>
                      <a:pt x="1" y="189"/>
                      <a:pt x="1" y="410"/>
                    </a:cubicBezTo>
                    <a:cubicBezTo>
                      <a:pt x="1" y="662"/>
                      <a:pt x="190" y="820"/>
                      <a:pt x="410" y="820"/>
                    </a:cubicBezTo>
                    <a:lnTo>
                      <a:pt x="883" y="820"/>
                    </a:lnTo>
                    <a:lnTo>
                      <a:pt x="1670" y="5419"/>
                    </a:lnTo>
                    <a:cubicBezTo>
                      <a:pt x="1702" y="5608"/>
                      <a:pt x="1859" y="5766"/>
                      <a:pt x="2048" y="5766"/>
                    </a:cubicBezTo>
                    <a:lnTo>
                      <a:pt x="5356" y="5766"/>
                    </a:lnTo>
                    <a:cubicBezTo>
                      <a:pt x="5545" y="5766"/>
                      <a:pt x="5766" y="5608"/>
                      <a:pt x="5766" y="5419"/>
                    </a:cubicBezTo>
                    <a:lnTo>
                      <a:pt x="6554" y="820"/>
                    </a:lnTo>
                    <a:lnTo>
                      <a:pt x="7026" y="820"/>
                    </a:lnTo>
                    <a:cubicBezTo>
                      <a:pt x="7247" y="820"/>
                      <a:pt x="7404" y="630"/>
                      <a:pt x="7404" y="410"/>
                    </a:cubicBezTo>
                    <a:cubicBezTo>
                      <a:pt x="7436" y="189"/>
                      <a:pt x="7247" y="0"/>
                      <a:pt x="7026" y="0"/>
                    </a:cubicBezTo>
                    <a:close/>
                  </a:path>
                </a:pathLst>
              </a:custGeom>
              <a:grpFill/>
              <a:ln>
                <a:noFill/>
              </a:ln>
            </p:spPr>
            <p:txBody>
              <a:bodyPr spcFirstLastPara="1" wrap="square" lIns="68569" tIns="68569" rIns="68569" bIns="68569" anchor="ctr" anchorCtr="0">
                <a:noAutofit/>
              </a:bodyPr>
              <a:lstStyle/>
              <a:p>
                <a:endParaRPr sz="1050"/>
              </a:p>
            </p:txBody>
          </p:sp>
          <p:sp>
            <p:nvSpPr>
              <p:cNvPr id="659" name="Google Shape;10127;p74"/>
              <p:cNvSpPr/>
              <p:nvPr/>
            </p:nvSpPr>
            <p:spPr>
              <a:xfrm>
                <a:off x="-64044600" y="3360375"/>
                <a:ext cx="315850" cy="152825"/>
              </a:xfrm>
              <a:custGeom>
                <a:avLst/>
                <a:gdLst/>
                <a:ahLst/>
                <a:cxnLst/>
                <a:rect l="l" t="t" r="r" b="b"/>
                <a:pathLst>
                  <a:path w="12634" h="6113" extrusionOk="0">
                    <a:moveTo>
                      <a:pt x="378" y="1"/>
                    </a:moveTo>
                    <a:cubicBezTo>
                      <a:pt x="158" y="1"/>
                      <a:pt x="0" y="190"/>
                      <a:pt x="0" y="442"/>
                    </a:cubicBezTo>
                    <a:lnTo>
                      <a:pt x="0" y="5672"/>
                    </a:lnTo>
                    <a:cubicBezTo>
                      <a:pt x="0" y="5892"/>
                      <a:pt x="189" y="6113"/>
                      <a:pt x="378" y="6113"/>
                    </a:cubicBezTo>
                    <a:lnTo>
                      <a:pt x="3088" y="6113"/>
                    </a:lnTo>
                    <a:cubicBezTo>
                      <a:pt x="3245" y="5514"/>
                      <a:pt x="3560" y="4947"/>
                      <a:pt x="4001" y="4569"/>
                    </a:cubicBezTo>
                    <a:cubicBezTo>
                      <a:pt x="3875" y="4285"/>
                      <a:pt x="3812" y="3970"/>
                      <a:pt x="3812" y="3624"/>
                    </a:cubicBezTo>
                    <a:cubicBezTo>
                      <a:pt x="3812" y="2238"/>
                      <a:pt x="4915" y="1135"/>
                      <a:pt x="6301" y="1135"/>
                    </a:cubicBezTo>
                    <a:cubicBezTo>
                      <a:pt x="7656" y="1135"/>
                      <a:pt x="8759" y="2238"/>
                      <a:pt x="8759" y="3624"/>
                    </a:cubicBezTo>
                    <a:cubicBezTo>
                      <a:pt x="8759" y="3939"/>
                      <a:pt x="8696" y="4254"/>
                      <a:pt x="8570" y="4569"/>
                    </a:cubicBezTo>
                    <a:cubicBezTo>
                      <a:pt x="9011" y="5010"/>
                      <a:pt x="9326" y="5514"/>
                      <a:pt x="9483" y="6113"/>
                    </a:cubicBezTo>
                    <a:lnTo>
                      <a:pt x="12193" y="6113"/>
                    </a:lnTo>
                    <a:cubicBezTo>
                      <a:pt x="12445" y="6113"/>
                      <a:pt x="12602" y="5892"/>
                      <a:pt x="12602" y="5672"/>
                    </a:cubicBezTo>
                    <a:lnTo>
                      <a:pt x="12602" y="442"/>
                    </a:lnTo>
                    <a:cubicBezTo>
                      <a:pt x="12634" y="190"/>
                      <a:pt x="12445" y="1"/>
                      <a:pt x="12224" y="1"/>
                    </a:cubicBezTo>
                    <a:close/>
                  </a:path>
                </a:pathLst>
              </a:custGeom>
              <a:grpFill/>
              <a:ln>
                <a:noFill/>
              </a:ln>
            </p:spPr>
            <p:txBody>
              <a:bodyPr spcFirstLastPara="1" wrap="square" lIns="68569" tIns="68569" rIns="68569" bIns="68569" anchor="ctr" anchorCtr="0">
                <a:noAutofit/>
              </a:bodyPr>
              <a:lstStyle/>
              <a:p>
                <a:endParaRPr sz="1050"/>
              </a:p>
            </p:txBody>
          </p:sp>
          <p:sp>
            <p:nvSpPr>
              <p:cNvPr id="660" name="Google Shape;10128;p74"/>
              <p:cNvSpPr/>
              <p:nvPr/>
            </p:nvSpPr>
            <p:spPr>
              <a:xfrm>
                <a:off x="-63945375" y="3408425"/>
                <a:ext cx="117375" cy="103200"/>
              </a:xfrm>
              <a:custGeom>
                <a:avLst/>
                <a:gdLst/>
                <a:ahLst/>
                <a:cxnLst/>
                <a:rect l="l" t="t" r="r" b="b"/>
                <a:pathLst>
                  <a:path w="4695" h="4128" extrusionOk="0">
                    <a:moveTo>
                      <a:pt x="2364" y="1"/>
                    </a:moveTo>
                    <a:cubicBezTo>
                      <a:pt x="1450" y="1"/>
                      <a:pt x="694" y="757"/>
                      <a:pt x="694" y="1670"/>
                    </a:cubicBezTo>
                    <a:cubicBezTo>
                      <a:pt x="694" y="2080"/>
                      <a:pt x="851" y="2489"/>
                      <a:pt x="1167" y="2805"/>
                    </a:cubicBezTo>
                    <a:cubicBezTo>
                      <a:pt x="599" y="3120"/>
                      <a:pt x="190" y="3592"/>
                      <a:pt x="1" y="4128"/>
                    </a:cubicBezTo>
                    <a:lnTo>
                      <a:pt x="4695" y="4128"/>
                    </a:lnTo>
                    <a:cubicBezTo>
                      <a:pt x="4475" y="3561"/>
                      <a:pt x="4065" y="3088"/>
                      <a:pt x="3529" y="2805"/>
                    </a:cubicBezTo>
                    <a:cubicBezTo>
                      <a:pt x="3813" y="2489"/>
                      <a:pt x="4002" y="2080"/>
                      <a:pt x="4002" y="1670"/>
                    </a:cubicBezTo>
                    <a:cubicBezTo>
                      <a:pt x="4002" y="757"/>
                      <a:pt x="3277" y="1"/>
                      <a:pt x="2364" y="1"/>
                    </a:cubicBezTo>
                    <a:close/>
                  </a:path>
                </a:pathLst>
              </a:custGeom>
              <a:grpFill/>
              <a:ln>
                <a:noFill/>
              </a:ln>
            </p:spPr>
            <p:txBody>
              <a:bodyPr spcFirstLastPara="1" wrap="square" lIns="68569" tIns="68569" rIns="68569" bIns="68569" anchor="ctr" anchorCtr="0">
                <a:noAutofit/>
              </a:bodyPr>
              <a:lstStyle/>
              <a:p>
                <a:endParaRPr sz="1050"/>
              </a:p>
            </p:txBody>
          </p:sp>
        </p:grpSp>
      </p:grpSp>
    </p:spTree>
    <p:extLst>
      <p:ext uri="{BB962C8B-B14F-4D97-AF65-F5344CB8AC3E}">
        <p14:creationId xmlns:p14="http://schemas.microsoft.com/office/powerpoint/2010/main" val="38078307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30387" y="124703"/>
            <a:ext cx="8679898" cy="543185"/>
          </a:xfrm>
        </p:spPr>
        <p:txBody>
          <a:bodyPr/>
          <a:lstStyle/>
          <a:p>
            <a:r>
              <a:rPr lang="en-US" sz="4800" dirty="0"/>
              <a:t>Fully Editable Icon Sets: C</a:t>
            </a:r>
          </a:p>
        </p:txBody>
      </p:sp>
      <p:sp>
        <p:nvSpPr>
          <p:cNvPr id="54" name="Isosceles Triangle 68">
            <a:extLst>
              <a:ext uri="{FF2B5EF4-FFF2-40B4-BE49-F238E27FC236}">
                <a16:creationId xmlns:a16="http://schemas.microsoft.com/office/drawing/2014/main" id="{870C564B-4826-4504-AD55-BCA183FFA29B}"/>
              </a:ext>
            </a:extLst>
          </p:cNvPr>
          <p:cNvSpPr/>
          <p:nvPr/>
        </p:nvSpPr>
        <p:spPr>
          <a:xfrm rot="10800000">
            <a:off x="6295509" y="3369519"/>
            <a:ext cx="187282" cy="583229"/>
          </a:xfrm>
          <a:custGeom>
            <a:avLst/>
            <a:gdLst/>
            <a:ahLst/>
            <a:cxnLst/>
            <a:rect l="l" t="t" r="r" b="b"/>
            <a:pathLst>
              <a:path w="1040400" h="3240000">
                <a:moveTo>
                  <a:pt x="41345" y="940666"/>
                </a:moveTo>
                <a:lnTo>
                  <a:pt x="1242" y="653403"/>
                </a:lnTo>
                <a:lnTo>
                  <a:pt x="0" y="653403"/>
                </a:lnTo>
                <a:lnTo>
                  <a:pt x="1057" y="652077"/>
                </a:lnTo>
                <a:lnTo>
                  <a:pt x="447" y="647712"/>
                </a:lnTo>
                <a:lnTo>
                  <a:pt x="4531" y="647712"/>
                </a:lnTo>
                <a:lnTo>
                  <a:pt x="520200" y="0"/>
                </a:lnTo>
                <a:lnTo>
                  <a:pt x="659109" y="174478"/>
                </a:lnTo>
                <a:close/>
                <a:moveTo>
                  <a:pt x="101622" y="1372451"/>
                </a:moveTo>
                <a:lnTo>
                  <a:pt x="61820" y="1087335"/>
                </a:lnTo>
                <a:lnTo>
                  <a:pt x="728036" y="261055"/>
                </a:lnTo>
                <a:lnTo>
                  <a:pt x="870500" y="439998"/>
                </a:lnTo>
                <a:lnTo>
                  <a:pt x="860164" y="431664"/>
                </a:lnTo>
                <a:close/>
                <a:moveTo>
                  <a:pt x="161365" y="1800403"/>
                </a:moveTo>
                <a:lnTo>
                  <a:pt x="122098" y="1519120"/>
                </a:lnTo>
                <a:lnTo>
                  <a:pt x="930953" y="515931"/>
                </a:lnTo>
                <a:lnTo>
                  <a:pt x="1035869" y="647712"/>
                </a:lnTo>
                <a:lnTo>
                  <a:pt x="1039954" y="647712"/>
                </a:lnTo>
                <a:lnTo>
                  <a:pt x="1039345" y="652078"/>
                </a:lnTo>
                <a:lnTo>
                  <a:pt x="1040400" y="653403"/>
                </a:lnTo>
                <a:lnTo>
                  <a:pt x="1039160" y="653403"/>
                </a:lnTo>
                <a:lnTo>
                  <a:pt x="1029316" y="723920"/>
                </a:lnTo>
                <a:close/>
                <a:moveTo>
                  <a:pt x="217894" y="2205330"/>
                </a:moveTo>
                <a:lnTo>
                  <a:pt x="181840" y="1947070"/>
                </a:lnTo>
                <a:lnTo>
                  <a:pt x="1000266" y="932012"/>
                </a:lnTo>
                <a:lnTo>
                  <a:pt x="949113" y="1298429"/>
                </a:lnTo>
                <a:close/>
                <a:moveTo>
                  <a:pt x="330192" y="2564220"/>
                </a:moveTo>
                <a:lnTo>
                  <a:pt x="267995" y="2564220"/>
                </a:lnTo>
                <a:lnTo>
                  <a:pt x="237100" y="2342912"/>
                </a:lnTo>
                <a:lnTo>
                  <a:pt x="242309" y="2347112"/>
                </a:lnTo>
                <a:lnTo>
                  <a:pt x="920063" y="1506522"/>
                </a:lnTo>
                <a:lnTo>
                  <a:pt x="865005" y="1900914"/>
                </a:lnTo>
                <a:close/>
                <a:moveTo>
                  <a:pt x="772406" y="2564220"/>
                </a:moveTo>
                <a:lnTo>
                  <a:pt x="468924" y="2564220"/>
                </a:lnTo>
                <a:lnTo>
                  <a:pt x="835955" y="2109008"/>
                </a:lnTo>
                <a:close/>
                <a:moveTo>
                  <a:pt x="892044" y="3240000"/>
                </a:moveTo>
                <a:lnTo>
                  <a:pt x="148356" y="3240000"/>
                </a:lnTo>
                <a:lnTo>
                  <a:pt x="276144" y="2663936"/>
                </a:lnTo>
                <a:lnTo>
                  <a:pt x="764256" y="2663936"/>
                </a:lnTo>
                <a:close/>
              </a:path>
            </a:pathLst>
          </a:custGeom>
          <a:solidFill>
            <a:srgbClr val="271C3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55" name="Rectangle 9">
            <a:extLst>
              <a:ext uri="{FF2B5EF4-FFF2-40B4-BE49-F238E27FC236}">
                <a16:creationId xmlns:a16="http://schemas.microsoft.com/office/drawing/2014/main" id="{F4DF7C3C-D955-465B-A7ED-DA6CEFF74209}"/>
              </a:ext>
            </a:extLst>
          </p:cNvPr>
          <p:cNvSpPr/>
          <p:nvPr/>
        </p:nvSpPr>
        <p:spPr>
          <a:xfrm>
            <a:off x="6773769" y="3436854"/>
            <a:ext cx="449288" cy="448558"/>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rgbClr val="271C3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58" name="Freeform 18">
            <a:extLst>
              <a:ext uri="{FF2B5EF4-FFF2-40B4-BE49-F238E27FC236}">
                <a16:creationId xmlns:a16="http://schemas.microsoft.com/office/drawing/2014/main" id="{F57ADD61-A5C9-4BA6-A485-F46349246C4A}"/>
              </a:ext>
            </a:extLst>
          </p:cNvPr>
          <p:cNvSpPr/>
          <p:nvPr/>
        </p:nvSpPr>
        <p:spPr>
          <a:xfrm>
            <a:off x="8190368" y="3486043"/>
            <a:ext cx="433895" cy="350185"/>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rgbClr val="271C3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61" name="Rounded Rectangle 25">
            <a:extLst>
              <a:ext uri="{FF2B5EF4-FFF2-40B4-BE49-F238E27FC236}">
                <a16:creationId xmlns:a16="http://schemas.microsoft.com/office/drawing/2014/main" id="{52251A18-A73B-4A26-9FEC-6B831E23205B}"/>
              </a:ext>
            </a:extLst>
          </p:cNvPr>
          <p:cNvSpPr/>
          <p:nvPr/>
        </p:nvSpPr>
        <p:spPr>
          <a:xfrm>
            <a:off x="8234290" y="4387111"/>
            <a:ext cx="498092" cy="365024"/>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rgbClr val="271C3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64" name="Donut 39">
            <a:extLst>
              <a:ext uri="{FF2B5EF4-FFF2-40B4-BE49-F238E27FC236}">
                <a16:creationId xmlns:a16="http://schemas.microsoft.com/office/drawing/2014/main" id="{439297A1-2150-467C-8B3E-08A8C9E0E56F}"/>
              </a:ext>
            </a:extLst>
          </p:cNvPr>
          <p:cNvSpPr/>
          <p:nvPr/>
        </p:nvSpPr>
        <p:spPr>
          <a:xfrm>
            <a:off x="3138977" y="3416942"/>
            <a:ext cx="488381" cy="488381"/>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271C3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solidFill>
                <a:schemeClr val="tx1"/>
              </a:solidFill>
            </a:endParaRPr>
          </a:p>
        </p:txBody>
      </p:sp>
      <p:sp>
        <p:nvSpPr>
          <p:cNvPr id="77" name="Chord 38">
            <a:extLst>
              <a:ext uri="{FF2B5EF4-FFF2-40B4-BE49-F238E27FC236}">
                <a16:creationId xmlns:a16="http://schemas.microsoft.com/office/drawing/2014/main" id="{284AD387-FD7A-4FAE-86E7-99768FD2F34F}"/>
              </a:ext>
            </a:extLst>
          </p:cNvPr>
          <p:cNvSpPr/>
          <p:nvPr/>
        </p:nvSpPr>
        <p:spPr>
          <a:xfrm>
            <a:off x="5003404" y="4227353"/>
            <a:ext cx="411494" cy="529157"/>
          </a:xfrm>
          <a:custGeom>
            <a:avLst/>
            <a:gdLst/>
            <a:ahLst/>
            <a:cxnLst/>
            <a:rect l="l" t="t" r="r" b="b"/>
            <a:pathLst>
              <a:path w="2519554" h="3240000">
                <a:moveTo>
                  <a:pt x="1259778" y="0"/>
                </a:moveTo>
                <a:cubicBezTo>
                  <a:pt x="1299543" y="0"/>
                  <a:pt x="1331778" y="32235"/>
                  <a:pt x="1331778" y="72000"/>
                </a:cubicBezTo>
                <a:lnTo>
                  <a:pt x="1331778" y="292696"/>
                </a:lnTo>
                <a:cubicBezTo>
                  <a:pt x="1526887" y="301316"/>
                  <a:pt x="1719796" y="357828"/>
                  <a:pt x="1894309" y="459601"/>
                </a:cubicBezTo>
                <a:cubicBezTo>
                  <a:pt x="2284331" y="687055"/>
                  <a:pt x="2522839" y="1105809"/>
                  <a:pt x="2519520" y="1557297"/>
                </a:cubicBezTo>
                <a:lnTo>
                  <a:pt x="2509882" y="1557270"/>
                </a:lnTo>
                <a:cubicBezTo>
                  <a:pt x="2413806" y="1435449"/>
                  <a:pt x="2264527" y="1358626"/>
                  <a:pt x="2097304" y="1358626"/>
                </a:cubicBezTo>
                <a:cubicBezTo>
                  <a:pt x="1931567" y="1358626"/>
                  <a:pt x="1783455" y="1434091"/>
                  <a:pt x="1688484" y="1554913"/>
                </a:cubicBezTo>
                <a:lnTo>
                  <a:pt x="1657888" y="1554825"/>
                </a:lnTo>
                <a:cubicBezTo>
                  <a:pt x="1579123" y="1454657"/>
                  <a:pt x="1463823" y="1385682"/>
                  <a:pt x="1331778" y="1368008"/>
                </a:cubicBezTo>
                <a:lnTo>
                  <a:pt x="1331778" y="2507895"/>
                </a:lnTo>
                <a:lnTo>
                  <a:pt x="1356113" y="2507895"/>
                </a:lnTo>
                <a:lnTo>
                  <a:pt x="1356113" y="2868215"/>
                </a:lnTo>
                <a:lnTo>
                  <a:pt x="1353558" y="2868215"/>
                </a:lnTo>
                <a:cubicBezTo>
                  <a:pt x="1347515" y="3074779"/>
                  <a:pt x="1177830" y="3240000"/>
                  <a:pt x="969556" y="3240000"/>
                </a:cubicBezTo>
                <a:cubicBezTo>
                  <a:pt x="759529" y="3240000"/>
                  <a:pt x="588743" y="3071985"/>
                  <a:pt x="585029" y="2863014"/>
                </a:cubicBezTo>
                <a:cubicBezTo>
                  <a:pt x="584214" y="2861474"/>
                  <a:pt x="584183" y="2859896"/>
                  <a:pt x="584183" y="2858310"/>
                </a:cubicBezTo>
                <a:lnTo>
                  <a:pt x="584422" y="2856985"/>
                </a:lnTo>
                <a:cubicBezTo>
                  <a:pt x="584186" y="2856201"/>
                  <a:pt x="584184" y="2855415"/>
                  <a:pt x="584184" y="2854628"/>
                </a:cubicBezTo>
                <a:lnTo>
                  <a:pt x="584846" y="2854628"/>
                </a:lnTo>
                <a:cubicBezTo>
                  <a:pt x="585977" y="2797047"/>
                  <a:pt x="628115" y="2750982"/>
                  <a:pt x="679843" y="2750982"/>
                </a:cubicBezTo>
                <a:cubicBezTo>
                  <a:pt x="731571" y="2750982"/>
                  <a:pt x="773709" y="2797047"/>
                  <a:pt x="774841" y="2854628"/>
                </a:cubicBezTo>
                <a:lnTo>
                  <a:pt x="776870" y="2854628"/>
                </a:lnTo>
                <a:cubicBezTo>
                  <a:pt x="776870" y="2961046"/>
                  <a:pt x="863138" y="3047314"/>
                  <a:pt x="969556" y="3047314"/>
                </a:cubicBezTo>
                <a:cubicBezTo>
                  <a:pt x="1075974" y="3047314"/>
                  <a:pt x="1162242" y="2961046"/>
                  <a:pt x="1162242" y="2854628"/>
                </a:cubicBezTo>
                <a:lnTo>
                  <a:pt x="1163439" y="2854628"/>
                </a:lnTo>
                <a:lnTo>
                  <a:pt x="1163439" y="2507895"/>
                </a:lnTo>
                <a:lnTo>
                  <a:pt x="1187778" y="2507895"/>
                </a:lnTo>
                <a:lnTo>
                  <a:pt x="1187778" y="1365548"/>
                </a:lnTo>
                <a:cubicBezTo>
                  <a:pt x="1048083" y="1378241"/>
                  <a:pt x="925400" y="1448176"/>
                  <a:pt x="842602" y="1552487"/>
                </a:cubicBezTo>
                <a:lnTo>
                  <a:pt x="807450" y="1552386"/>
                </a:lnTo>
                <a:cubicBezTo>
                  <a:pt x="712615" y="1432960"/>
                  <a:pt x="565486" y="1358626"/>
                  <a:pt x="400996" y="1358626"/>
                </a:cubicBezTo>
                <a:cubicBezTo>
                  <a:pt x="240343" y="1358626"/>
                  <a:pt x="96251" y="1429532"/>
                  <a:pt x="0" y="1543232"/>
                </a:cubicBezTo>
                <a:cubicBezTo>
                  <a:pt x="1264" y="1094357"/>
                  <a:pt x="241710" y="680052"/>
                  <a:pt x="631054" y="455977"/>
                </a:cubicBezTo>
                <a:cubicBezTo>
                  <a:pt x="804121" y="356374"/>
                  <a:pt x="994908" y="301092"/>
                  <a:pt x="1187778" y="292721"/>
                </a:cubicBezTo>
                <a:lnTo>
                  <a:pt x="1187778" y="72000"/>
                </a:lnTo>
                <a:cubicBezTo>
                  <a:pt x="1187778" y="32235"/>
                  <a:pt x="1220013" y="0"/>
                  <a:pt x="1259778" y="0"/>
                </a:cubicBezTo>
                <a:close/>
              </a:path>
            </a:pathLst>
          </a:custGeom>
          <a:solidFill>
            <a:srgbClr val="271C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0" name="Oval 6">
            <a:extLst>
              <a:ext uri="{FF2B5EF4-FFF2-40B4-BE49-F238E27FC236}">
                <a16:creationId xmlns:a16="http://schemas.microsoft.com/office/drawing/2014/main" id="{319E467E-1F19-4CBB-A070-3B6CE4078D17}"/>
              </a:ext>
            </a:extLst>
          </p:cNvPr>
          <p:cNvSpPr/>
          <p:nvPr/>
        </p:nvSpPr>
        <p:spPr>
          <a:xfrm>
            <a:off x="5631482" y="4355128"/>
            <a:ext cx="431039" cy="426524"/>
          </a:xfrm>
          <a:custGeom>
            <a:avLst/>
            <a:gdLst/>
            <a:ahLst/>
            <a:cxnLst/>
            <a:rect l="l" t="t" r="r" b="b"/>
            <a:pathLst>
              <a:path w="3220460" h="3186731">
                <a:moveTo>
                  <a:pt x="1762834" y="1282034"/>
                </a:moveTo>
                <a:lnTo>
                  <a:pt x="273698" y="2771171"/>
                </a:lnTo>
                <a:cubicBezTo>
                  <a:pt x="253145" y="2791724"/>
                  <a:pt x="253145" y="2825048"/>
                  <a:pt x="273698" y="2845601"/>
                </a:cubicBezTo>
                <a:cubicBezTo>
                  <a:pt x="294251" y="2866154"/>
                  <a:pt x="327575" y="2866154"/>
                  <a:pt x="348128" y="2845601"/>
                </a:cubicBezTo>
                <a:lnTo>
                  <a:pt x="1830131" y="1363598"/>
                </a:lnTo>
                <a:close/>
                <a:moveTo>
                  <a:pt x="2703218" y="237332"/>
                </a:moveTo>
                <a:cubicBezTo>
                  <a:pt x="2623680" y="237332"/>
                  <a:pt x="2559202" y="301810"/>
                  <a:pt x="2559202" y="381348"/>
                </a:cubicBezTo>
                <a:cubicBezTo>
                  <a:pt x="2559202" y="460886"/>
                  <a:pt x="2623680" y="525364"/>
                  <a:pt x="2703218" y="525364"/>
                </a:cubicBezTo>
                <a:cubicBezTo>
                  <a:pt x="2782756" y="525364"/>
                  <a:pt x="2847234" y="460886"/>
                  <a:pt x="2847234" y="381348"/>
                </a:cubicBezTo>
                <a:cubicBezTo>
                  <a:pt x="2847234" y="301810"/>
                  <a:pt x="2782756" y="237332"/>
                  <a:pt x="2703218" y="237332"/>
                </a:cubicBezTo>
                <a:close/>
                <a:moveTo>
                  <a:pt x="2413103" y="0"/>
                </a:moveTo>
                <a:cubicBezTo>
                  <a:pt x="2858994" y="0"/>
                  <a:pt x="3220460" y="361466"/>
                  <a:pt x="3220460" y="807357"/>
                </a:cubicBezTo>
                <a:cubicBezTo>
                  <a:pt x="3220460" y="1253248"/>
                  <a:pt x="2858994" y="1614714"/>
                  <a:pt x="2413103" y="1614714"/>
                </a:cubicBezTo>
                <a:cubicBezTo>
                  <a:pt x="2305542" y="1614714"/>
                  <a:pt x="2202893" y="1593680"/>
                  <a:pt x="2109223" y="1555067"/>
                </a:cubicBezTo>
                <a:lnTo>
                  <a:pt x="2191945" y="1637789"/>
                </a:lnTo>
                <a:cubicBezTo>
                  <a:pt x="2226856" y="1672699"/>
                  <a:pt x="2226855" y="1729300"/>
                  <a:pt x="2191945" y="1764210"/>
                </a:cubicBezTo>
                <a:lnTo>
                  <a:pt x="2045068" y="1911087"/>
                </a:lnTo>
                <a:cubicBezTo>
                  <a:pt x="2010158" y="1945998"/>
                  <a:pt x="1953557" y="1945998"/>
                  <a:pt x="1918647" y="1911087"/>
                </a:cubicBezTo>
                <a:lnTo>
                  <a:pt x="1799123" y="1791564"/>
                </a:lnTo>
                <a:lnTo>
                  <a:pt x="1749496" y="1841190"/>
                </a:lnTo>
                <a:lnTo>
                  <a:pt x="1832980" y="1924673"/>
                </a:lnTo>
                <a:lnTo>
                  <a:pt x="1761893" y="1995760"/>
                </a:lnTo>
                <a:lnTo>
                  <a:pt x="1678410" y="1912277"/>
                </a:lnTo>
                <a:lnTo>
                  <a:pt x="1650246" y="1940441"/>
                </a:lnTo>
                <a:lnTo>
                  <a:pt x="1735612" y="2025807"/>
                </a:lnTo>
                <a:lnTo>
                  <a:pt x="1573330" y="2188089"/>
                </a:lnTo>
                <a:lnTo>
                  <a:pt x="1487964" y="2102723"/>
                </a:lnTo>
                <a:lnTo>
                  <a:pt x="1451742" y="2138944"/>
                </a:lnTo>
                <a:lnTo>
                  <a:pt x="1537109" y="2224311"/>
                </a:lnTo>
                <a:lnTo>
                  <a:pt x="1374830" y="2386590"/>
                </a:lnTo>
                <a:lnTo>
                  <a:pt x="1289463" y="2301223"/>
                </a:lnTo>
                <a:lnTo>
                  <a:pt x="1225079" y="2365608"/>
                </a:lnTo>
                <a:lnTo>
                  <a:pt x="1310445" y="2450974"/>
                </a:lnTo>
                <a:lnTo>
                  <a:pt x="1239358" y="2522061"/>
                </a:lnTo>
                <a:lnTo>
                  <a:pt x="1153992" y="2436695"/>
                </a:lnTo>
                <a:lnTo>
                  <a:pt x="1104364" y="2486322"/>
                </a:lnTo>
                <a:lnTo>
                  <a:pt x="1189730" y="2571689"/>
                </a:lnTo>
                <a:lnTo>
                  <a:pt x="1034153" y="2727266"/>
                </a:lnTo>
                <a:lnTo>
                  <a:pt x="948787" y="2641900"/>
                </a:lnTo>
                <a:lnTo>
                  <a:pt x="905863" y="2684824"/>
                </a:lnTo>
                <a:lnTo>
                  <a:pt x="991230" y="2770191"/>
                </a:lnTo>
                <a:lnTo>
                  <a:pt x="842353" y="2919067"/>
                </a:lnTo>
                <a:lnTo>
                  <a:pt x="756986" y="2833700"/>
                </a:lnTo>
                <a:lnTo>
                  <a:pt x="692119" y="2898567"/>
                </a:lnTo>
                <a:lnTo>
                  <a:pt x="777486" y="2983934"/>
                </a:lnTo>
                <a:lnTo>
                  <a:pt x="628610" y="3132811"/>
                </a:lnTo>
                <a:lnTo>
                  <a:pt x="618557" y="3122757"/>
                </a:lnTo>
                <a:lnTo>
                  <a:pt x="622830" y="3134825"/>
                </a:lnTo>
                <a:lnTo>
                  <a:pt x="346551" y="3150831"/>
                </a:lnTo>
                <a:lnTo>
                  <a:pt x="0" y="3186731"/>
                </a:lnTo>
                <a:lnTo>
                  <a:pt x="51749" y="2750557"/>
                </a:lnTo>
                <a:lnTo>
                  <a:pt x="48979" y="2747788"/>
                </a:lnTo>
                <a:lnTo>
                  <a:pt x="52495" y="2744272"/>
                </a:lnTo>
                <a:lnTo>
                  <a:pt x="52938" y="2740533"/>
                </a:lnTo>
                <a:lnTo>
                  <a:pt x="54575" y="2742192"/>
                </a:lnTo>
                <a:lnTo>
                  <a:pt x="1671288" y="1125479"/>
                </a:lnTo>
                <a:cubicBezTo>
                  <a:pt x="1628971" y="1027979"/>
                  <a:pt x="1605746" y="920380"/>
                  <a:pt x="1605746" y="807357"/>
                </a:cubicBezTo>
                <a:cubicBezTo>
                  <a:pt x="1605746" y="361466"/>
                  <a:pt x="1967212" y="0"/>
                  <a:pt x="2413103" y="0"/>
                </a:cubicBezTo>
                <a:close/>
              </a:path>
            </a:pathLst>
          </a:custGeom>
          <a:solidFill>
            <a:srgbClr val="271C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1" name="Block Arc 25">
            <a:extLst>
              <a:ext uri="{FF2B5EF4-FFF2-40B4-BE49-F238E27FC236}">
                <a16:creationId xmlns:a16="http://schemas.microsoft.com/office/drawing/2014/main" id="{5F7FD4D6-1C06-4ABB-98F4-AC79D3C6A6D8}"/>
              </a:ext>
            </a:extLst>
          </p:cNvPr>
          <p:cNvSpPr/>
          <p:nvPr/>
        </p:nvSpPr>
        <p:spPr>
          <a:xfrm>
            <a:off x="3847656" y="4275686"/>
            <a:ext cx="296552" cy="428429"/>
          </a:xfrm>
          <a:custGeom>
            <a:avLst/>
            <a:gdLst/>
            <a:ahLst/>
            <a:cxnLst/>
            <a:rect l="l" t="t" r="r" b="b"/>
            <a:pathLst>
              <a:path w="2215656" h="3200962">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rgbClr val="271C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chemeClr val="tx1"/>
              </a:solidFill>
            </a:endParaRPr>
          </a:p>
        </p:txBody>
      </p:sp>
      <p:sp>
        <p:nvSpPr>
          <p:cNvPr id="92" name="Block Arc 31">
            <a:extLst>
              <a:ext uri="{FF2B5EF4-FFF2-40B4-BE49-F238E27FC236}">
                <a16:creationId xmlns:a16="http://schemas.microsoft.com/office/drawing/2014/main" id="{7D9DF903-DA8F-4191-AEDF-7DDF26A64847}"/>
              </a:ext>
            </a:extLst>
          </p:cNvPr>
          <p:cNvSpPr/>
          <p:nvPr/>
        </p:nvSpPr>
        <p:spPr>
          <a:xfrm>
            <a:off x="6265996" y="4307387"/>
            <a:ext cx="386912" cy="428429"/>
          </a:xfrm>
          <a:custGeom>
            <a:avLst/>
            <a:gdLst/>
            <a:ahLst/>
            <a:cxnLst/>
            <a:rect l="l" t="t" r="r" b="b"/>
            <a:pathLst>
              <a:path w="2890784" h="3200962">
                <a:moveTo>
                  <a:pt x="1107828" y="2097026"/>
                </a:moveTo>
                <a:cubicBezTo>
                  <a:pt x="1025313" y="2097026"/>
                  <a:pt x="958422" y="2163918"/>
                  <a:pt x="958422" y="2246432"/>
                </a:cubicBezTo>
                <a:cubicBezTo>
                  <a:pt x="958422" y="2302715"/>
                  <a:pt x="989545" y="2351730"/>
                  <a:pt x="1036589" y="2375275"/>
                </a:cubicBezTo>
                <a:lnTo>
                  <a:pt x="985421" y="2684898"/>
                </a:lnTo>
                <a:lnTo>
                  <a:pt x="1230235" y="2684898"/>
                </a:lnTo>
                <a:lnTo>
                  <a:pt x="1179067" y="2375275"/>
                </a:lnTo>
                <a:cubicBezTo>
                  <a:pt x="1226111" y="2351730"/>
                  <a:pt x="1257233" y="2302715"/>
                  <a:pt x="1257233" y="2246432"/>
                </a:cubicBezTo>
                <a:cubicBezTo>
                  <a:pt x="1257233" y="2163918"/>
                  <a:pt x="1190342" y="2097026"/>
                  <a:pt x="1107828" y="2097026"/>
                </a:cubicBezTo>
                <a:close/>
                <a:moveTo>
                  <a:pt x="2199259" y="56"/>
                </a:moveTo>
                <a:cubicBezTo>
                  <a:pt x="2572924" y="-4720"/>
                  <a:pt x="2881009" y="291773"/>
                  <a:pt x="2890561" y="665346"/>
                </a:cubicBezTo>
                <a:lnTo>
                  <a:pt x="2843000" y="666562"/>
                </a:lnTo>
                <a:lnTo>
                  <a:pt x="2890784" y="666562"/>
                </a:lnTo>
                <a:lnTo>
                  <a:pt x="2890784" y="1580962"/>
                </a:lnTo>
                <a:lnTo>
                  <a:pt x="2625345" y="1580962"/>
                </a:lnTo>
                <a:lnTo>
                  <a:pt x="2625345" y="672127"/>
                </a:lnTo>
                <a:lnTo>
                  <a:pt x="2623811" y="672166"/>
                </a:lnTo>
                <a:cubicBezTo>
                  <a:pt x="2617992" y="444585"/>
                  <a:pt x="2430306" y="263961"/>
                  <a:pt x="2202670" y="266871"/>
                </a:cubicBezTo>
                <a:cubicBezTo>
                  <a:pt x="1975033" y="269781"/>
                  <a:pt x="1792025" y="455143"/>
                  <a:pt x="1792025" y="682798"/>
                </a:cubicBezTo>
                <a:lnTo>
                  <a:pt x="1790626" y="682798"/>
                </a:lnTo>
                <a:lnTo>
                  <a:pt x="1790626"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1525187" y="1580962"/>
                </a:lnTo>
                <a:lnTo>
                  <a:pt x="1525187" y="676764"/>
                </a:lnTo>
                <a:lnTo>
                  <a:pt x="1525791" y="676764"/>
                </a:lnTo>
                <a:cubicBezTo>
                  <a:pt x="1528430" y="305830"/>
                  <a:pt x="1827609" y="4806"/>
                  <a:pt x="2199259" y="56"/>
                </a:cubicBezTo>
                <a:close/>
              </a:path>
            </a:pathLst>
          </a:custGeom>
          <a:solidFill>
            <a:srgbClr val="271C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chemeClr val="tx1"/>
              </a:solidFill>
            </a:endParaRPr>
          </a:p>
        </p:txBody>
      </p:sp>
      <p:sp>
        <p:nvSpPr>
          <p:cNvPr id="93" name="Freeform 53">
            <a:extLst>
              <a:ext uri="{FF2B5EF4-FFF2-40B4-BE49-F238E27FC236}">
                <a16:creationId xmlns:a16="http://schemas.microsoft.com/office/drawing/2014/main" id="{D57F2C4B-7240-41A7-B169-E1E9E5390396}"/>
              </a:ext>
            </a:extLst>
          </p:cNvPr>
          <p:cNvSpPr/>
          <p:nvPr/>
        </p:nvSpPr>
        <p:spPr>
          <a:xfrm>
            <a:off x="7561148" y="4333711"/>
            <a:ext cx="423999" cy="434729"/>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406" h="2354521">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rgbClr val="271C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4" name="Block Arc 10">
            <a:extLst>
              <a:ext uri="{FF2B5EF4-FFF2-40B4-BE49-F238E27FC236}">
                <a16:creationId xmlns:a16="http://schemas.microsoft.com/office/drawing/2014/main" id="{75C14C12-5F78-4BDD-B8A3-69BB465A2216}"/>
              </a:ext>
            </a:extLst>
          </p:cNvPr>
          <p:cNvSpPr/>
          <p:nvPr/>
        </p:nvSpPr>
        <p:spPr>
          <a:xfrm>
            <a:off x="3746681" y="3514833"/>
            <a:ext cx="521466" cy="353213"/>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rgbClr val="271C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solidFill>
                <a:schemeClr val="tx1"/>
              </a:solidFill>
            </a:endParaRPr>
          </a:p>
        </p:txBody>
      </p:sp>
      <p:sp>
        <p:nvSpPr>
          <p:cNvPr id="95" name="Freeform 55">
            <a:extLst>
              <a:ext uri="{FF2B5EF4-FFF2-40B4-BE49-F238E27FC236}">
                <a16:creationId xmlns:a16="http://schemas.microsoft.com/office/drawing/2014/main" id="{E1F21ECA-3730-4E2A-BB32-69C99B2546BB}"/>
              </a:ext>
            </a:extLst>
          </p:cNvPr>
          <p:cNvSpPr/>
          <p:nvPr/>
        </p:nvSpPr>
        <p:spPr>
          <a:xfrm>
            <a:off x="3288877" y="4161204"/>
            <a:ext cx="268285" cy="657390"/>
          </a:xfrm>
          <a:custGeom>
            <a:avLst/>
            <a:gdLst/>
            <a:ahLst/>
            <a:cxnLst/>
            <a:rect l="l" t="t" r="r" b="b"/>
            <a:pathLst>
              <a:path w="1060423" h="2598393">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rgbClr val="271C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6" name="Round Same Side Corner Rectangle 36">
            <a:extLst>
              <a:ext uri="{FF2B5EF4-FFF2-40B4-BE49-F238E27FC236}">
                <a16:creationId xmlns:a16="http://schemas.microsoft.com/office/drawing/2014/main" id="{E0C4F70F-DCCD-48F1-A750-DF4F32AC8F75}"/>
              </a:ext>
            </a:extLst>
          </p:cNvPr>
          <p:cNvSpPr/>
          <p:nvPr/>
        </p:nvSpPr>
        <p:spPr>
          <a:xfrm>
            <a:off x="6820426" y="4333710"/>
            <a:ext cx="491581" cy="388652"/>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rgbClr val="271C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050"/>
          </a:p>
        </p:txBody>
      </p:sp>
      <p:sp>
        <p:nvSpPr>
          <p:cNvPr id="97" name="Oval 21">
            <a:extLst>
              <a:ext uri="{FF2B5EF4-FFF2-40B4-BE49-F238E27FC236}">
                <a16:creationId xmlns:a16="http://schemas.microsoft.com/office/drawing/2014/main" id="{B92F2676-D90E-40BF-8AC5-C623D6EC5932}"/>
              </a:ext>
            </a:extLst>
          </p:cNvPr>
          <p:cNvSpPr>
            <a:spLocks noChangeAspect="1"/>
          </p:cNvSpPr>
          <p:nvPr/>
        </p:nvSpPr>
        <p:spPr>
          <a:xfrm>
            <a:off x="4424338" y="4314274"/>
            <a:ext cx="404708" cy="408089"/>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rgbClr val="271C3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sp>
        <p:nvSpPr>
          <p:cNvPr id="98" name="Oval 32">
            <a:extLst>
              <a:ext uri="{FF2B5EF4-FFF2-40B4-BE49-F238E27FC236}">
                <a16:creationId xmlns:a16="http://schemas.microsoft.com/office/drawing/2014/main" id="{06C7F06B-394E-4FE3-88AA-93210AFF9C00}"/>
              </a:ext>
            </a:extLst>
          </p:cNvPr>
          <p:cNvSpPr/>
          <p:nvPr/>
        </p:nvSpPr>
        <p:spPr>
          <a:xfrm>
            <a:off x="7514032" y="3429337"/>
            <a:ext cx="385358" cy="463593"/>
          </a:xfrm>
          <a:custGeom>
            <a:avLst/>
            <a:gdLst/>
            <a:ahLst/>
            <a:cxnLst/>
            <a:rect l="l" t="t" r="r" b="b"/>
            <a:pathLst>
              <a:path w="2671236" h="3213546">
                <a:moveTo>
                  <a:pt x="1336943" y="151152"/>
                </a:moveTo>
                <a:cubicBezTo>
                  <a:pt x="1223677" y="151152"/>
                  <a:pt x="1131857" y="242973"/>
                  <a:pt x="1131857" y="356239"/>
                </a:cubicBezTo>
                <a:cubicBezTo>
                  <a:pt x="1131857" y="469506"/>
                  <a:pt x="1223677" y="561326"/>
                  <a:pt x="1336943" y="561326"/>
                </a:cubicBezTo>
                <a:cubicBezTo>
                  <a:pt x="1450210" y="561326"/>
                  <a:pt x="1542030" y="469506"/>
                  <a:pt x="1542030" y="356239"/>
                </a:cubicBezTo>
                <a:cubicBezTo>
                  <a:pt x="1542030" y="242973"/>
                  <a:pt x="1450210" y="151152"/>
                  <a:pt x="1336943" y="151152"/>
                </a:cubicBezTo>
                <a:close/>
                <a:moveTo>
                  <a:pt x="1336943" y="0"/>
                </a:moveTo>
                <a:cubicBezTo>
                  <a:pt x="1533689" y="0"/>
                  <a:pt x="1693182" y="159493"/>
                  <a:pt x="1693182" y="356239"/>
                </a:cubicBezTo>
                <a:cubicBezTo>
                  <a:pt x="1693182" y="499348"/>
                  <a:pt x="1608797" y="622748"/>
                  <a:pt x="1486649" y="678491"/>
                </a:cubicBezTo>
                <a:lnTo>
                  <a:pt x="1504985" y="861628"/>
                </a:lnTo>
                <a:lnTo>
                  <a:pt x="2050955" y="861628"/>
                </a:lnTo>
                <a:cubicBezTo>
                  <a:pt x="2073924" y="808095"/>
                  <a:pt x="2127168" y="770742"/>
                  <a:pt x="2189136" y="770742"/>
                </a:cubicBezTo>
                <a:cubicBezTo>
                  <a:pt x="2272476" y="770742"/>
                  <a:pt x="2340037" y="838303"/>
                  <a:pt x="2340037" y="921643"/>
                </a:cubicBezTo>
                <a:cubicBezTo>
                  <a:pt x="2340037" y="1004983"/>
                  <a:pt x="2272476" y="1072544"/>
                  <a:pt x="2189136" y="1072544"/>
                </a:cubicBezTo>
                <a:cubicBezTo>
                  <a:pt x="2127168" y="1072544"/>
                  <a:pt x="2073924" y="1035191"/>
                  <a:pt x="2050955" y="981658"/>
                </a:cubicBezTo>
                <a:lnTo>
                  <a:pt x="1517002" y="981658"/>
                </a:lnTo>
                <a:lnTo>
                  <a:pt x="1678124" y="2590970"/>
                </a:lnTo>
                <a:cubicBezTo>
                  <a:pt x="2063444" y="2451708"/>
                  <a:pt x="2360829" y="2287813"/>
                  <a:pt x="2381761" y="1860600"/>
                </a:cubicBezTo>
                <a:cubicBezTo>
                  <a:pt x="2329006" y="1862811"/>
                  <a:pt x="2276981" y="1871755"/>
                  <a:pt x="2228094" y="1886075"/>
                </a:cubicBezTo>
                <a:cubicBezTo>
                  <a:pt x="2324645" y="1771974"/>
                  <a:pt x="2415523" y="1665436"/>
                  <a:pt x="2449665" y="1504055"/>
                </a:cubicBezTo>
                <a:cubicBezTo>
                  <a:pt x="2485699" y="1663545"/>
                  <a:pt x="2574685" y="1764408"/>
                  <a:pt x="2671236" y="1886075"/>
                </a:cubicBezTo>
                <a:cubicBezTo>
                  <a:pt x="2622475" y="1872164"/>
                  <a:pt x="2568855" y="1862858"/>
                  <a:pt x="2513341" y="1860541"/>
                </a:cubicBezTo>
                <a:cubicBezTo>
                  <a:pt x="2486075" y="2436981"/>
                  <a:pt x="2151724" y="2992040"/>
                  <a:pt x="1522375" y="3040581"/>
                </a:cubicBezTo>
                <a:cubicBezTo>
                  <a:pt x="1427529" y="3119259"/>
                  <a:pt x="1392747" y="3155891"/>
                  <a:pt x="1336943" y="3213546"/>
                </a:cubicBezTo>
                <a:cubicBezTo>
                  <a:pt x="1284048" y="3153728"/>
                  <a:pt x="1252174" y="3120936"/>
                  <a:pt x="1157234" y="3046101"/>
                </a:cubicBezTo>
                <a:cubicBezTo>
                  <a:pt x="592479" y="2980043"/>
                  <a:pt x="187829" y="2438320"/>
                  <a:pt x="160409" y="1860193"/>
                </a:cubicBezTo>
                <a:cubicBezTo>
                  <a:pt x="105366" y="1862056"/>
                  <a:pt x="50978" y="1871143"/>
                  <a:pt x="0" y="1886075"/>
                </a:cubicBezTo>
                <a:cubicBezTo>
                  <a:pt x="96552" y="1771974"/>
                  <a:pt x="187429" y="1665436"/>
                  <a:pt x="221571" y="1504055"/>
                </a:cubicBezTo>
                <a:cubicBezTo>
                  <a:pt x="257605" y="1663545"/>
                  <a:pt x="346591" y="1764408"/>
                  <a:pt x="443143" y="1886075"/>
                </a:cubicBezTo>
                <a:cubicBezTo>
                  <a:pt x="396276" y="1872705"/>
                  <a:pt x="344922" y="1863589"/>
                  <a:pt x="291687" y="1860996"/>
                </a:cubicBezTo>
                <a:cubicBezTo>
                  <a:pt x="313360" y="2289054"/>
                  <a:pt x="617325" y="2454996"/>
                  <a:pt x="1001768" y="2593980"/>
                </a:cubicBezTo>
                <a:lnTo>
                  <a:pt x="1157883" y="981658"/>
                </a:lnTo>
                <a:lnTo>
                  <a:pt x="666108" y="981658"/>
                </a:lnTo>
                <a:cubicBezTo>
                  <a:pt x="643139" y="1035191"/>
                  <a:pt x="589896" y="1072543"/>
                  <a:pt x="527928" y="1072543"/>
                </a:cubicBezTo>
                <a:cubicBezTo>
                  <a:pt x="444588" y="1072543"/>
                  <a:pt x="377027" y="1004982"/>
                  <a:pt x="377027" y="921642"/>
                </a:cubicBezTo>
                <a:cubicBezTo>
                  <a:pt x="377027" y="838302"/>
                  <a:pt x="444588" y="770741"/>
                  <a:pt x="527928" y="770741"/>
                </a:cubicBezTo>
                <a:cubicBezTo>
                  <a:pt x="589896" y="770741"/>
                  <a:pt x="643141" y="808095"/>
                  <a:pt x="666110" y="861628"/>
                </a:cubicBezTo>
                <a:lnTo>
                  <a:pt x="1169505" y="861628"/>
                </a:lnTo>
                <a:lnTo>
                  <a:pt x="1187237" y="678491"/>
                </a:lnTo>
                <a:cubicBezTo>
                  <a:pt x="1065090" y="622748"/>
                  <a:pt x="980704" y="499348"/>
                  <a:pt x="980704" y="356239"/>
                </a:cubicBezTo>
                <a:cubicBezTo>
                  <a:pt x="980704" y="159493"/>
                  <a:pt x="1140198" y="0"/>
                  <a:pt x="1336943" y="0"/>
                </a:cubicBezTo>
                <a:close/>
              </a:path>
            </a:pathLst>
          </a:custGeom>
          <a:solidFill>
            <a:srgbClr val="271C3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ko-KR" altLang="en-US" sz="1050"/>
          </a:p>
        </p:txBody>
      </p:sp>
      <p:grpSp>
        <p:nvGrpSpPr>
          <p:cNvPr id="116" name="Google Shape;6783;p88"/>
          <p:cNvGrpSpPr/>
          <p:nvPr/>
        </p:nvGrpSpPr>
        <p:grpSpPr>
          <a:xfrm>
            <a:off x="8211050" y="926484"/>
            <a:ext cx="425141" cy="424850"/>
            <a:chOff x="-34004625" y="3585850"/>
            <a:chExt cx="292225" cy="292025"/>
          </a:xfrm>
          <a:solidFill>
            <a:srgbClr val="271C3E"/>
          </a:solidFill>
        </p:grpSpPr>
        <p:sp>
          <p:nvSpPr>
            <p:cNvPr id="117" name="Google Shape;6784;p88"/>
            <p:cNvSpPr/>
            <p:nvPr/>
          </p:nvSpPr>
          <p:spPr>
            <a:xfrm>
              <a:off x="-33832150" y="3585850"/>
              <a:ext cx="103200" cy="154200"/>
            </a:xfrm>
            <a:custGeom>
              <a:avLst/>
              <a:gdLst/>
              <a:ahLst/>
              <a:cxnLst/>
              <a:rect l="l" t="t" r="r" b="b"/>
              <a:pathLst>
                <a:path w="4128" h="6168" extrusionOk="0">
                  <a:moveTo>
                    <a:pt x="2426" y="1"/>
                  </a:moveTo>
                  <a:cubicBezTo>
                    <a:pt x="2286" y="1"/>
                    <a:pt x="2136" y="77"/>
                    <a:pt x="2112" y="244"/>
                  </a:cubicBezTo>
                  <a:lnTo>
                    <a:pt x="64" y="5064"/>
                  </a:lnTo>
                  <a:cubicBezTo>
                    <a:pt x="1" y="5222"/>
                    <a:pt x="64" y="5474"/>
                    <a:pt x="253" y="5506"/>
                  </a:cubicBezTo>
                  <a:cubicBezTo>
                    <a:pt x="295" y="5531"/>
                    <a:pt x="342" y="5543"/>
                    <a:pt x="389" y="5543"/>
                  </a:cubicBezTo>
                  <a:cubicBezTo>
                    <a:pt x="517" y="5543"/>
                    <a:pt x="648" y="5455"/>
                    <a:pt x="694" y="5317"/>
                  </a:cubicBezTo>
                  <a:lnTo>
                    <a:pt x="1261" y="4025"/>
                  </a:lnTo>
                  <a:cubicBezTo>
                    <a:pt x="1419" y="4088"/>
                    <a:pt x="1576" y="4119"/>
                    <a:pt x="1765" y="4119"/>
                  </a:cubicBezTo>
                  <a:cubicBezTo>
                    <a:pt x="1891" y="4119"/>
                    <a:pt x="1986" y="4088"/>
                    <a:pt x="2112" y="4056"/>
                  </a:cubicBezTo>
                  <a:lnTo>
                    <a:pt x="2112" y="4844"/>
                  </a:lnTo>
                  <a:cubicBezTo>
                    <a:pt x="1450" y="4970"/>
                    <a:pt x="946" y="5506"/>
                    <a:pt x="789" y="6167"/>
                  </a:cubicBezTo>
                  <a:lnTo>
                    <a:pt x="4128" y="6167"/>
                  </a:lnTo>
                  <a:cubicBezTo>
                    <a:pt x="4002" y="5506"/>
                    <a:pt x="3466" y="5001"/>
                    <a:pt x="2773" y="4844"/>
                  </a:cubicBezTo>
                  <a:lnTo>
                    <a:pt x="2773" y="3143"/>
                  </a:lnTo>
                  <a:cubicBezTo>
                    <a:pt x="2773" y="2670"/>
                    <a:pt x="2458" y="2324"/>
                    <a:pt x="2080" y="2166"/>
                  </a:cubicBezTo>
                  <a:lnTo>
                    <a:pt x="2773" y="496"/>
                  </a:lnTo>
                  <a:cubicBezTo>
                    <a:pt x="2773" y="307"/>
                    <a:pt x="2710" y="118"/>
                    <a:pt x="2553" y="24"/>
                  </a:cubicBezTo>
                  <a:cubicBezTo>
                    <a:pt x="2515" y="8"/>
                    <a:pt x="2471" y="1"/>
                    <a:pt x="2426" y="1"/>
                  </a:cubicBezTo>
                  <a:close/>
                </a:path>
              </a:pathLst>
            </a:custGeom>
            <a:grpFill/>
            <a:ln>
              <a:noFill/>
            </a:ln>
          </p:spPr>
          <p:txBody>
            <a:bodyPr spcFirstLastPara="1" wrap="square" lIns="68569" tIns="68569" rIns="68569" bIns="68569" anchor="ctr" anchorCtr="0">
              <a:noAutofit/>
            </a:bodyPr>
            <a:lstStyle/>
            <a:p>
              <a:endParaRPr sz="1050"/>
            </a:p>
          </p:txBody>
        </p:sp>
        <p:sp>
          <p:nvSpPr>
            <p:cNvPr id="118" name="Google Shape;6785;p88"/>
            <p:cNvSpPr/>
            <p:nvPr/>
          </p:nvSpPr>
          <p:spPr>
            <a:xfrm>
              <a:off x="-34004625" y="3690400"/>
              <a:ext cx="155175" cy="187475"/>
            </a:xfrm>
            <a:custGeom>
              <a:avLst/>
              <a:gdLst/>
              <a:ahLst/>
              <a:cxnLst/>
              <a:rect l="l" t="t" r="r" b="b"/>
              <a:pathLst>
                <a:path w="6207" h="7499" extrusionOk="0">
                  <a:moveTo>
                    <a:pt x="693" y="0"/>
                  </a:moveTo>
                  <a:cubicBezTo>
                    <a:pt x="315" y="0"/>
                    <a:pt x="0" y="315"/>
                    <a:pt x="0" y="662"/>
                  </a:cubicBezTo>
                  <a:lnTo>
                    <a:pt x="0" y="6490"/>
                  </a:lnTo>
                  <a:cubicBezTo>
                    <a:pt x="32" y="7026"/>
                    <a:pt x="504" y="7498"/>
                    <a:pt x="1103" y="7498"/>
                  </a:cubicBezTo>
                  <a:lnTo>
                    <a:pt x="6207" y="7498"/>
                  </a:lnTo>
                  <a:lnTo>
                    <a:pt x="6207" y="5797"/>
                  </a:lnTo>
                  <a:cubicBezTo>
                    <a:pt x="6207" y="5608"/>
                    <a:pt x="6049" y="5451"/>
                    <a:pt x="5860" y="5451"/>
                  </a:cubicBezTo>
                  <a:lnTo>
                    <a:pt x="1765" y="5451"/>
                  </a:lnTo>
                  <a:cubicBezTo>
                    <a:pt x="1576" y="5451"/>
                    <a:pt x="1418" y="5293"/>
                    <a:pt x="1418" y="5104"/>
                  </a:cubicBezTo>
                  <a:lnTo>
                    <a:pt x="1418" y="662"/>
                  </a:lnTo>
                  <a:cubicBezTo>
                    <a:pt x="1418" y="252"/>
                    <a:pt x="1103" y="0"/>
                    <a:pt x="693" y="0"/>
                  </a:cubicBezTo>
                  <a:close/>
                </a:path>
              </a:pathLst>
            </a:custGeom>
            <a:grpFill/>
            <a:ln>
              <a:noFill/>
            </a:ln>
          </p:spPr>
          <p:txBody>
            <a:bodyPr spcFirstLastPara="1" wrap="square" lIns="68569" tIns="68569" rIns="68569" bIns="68569" anchor="ctr" anchorCtr="0">
              <a:noAutofit/>
            </a:bodyPr>
            <a:lstStyle/>
            <a:p>
              <a:endParaRPr sz="1050"/>
            </a:p>
          </p:txBody>
        </p:sp>
        <p:sp>
          <p:nvSpPr>
            <p:cNvPr id="119" name="Google Shape;6786;p88"/>
            <p:cNvSpPr/>
            <p:nvPr/>
          </p:nvSpPr>
          <p:spPr>
            <a:xfrm>
              <a:off x="-33936100" y="3621075"/>
              <a:ext cx="51200" cy="51225"/>
            </a:xfrm>
            <a:custGeom>
              <a:avLst/>
              <a:gdLst/>
              <a:ahLst/>
              <a:cxnLst/>
              <a:rect l="l" t="t" r="r" b="b"/>
              <a:pathLst>
                <a:path w="2048" h="2049" extrusionOk="0">
                  <a:moveTo>
                    <a:pt x="1040" y="1"/>
                  </a:moveTo>
                  <a:cubicBezTo>
                    <a:pt x="473" y="1"/>
                    <a:pt x="0" y="473"/>
                    <a:pt x="0" y="1041"/>
                  </a:cubicBezTo>
                  <a:cubicBezTo>
                    <a:pt x="0" y="1576"/>
                    <a:pt x="473" y="2049"/>
                    <a:pt x="1040" y="2049"/>
                  </a:cubicBezTo>
                  <a:cubicBezTo>
                    <a:pt x="1576" y="2049"/>
                    <a:pt x="2048" y="1576"/>
                    <a:pt x="2048" y="1041"/>
                  </a:cubicBezTo>
                  <a:cubicBezTo>
                    <a:pt x="2048" y="473"/>
                    <a:pt x="1607" y="1"/>
                    <a:pt x="1040" y="1"/>
                  </a:cubicBezTo>
                  <a:close/>
                </a:path>
              </a:pathLst>
            </a:custGeom>
            <a:grpFill/>
            <a:ln>
              <a:noFill/>
            </a:ln>
          </p:spPr>
          <p:txBody>
            <a:bodyPr spcFirstLastPara="1" wrap="square" lIns="68569" tIns="68569" rIns="68569" bIns="68569" anchor="ctr" anchorCtr="0">
              <a:noAutofit/>
            </a:bodyPr>
            <a:lstStyle/>
            <a:p>
              <a:endParaRPr sz="1050"/>
            </a:p>
          </p:txBody>
        </p:sp>
        <p:sp>
          <p:nvSpPr>
            <p:cNvPr id="120" name="Google Shape;6787;p88"/>
            <p:cNvSpPr/>
            <p:nvPr/>
          </p:nvSpPr>
          <p:spPr>
            <a:xfrm>
              <a:off x="-33952650" y="3690125"/>
              <a:ext cx="155975" cy="186950"/>
            </a:xfrm>
            <a:custGeom>
              <a:avLst/>
              <a:gdLst/>
              <a:ahLst/>
              <a:cxnLst/>
              <a:rect l="l" t="t" r="r" b="b"/>
              <a:pathLst>
                <a:path w="6239" h="7478" extrusionOk="0">
                  <a:moveTo>
                    <a:pt x="1641" y="1"/>
                  </a:moveTo>
                  <a:cubicBezTo>
                    <a:pt x="1242" y="1"/>
                    <a:pt x="819" y="205"/>
                    <a:pt x="568" y="484"/>
                  </a:cubicBezTo>
                  <a:cubicBezTo>
                    <a:pt x="190" y="799"/>
                    <a:pt x="1" y="1209"/>
                    <a:pt x="1" y="1681"/>
                  </a:cubicBezTo>
                  <a:lnTo>
                    <a:pt x="1" y="4769"/>
                  </a:lnTo>
                  <a:lnTo>
                    <a:pt x="2679" y="4769"/>
                  </a:lnTo>
                  <a:cubicBezTo>
                    <a:pt x="2521" y="4359"/>
                    <a:pt x="2175" y="4107"/>
                    <a:pt x="1702" y="4107"/>
                  </a:cubicBezTo>
                  <a:lnTo>
                    <a:pt x="1040" y="4107"/>
                  </a:lnTo>
                  <a:cubicBezTo>
                    <a:pt x="820" y="4107"/>
                    <a:pt x="662" y="3949"/>
                    <a:pt x="662" y="3729"/>
                  </a:cubicBezTo>
                  <a:lnTo>
                    <a:pt x="662" y="2374"/>
                  </a:lnTo>
                  <a:cubicBezTo>
                    <a:pt x="662" y="2154"/>
                    <a:pt x="820" y="1996"/>
                    <a:pt x="1040" y="1996"/>
                  </a:cubicBezTo>
                  <a:cubicBezTo>
                    <a:pt x="1229" y="1996"/>
                    <a:pt x="1387" y="2154"/>
                    <a:pt x="1387" y="2374"/>
                  </a:cubicBezTo>
                  <a:lnTo>
                    <a:pt x="1387" y="3382"/>
                  </a:lnTo>
                  <a:lnTo>
                    <a:pt x="1733" y="3382"/>
                  </a:lnTo>
                  <a:cubicBezTo>
                    <a:pt x="2553" y="3382"/>
                    <a:pt x="3277" y="3981"/>
                    <a:pt x="3435" y="4769"/>
                  </a:cubicBezTo>
                  <a:lnTo>
                    <a:pt x="3813" y="4769"/>
                  </a:lnTo>
                  <a:cubicBezTo>
                    <a:pt x="4380" y="4769"/>
                    <a:pt x="4852" y="5241"/>
                    <a:pt x="4852" y="5777"/>
                  </a:cubicBezTo>
                  <a:lnTo>
                    <a:pt x="4852" y="7478"/>
                  </a:lnTo>
                  <a:lnTo>
                    <a:pt x="6239" y="7478"/>
                  </a:lnTo>
                  <a:lnTo>
                    <a:pt x="6239" y="5084"/>
                  </a:lnTo>
                  <a:cubicBezTo>
                    <a:pt x="6176" y="4580"/>
                    <a:pt x="5703" y="4107"/>
                    <a:pt x="5168" y="4107"/>
                  </a:cubicBezTo>
                  <a:lnTo>
                    <a:pt x="3781" y="4107"/>
                  </a:lnTo>
                  <a:cubicBezTo>
                    <a:pt x="3592" y="4107"/>
                    <a:pt x="3435" y="3949"/>
                    <a:pt x="3435" y="3729"/>
                  </a:cubicBezTo>
                  <a:lnTo>
                    <a:pt x="3435" y="1807"/>
                  </a:lnTo>
                  <a:cubicBezTo>
                    <a:pt x="3435" y="862"/>
                    <a:pt x="2710" y="43"/>
                    <a:pt x="1796" y="11"/>
                  </a:cubicBezTo>
                  <a:cubicBezTo>
                    <a:pt x="1745" y="4"/>
                    <a:pt x="1694" y="1"/>
                    <a:pt x="1641" y="1"/>
                  </a:cubicBezTo>
                  <a:close/>
                </a:path>
              </a:pathLst>
            </a:custGeom>
            <a:grpFill/>
            <a:ln>
              <a:noFill/>
            </a:ln>
          </p:spPr>
          <p:txBody>
            <a:bodyPr spcFirstLastPara="1" wrap="square" lIns="68569" tIns="68569" rIns="68569" bIns="68569" anchor="ctr" anchorCtr="0">
              <a:noAutofit/>
            </a:bodyPr>
            <a:lstStyle/>
            <a:p>
              <a:endParaRPr sz="1050"/>
            </a:p>
          </p:txBody>
        </p:sp>
        <p:sp>
          <p:nvSpPr>
            <p:cNvPr id="121" name="Google Shape;6788;p88"/>
            <p:cNvSpPr/>
            <p:nvPr/>
          </p:nvSpPr>
          <p:spPr>
            <a:xfrm>
              <a:off x="-33849475" y="3758125"/>
              <a:ext cx="137075" cy="33100"/>
            </a:xfrm>
            <a:custGeom>
              <a:avLst/>
              <a:gdLst/>
              <a:ahLst/>
              <a:cxnLst/>
              <a:rect l="l" t="t" r="r" b="b"/>
              <a:pathLst>
                <a:path w="5483" h="1324" extrusionOk="0">
                  <a:moveTo>
                    <a:pt x="1" y="1"/>
                  </a:moveTo>
                  <a:lnTo>
                    <a:pt x="1" y="662"/>
                  </a:lnTo>
                  <a:lnTo>
                    <a:pt x="1041" y="662"/>
                  </a:lnTo>
                  <a:cubicBezTo>
                    <a:pt x="1576" y="662"/>
                    <a:pt x="2080" y="946"/>
                    <a:pt x="2395" y="1324"/>
                  </a:cubicBezTo>
                  <a:lnTo>
                    <a:pt x="5136" y="1324"/>
                  </a:lnTo>
                  <a:cubicBezTo>
                    <a:pt x="5325" y="1324"/>
                    <a:pt x="5483" y="1166"/>
                    <a:pt x="5483" y="977"/>
                  </a:cubicBezTo>
                  <a:lnTo>
                    <a:pt x="5483" y="316"/>
                  </a:lnTo>
                  <a:cubicBezTo>
                    <a:pt x="5483" y="158"/>
                    <a:pt x="5325" y="1"/>
                    <a:pt x="5136"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33" name="Google Shape;6800;p88"/>
          <p:cNvGrpSpPr/>
          <p:nvPr/>
        </p:nvGrpSpPr>
        <p:grpSpPr>
          <a:xfrm>
            <a:off x="7495165" y="1728546"/>
            <a:ext cx="414065" cy="412966"/>
            <a:chOff x="-30345325" y="3184750"/>
            <a:chExt cx="292225" cy="291450"/>
          </a:xfrm>
          <a:solidFill>
            <a:srgbClr val="271C3E"/>
          </a:solidFill>
        </p:grpSpPr>
        <p:sp>
          <p:nvSpPr>
            <p:cNvPr id="134" name="Google Shape;6801;p88"/>
            <p:cNvSpPr/>
            <p:nvPr/>
          </p:nvSpPr>
          <p:spPr>
            <a:xfrm>
              <a:off x="-30328000" y="3184750"/>
              <a:ext cx="258375" cy="120950"/>
            </a:xfrm>
            <a:custGeom>
              <a:avLst/>
              <a:gdLst/>
              <a:ahLst/>
              <a:cxnLst/>
              <a:rect l="l" t="t" r="r" b="b"/>
              <a:pathLst>
                <a:path w="10335" h="4838" extrusionOk="0">
                  <a:moveTo>
                    <a:pt x="1040" y="0"/>
                  </a:moveTo>
                  <a:cubicBezTo>
                    <a:pt x="473" y="0"/>
                    <a:pt x="1" y="473"/>
                    <a:pt x="1" y="1071"/>
                  </a:cubicBezTo>
                  <a:lnTo>
                    <a:pt x="1" y="2458"/>
                  </a:lnTo>
                  <a:cubicBezTo>
                    <a:pt x="1" y="2993"/>
                    <a:pt x="473" y="3466"/>
                    <a:pt x="1040" y="3466"/>
                  </a:cubicBezTo>
                  <a:lnTo>
                    <a:pt x="2048" y="3466"/>
                  </a:lnTo>
                  <a:lnTo>
                    <a:pt x="2048" y="4505"/>
                  </a:lnTo>
                  <a:cubicBezTo>
                    <a:pt x="2048" y="4663"/>
                    <a:pt x="2143" y="4757"/>
                    <a:pt x="2269" y="4820"/>
                  </a:cubicBezTo>
                  <a:cubicBezTo>
                    <a:pt x="2300" y="4831"/>
                    <a:pt x="2339" y="4838"/>
                    <a:pt x="2380" y="4838"/>
                  </a:cubicBezTo>
                  <a:cubicBezTo>
                    <a:pt x="2461" y="4838"/>
                    <a:pt x="2552" y="4810"/>
                    <a:pt x="2615" y="4726"/>
                  </a:cubicBezTo>
                  <a:lnTo>
                    <a:pt x="3876" y="3466"/>
                  </a:lnTo>
                  <a:lnTo>
                    <a:pt x="6365" y="3466"/>
                  </a:lnTo>
                  <a:lnTo>
                    <a:pt x="7625" y="4726"/>
                  </a:lnTo>
                  <a:cubicBezTo>
                    <a:pt x="7688" y="4810"/>
                    <a:pt x="7765" y="4838"/>
                    <a:pt x="7846" y="4838"/>
                  </a:cubicBezTo>
                  <a:cubicBezTo>
                    <a:pt x="7887" y="4838"/>
                    <a:pt x="7929" y="4831"/>
                    <a:pt x="7971" y="4820"/>
                  </a:cubicBezTo>
                  <a:cubicBezTo>
                    <a:pt x="8097" y="4789"/>
                    <a:pt x="8160" y="4631"/>
                    <a:pt x="8160" y="4505"/>
                  </a:cubicBezTo>
                  <a:lnTo>
                    <a:pt x="8160" y="3466"/>
                  </a:lnTo>
                  <a:lnTo>
                    <a:pt x="9231" y="3466"/>
                  </a:lnTo>
                  <a:cubicBezTo>
                    <a:pt x="9862" y="3466"/>
                    <a:pt x="10334" y="2993"/>
                    <a:pt x="10334" y="2458"/>
                  </a:cubicBezTo>
                  <a:lnTo>
                    <a:pt x="10334" y="1071"/>
                  </a:lnTo>
                  <a:cubicBezTo>
                    <a:pt x="10334" y="536"/>
                    <a:pt x="9862" y="0"/>
                    <a:pt x="9294" y="0"/>
                  </a:cubicBezTo>
                  <a:close/>
                </a:path>
              </a:pathLst>
            </a:custGeom>
            <a:grpFill/>
            <a:ln>
              <a:noFill/>
            </a:ln>
          </p:spPr>
          <p:txBody>
            <a:bodyPr spcFirstLastPara="1" wrap="square" lIns="68569" tIns="68569" rIns="68569" bIns="68569" anchor="ctr" anchorCtr="0">
              <a:noAutofit/>
            </a:bodyPr>
            <a:lstStyle/>
            <a:p>
              <a:endParaRPr sz="1050"/>
            </a:p>
          </p:txBody>
        </p:sp>
        <p:sp>
          <p:nvSpPr>
            <p:cNvPr id="135" name="Google Shape;6802;p88"/>
            <p:cNvSpPr/>
            <p:nvPr/>
          </p:nvSpPr>
          <p:spPr>
            <a:xfrm>
              <a:off x="-30310675" y="3322575"/>
              <a:ext cx="68550" cy="69350"/>
            </a:xfrm>
            <a:custGeom>
              <a:avLst/>
              <a:gdLst/>
              <a:ahLst/>
              <a:cxnLst/>
              <a:rect l="l" t="t" r="r" b="b"/>
              <a:pathLst>
                <a:path w="2742" h="2774" extrusionOk="0">
                  <a:moveTo>
                    <a:pt x="1387" y="1"/>
                  </a:moveTo>
                  <a:cubicBezTo>
                    <a:pt x="599" y="1"/>
                    <a:pt x="1" y="631"/>
                    <a:pt x="1" y="1387"/>
                  </a:cubicBezTo>
                  <a:cubicBezTo>
                    <a:pt x="1" y="2143"/>
                    <a:pt x="599" y="2773"/>
                    <a:pt x="1387" y="2773"/>
                  </a:cubicBezTo>
                  <a:cubicBezTo>
                    <a:pt x="2143" y="2773"/>
                    <a:pt x="2742" y="2143"/>
                    <a:pt x="2742" y="1387"/>
                  </a:cubicBezTo>
                  <a:cubicBezTo>
                    <a:pt x="2742" y="631"/>
                    <a:pt x="2143" y="1"/>
                    <a:pt x="1387" y="1"/>
                  </a:cubicBezTo>
                  <a:close/>
                </a:path>
              </a:pathLst>
            </a:custGeom>
            <a:grpFill/>
            <a:ln>
              <a:noFill/>
            </a:ln>
          </p:spPr>
          <p:txBody>
            <a:bodyPr spcFirstLastPara="1" wrap="square" lIns="68569" tIns="68569" rIns="68569" bIns="68569" anchor="ctr" anchorCtr="0">
              <a:noAutofit/>
            </a:bodyPr>
            <a:lstStyle/>
            <a:p>
              <a:endParaRPr sz="1050"/>
            </a:p>
          </p:txBody>
        </p:sp>
        <p:sp>
          <p:nvSpPr>
            <p:cNvPr id="136" name="Google Shape;6803;p88"/>
            <p:cNvSpPr/>
            <p:nvPr/>
          </p:nvSpPr>
          <p:spPr>
            <a:xfrm>
              <a:off x="-30345325" y="3408425"/>
              <a:ext cx="137075" cy="67775"/>
            </a:xfrm>
            <a:custGeom>
              <a:avLst/>
              <a:gdLst/>
              <a:ahLst/>
              <a:cxnLst/>
              <a:rect l="l" t="t" r="r" b="b"/>
              <a:pathLst>
                <a:path w="5483" h="2711" extrusionOk="0">
                  <a:moveTo>
                    <a:pt x="2741" y="1"/>
                  </a:moveTo>
                  <a:cubicBezTo>
                    <a:pt x="1387" y="1"/>
                    <a:pt x="221" y="1040"/>
                    <a:pt x="32" y="2332"/>
                  </a:cubicBezTo>
                  <a:cubicBezTo>
                    <a:pt x="0" y="2521"/>
                    <a:pt x="158" y="2710"/>
                    <a:pt x="378" y="2710"/>
                  </a:cubicBezTo>
                  <a:lnTo>
                    <a:pt x="5104" y="2710"/>
                  </a:lnTo>
                  <a:cubicBezTo>
                    <a:pt x="5325" y="2710"/>
                    <a:pt x="5482" y="2521"/>
                    <a:pt x="5482" y="2332"/>
                  </a:cubicBezTo>
                  <a:cubicBezTo>
                    <a:pt x="5262" y="977"/>
                    <a:pt x="4128" y="1"/>
                    <a:pt x="2741" y="1"/>
                  </a:cubicBezTo>
                  <a:close/>
                </a:path>
              </a:pathLst>
            </a:custGeom>
            <a:grpFill/>
            <a:ln>
              <a:noFill/>
            </a:ln>
          </p:spPr>
          <p:txBody>
            <a:bodyPr spcFirstLastPara="1" wrap="square" lIns="68569" tIns="68569" rIns="68569" bIns="68569" anchor="ctr" anchorCtr="0">
              <a:noAutofit/>
            </a:bodyPr>
            <a:lstStyle/>
            <a:p>
              <a:endParaRPr sz="1050"/>
            </a:p>
          </p:txBody>
        </p:sp>
        <p:sp>
          <p:nvSpPr>
            <p:cNvPr id="137" name="Google Shape;6804;p88"/>
            <p:cNvSpPr/>
            <p:nvPr/>
          </p:nvSpPr>
          <p:spPr>
            <a:xfrm>
              <a:off x="-30156300" y="3322575"/>
              <a:ext cx="68550" cy="69350"/>
            </a:xfrm>
            <a:custGeom>
              <a:avLst/>
              <a:gdLst/>
              <a:ahLst/>
              <a:cxnLst/>
              <a:rect l="l" t="t" r="r" b="b"/>
              <a:pathLst>
                <a:path w="2742" h="2774" extrusionOk="0">
                  <a:moveTo>
                    <a:pt x="1387" y="1"/>
                  </a:moveTo>
                  <a:cubicBezTo>
                    <a:pt x="631" y="1"/>
                    <a:pt x="1" y="631"/>
                    <a:pt x="1" y="1387"/>
                  </a:cubicBezTo>
                  <a:cubicBezTo>
                    <a:pt x="1" y="2143"/>
                    <a:pt x="631" y="2773"/>
                    <a:pt x="1387" y="2773"/>
                  </a:cubicBezTo>
                  <a:cubicBezTo>
                    <a:pt x="2111" y="2773"/>
                    <a:pt x="2742" y="2143"/>
                    <a:pt x="2742" y="1387"/>
                  </a:cubicBezTo>
                  <a:cubicBezTo>
                    <a:pt x="2742" y="631"/>
                    <a:pt x="2111" y="1"/>
                    <a:pt x="1387" y="1"/>
                  </a:cubicBezTo>
                  <a:close/>
                </a:path>
              </a:pathLst>
            </a:custGeom>
            <a:grpFill/>
            <a:ln>
              <a:noFill/>
            </a:ln>
          </p:spPr>
          <p:txBody>
            <a:bodyPr spcFirstLastPara="1" wrap="square" lIns="68569" tIns="68569" rIns="68569" bIns="68569" anchor="ctr" anchorCtr="0">
              <a:noAutofit/>
            </a:bodyPr>
            <a:lstStyle/>
            <a:p>
              <a:endParaRPr sz="1050"/>
            </a:p>
          </p:txBody>
        </p:sp>
        <p:sp>
          <p:nvSpPr>
            <p:cNvPr id="138" name="Google Shape;6805;p88"/>
            <p:cNvSpPr/>
            <p:nvPr/>
          </p:nvSpPr>
          <p:spPr>
            <a:xfrm>
              <a:off x="-30190950" y="3408425"/>
              <a:ext cx="137850" cy="67775"/>
            </a:xfrm>
            <a:custGeom>
              <a:avLst/>
              <a:gdLst/>
              <a:ahLst/>
              <a:cxnLst/>
              <a:rect l="l" t="t" r="r" b="b"/>
              <a:pathLst>
                <a:path w="5514" h="2711" extrusionOk="0">
                  <a:moveTo>
                    <a:pt x="2773" y="1"/>
                  </a:moveTo>
                  <a:cubicBezTo>
                    <a:pt x="1387" y="1"/>
                    <a:pt x="252" y="1040"/>
                    <a:pt x="32" y="2332"/>
                  </a:cubicBezTo>
                  <a:cubicBezTo>
                    <a:pt x="0" y="2521"/>
                    <a:pt x="158" y="2710"/>
                    <a:pt x="410" y="2710"/>
                  </a:cubicBezTo>
                  <a:lnTo>
                    <a:pt x="5167" y="2710"/>
                  </a:lnTo>
                  <a:cubicBezTo>
                    <a:pt x="5356" y="2710"/>
                    <a:pt x="5514" y="2521"/>
                    <a:pt x="5514" y="2332"/>
                  </a:cubicBezTo>
                  <a:cubicBezTo>
                    <a:pt x="5293" y="977"/>
                    <a:pt x="4128" y="1"/>
                    <a:pt x="2773"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199" name="Google Shape;6866;p88"/>
          <p:cNvGrpSpPr/>
          <p:nvPr/>
        </p:nvGrpSpPr>
        <p:grpSpPr>
          <a:xfrm>
            <a:off x="4435184" y="3483024"/>
            <a:ext cx="381641" cy="422300"/>
            <a:chOff x="-30354000" y="3569100"/>
            <a:chExt cx="292250" cy="292225"/>
          </a:xfrm>
          <a:solidFill>
            <a:srgbClr val="271C3E"/>
          </a:solidFill>
        </p:grpSpPr>
        <p:sp>
          <p:nvSpPr>
            <p:cNvPr id="200" name="Google Shape;6867;p88"/>
            <p:cNvSpPr/>
            <p:nvPr/>
          </p:nvSpPr>
          <p:spPr>
            <a:xfrm>
              <a:off x="-30354000" y="3604550"/>
              <a:ext cx="137875" cy="256000"/>
            </a:xfrm>
            <a:custGeom>
              <a:avLst/>
              <a:gdLst/>
              <a:ahLst/>
              <a:cxnLst/>
              <a:rect l="l" t="t" r="r" b="b"/>
              <a:pathLst>
                <a:path w="5515" h="10240" extrusionOk="0">
                  <a:moveTo>
                    <a:pt x="662" y="0"/>
                  </a:moveTo>
                  <a:cubicBezTo>
                    <a:pt x="284" y="0"/>
                    <a:pt x="1" y="315"/>
                    <a:pt x="1" y="662"/>
                  </a:cubicBezTo>
                  <a:lnTo>
                    <a:pt x="1" y="4411"/>
                  </a:lnTo>
                  <a:cubicBezTo>
                    <a:pt x="1" y="4632"/>
                    <a:pt x="64" y="4884"/>
                    <a:pt x="190" y="5073"/>
                  </a:cubicBezTo>
                  <a:lnTo>
                    <a:pt x="1639" y="7467"/>
                  </a:lnTo>
                  <a:cubicBezTo>
                    <a:pt x="1891" y="7877"/>
                    <a:pt x="2049" y="8097"/>
                    <a:pt x="2049" y="8538"/>
                  </a:cubicBezTo>
                  <a:lnTo>
                    <a:pt x="2049" y="9861"/>
                  </a:lnTo>
                  <a:cubicBezTo>
                    <a:pt x="2049" y="10082"/>
                    <a:pt x="2206" y="10239"/>
                    <a:pt x="2395" y="10239"/>
                  </a:cubicBezTo>
                  <a:lnTo>
                    <a:pt x="5514" y="10239"/>
                  </a:lnTo>
                  <a:lnTo>
                    <a:pt x="5514" y="6364"/>
                  </a:lnTo>
                  <a:cubicBezTo>
                    <a:pt x="5514" y="5986"/>
                    <a:pt x="5357" y="5671"/>
                    <a:pt x="5168" y="5419"/>
                  </a:cubicBezTo>
                  <a:cubicBezTo>
                    <a:pt x="5167" y="5420"/>
                    <a:pt x="5165" y="5421"/>
                    <a:pt x="5163" y="5421"/>
                  </a:cubicBezTo>
                  <a:cubicBezTo>
                    <a:pt x="5042" y="5421"/>
                    <a:pt x="3214" y="3623"/>
                    <a:pt x="3183" y="3592"/>
                  </a:cubicBezTo>
                  <a:cubicBezTo>
                    <a:pt x="3041" y="3432"/>
                    <a:pt x="2828" y="3332"/>
                    <a:pt x="2613" y="3332"/>
                  </a:cubicBezTo>
                  <a:cubicBezTo>
                    <a:pt x="2448" y="3332"/>
                    <a:pt x="2280" y="3392"/>
                    <a:pt x="2143" y="3529"/>
                  </a:cubicBezTo>
                  <a:cubicBezTo>
                    <a:pt x="1891" y="3812"/>
                    <a:pt x="1923" y="4285"/>
                    <a:pt x="2112" y="4442"/>
                  </a:cubicBezTo>
                  <a:lnTo>
                    <a:pt x="3970" y="6301"/>
                  </a:lnTo>
                  <a:cubicBezTo>
                    <a:pt x="4097" y="6427"/>
                    <a:pt x="4097" y="6648"/>
                    <a:pt x="3970" y="6774"/>
                  </a:cubicBezTo>
                  <a:cubicBezTo>
                    <a:pt x="3907" y="6821"/>
                    <a:pt x="3821" y="6845"/>
                    <a:pt x="3734" y="6845"/>
                  </a:cubicBezTo>
                  <a:cubicBezTo>
                    <a:pt x="3648" y="6845"/>
                    <a:pt x="3561" y="6821"/>
                    <a:pt x="3498" y="6774"/>
                  </a:cubicBezTo>
                  <a:lnTo>
                    <a:pt x="1639" y="4915"/>
                  </a:lnTo>
                  <a:cubicBezTo>
                    <a:pt x="1450" y="4726"/>
                    <a:pt x="1324" y="4442"/>
                    <a:pt x="1324" y="4190"/>
                  </a:cubicBezTo>
                  <a:lnTo>
                    <a:pt x="1324" y="662"/>
                  </a:lnTo>
                  <a:cubicBezTo>
                    <a:pt x="1324" y="252"/>
                    <a:pt x="1009" y="0"/>
                    <a:pt x="662" y="0"/>
                  </a:cubicBezTo>
                  <a:close/>
                </a:path>
              </a:pathLst>
            </a:custGeom>
            <a:grpFill/>
            <a:ln>
              <a:noFill/>
            </a:ln>
          </p:spPr>
          <p:txBody>
            <a:bodyPr spcFirstLastPara="1" wrap="square" lIns="68569" tIns="68569" rIns="68569" bIns="68569" anchor="ctr" anchorCtr="0">
              <a:noAutofit/>
            </a:bodyPr>
            <a:lstStyle/>
            <a:p>
              <a:endParaRPr sz="1050"/>
            </a:p>
          </p:txBody>
        </p:sp>
        <p:sp>
          <p:nvSpPr>
            <p:cNvPr id="201" name="Google Shape;6868;p88"/>
            <p:cNvSpPr/>
            <p:nvPr/>
          </p:nvSpPr>
          <p:spPr>
            <a:xfrm>
              <a:off x="-30198825" y="3604550"/>
              <a:ext cx="137075" cy="256775"/>
            </a:xfrm>
            <a:custGeom>
              <a:avLst/>
              <a:gdLst/>
              <a:ahLst/>
              <a:cxnLst/>
              <a:rect l="l" t="t" r="r" b="b"/>
              <a:pathLst>
                <a:path w="5483" h="10271" extrusionOk="0">
                  <a:moveTo>
                    <a:pt x="4758" y="0"/>
                  </a:moveTo>
                  <a:cubicBezTo>
                    <a:pt x="4380" y="0"/>
                    <a:pt x="4096" y="315"/>
                    <a:pt x="4096" y="662"/>
                  </a:cubicBezTo>
                  <a:lnTo>
                    <a:pt x="4096" y="4190"/>
                  </a:lnTo>
                  <a:cubicBezTo>
                    <a:pt x="4096" y="4474"/>
                    <a:pt x="3970" y="4758"/>
                    <a:pt x="3781" y="4915"/>
                  </a:cubicBezTo>
                  <a:lnTo>
                    <a:pt x="1922" y="6774"/>
                  </a:lnTo>
                  <a:cubicBezTo>
                    <a:pt x="1875" y="6821"/>
                    <a:pt x="1788" y="6845"/>
                    <a:pt x="1698" y="6845"/>
                  </a:cubicBezTo>
                  <a:cubicBezTo>
                    <a:pt x="1607" y="6845"/>
                    <a:pt x="1513" y="6821"/>
                    <a:pt x="1450" y="6774"/>
                  </a:cubicBezTo>
                  <a:cubicBezTo>
                    <a:pt x="1355" y="6648"/>
                    <a:pt x="1355" y="6427"/>
                    <a:pt x="1450" y="6301"/>
                  </a:cubicBezTo>
                  <a:lnTo>
                    <a:pt x="3308" y="4442"/>
                  </a:lnTo>
                  <a:cubicBezTo>
                    <a:pt x="3497" y="4285"/>
                    <a:pt x="3560" y="3812"/>
                    <a:pt x="3277" y="3529"/>
                  </a:cubicBezTo>
                  <a:cubicBezTo>
                    <a:pt x="3140" y="3392"/>
                    <a:pt x="2972" y="3332"/>
                    <a:pt x="2807" y="3332"/>
                  </a:cubicBezTo>
                  <a:cubicBezTo>
                    <a:pt x="2592" y="3332"/>
                    <a:pt x="2379" y="3432"/>
                    <a:pt x="2237" y="3592"/>
                  </a:cubicBezTo>
                  <a:cubicBezTo>
                    <a:pt x="2237" y="3592"/>
                    <a:pt x="347" y="5419"/>
                    <a:pt x="347" y="5482"/>
                  </a:cubicBezTo>
                  <a:cubicBezTo>
                    <a:pt x="158" y="5671"/>
                    <a:pt x="0" y="6018"/>
                    <a:pt x="0" y="6427"/>
                  </a:cubicBezTo>
                  <a:lnTo>
                    <a:pt x="0" y="8129"/>
                  </a:lnTo>
                  <a:lnTo>
                    <a:pt x="0" y="8412"/>
                  </a:lnTo>
                  <a:lnTo>
                    <a:pt x="0" y="10271"/>
                  </a:lnTo>
                  <a:lnTo>
                    <a:pt x="3088" y="10271"/>
                  </a:lnTo>
                  <a:cubicBezTo>
                    <a:pt x="3277" y="10271"/>
                    <a:pt x="3434" y="10113"/>
                    <a:pt x="3434" y="9924"/>
                  </a:cubicBezTo>
                  <a:lnTo>
                    <a:pt x="3434" y="8570"/>
                  </a:lnTo>
                  <a:cubicBezTo>
                    <a:pt x="3434" y="8129"/>
                    <a:pt x="3623" y="7908"/>
                    <a:pt x="3812" y="7530"/>
                  </a:cubicBezTo>
                  <a:lnTo>
                    <a:pt x="5293" y="5104"/>
                  </a:lnTo>
                  <a:cubicBezTo>
                    <a:pt x="5388" y="4915"/>
                    <a:pt x="5482" y="4663"/>
                    <a:pt x="5482" y="4411"/>
                  </a:cubicBezTo>
                  <a:lnTo>
                    <a:pt x="5482" y="662"/>
                  </a:lnTo>
                  <a:cubicBezTo>
                    <a:pt x="5451" y="284"/>
                    <a:pt x="5136" y="0"/>
                    <a:pt x="4758" y="0"/>
                  </a:cubicBezTo>
                  <a:close/>
                </a:path>
              </a:pathLst>
            </a:custGeom>
            <a:grpFill/>
            <a:ln>
              <a:noFill/>
            </a:ln>
          </p:spPr>
          <p:txBody>
            <a:bodyPr spcFirstLastPara="1" wrap="square" lIns="68569" tIns="68569" rIns="68569" bIns="68569" anchor="ctr" anchorCtr="0">
              <a:noAutofit/>
            </a:bodyPr>
            <a:lstStyle/>
            <a:p>
              <a:endParaRPr sz="1050"/>
            </a:p>
          </p:txBody>
        </p:sp>
        <p:sp>
          <p:nvSpPr>
            <p:cNvPr id="202" name="Google Shape;6869;p88"/>
            <p:cNvSpPr/>
            <p:nvPr/>
          </p:nvSpPr>
          <p:spPr>
            <a:xfrm>
              <a:off x="-30139750" y="3636850"/>
              <a:ext cx="26000" cy="37825"/>
            </a:xfrm>
            <a:custGeom>
              <a:avLst/>
              <a:gdLst/>
              <a:ahLst/>
              <a:cxnLst/>
              <a:rect l="l" t="t" r="r" b="b"/>
              <a:pathLst>
                <a:path w="1040" h="1513" extrusionOk="0">
                  <a:moveTo>
                    <a:pt x="504" y="0"/>
                  </a:moveTo>
                  <a:cubicBezTo>
                    <a:pt x="252" y="32"/>
                    <a:pt x="0" y="284"/>
                    <a:pt x="0" y="567"/>
                  </a:cubicBezTo>
                  <a:lnTo>
                    <a:pt x="0" y="1418"/>
                  </a:lnTo>
                  <a:cubicBezTo>
                    <a:pt x="126" y="1386"/>
                    <a:pt x="252" y="1355"/>
                    <a:pt x="410" y="1355"/>
                  </a:cubicBezTo>
                  <a:cubicBezTo>
                    <a:pt x="630" y="1355"/>
                    <a:pt x="819" y="1386"/>
                    <a:pt x="1040" y="1512"/>
                  </a:cubicBezTo>
                  <a:lnTo>
                    <a:pt x="1040" y="504"/>
                  </a:lnTo>
                  <a:cubicBezTo>
                    <a:pt x="1040" y="252"/>
                    <a:pt x="788" y="0"/>
                    <a:pt x="504" y="0"/>
                  </a:cubicBezTo>
                  <a:close/>
                </a:path>
              </a:pathLst>
            </a:custGeom>
            <a:grpFill/>
            <a:ln>
              <a:noFill/>
            </a:ln>
          </p:spPr>
          <p:txBody>
            <a:bodyPr spcFirstLastPara="1" wrap="square" lIns="68569" tIns="68569" rIns="68569" bIns="68569" anchor="ctr" anchorCtr="0">
              <a:noAutofit/>
            </a:bodyPr>
            <a:lstStyle/>
            <a:p>
              <a:endParaRPr sz="1050"/>
            </a:p>
          </p:txBody>
        </p:sp>
        <p:sp>
          <p:nvSpPr>
            <p:cNvPr id="203" name="Google Shape;6870;p88"/>
            <p:cNvSpPr/>
            <p:nvPr/>
          </p:nvSpPr>
          <p:spPr>
            <a:xfrm>
              <a:off x="-30302800" y="3638950"/>
              <a:ext cx="25225" cy="36500"/>
            </a:xfrm>
            <a:custGeom>
              <a:avLst/>
              <a:gdLst/>
              <a:ahLst/>
              <a:cxnLst/>
              <a:rect l="l" t="t" r="r" b="b"/>
              <a:pathLst>
                <a:path w="1009" h="1460" extrusionOk="0">
                  <a:moveTo>
                    <a:pt x="418" y="1"/>
                  </a:moveTo>
                  <a:cubicBezTo>
                    <a:pt x="177" y="1"/>
                    <a:pt x="1" y="229"/>
                    <a:pt x="1" y="483"/>
                  </a:cubicBezTo>
                  <a:lnTo>
                    <a:pt x="1" y="1460"/>
                  </a:lnTo>
                  <a:cubicBezTo>
                    <a:pt x="190" y="1334"/>
                    <a:pt x="379" y="1302"/>
                    <a:pt x="631" y="1302"/>
                  </a:cubicBezTo>
                  <a:cubicBezTo>
                    <a:pt x="725" y="1302"/>
                    <a:pt x="883" y="1334"/>
                    <a:pt x="1009" y="1365"/>
                  </a:cubicBezTo>
                  <a:lnTo>
                    <a:pt x="1009" y="515"/>
                  </a:lnTo>
                  <a:cubicBezTo>
                    <a:pt x="1009" y="231"/>
                    <a:pt x="788" y="11"/>
                    <a:pt x="505" y="11"/>
                  </a:cubicBezTo>
                  <a:cubicBezTo>
                    <a:pt x="475" y="4"/>
                    <a:pt x="446" y="1"/>
                    <a:pt x="418" y="1"/>
                  </a:cubicBezTo>
                  <a:close/>
                </a:path>
              </a:pathLst>
            </a:custGeom>
            <a:grpFill/>
            <a:ln>
              <a:noFill/>
            </a:ln>
          </p:spPr>
          <p:txBody>
            <a:bodyPr spcFirstLastPara="1" wrap="square" lIns="68569" tIns="68569" rIns="68569" bIns="68569" anchor="ctr" anchorCtr="0">
              <a:noAutofit/>
            </a:bodyPr>
            <a:lstStyle/>
            <a:p>
              <a:endParaRPr sz="1050"/>
            </a:p>
          </p:txBody>
        </p:sp>
        <p:sp>
          <p:nvSpPr>
            <p:cNvPr id="204" name="Google Shape;6871;p88"/>
            <p:cNvSpPr/>
            <p:nvPr/>
          </p:nvSpPr>
          <p:spPr>
            <a:xfrm>
              <a:off x="-30242925" y="3569100"/>
              <a:ext cx="68525" cy="68550"/>
            </a:xfrm>
            <a:custGeom>
              <a:avLst/>
              <a:gdLst/>
              <a:ahLst/>
              <a:cxnLst/>
              <a:rect l="l" t="t" r="r" b="b"/>
              <a:pathLst>
                <a:path w="2741" h="2742" extrusionOk="0">
                  <a:moveTo>
                    <a:pt x="1386" y="1"/>
                  </a:moveTo>
                  <a:cubicBezTo>
                    <a:pt x="630" y="1"/>
                    <a:pt x="0" y="631"/>
                    <a:pt x="0" y="1387"/>
                  </a:cubicBezTo>
                  <a:cubicBezTo>
                    <a:pt x="0" y="2174"/>
                    <a:pt x="630" y="2742"/>
                    <a:pt x="1386" y="2742"/>
                  </a:cubicBezTo>
                  <a:cubicBezTo>
                    <a:pt x="2111" y="2742"/>
                    <a:pt x="2741" y="2111"/>
                    <a:pt x="2741" y="1387"/>
                  </a:cubicBezTo>
                  <a:cubicBezTo>
                    <a:pt x="2741" y="631"/>
                    <a:pt x="2111" y="1"/>
                    <a:pt x="1386" y="1"/>
                  </a:cubicBezTo>
                  <a:close/>
                </a:path>
              </a:pathLst>
            </a:custGeom>
            <a:grpFill/>
            <a:ln>
              <a:noFill/>
            </a:ln>
          </p:spPr>
          <p:txBody>
            <a:bodyPr spcFirstLastPara="1" wrap="square" lIns="68569" tIns="68569" rIns="68569" bIns="68569" anchor="ctr" anchorCtr="0">
              <a:noAutofit/>
            </a:bodyPr>
            <a:lstStyle/>
            <a:p>
              <a:endParaRPr sz="1050"/>
            </a:p>
          </p:txBody>
        </p:sp>
        <p:sp>
          <p:nvSpPr>
            <p:cNvPr id="205" name="Google Shape;6872;p88"/>
            <p:cNvSpPr/>
            <p:nvPr/>
          </p:nvSpPr>
          <p:spPr>
            <a:xfrm>
              <a:off x="-30262625" y="3654950"/>
              <a:ext cx="107925" cy="68550"/>
            </a:xfrm>
            <a:custGeom>
              <a:avLst/>
              <a:gdLst/>
              <a:ahLst/>
              <a:cxnLst/>
              <a:rect l="l" t="t" r="r" b="b"/>
              <a:pathLst>
                <a:path w="4317" h="2742" extrusionOk="0">
                  <a:moveTo>
                    <a:pt x="2174" y="1"/>
                  </a:moveTo>
                  <a:cubicBezTo>
                    <a:pt x="1292" y="1"/>
                    <a:pt x="505" y="379"/>
                    <a:pt x="0" y="1040"/>
                  </a:cubicBezTo>
                  <a:lnTo>
                    <a:pt x="32" y="1103"/>
                  </a:lnTo>
                  <a:cubicBezTo>
                    <a:pt x="946" y="1985"/>
                    <a:pt x="1450" y="2458"/>
                    <a:pt x="1702" y="2742"/>
                  </a:cubicBezTo>
                  <a:lnTo>
                    <a:pt x="2647" y="2742"/>
                  </a:lnTo>
                  <a:lnTo>
                    <a:pt x="4254" y="1135"/>
                  </a:lnTo>
                  <a:lnTo>
                    <a:pt x="4317" y="1040"/>
                  </a:lnTo>
                  <a:cubicBezTo>
                    <a:pt x="3813" y="410"/>
                    <a:pt x="3025" y="1"/>
                    <a:pt x="2174"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90" name="Google Shape;6957;p88"/>
          <p:cNvGrpSpPr/>
          <p:nvPr/>
        </p:nvGrpSpPr>
        <p:grpSpPr>
          <a:xfrm>
            <a:off x="3730946" y="986056"/>
            <a:ext cx="373566" cy="372830"/>
            <a:chOff x="-31094350" y="3194000"/>
            <a:chExt cx="292225" cy="291650"/>
          </a:xfrm>
          <a:solidFill>
            <a:srgbClr val="271C3E"/>
          </a:solidFill>
        </p:grpSpPr>
        <p:sp>
          <p:nvSpPr>
            <p:cNvPr id="291" name="Google Shape;6958;p88"/>
            <p:cNvSpPr/>
            <p:nvPr/>
          </p:nvSpPr>
          <p:spPr>
            <a:xfrm>
              <a:off x="-31033700" y="3194000"/>
              <a:ext cx="103200" cy="34100"/>
            </a:xfrm>
            <a:custGeom>
              <a:avLst/>
              <a:gdLst/>
              <a:ahLst/>
              <a:cxnLst/>
              <a:rect l="l" t="t" r="r" b="b"/>
              <a:pathLst>
                <a:path w="4128" h="1364" extrusionOk="0">
                  <a:moveTo>
                    <a:pt x="645" y="0"/>
                  </a:moveTo>
                  <a:cubicBezTo>
                    <a:pt x="263" y="0"/>
                    <a:pt x="0" y="296"/>
                    <a:pt x="0" y="670"/>
                  </a:cubicBezTo>
                  <a:lnTo>
                    <a:pt x="0" y="1016"/>
                  </a:lnTo>
                  <a:cubicBezTo>
                    <a:pt x="0" y="1205"/>
                    <a:pt x="158" y="1363"/>
                    <a:pt x="347" y="1363"/>
                  </a:cubicBezTo>
                  <a:lnTo>
                    <a:pt x="3781" y="1363"/>
                  </a:lnTo>
                  <a:cubicBezTo>
                    <a:pt x="3970" y="1363"/>
                    <a:pt x="4127" y="1205"/>
                    <a:pt x="4127" y="1016"/>
                  </a:cubicBezTo>
                  <a:lnTo>
                    <a:pt x="4127" y="670"/>
                  </a:lnTo>
                  <a:cubicBezTo>
                    <a:pt x="4127" y="260"/>
                    <a:pt x="3812" y="8"/>
                    <a:pt x="3466" y="8"/>
                  </a:cubicBezTo>
                  <a:lnTo>
                    <a:pt x="756" y="8"/>
                  </a:lnTo>
                  <a:cubicBezTo>
                    <a:pt x="718" y="3"/>
                    <a:pt x="681" y="0"/>
                    <a:pt x="645" y="0"/>
                  </a:cubicBezTo>
                  <a:close/>
                </a:path>
              </a:pathLst>
            </a:custGeom>
            <a:grpFill/>
            <a:ln>
              <a:noFill/>
            </a:ln>
          </p:spPr>
          <p:txBody>
            <a:bodyPr spcFirstLastPara="1" wrap="square" lIns="68569" tIns="68569" rIns="68569" bIns="68569" anchor="ctr" anchorCtr="0">
              <a:noAutofit/>
            </a:bodyPr>
            <a:lstStyle/>
            <a:p>
              <a:endParaRPr sz="1050"/>
            </a:p>
          </p:txBody>
        </p:sp>
        <p:sp>
          <p:nvSpPr>
            <p:cNvPr id="292" name="Google Shape;6959;p88"/>
            <p:cNvSpPr/>
            <p:nvPr/>
          </p:nvSpPr>
          <p:spPr>
            <a:xfrm>
              <a:off x="-31042375" y="3346200"/>
              <a:ext cx="16550" cy="18150"/>
            </a:xfrm>
            <a:custGeom>
              <a:avLst/>
              <a:gdLst/>
              <a:ahLst/>
              <a:cxnLst/>
              <a:rect l="l" t="t" r="r" b="b"/>
              <a:pathLst>
                <a:path w="662" h="726" extrusionOk="0">
                  <a:moveTo>
                    <a:pt x="1" y="1"/>
                  </a:moveTo>
                  <a:lnTo>
                    <a:pt x="1" y="725"/>
                  </a:lnTo>
                  <a:lnTo>
                    <a:pt x="662" y="725"/>
                  </a:lnTo>
                  <a:lnTo>
                    <a:pt x="662" y="1"/>
                  </a:lnTo>
                  <a:close/>
                </a:path>
              </a:pathLst>
            </a:custGeom>
            <a:grpFill/>
            <a:ln>
              <a:noFill/>
            </a:ln>
          </p:spPr>
          <p:txBody>
            <a:bodyPr spcFirstLastPara="1" wrap="square" lIns="68569" tIns="68569" rIns="68569" bIns="68569" anchor="ctr" anchorCtr="0">
              <a:noAutofit/>
            </a:bodyPr>
            <a:lstStyle/>
            <a:p>
              <a:endParaRPr sz="1050"/>
            </a:p>
          </p:txBody>
        </p:sp>
        <p:sp>
          <p:nvSpPr>
            <p:cNvPr id="293" name="Google Shape;6960;p88"/>
            <p:cNvSpPr/>
            <p:nvPr/>
          </p:nvSpPr>
          <p:spPr>
            <a:xfrm>
              <a:off x="-31042375" y="3278475"/>
              <a:ext cx="16550" cy="16550"/>
            </a:xfrm>
            <a:custGeom>
              <a:avLst/>
              <a:gdLst/>
              <a:ahLst/>
              <a:cxnLst/>
              <a:rect l="l" t="t" r="r" b="b"/>
              <a:pathLst>
                <a:path w="662" h="662" extrusionOk="0">
                  <a:moveTo>
                    <a:pt x="1" y="0"/>
                  </a:moveTo>
                  <a:lnTo>
                    <a:pt x="1" y="662"/>
                  </a:lnTo>
                  <a:lnTo>
                    <a:pt x="662" y="662"/>
                  </a:lnTo>
                  <a:lnTo>
                    <a:pt x="662" y="0"/>
                  </a:lnTo>
                  <a:close/>
                </a:path>
              </a:pathLst>
            </a:custGeom>
            <a:grpFill/>
            <a:ln>
              <a:noFill/>
            </a:ln>
          </p:spPr>
          <p:txBody>
            <a:bodyPr spcFirstLastPara="1" wrap="square" lIns="68569" tIns="68569" rIns="68569" bIns="68569" anchor="ctr" anchorCtr="0">
              <a:noAutofit/>
            </a:bodyPr>
            <a:lstStyle/>
            <a:p>
              <a:endParaRPr sz="1050"/>
            </a:p>
          </p:txBody>
        </p:sp>
        <p:sp>
          <p:nvSpPr>
            <p:cNvPr id="294" name="Google Shape;6961;p88"/>
            <p:cNvSpPr/>
            <p:nvPr/>
          </p:nvSpPr>
          <p:spPr>
            <a:xfrm>
              <a:off x="-31042375" y="3416300"/>
              <a:ext cx="16550" cy="16575"/>
            </a:xfrm>
            <a:custGeom>
              <a:avLst/>
              <a:gdLst/>
              <a:ahLst/>
              <a:cxnLst/>
              <a:rect l="l" t="t" r="r" b="b"/>
              <a:pathLst>
                <a:path w="662" h="663" extrusionOk="0">
                  <a:moveTo>
                    <a:pt x="1" y="1"/>
                  </a:moveTo>
                  <a:lnTo>
                    <a:pt x="1" y="662"/>
                  </a:lnTo>
                  <a:lnTo>
                    <a:pt x="662" y="662"/>
                  </a:lnTo>
                  <a:lnTo>
                    <a:pt x="662" y="1"/>
                  </a:lnTo>
                  <a:close/>
                </a:path>
              </a:pathLst>
            </a:custGeom>
            <a:grpFill/>
            <a:ln>
              <a:noFill/>
            </a:ln>
          </p:spPr>
          <p:txBody>
            <a:bodyPr spcFirstLastPara="1" wrap="square" lIns="68569" tIns="68569" rIns="68569" bIns="68569" anchor="ctr" anchorCtr="0">
              <a:noAutofit/>
            </a:bodyPr>
            <a:lstStyle/>
            <a:p>
              <a:endParaRPr sz="1050"/>
            </a:p>
          </p:txBody>
        </p:sp>
        <p:sp>
          <p:nvSpPr>
            <p:cNvPr id="295" name="Google Shape;6962;p88"/>
            <p:cNvSpPr/>
            <p:nvPr/>
          </p:nvSpPr>
          <p:spPr>
            <a:xfrm>
              <a:off x="-31094350" y="3210725"/>
              <a:ext cx="222900" cy="274925"/>
            </a:xfrm>
            <a:custGeom>
              <a:avLst/>
              <a:gdLst/>
              <a:ahLst/>
              <a:cxnLst/>
              <a:rect l="l" t="t" r="r" b="b"/>
              <a:pathLst>
                <a:path w="8916" h="10997" extrusionOk="0">
                  <a:moveTo>
                    <a:pt x="7183" y="2049"/>
                  </a:moveTo>
                  <a:cubicBezTo>
                    <a:pt x="7404" y="2049"/>
                    <a:pt x="7561" y="2206"/>
                    <a:pt x="7561" y="2395"/>
                  </a:cubicBezTo>
                  <a:cubicBezTo>
                    <a:pt x="7561" y="2584"/>
                    <a:pt x="7404" y="2742"/>
                    <a:pt x="7183" y="2742"/>
                  </a:cubicBezTo>
                  <a:lnTo>
                    <a:pt x="4474" y="2742"/>
                  </a:lnTo>
                  <a:cubicBezTo>
                    <a:pt x="4285" y="2742"/>
                    <a:pt x="4127" y="2584"/>
                    <a:pt x="4127" y="2395"/>
                  </a:cubicBezTo>
                  <a:cubicBezTo>
                    <a:pt x="4127" y="2206"/>
                    <a:pt x="4285" y="2049"/>
                    <a:pt x="4474" y="2049"/>
                  </a:cubicBezTo>
                  <a:close/>
                  <a:moveTo>
                    <a:pt x="3151" y="2017"/>
                  </a:moveTo>
                  <a:cubicBezTo>
                    <a:pt x="3340" y="2017"/>
                    <a:pt x="3497" y="2175"/>
                    <a:pt x="3497" y="2364"/>
                  </a:cubicBezTo>
                  <a:lnTo>
                    <a:pt x="3497" y="3750"/>
                  </a:lnTo>
                  <a:cubicBezTo>
                    <a:pt x="3497" y="3939"/>
                    <a:pt x="3340" y="4097"/>
                    <a:pt x="3151" y="4097"/>
                  </a:cubicBezTo>
                  <a:lnTo>
                    <a:pt x="1764" y="4097"/>
                  </a:lnTo>
                  <a:cubicBezTo>
                    <a:pt x="1575" y="4097"/>
                    <a:pt x="1418" y="3939"/>
                    <a:pt x="1418" y="3750"/>
                  </a:cubicBezTo>
                  <a:lnTo>
                    <a:pt x="1418" y="2364"/>
                  </a:lnTo>
                  <a:cubicBezTo>
                    <a:pt x="1418" y="2175"/>
                    <a:pt x="1575" y="2017"/>
                    <a:pt x="1764" y="2017"/>
                  </a:cubicBezTo>
                  <a:close/>
                  <a:moveTo>
                    <a:pt x="5860" y="3372"/>
                  </a:moveTo>
                  <a:cubicBezTo>
                    <a:pt x="6049" y="3372"/>
                    <a:pt x="6207" y="3529"/>
                    <a:pt x="6207" y="3750"/>
                  </a:cubicBezTo>
                  <a:cubicBezTo>
                    <a:pt x="6207" y="3939"/>
                    <a:pt x="6049" y="4097"/>
                    <a:pt x="5860" y="4097"/>
                  </a:cubicBezTo>
                  <a:lnTo>
                    <a:pt x="4474" y="4097"/>
                  </a:lnTo>
                  <a:cubicBezTo>
                    <a:pt x="4285" y="4097"/>
                    <a:pt x="4127" y="3939"/>
                    <a:pt x="4127" y="3750"/>
                  </a:cubicBezTo>
                  <a:cubicBezTo>
                    <a:pt x="4127" y="3529"/>
                    <a:pt x="4285" y="3372"/>
                    <a:pt x="4474" y="3372"/>
                  </a:cubicBezTo>
                  <a:close/>
                  <a:moveTo>
                    <a:pt x="7183" y="4758"/>
                  </a:moveTo>
                  <a:cubicBezTo>
                    <a:pt x="7404" y="4758"/>
                    <a:pt x="7561" y="4916"/>
                    <a:pt x="7561" y="5105"/>
                  </a:cubicBezTo>
                  <a:cubicBezTo>
                    <a:pt x="7561" y="5325"/>
                    <a:pt x="7404" y="5483"/>
                    <a:pt x="7183" y="5483"/>
                  </a:cubicBezTo>
                  <a:lnTo>
                    <a:pt x="4474" y="5483"/>
                  </a:lnTo>
                  <a:cubicBezTo>
                    <a:pt x="4285" y="5483"/>
                    <a:pt x="4127" y="5325"/>
                    <a:pt x="4127" y="5105"/>
                  </a:cubicBezTo>
                  <a:cubicBezTo>
                    <a:pt x="4127" y="4916"/>
                    <a:pt x="4285" y="4758"/>
                    <a:pt x="4474" y="4758"/>
                  </a:cubicBezTo>
                  <a:close/>
                  <a:moveTo>
                    <a:pt x="3151" y="4758"/>
                  </a:moveTo>
                  <a:cubicBezTo>
                    <a:pt x="3340" y="4758"/>
                    <a:pt x="3497" y="4916"/>
                    <a:pt x="3497" y="5105"/>
                  </a:cubicBezTo>
                  <a:lnTo>
                    <a:pt x="3497" y="6491"/>
                  </a:lnTo>
                  <a:cubicBezTo>
                    <a:pt x="3497" y="6680"/>
                    <a:pt x="3340" y="6837"/>
                    <a:pt x="3151" y="6837"/>
                  </a:cubicBezTo>
                  <a:lnTo>
                    <a:pt x="1764" y="6837"/>
                  </a:lnTo>
                  <a:cubicBezTo>
                    <a:pt x="1575" y="6837"/>
                    <a:pt x="1418" y="6680"/>
                    <a:pt x="1418" y="6491"/>
                  </a:cubicBezTo>
                  <a:lnTo>
                    <a:pt x="1418" y="5105"/>
                  </a:lnTo>
                  <a:cubicBezTo>
                    <a:pt x="1418" y="4916"/>
                    <a:pt x="1575" y="4758"/>
                    <a:pt x="1764" y="4758"/>
                  </a:cubicBezTo>
                  <a:close/>
                  <a:moveTo>
                    <a:pt x="5860" y="6144"/>
                  </a:moveTo>
                  <a:cubicBezTo>
                    <a:pt x="6049" y="6144"/>
                    <a:pt x="6207" y="6302"/>
                    <a:pt x="6207" y="6491"/>
                  </a:cubicBezTo>
                  <a:cubicBezTo>
                    <a:pt x="6207" y="6680"/>
                    <a:pt x="6049" y="6837"/>
                    <a:pt x="5860" y="6837"/>
                  </a:cubicBezTo>
                  <a:lnTo>
                    <a:pt x="4474" y="6837"/>
                  </a:lnTo>
                  <a:cubicBezTo>
                    <a:pt x="4285" y="6837"/>
                    <a:pt x="4127" y="6680"/>
                    <a:pt x="4127" y="6491"/>
                  </a:cubicBezTo>
                  <a:cubicBezTo>
                    <a:pt x="4127" y="6302"/>
                    <a:pt x="4285" y="6144"/>
                    <a:pt x="4474" y="6144"/>
                  </a:cubicBezTo>
                  <a:close/>
                  <a:moveTo>
                    <a:pt x="7183" y="7562"/>
                  </a:moveTo>
                  <a:cubicBezTo>
                    <a:pt x="7404" y="7562"/>
                    <a:pt x="7561" y="7720"/>
                    <a:pt x="7561" y="7909"/>
                  </a:cubicBezTo>
                  <a:cubicBezTo>
                    <a:pt x="7561" y="8098"/>
                    <a:pt x="7404" y="8255"/>
                    <a:pt x="7183" y="8255"/>
                  </a:cubicBezTo>
                  <a:lnTo>
                    <a:pt x="4474" y="8255"/>
                  </a:lnTo>
                  <a:cubicBezTo>
                    <a:pt x="4285" y="8255"/>
                    <a:pt x="4127" y="8098"/>
                    <a:pt x="4127" y="7909"/>
                  </a:cubicBezTo>
                  <a:cubicBezTo>
                    <a:pt x="4127" y="7720"/>
                    <a:pt x="4285" y="7562"/>
                    <a:pt x="4474" y="7562"/>
                  </a:cubicBezTo>
                  <a:close/>
                  <a:moveTo>
                    <a:pt x="3151" y="7531"/>
                  </a:moveTo>
                  <a:cubicBezTo>
                    <a:pt x="3340" y="7531"/>
                    <a:pt x="3497" y="7657"/>
                    <a:pt x="3497" y="7877"/>
                  </a:cubicBezTo>
                  <a:lnTo>
                    <a:pt x="3497" y="9232"/>
                  </a:lnTo>
                  <a:cubicBezTo>
                    <a:pt x="3497" y="9452"/>
                    <a:pt x="3340" y="9610"/>
                    <a:pt x="3151" y="9610"/>
                  </a:cubicBezTo>
                  <a:lnTo>
                    <a:pt x="1764" y="9610"/>
                  </a:lnTo>
                  <a:cubicBezTo>
                    <a:pt x="1575" y="9610"/>
                    <a:pt x="1418" y="9452"/>
                    <a:pt x="1418" y="9232"/>
                  </a:cubicBezTo>
                  <a:lnTo>
                    <a:pt x="1418" y="7877"/>
                  </a:lnTo>
                  <a:cubicBezTo>
                    <a:pt x="1418" y="7657"/>
                    <a:pt x="1575" y="7531"/>
                    <a:pt x="1764" y="7531"/>
                  </a:cubicBezTo>
                  <a:close/>
                  <a:moveTo>
                    <a:pt x="5860" y="8885"/>
                  </a:moveTo>
                  <a:cubicBezTo>
                    <a:pt x="6049" y="8885"/>
                    <a:pt x="6207" y="9043"/>
                    <a:pt x="6207" y="9232"/>
                  </a:cubicBezTo>
                  <a:cubicBezTo>
                    <a:pt x="6207" y="9452"/>
                    <a:pt x="6049" y="9610"/>
                    <a:pt x="5860" y="9610"/>
                  </a:cubicBezTo>
                  <a:lnTo>
                    <a:pt x="4474" y="9610"/>
                  </a:lnTo>
                  <a:cubicBezTo>
                    <a:pt x="4285" y="9610"/>
                    <a:pt x="4127" y="9452"/>
                    <a:pt x="4127" y="9232"/>
                  </a:cubicBezTo>
                  <a:cubicBezTo>
                    <a:pt x="4127" y="9043"/>
                    <a:pt x="4285" y="8885"/>
                    <a:pt x="4474" y="8885"/>
                  </a:cubicBezTo>
                  <a:close/>
                  <a:moveTo>
                    <a:pt x="1040" y="1"/>
                  </a:moveTo>
                  <a:cubicBezTo>
                    <a:pt x="504" y="1"/>
                    <a:pt x="0" y="473"/>
                    <a:pt x="0" y="1009"/>
                  </a:cubicBezTo>
                  <a:lnTo>
                    <a:pt x="0" y="9956"/>
                  </a:lnTo>
                  <a:cubicBezTo>
                    <a:pt x="32" y="10524"/>
                    <a:pt x="504" y="10996"/>
                    <a:pt x="1040" y="10996"/>
                  </a:cubicBezTo>
                  <a:lnTo>
                    <a:pt x="7908" y="10996"/>
                  </a:lnTo>
                  <a:cubicBezTo>
                    <a:pt x="8444" y="10996"/>
                    <a:pt x="8916" y="10524"/>
                    <a:pt x="8916" y="9956"/>
                  </a:cubicBezTo>
                  <a:lnTo>
                    <a:pt x="8916" y="1009"/>
                  </a:lnTo>
                  <a:cubicBezTo>
                    <a:pt x="8916" y="473"/>
                    <a:pt x="8444" y="1"/>
                    <a:pt x="7908" y="1"/>
                  </a:cubicBezTo>
                  <a:lnTo>
                    <a:pt x="7183" y="1"/>
                  </a:lnTo>
                  <a:lnTo>
                    <a:pt x="7183" y="347"/>
                  </a:lnTo>
                  <a:cubicBezTo>
                    <a:pt x="7183" y="915"/>
                    <a:pt x="6711" y="1387"/>
                    <a:pt x="6175" y="1387"/>
                  </a:cubicBezTo>
                  <a:lnTo>
                    <a:pt x="2741" y="1387"/>
                  </a:lnTo>
                  <a:cubicBezTo>
                    <a:pt x="2206" y="1387"/>
                    <a:pt x="1733" y="915"/>
                    <a:pt x="1733" y="347"/>
                  </a:cubicBezTo>
                  <a:lnTo>
                    <a:pt x="1733" y="1"/>
                  </a:lnTo>
                  <a:close/>
                </a:path>
              </a:pathLst>
            </a:custGeom>
            <a:grpFill/>
            <a:ln>
              <a:noFill/>
            </a:ln>
          </p:spPr>
          <p:txBody>
            <a:bodyPr spcFirstLastPara="1" wrap="square" lIns="68569" tIns="68569" rIns="68569" bIns="68569" anchor="ctr" anchorCtr="0">
              <a:noAutofit/>
            </a:bodyPr>
            <a:lstStyle/>
            <a:p>
              <a:endParaRPr sz="1050"/>
            </a:p>
          </p:txBody>
        </p:sp>
        <p:sp>
          <p:nvSpPr>
            <p:cNvPr id="296" name="Google Shape;6963;p88"/>
            <p:cNvSpPr/>
            <p:nvPr/>
          </p:nvSpPr>
          <p:spPr>
            <a:xfrm>
              <a:off x="-30853350" y="3295000"/>
              <a:ext cx="51225" cy="104000"/>
            </a:xfrm>
            <a:custGeom>
              <a:avLst/>
              <a:gdLst/>
              <a:ahLst/>
              <a:cxnLst/>
              <a:rect l="l" t="t" r="r" b="b"/>
              <a:pathLst>
                <a:path w="2049" h="4160" extrusionOk="0">
                  <a:moveTo>
                    <a:pt x="1" y="1"/>
                  </a:moveTo>
                  <a:lnTo>
                    <a:pt x="1" y="4160"/>
                  </a:lnTo>
                  <a:lnTo>
                    <a:pt x="2049" y="4160"/>
                  </a:lnTo>
                  <a:lnTo>
                    <a:pt x="2049" y="1"/>
                  </a:lnTo>
                  <a:close/>
                </a:path>
              </a:pathLst>
            </a:custGeom>
            <a:grpFill/>
            <a:ln>
              <a:noFill/>
            </a:ln>
          </p:spPr>
          <p:txBody>
            <a:bodyPr spcFirstLastPara="1" wrap="square" lIns="68569" tIns="68569" rIns="68569" bIns="68569" anchor="ctr" anchorCtr="0">
              <a:noAutofit/>
            </a:bodyPr>
            <a:lstStyle/>
            <a:p>
              <a:endParaRPr sz="1050"/>
            </a:p>
          </p:txBody>
        </p:sp>
        <p:sp>
          <p:nvSpPr>
            <p:cNvPr id="297" name="Google Shape;6964;p88"/>
            <p:cNvSpPr/>
            <p:nvPr/>
          </p:nvSpPr>
          <p:spPr>
            <a:xfrm>
              <a:off x="-30853350" y="3227275"/>
              <a:ext cx="51225" cy="51225"/>
            </a:xfrm>
            <a:custGeom>
              <a:avLst/>
              <a:gdLst/>
              <a:ahLst/>
              <a:cxnLst/>
              <a:rect l="l" t="t" r="r" b="b"/>
              <a:pathLst>
                <a:path w="2049" h="2049" extrusionOk="0">
                  <a:moveTo>
                    <a:pt x="1009" y="1"/>
                  </a:moveTo>
                  <a:cubicBezTo>
                    <a:pt x="473" y="1"/>
                    <a:pt x="1" y="473"/>
                    <a:pt x="1" y="1040"/>
                  </a:cubicBezTo>
                  <a:lnTo>
                    <a:pt x="1" y="2048"/>
                  </a:lnTo>
                  <a:lnTo>
                    <a:pt x="2049" y="2048"/>
                  </a:lnTo>
                  <a:lnTo>
                    <a:pt x="2049" y="1040"/>
                  </a:lnTo>
                  <a:cubicBezTo>
                    <a:pt x="2049" y="473"/>
                    <a:pt x="1576" y="1"/>
                    <a:pt x="1009" y="1"/>
                  </a:cubicBezTo>
                  <a:close/>
                </a:path>
              </a:pathLst>
            </a:custGeom>
            <a:grpFill/>
            <a:ln>
              <a:noFill/>
            </a:ln>
          </p:spPr>
          <p:txBody>
            <a:bodyPr spcFirstLastPara="1" wrap="square" lIns="68569" tIns="68569" rIns="68569" bIns="68569" anchor="ctr" anchorCtr="0">
              <a:noAutofit/>
            </a:bodyPr>
            <a:lstStyle/>
            <a:p>
              <a:endParaRPr sz="1050"/>
            </a:p>
          </p:txBody>
        </p:sp>
        <p:sp>
          <p:nvSpPr>
            <p:cNvPr id="298" name="Google Shape;6965;p88"/>
            <p:cNvSpPr/>
            <p:nvPr/>
          </p:nvSpPr>
          <p:spPr>
            <a:xfrm>
              <a:off x="-30851775" y="3416300"/>
              <a:ext cx="46500" cy="51225"/>
            </a:xfrm>
            <a:custGeom>
              <a:avLst/>
              <a:gdLst/>
              <a:ahLst/>
              <a:cxnLst/>
              <a:rect l="l" t="t" r="r" b="b"/>
              <a:pathLst>
                <a:path w="1860" h="2049" extrusionOk="0">
                  <a:moveTo>
                    <a:pt x="1" y="1"/>
                  </a:moveTo>
                  <a:lnTo>
                    <a:pt x="599" y="1796"/>
                  </a:lnTo>
                  <a:cubicBezTo>
                    <a:pt x="694" y="1985"/>
                    <a:pt x="788" y="2048"/>
                    <a:pt x="946" y="2048"/>
                  </a:cubicBezTo>
                  <a:cubicBezTo>
                    <a:pt x="1103" y="2048"/>
                    <a:pt x="1229" y="1985"/>
                    <a:pt x="1261" y="1796"/>
                  </a:cubicBezTo>
                  <a:lnTo>
                    <a:pt x="1860" y="1"/>
                  </a:lnTo>
                  <a:close/>
                </a:path>
              </a:pathLst>
            </a:custGeom>
            <a:grpFill/>
            <a:ln>
              <a:noFill/>
            </a:ln>
          </p:spPr>
          <p:txBody>
            <a:bodyPr spcFirstLastPara="1" wrap="square" lIns="68569" tIns="68569" rIns="68569" bIns="68569" anchor="ctr" anchorCtr="0">
              <a:noAutofit/>
            </a:bodyPr>
            <a:lstStyle/>
            <a:p>
              <a:endParaRPr sz="1050"/>
            </a:p>
          </p:txBody>
        </p:sp>
      </p:grpSp>
      <p:grpSp>
        <p:nvGrpSpPr>
          <p:cNvPr id="299" name="Google Shape;6966;p88"/>
          <p:cNvGrpSpPr/>
          <p:nvPr/>
        </p:nvGrpSpPr>
        <p:grpSpPr>
          <a:xfrm>
            <a:off x="8189636" y="2558379"/>
            <a:ext cx="453661" cy="454361"/>
            <a:chOff x="-31093575" y="3552550"/>
            <a:chExt cx="291450" cy="291900"/>
          </a:xfrm>
          <a:solidFill>
            <a:srgbClr val="271C3E"/>
          </a:solidFill>
        </p:grpSpPr>
        <p:sp>
          <p:nvSpPr>
            <p:cNvPr id="300" name="Google Shape;6967;p88"/>
            <p:cNvSpPr/>
            <p:nvPr/>
          </p:nvSpPr>
          <p:spPr>
            <a:xfrm>
              <a:off x="-31011650" y="3745525"/>
              <a:ext cx="7900" cy="12625"/>
            </a:xfrm>
            <a:custGeom>
              <a:avLst/>
              <a:gdLst/>
              <a:ahLst/>
              <a:cxnLst/>
              <a:rect l="l" t="t" r="r" b="b"/>
              <a:pathLst>
                <a:path w="316" h="505" extrusionOk="0">
                  <a:moveTo>
                    <a:pt x="158" y="1"/>
                  </a:moveTo>
                  <a:lnTo>
                    <a:pt x="0" y="505"/>
                  </a:lnTo>
                  <a:lnTo>
                    <a:pt x="315" y="505"/>
                  </a:lnTo>
                  <a:lnTo>
                    <a:pt x="158" y="1"/>
                  </a:lnTo>
                  <a:close/>
                </a:path>
              </a:pathLst>
            </a:custGeom>
            <a:grpFill/>
            <a:ln>
              <a:noFill/>
            </a:ln>
          </p:spPr>
          <p:txBody>
            <a:bodyPr spcFirstLastPara="1" wrap="square" lIns="68569" tIns="68569" rIns="68569" bIns="68569" anchor="ctr" anchorCtr="0">
              <a:noAutofit/>
            </a:bodyPr>
            <a:lstStyle/>
            <a:p>
              <a:endParaRPr sz="1050"/>
            </a:p>
          </p:txBody>
        </p:sp>
        <p:sp>
          <p:nvSpPr>
            <p:cNvPr id="301" name="Google Shape;6968;p88"/>
            <p:cNvSpPr/>
            <p:nvPr/>
          </p:nvSpPr>
          <p:spPr>
            <a:xfrm>
              <a:off x="-31093575" y="3671500"/>
              <a:ext cx="171725" cy="172950"/>
            </a:xfrm>
            <a:custGeom>
              <a:avLst/>
              <a:gdLst/>
              <a:ahLst/>
              <a:cxnLst/>
              <a:rect l="l" t="t" r="r" b="b"/>
              <a:pathLst>
                <a:path w="6869" h="6918" extrusionOk="0">
                  <a:moveTo>
                    <a:pt x="3427" y="1449"/>
                  </a:moveTo>
                  <a:cubicBezTo>
                    <a:pt x="3569" y="1449"/>
                    <a:pt x="3718" y="1512"/>
                    <a:pt x="3781" y="1638"/>
                  </a:cubicBezTo>
                  <a:lnTo>
                    <a:pt x="4317" y="3466"/>
                  </a:lnTo>
                  <a:lnTo>
                    <a:pt x="4474" y="3466"/>
                  </a:lnTo>
                  <a:cubicBezTo>
                    <a:pt x="4695" y="3466"/>
                    <a:pt x="4852" y="3623"/>
                    <a:pt x="4852" y="3812"/>
                  </a:cubicBezTo>
                  <a:cubicBezTo>
                    <a:pt x="4852" y="3970"/>
                    <a:pt x="4726" y="4127"/>
                    <a:pt x="4537" y="4127"/>
                  </a:cubicBezTo>
                  <a:lnTo>
                    <a:pt x="4789" y="5072"/>
                  </a:lnTo>
                  <a:cubicBezTo>
                    <a:pt x="4852" y="5262"/>
                    <a:pt x="4758" y="5419"/>
                    <a:pt x="4569" y="5514"/>
                  </a:cubicBezTo>
                  <a:cubicBezTo>
                    <a:pt x="4545" y="5518"/>
                    <a:pt x="4521" y="5520"/>
                    <a:pt x="4498" y="5520"/>
                  </a:cubicBezTo>
                  <a:cubicBezTo>
                    <a:pt x="4341" y="5520"/>
                    <a:pt x="4210" y="5427"/>
                    <a:pt x="4128" y="5262"/>
                  </a:cubicBezTo>
                  <a:lnTo>
                    <a:pt x="3781" y="4127"/>
                  </a:lnTo>
                  <a:lnTo>
                    <a:pt x="3057" y="4127"/>
                  </a:lnTo>
                  <a:lnTo>
                    <a:pt x="2710" y="5262"/>
                  </a:lnTo>
                  <a:cubicBezTo>
                    <a:pt x="2683" y="5427"/>
                    <a:pt x="2535" y="5520"/>
                    <a:pt x="2351" y="5520"/>
                  </a:cubicBezTo>
                  <a:cubicBezTo>
                    <a:pt x="2325" y="5520"/>
                    <a:pt x="2297" y="5518"/>
                    <a:pt x="2269" y="5514"/>
                  </a:cubicBezTo>
                  <a:cubicBezTo>
                    <a:pt x="2080" y="5451"/>
                    <a:pt x="2017" y="5262"/>
                    <a:pt x="2049" y="5072"/>
                  </a:cubicBezTo>
                  <a:lnTo>
                    <a:pt x="2332" y="4127"/>
                  </a:lnTo>
                  <a:cubicBezTo>
                    <a:pt x="2175" y="4096"/>
                    <a:pt x="2017" y="3970"/>
                    <a:pt x="2017" y="3812"/>
                  </a:cubicBezTo>
                  <a:cubicBezTo>
                    <a:pt x="2049" y="3623"/>
                    <a:pt x="2206" y="3466"/>
                    <a:pt x="2395" y="3466"/>
                  </a:cubicBezTo>
                  <a:lnTo>
                    <a:pt x="2553" y="3466"/>
                  </a:lnTo>
                  <a:lnTo>
                    <a:pt x="3120" y="1638"/>
                  </a:lnTo>
                  <a:cubicBezTo>
                    <a:pt x="3151" y="1512"/>
                    <a:pt x="3285" y="1449"/>
                    <a:pt x="3427" y="1449"/>
                  </a:cubicBezTo>
                  <a:close/>
                  <a:moveTo>
                    <a:pt x="3435" y="0"/>
                  </a:moveTo>
                  <a:cubicBezTo>
                    <a:pt x="1544" y="0"/>
                    <a:pt x="1" y="1544"/>
                    <a:pt x="1" y="3434"/>
                  </a:cubicBezTo>
                  <a:cubicBezTo>
                    <a:pt x="1" y="5356"/>
                    <a:pt x="1544" y="6900"/>
                    <a:pt x="3435" y="6900"/>
                  </a:cubicBezTo>
                  <a:cubicBezTo>
                    <a:pt x="4065" y="6900"/>
                    <a:pt x="4632" y="6742"/>
                    <a:pt x="5168" y="6427"/>
                  </a:cubicBezTo>
                  <a:lnTo>
                    <a:pt x="6365" y="6900"/>
                  </a:lnTo>
                  <a:cubicBezTo>
                    <a:pt x="6407" y="6910"/>
                    <a:pt x="6449" y="6917"/>
                    <a:pt x="6491" y="6917"/>
                  </a:cubicBezTo>
                  <a:cubicBezTo>
                    <a:pt x="6575" y="6917"/>
                    <a:pt x="6659" y="6889"/>
                    <a:pt x="6743" y="6805"/>
                  </a:cubicBezTo>
                  <a:cubicBezTo>
                    <a:pt x="6806" y="6742"/>
                    <a:pt x="6869" y="6616"/>
                    <a:pt x="6869" y="6459"/>
                  </a:cubicBezTo>
                  <a:lnTo>
                    <a:pt x="6491" y="5009"/>
                  </a:lnTo>
                  <a:cubicBezTo>
                    <a:pt x="6743" y="4537"/>
                    <a:pt x="6869" y="4001"/>
                    <a:pt x="6869" y="3466"/>
                  </a:cubicBezTo>
                  <a:cubicBezTo>
                    <a:pt x="6869" y="3119"/>
                    <a:pt x="6774" y="2804"/>
                    <a:pt x="6711" y="2489"/>
                  </a:cubicBezTo>
                  <a:cubicBezTo>
                    <a:pt x="6617" y="2426"/>
                    <a:pt x="6491" y="2395"/>
                    <a:pt x="6428" y="2363"/>
                  </a:cubicBezTo>
                  <a:lnTo>
                    <a:pt x="5514" y="2710"/>
                  </a:lnTo>
                  <a:cubicBezTo>
                    <a:pt x="5389" y="2755"/>
                    <a:pt x="5256" y="2780"/>
                    <a:pt x="5125" y="2780"/>
                  </a:cubicBezTo>
                  <a:cubicBezTo>
                    <a:pt x="4892" y="2780"/>
                    <a:pt x="4667" y="2702"/>
                    <a:pt x="4506" y="2521"/>
                  </a:cubicBezTo>
                  <a:cubicBezTo>
                    <a:pt x="4222" y="2269"/>
                    <a:pt x="4096" y="1891"/>
                    <a:pt x="4159" y="1481"/>
                  </a:cubicBezTo>
                  <a:lnTo>
                    <a:pt x="4443" y="221"/>
                  </a:lnTo>
                  <a:cubicBezTo>
                    <a:pt x="4443" y="189"/>
                    <a:pt x="4443" y="189"/>
                    <a:pt x="4411" y="158"/>
                  </a:cubicBezTo>
                  <a:cubicBezTo>
                    <a:pt x="4096" y="63"/>
                    <a:pt x="3781" y="0"/>
                    <a:pt x="3435" y="0"/>
                  </a:cubicBezTo>
                  <a:close/>
                </a:path>
              </a:pathLst>
            </a:custGeom>
            <a:grpFill/>
            <a:ln>
              <a:noFill/>
            </a:ln>
          </p:spPr>
          <p:txBody>
            <a:bodyPr spcFirstLastPara="1" wrap="square" lIns="68569" tIns="68569" rIns="68569" bIns="68569" anchor="ctr" anchorCtr="0">
              <a:noAutofit/>
            </a:bodyPr>
            <a:lstStyle/>
            <a:p>
              <a:endParaRPr sz="1050"/>
            </a:p>
          </p:txBody>
        </p:sp>
        <p:sp>
          <p:nvSpPr>
            <p:cNvPr id="302" name="Google Shape;6969;p88"/>
            <p:cNvSpPr/>
            <p:nvPr/>
          </p:nvSpPr>
          <p:spPr>
            <a:xfrm>
              <a:off x="-30895875" y="3621075"/>
              <a:ext cx="15775" cy="26025"/>
            </a:xfrm>
            <a:custGeom>
              <a:avLst/>
              <a:gdLst/>
              <a:ahLst/>
              <a:cxnLst/>
              <a:rect l="l" t="t" r="r" b="b"/>
              <a:pathLst>
                <a:path w="631" h="1041" extrusionOk="0">
                  <a:moveTo>
                    <a:pt x="0" y="1"/>
                  </a:moveTo>
                  <a:cubicBezTo>
                    <a:pt x="32" y="410"/>
                    <a:pt x="126" y="694"/>
                    <a:pt x="315" y="1041"/>
                  </a:cubicBezTo>
                  <a:cubicBezTo>
                    <a:pt x="473" y="694"/>
                    <a:pt x="599" y="347"/>
                    <a:pt x="631" y="1"/>
                  </a:cubicBezTo>
                  <a:close/>
                </a:path>
              </a:pathLst>
            </a:custGeom>
            <a:grpFill/>
            <a:ln>
              <a:noFill/>
            </a:ln>
          </p:spPr>
          <p:txBody>
            <a:bodyPr spcFirstLastPara="1" wrap="square" lIns="68569" tIns="68569" rIns="68569" bIns="68569" anchor="ctr" anchorCtr="0">
              <a:noAutofit/>
            </a:bodyPr>
            <a:lstStyle/>
            <a:p>
              <a:endParaRPr sz="1050"/>
            </a:p>
          </p:txBody>
        </p:sp>
        <p:sp>
          <p:nvSpPr>
            <p:cNvPr id="303" name="Google Shape;6970;p88"/>
            <p:cNvSpPr/>
            <p:nvPr/>
          </p:nvSpPr>
          <p:spPr>
            <a:xfrm>
              <a:off x="-30974650" y="3552550"/>
              <a:ext cx="172525" cy="172400"/>
            </a:xfrm>
            <a:custGeom>
              <a:avLst/>
              <a:gdLst/>
              <a:ahLst/>
              <a:cxnLst/>
              <a:rect l="l" t="t" r="r" b="b"/>
              <a:pathLst>
                <a:path w="6901" h="6896" extrusionOk="0">
                  <a:moveTo>
                    <a:pt x="3435" y="1356"/>
                  </a:moveTo>
                  <a:cubicBezTo>
                    <a:pt x="3624" y="1356"/>
                    <a:pt x="3782" y="1513"/>
                    <a:pt x="3782" y="1734"/>
                  </a:cubicBezTo>
                  <a:lnTo>
                    <a:pt x="3782" y="2080"/>
                  </a:lnTo>
                  <a:lnTo>
                    <a:pt x="4821" y="2080"/>
                  </a:lnTo>
                  <a:cubicBezTo>
                    <a:pt x="5010" y="2080"/>
                    <a:pt x="5168" y="2238"/>
                    <a:pt x="5168" y="2427"/>
                  </a:cubicBezTo>
                  <a:cubicBezTo>
                    <a:pt x="5168" y="2616"/>
                    <a:pt x="5010" y="2742"/>
                    <a:pt x="4821" y="2742"/>
                  </a:cubicBezTo>
                  <a:lnTo>
                    <a:pt x="4412" y="2742"/>
                  </a:lnTo>
                  <a:cubicBezTo>
                    <a:pt x="4380" y="3341"/>
                    <a:pt x="4191" y="3876"/>
                    <a:pt x="3876" y="4412"/>
                  </a:cubicBezTo>
                  <a:cubicBezTo>
                    <a:pt x="3908" y="4443"/>
                    <a:pt x="3908" y="4475"/>
                    <a:pt x="3939" y="4506"/>
                  </a:cubicBezTo>
                  <a:lnTo>
                    <a:pt x="4349" y="4916"/>
                  </a:lnTo>
                  <a:cubicBezTo>
                    <a:pt x="4443" y="5042"/>
                    <a:pt x="4443" y="5262"/>
                    <a:pt x="4349" y="5388"/>
                  </a:cubicBezTo>
                  <a:cubicBezTo>
                    <a:pt x="4286" y="5451"/>
                    <a:pt x="4191" y="5483"/>
                    <a:pt x="4101" y="5483"/>
                  </a:cubicBezTo>
                  <a:cubicBezTo>
                    <a:pt x="4010" y="5483"/>
                    <a:pt x="3923" y="5451"/>
                    <a:pt x="3876" y="5388"/>
                  </a:cubicBezTo>
                  <a:lnTo>
                    <a:pt x="3466" y="4979"/>
                  </a:lnTo>
                  <a:lnTo>
                    <a:pt x="3435" y="4947"/>
                  </a:lnTo>
                  <a:lnTo>
                    <a:pt x="3403" y="4979"/>
                  </a:lnTo>
                  <a:lnTo>
                    <a:pt x="2994" y="5388"/>
                  </a:lnTo>
                  <a:cubicBezTo>
                    <a:pt x="2931" y="5451"/>
                    <a:pt x="2844" y="5483"/>
                    <a:pt x="2758" y="5483"/>
                  </a:cubicBezTo>
                  <a:cubicBezTo>
                    <a:pt x="2671" y="5483"/>
                    <a:pt x="2584" y="5451"/>
                    <a:pt x="2521" y="5388"/>
                  </a:cubicBezTo>
                  <a:cubicBezTo>
                    <a:pt x="2395" y="5262"/>
                    <a:pt x="2395" y="5042"/>
                    <a:pt x="2521" y="4916"/>
                  </a:cubicBezTo>
                  <a:lnTo>
                    <a:pt x="2931" y="4506"/>
                  </a:lnTo>
                  <a:cubicBezTo>
                    <a:pt x="2962" y="4475"/>
                    <a:pt x="2962" y="4443"/>
                    <a:pt x="2994" y="4412"/>
                  </a:cubicBezTo>
                  <a:cubicBezTo>
                    <a:pt x="2679" y="3939"/>
                    <a:pt x="2490" y="3341"/>
                    <a:pt x="2458" y="2742"/>
                  </a:cubicBezTo>
                  <a:lnTo>
                    <a:pt x="2049" y="2742"/>
                  </a:lnTo>
                  <a:cubicBezTo>
                    <a:pt x="1860" y="2742"/>
                    <a:pt x="1702" y="2584"/>
                    <a:pt x="1702" y="2395"/>
                  </a:cubicBezTo>
                  <a:cubicBezTo>
                    <a:pt x="1702" y="2206"/>
                    <a:pt x="1860" y="2049"/>
                    <a:pt x="2049" y="2049"/>
                  </a:cubicBezTo>
                  <a:lnTo>
                    <a:pt x="3088" y="2049"/>
                  </a:lnTo>
                  <a:lnTo>
                    <a:pt x="3088" y="1734"/>
                  </a:lnTo>
                  <a:cubicBezTo>
                    <a:pt x="3088" y="1513"/>
                    <a:pt x="3246" y="1356"/>
                    <a:pt x="3435" y="1356"/>
                  </a:cubicBezTo>
                  <a:close/>
                  <a:moveTo>
                    <a:pt x="3466" y="1"/>
                  </a:moveTo>
                  <a:cubicBezTo>
                    <a:pt x="1576" y="1"/>
                    <a:pt x="32" y="1576"/>
                    <a:pt x="32" y="3467"/>
                  </a:cubicBezTo>
                  <a:cubicBezTo>
                    <a:pt x="32" y="3971"/>
                    <a:pt x="158" y="4506"/>
                    <a:pt x="411" y="4979"/>
                  </a:cubicBezTo>
                  <a:lnTo>
                    <a:pt x="32" y="6459"/>
                  </a:lnTo>
                  <a:cubicBezTo>
                    <a:pt x="1" y="6554"/>
                    <a:pt x="32" y="6680"/>
                    <a:pt x="158" y="6806"/>
                  </a:cubicBezTo>
                  <a:cubicBezTo>
                    <a:pt x="225" y="6851"/>
                    <a:pt x="324" y="6895"/>
                    <a:pt x="420" y="6895"/>
                  </a:cubicBezTo>
                  <a:cubicBezTo>
                    <a:pt x="460" y="6895"/>
                    <a:pt x="500" y="6887"/>
                    <a:pt x="537" y="6869"/>
                  </a:cubicBezTo>
                  <a:lnTo>
                    <a:pt x="1734" y="6396"/>
                  </a:lnTo>
                  <a:cubicBezTo>
                    <a:pt x="2269" y="6712"/>
                    <a:pt x="2899" y="6869"/>
                    <a:pt x="3466" y="6869"/>
                  </a:cubicBezTo>
                  <a:cubicBezTo>
                    <a:pt x="5357" y="6869"/>
                    <a:pt x="6901" y="5357"/>
                    <a:pt x="6901" y="3435"/>
                  </a:cubicBezTo>
                  <a:cubicBezTo>
                    <a:pt x="6901" y="1576"/>
                    <a:pt x="5325" y="1"/>
                    <a:pt x="3466"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48" name="Google Shape;6760;p88"/>
          <p:cNvGrpSpPr/>
          <p:nvPr/>
        </p:nvGrpSpPr>
        <p:grpSpPr>
          <a:xfrm>
            <a:off x="3152161" y="935257"/>
            <a:ext cx="374965" cy="450422"/>
            <a:chOff x="-35814600" y="3202075"/>
            <a:chExt cx="242625" cy="291450"/>
          </a:xfrm>
          <a:solidFill>
            <a:srgbClr val="271C3E"/>
          </a:solidFill>
        </p:grpSpPr>
        <p:sp>
          <p:nvSpPr>
            <p:cNvPr id="49" name="Google Shape;6761;p88"/>
            <p:cNvSpPr/>
            <p:nvPr/>
          </p:nvSpPr>
          <p:spPr>
            <a:xfrm>
              <a:off x="-35814600" y="3202075"/>
              <a:ext cx="51225" cy="202450"/>
            </a:xfrm>
            <a:custGeom>
              <a:avLst/>
              <a:gdLst/>
              <a:ahLst/>
              <a:cxnLst/>
              <a:rect l="l" t="t" r="r" b="b"/>
              <a:pathLst>
                <a:path w="2049" h="8098" extrusionOk="0">
                  <a:moveTo>
                    <a:pt x="1702" y="0"/>
                  </a:moveTo>
                  <a:cubicBezTo>
                    <a:pt x="757" y="0"/>
                    <a:pt x="1" y="788"/>
                    <a:pt x="1" y="1733"/>
                  </a:cubicBezTo>
                  <a:lnTo>
                    <a:pt x="1" y="8097"/>
                  </a:lnTo>
                  <a:cubicBezTo>
                    <a:pt x="348" y="7782"/>
                    <a:pt x="820" y="7562"/>
                    <a:pt x="1387" y="7562"/>
                  </a:cubicBezTo>
                  <a:lnTo>
                    <a:pt x="2049" y="7562"/>
                  </a:lnTo>
                  <a:lnTo>
                    <a:pt x="2049" y="0"/>
                  </a:lnTo>
                  <a:close/>
                </a:path>
              </a:pathLst>
            </a:custGeom>
            <a:grpFill/>
            <a:ln>
              <a:noFill/>
            </a:ln>
          </p:spPr>
          <p:txBody>
            <a:bodyPr spcFirstLastPara="1" wrap="square" lIns="68569" tIns="68569" rIns="68569" bIns="68569" anchor="ctr" anchorCtr="0">
              <a:noAutofit/>
            </a:bodyPr>
            <a:lstStyle/>
            <a:p>
              <a:endParaRPr sz="1050"/>
            </a:p>
          </p:txBody>
        </p:sp>
        <p:sp>
          <p:nvSpPr>
            <p:cNvPr id="50" name="Google Shape;6762;p88"/>
            <p:cNvSpPr/>
            <p:nvPr/>
          </p:nvSpPr>
          <p:spPr>
            <a:xfrm>
              <a:off x="-35814600" y="3407650"/>
              <a:ext cx="242625" cy="68550"/>
            </a:xfrm>
            <a:custGeom>
              <a:avLst/>
              <a:gdLst/>
              <a:ahLst/>
              <a:cxnLst/>
              <a:rect l="l" t="t" r="r" b="b"/>
              <a:pathLst>
                <a:path w="9705" h="2742" extrusionOk="0">
                  <a:moveTo>
                    <a:pt x="1387" y="0"/>
                  </a:moveTo>
                  <a:cubicBezTo>
                    <a:pt x="631" y="0"/>
                    <a:pt x="1" y="630"/>
                    <a:pt x="1" y="1386"/>
                  </a:cubicBezTo>
                  <a:cubicBezTo>
                    <a:pt x="1" y="2111"/>
                    <a:pt x="600" y="2741"/>
                    <a:pt x="1356" y="2741"/>
                  </a:cubicBezTo>
                  <a:lnTo>
                    <a:pt x="4758" y="2741"/>
                  </a:lnTo>
                  <a:lnTo>
                    <a:pt x="4758" y="1733"/>
                  </a:lnTo>
                  <a:lnTo>
                    <a:pt x="1702" y="1733"/>
                  </a:lnTo>
                  <a:cubicBezTo>
                    <a:pt x="1513" y="1733"/>
                    <a:pt x="1356" y="1575"/>
                    <a:pt x="1356" y="1355"/>
                  </a:cubicBezTo>
                  <a:cubicBezTo>
                    <a:pt x="1356" y="1166"/>
                    <a:pt x="1513" y="1008"/>
                    <a:pt x="1702" y="1008"/>
                  </a:cubicBezTo>
                  <a:lnTo>
                    <a:pt x="9232" y="1008"/>
                  </a:lnTo>
                  <a:cubicBezTo>
                    <a:pt x="9263" y="851"/>
                    <a:pt x="9326" y="662"/>
                    <a:pt x="9452" y="536"/>
                  </a:cubicBezTo>
                  <a:cubicBezTo>
                    <a:pt x="9704" y="221"/>
                    <a:pt x="9484" y="0"/>
                    <a:pt x="9263" y="0"/>
                  </a:cubicBezTo>
                  <a:close/>
                </a:path>
              </a:pathLst>
            </a:custGeom>
            <a:grpFill/>
            <a:ln>
              <a:noFill/>
            </a:ln>
          </p:spPr>
          <p:txBody>
            <a:bodyPr spcFirstLastPara="1" wrap="square" lIns="68569" tIns="68569" rIns="68569" bIns="68569" anchor="ctr" anchorCtr="0">
              <a:noAutofit/>
            </a:bodyPr>
            <a:lstStyle/>
            <a:p>
              <a:endParaRPr sz="1050"/>
            </a:p>
          </p:txBody>
        </p:sp>
        <p:sp>
          <p:nvSpPr>
            <p:cNvPr id="51" name="Google Shape;6763;p88"/>
            <p:cNvSpPr/>
            <p:nvPr/>
          </p:nvSpPr>
          <p:spPr>
            <a:xfrm>
              <a:off x="-35627125" y="3450950"/>
              <a:ext cx="55150" cy="25250"/>
            </a:xfrm>
            <a:custGeom>
              <a:avLst/>
              <a:gdLst/>
              <a:ahLst/>
              <a:cxnLst/>
              <a:rect l="l" t="t" r="r" b="b"/>
              <a:pathLst>
                <a:path w="2206" h="1010" extrusionOk="0">
                  <a:moveTo>
                    <a:pt x="0" y="1"/>
                  </a:moveTo>
                  <a:lnTo>
                    <a:pt x="0" y="1009"/>
                  </a:lnTo>
                  <a:lnTo>
                    <a:pt x="1670" y="1009"/>
                  </a:lnTo>
                  <a:cubicBezTo>
                    <a:pt x="1953" y="1009"/>
                    <a:pt x="2205" y="788"/>
                    <a:pt x="1953" y="505"/>
                  </a:cubicBezTo>
                  <a:cubicBezTo>
                    <a:pt x="1827" y="347"/>
                    <a:pt x="1764" y="190"/>
                    <a:pt x="1670" y="1"/>
                  </a:cubicBezTo>
                  <a:close/>
                </a:path>
              </a:pathLst>
            </a:custGeom>
            <a:grpFill/>
            <a:ln>
              <a:noFill/>
            </a:ln>
          </p:spPr>
          <p:txBody>
            <a:bodyPr spcFirstLastPara="1" wrap="square" lIns="68569" tIns="68569" rIns="68569" bIns="68569" anchor="ctr" anchorCtr="0">
              <a:noAutofit/>
            </a:bodyPr>
            <a:lstStyle/>
            <a:p>
              <a:endParaRPr sz="1050"/>
            </a:p>
          </p:txBody>
        </p:sp>
        <p:sp>
          <p:nvSpPr>
            <p:cNvPr id="52" name="Google Shape;6764;p88"/>
            <p:cNvSpPr/>
            <p:nvPr/>
          </p:nvSpPr>
          <p:spPr>
            <a:xfrm>
              <a:off x="-35703525" y="3305250"/>
              <a:ext cx="84300" cy="34675"/>
            </a:xfrm>
            <a:custGeom>
              <a:avLst/>
              <a:gdLst/>
              <a:ahLst/>
              <a:cxnLst/>
              <a:rect l="l" t="t" r="r" b="b"/>
              <a:pathLst>
                <a:path w="3372" h="1387" extrusionOk="0">
                  <a:moveTo>
                    <a:pt x="1701" y="0"/>
                  </a:moveTo>
                  <a:cubicBezTo>
                    <a:pt x="882" y="0"/>
                    <a:pt x="221" y="599"/>
                    <a:pt x="0" y="1387"/>
                  </a:cubicBezTo>
                  <a:lnTo>
                    <a:pt x="3371" y="1387"/>
                  </a:lnTo>
                  <a:cubicBezTo>
                    <a:pt x="3214" y="599"/>
                    <a:pt x="2521" y="0"/>
                    <a:pt x="1701" y="0"/>
                  </a:cubicBezTo>
                  <a:close/>
                </a:path>
              </a:pathLst>
            </a:custGeom>
            <a:grpFill/>
            <a:ln>
              <a:noFill/>
            </a:ln>
          </p:spPr>
          <p:txBody>
            <a:bodyPr spcFirstLastPara="1" wrap="square" lIns="68569" tIns="68569" rIns="68569" bIns="68569" anchor="ctr" anchorCtr="0">
              <a:noAutofit/>
            </a:bodyPr>
            <a:lstStyle/>
            <a:p>
              <a:endParaRPr sz="1050"/>
            </a:p>
          </p:txBody>
        </p:sp>
        <p:sp>
          <p:nvSpPr>
            <p:cNvPr id="53" name="Google Shape;6765;p88"/>
            <p:cNvSpPr/>
            <p:nvPr/>
          </p:nvSpPr>
          <p:spPr>
            <a:xfrm>
              <a:off x="-35677550" y="3254050"/>
              <a:ext cx="33100" cy="33100"/>
            </a:xfrm>
            <a:custGeom>
              <a:avLst/>
              <a:gdLst/>
              <a:ahLst/>
              <a:cxnLst/>
              <a:rect l="l" t="t" r="r" b="b"/>
              <a:pathLst>
                <a:path w="1324" h="1324" extrusionOk="0">
                  <a:moveTo>
                    <a:pt x="662" y="1"/>
                  </a:moveTo>
                  <a:cubicBezTo>
                    <a:pt x="316" y="1"/>
                    <a:pt x="1" y="284"/>
                    <a:pt x="1" y="662"/>
                  </a:cubicBezTo>
                  <a:cubicBezTo>
                    <a:pt x="1" y="1040"/>
                    <a:pt x="316" y="1324"/>
                    <a:pt x="662" y="1324"/>
                  </a:cubicBezTo>
                  <a:cubicBezTo>
                    <a:pt x="1040" y="1324"/>
                    <a:pt x="1324" y="1040"/>
                    <a:pt x="1324" y="662"/>
                  </a:cubicBezTo>
                  <a:cubicBezTo>
                    <a:pt x="1324" y="284"/>
                    <a:pt x="1040" y="1"/>
                    <a:pt x="662" y="1"/>
                  </a:cubicBezTo>
                  <a:close/>
                </a:path>
              </a:pathLst>
            </a:custGeom>
            <a:grpFill/>
            <a:ln>
              <a:noFill/>
            </a:ln>
          </p:spPr>
          <p:txBody>
            <a:bodyPr spcFirstLastPara="1" wrap="square" lIns="68569" tIns="68569" rIns="68569" bIns="68569" anchor="ctr" anchorCtr="0">
              <a:noAutofit/>
            </a:bodyPr>
            <a:lstStyle/>
            <a:p>
              <a:endParaRPr sz="1050"/>
            </a:p>
          </p:txBody>
        </p:sp>
        <p:sp>
          <p:nvSpPr>
            <p:cNvPr id="99" name="Google Shape;6766;p88"/>
            <p:cNvSpPr/>
            <p:nvPr/>
          </p:nvSpPr>
          <p:spPr>
            <a:xfrm>
              <a:off x="-35746850" y="3202075"/>
              <a:ext cx="171725" cy="189050"/>
            </a:xfrm>
            <a:custGeom>
              <a:avLst/>
              <a:gdLst/>
              <a:ahLst/>
              <a:cxnLst/>
              <a:rect l="l" t="t" r="r" b="b"/>
              <a:pathLst>
                <a:path w="6869" h="7562" extrusionOk="0">
                  <a:moveTo>
                    <a:pt x="3434" y="1355"/>
                  </a:moveTo>
                  <a:cubicBezTo>
                    <a:pt x="4191" y="1355"/>
                    <a:pt x="4821" y="1985"/>
                    <a:pt x="4821" y="2741"/>
                  </a:cubicBezTo>
                  <a:cubicBezTo>
                    <a:pt x="4821" y="3088"/>
                    <a:pt x="4663" y="3403"/>
                    <a:pt x="4474" y="3655"/>
                  </a:cubicBezTo>
                  <a:cubicBezTo>
                    <a:pt x="5293" y="4033"/>
                    <a:pt x="5829" y="4852"/>
                    <a:pt x="5829" y="5829"/>
                  </a:cubicBezTo>
                  <a:cubicBezTo>
                    <a:pt x="5829" y="6018"/>
                    <a:pt x="5671" y="6175"/>
                    <a:pt x="5482" y="6175"/>
                  </a:cubicBezTo>
                  <a:lnTo>
                    <a:pt x="1387" y="6175"/>
                  </a:lnTo>
                  <a:cubicBezTo>
                    <a:pt x="1198" y="6175"/>
                    <a:pt x="1040" y="6018"/>
                    <a:pt x="1040" y="5829"/>
                  </a:cubicBezTo>
                  <a:cubicBezTo>
                    <a:pt x="1040" y="4852"/>
                    <a:pt x="1576" y="4033"/>
                    <a:pt x="2426" y="3655"/>
                  </a:cubicBezTo>
                  <a:cubicBezTo>
                    <a:pt x="2174" y="3403"/>
                    <a:pt x="2048" y="3088"/>
                    <a:pt x="2048" y="2741"/>
                  </a:cubicBezTo>
                  <a:cubicBezTo>
                    <a:pt x="2048" y="1985"/>
                    <a:pt x="2678" y="1355"/>
                    <a:pt x="3434" y="1355"/>
                  </a:cubicBezTo>
                  <a:close/>
                  <a:moveTo>
                    <a:pt x="0" y="0"/>
                  </a:moveTo>
                  <a:lnTo>
                    <a:pt x="0" y="7562"/>
                  </a:lnTo>
                  <a:lnTo>
                    <a:pt x="6868" y="7562"/>
                  </a:lnTo>
                  <a:lnTo>
                    <a:pt x="6868" y="1009"/>
                  </a:lnTo>
                  <a:cubicBezTo>
                    <a:pt x="6868" y="473"/>
                    <a:pt x="6396" y="0"/>
                    <a:pt x="5829" y="0"/>
                  </a:cubicBezTo>
                  <a:close/>
                </a:path>
              </a:pathLst>
            </a:custGeom>
            <a:grpFill/>
            <a:ln>
              <a:noFill/>
            </a:ln>
          </p:spPr>
          <p:txBody>
            <a:bodyPr spcFirstLastPara="1" wrap="square" lIns="68569" tIns="68569" rIns="68569" bIns="68569" anchor="ctr" anchorCtr="0">
              <a:noAutofit/>
            </a:bodyPr>
            <a:lstStyle/>
            <a:p>
              <a:endParaRPr sz="1050"/>
            </a:p>
          </p:txBody>
        </p:sp>
        <p:sp>
          <p:nvSpPr>
            <p:cNvPr id="100" name="Google Shape;6767;p88"/>
            <p:cNvSpPr/>
            <p:nvPr/>
          </p:nvSpPr>
          <p:spPr>
            <a:xfrm>
              <a:off x="-35677550" y="3450950"/>
              <a:ext cx="34675" cy="42575"/>
            </a:xfrm>
            <a:custGeom>
              <a:avLst/>
              <a:gdLst/>
              <a:ahLst/>
              <a:cxnLst/>
              <a:rect l="l" t="t" r="r" b="b"/>
              <a:pathLst>
                <a:path w="1387" h="1703" extrusionOk="0">
                  <a:moveTo>
                    <a:pt x="1" y="1"/>
                  </a:moveTo>
                  <a:lnTo>
                    <a:pt x="1" y="1702"/>
                  </a:lnTo>
                  <a:lnTo>
                    <a:pt x="505" y="1387"/>
                  </a:lnTo>
                  <a:cubicBezTo>
                    <a:pt x="536" y="1324"/>
                    <a:pt x="631" y="1324"/>
                    <a:pt x="694" y="1324"/>
                  </a:cubicBezTo>
                  <a:cubicBezTo>
                    <a:pt x="711" y="1316"/>
                    <a:pt x="725" y="1312"/>
                    <a:pt x="739" y="1312"/>
                  </a:cubicBezTo>
                  <a:cubicBezTo>
                    <a:pt x="776" y="1312"/>
                    <a:pt x="805" y="1341"/>
                    <a:pt x="851" y="1387"/>
                  </a:cubicBezTo>
                  <a:lnTo>
                    <a:pt x="1387" y="1702"/>
                  </a:lnTo>
                  <a:lnTo>
                    <a:pt x="1387" y="1"/>
                  </a:lnTo>
                  <a:close/>
                </a:path>
              </a:pathLst>
            </a:custGeom>
            <a:grpFill/>
            <a:ln>
              <a:noFill/>
            </a:ln>
          </p:spPr>
          <p:txBody>
            <a:bodyPr spcFirstLastPara="1" wrap="square" lIns="68569" tIns="68569" rIns="68569" bIns="68569" anchor="ctr" anchorCtr="0">
              <a:noAutofit/>
            </a:bodyPr>
            <a:lstStyle/>
            <a:p>
              <a:endParaRPr sz="1050"/>
            </a:p>
          </p:txBody>
        </p:sp>
      </p:grpSp>
      <p:grpSp>
        <p:nvGrpSpPr>
          <p:cNvPr id="110" name="Google Shape;6777;p88"/>
          <p:cNvGrpSpPr/>
          <p:nvPr/>
        </p:nvGrpSpPr>
        <p:grpSpPr>
          <a:xfrm>
            <a:off x="6127724" y="908464"/>
            <a:ext cx="450421" cy="450422"/>
            <a:chOff x="-34003850" y="3227275"/>
            <a:chExt cx="291450" cy="291450"/>
          </a:xfrm>
          <a:solidFill>
            <a:srgbClr val="271C3E"/>
          </a:solidFill>
        </p:grpSpPr>
        <p:sp>
          <p:nvSpPr>
            <p:cNvPr id="111" name="Google Shape;6778;p88"/>
            <p:cNvSpPr/>
            <p:nvPr/>
          </p:nvSpPr>
          <p:spPr>
            <a:xfrm>
              <a:off x="-33852625" y="3313925"/>
              <a:ext cx="128425" cy="49625"/>
            </a:xfrm>
            <a:custGeom>
              <a:avLst/>
              <a:gdLst/>
              <a:ahLst/>
              <a:cxnLst/>
              <a:rect l="l" t="t" r="r" b="b"/>
              <a:pathLst>
                <a:path w="5137" h="1985" extrusionOk="0">
                  <a:moveTo>
                    <a:pt x="473" y="0"/>
                  </a:moveTo>
                  <a:cubicBezTo>
                    <a:pt x="316" y="0"/>
                    <a:pt x="158" y="32"/>
                    <a:pt x="1" y="126"/>
                  </a:cubicBezTo>
                  <a:lnTo>
                    <a:pt x="2521" y="1985"/>
                  </a:lnTo>
                  <a:lnTo>
                    <a:pt x="5136" y="158"/>
                  </a:lnTo>
                  <a:cubicBezTo>
                    <a:pt x="4979" y="32"/>
                    <a:pt x="4790" y="0"/>
                    <a:pt x="4569" y="0"/>
                  </a:cubicBezTo>
                  <a:close/>
                </a:path>
              </a:pathLst>
            </a:custGeom>
            <a:grpFill/>
            <a:ln>
              <a:noFill/>
            </a:ln>
          </p:spPr>
          <p:txBody>
            <a:bodyPr spcFirstLastPara="1" wrap="square" lIns="68569" tIns="68569" rIns="68569" bIns="68569" anchor="ctr" anchorCtr="0">
              <a:noAutofit/>
            </a:bodyPr>
            <a:lstStyle/>
            <a:p>
              <a:endParaRPr sz="1050"/>
            </a:p>
          </p:txBody>
        </p:sp>
        <p:sp>
          <p:nvSpPr>
            <p:cNvPr id="112" name="Google Shape;6779;p88"/>
            <p:cNvSpPr/>
            <p:nvPr/>
          </p:nvSpPr>
          <p:spPr>
            <a:xfrm>
              <a:off x="-33866000" y="3328875"/>
              <a:ext cx="153600" cy="103200"/>
            </a:xfrm>
            <a:custGeom>
              <a:avLst/>
              <a:gdLst/>
              <a:ahLst/>
              <a:cxnLst/>
              <a:rect l="l" t="t" r="r" b="b"/>
              <a:pathLst>
                <a:path w="6144" h="4128" extrusionOk="0">
                  <a:moveTo>
                    <a:pt x="63" y="1"/>
                  </a:moveTo>
                  <a:cubicBezTo>
                    <a:pt x="32" y="127"/>
                    <a:pt x="0" y="284"/>
                    <a:pt x="0" y="379"/>
                  </a:cubicBezTo>
                  <a:lnTo>
                    <a:pt x="0" y="3120"/>
                  </a:lnTo>
                  <a:cubicBezTo>
                    <a:pt x="0" y="3655"/>
                    <a:pt x="473" y="4128"/>
                    <a:pt x="1040" y="4128"/>
                  </a:cubicBezTo>
                  <a:lnTo>
                    <a:pt x="5136" y="4128"/>
                  </a:lnTo>
                  <a:cubicBezTo>
                    <a:pt x="5671" y="4128"/>
                    <a:pt x="6144" y="3655"/>
                    <a:pt x="6144" y="3120"/>
                  </a:cubicBezTo>
                  <a:lnTo>
                    <a:pt x="6144" y="379"/>
                  </a:lnTo>
                  <a:cubicBezTo>
                    <a:pt x="6144" y="284"/>
                    <a:pt x="6112" y="190"/>
                    <a:pt x="6112" y="64"/>
                  </a:cubicBezTo>
                  <a:lnTo>
                    <a:pt x="3277" y="2048"/>
                  </a:lnTo>
                  <a:cubicBezTo>
                    <a:pt x="3214" y="2080"/>
                    <a:pt x="3151" y="2080"/>
                    <a:pt x="3056" y="2080"/>
                  </a:cubicBezTo>
                  <a:cubicBezTo>
                    <a:pt x="2993" y="2080"/>
                    <a:pt x="2962" y="2080"/>
                    <a:pt x="2867" y="2048"/>
                  </a:cubicBezTo>
                  <a:lnTo>
                    <a:pt x="63" y="1"/>
                  </a:lnTo>
                  <a:close/>
                </a:path>
              </a:pathLst>
            </a:custGeom>
            <a:grpFill/>
            <a:ln>
              <a:noFill/>
            </a:ln>
          </p:spPr>
          <p:txBody>
            <a:bodyPr spcFirstLastPara="1" wrap="square" lIns="68569" tIns="68569" rIns="68569" bIns="68569" anchor="ctr" anchorCtr="0">
              <a:noAutofit/>
            </a:bodyPr>
            <a:lstStyle/>
            <a:p>
              <a:endParaRPr sz="1050"/>
            </a:p>
          </p:txBody>
        </p:sp>
        <p:sp>
          <p:nvSpPr>
            <p:cNvPr id="113" name="Google Shape;6780;p88"/>
            <p:cNvSpPr/>
            <p:nvPr/>
          </p:nvSpPr>
          <p:spPr>
            <a:xfrm>
              <a:off x="-34003850" y="3279250"/>
              <a:ext cx="189050" cy="188275"/>
            </a:xfrm>
            <a:custGeom>
              <a:avLst/>
              <a:gdLst/>
              <a:ahLst/>
              <a:cxnLst/>
              <a:rect l="l" t="t" r="r" b="b"/>
              <a:pathLst>
                <a:path w="7562" h="7531" extrusionOk="0">
                  <a:moveTo>
                    <a:pt x="3781" y="2017"/>
                  </a:moveTo>
                  <a:cubicBezTo>
                    <a:pt x="3970" y="2017"/>
                    <a:pt x="4128" y="2175"/>
                    <a:pt x="4128" y="2364"/>
                  </a:cubicBezTo>
                  <a:cubicBezTo>
                    <a:pt x="4128" y="2584"/>
                    <a:pt x="3970" y="2742"/>
                    <a:pt x="3781" y="2742"/>
                  </a:cubicBezTo>
                  <a:lnTo>
                    <a:pt x="1702" y="2742"/>
                  </a:lnTo>
                  <a:cubicBezTo>
                    <a:pt x="1482" y="2742"/>
                    <a:pt x="1324" y="2584"/>
                    <a:pt x="1324" y="2364"/>
                  </a:cubicBezTo>
                  <a:cubicBezTo>
                    <a:pt x="1324" y="2175"/>
                    <a:pt x="1482" y="2017"/>
                    <a:pt x="1702" y="2017"/>
                  </a:cubicBezTo>
                  <a:close/>
                  <a:moveTo>
                    <a:pt x="3057" y="3403"/>
                  </a:moveTo>
                  <a:cubicBezTo>
                    <a:pt x="3277" y="3403"/>
                    <a:pt x="3435" y="3561"/>
                    <a:pt x="3435" y="3750"/>
                  </a:cubicBezTo>
                  <a:cubicBezTo>
                    <a:pt x="3466" y="3939"/>
                    <a:pt x="3277" y="4096"/>
                    <a:pt x="3057" y="4096"/>
                  </a:cubicBezTo>
                  <a:lnTo>
                    <a:pt x="1702" y="4096"/>
                  </a:lnTo>
                  <a:cubicBezTo>
                    <a:pt x="1482" y="4096"/>
                    <a:pt x="1324" y="3939"/>
                    <a:pt x="1324" y="3750"/>
                  </a:cubicBezTo>
                  <a:cubicBezTo>
                    <a:pt x="1324" y="3561"/>
                    <a:pt x="1482" y="3403"/>
                    <a:pt x="1702" y="3403"/>
                  </a:cubicBezTo>
                  <a:close/>
                  <a:moveTo>
                    <a:pt x="2395" y="4790"/>
                  </a:moveTo>
                  <a:cubicBezTo>
                    <a:pt x="2584" y="4790"/>
                    <a:pt x="2742" y="4947"/>
                    <a:pt x="2742" y="5136"/>
                  </a:cubicBezTo>
                  <a:cubicBezTo>
                    <a:pt x="2742" y="5325"/>
                    <a:pt x="2584" y="5483"/>
                    <a:pt x="2395" y="5483"/>
                  </a:cubicBezTo>
                  <a:lnTo>
                    <a:pt x="1702" y="5483"/>
                  </a:lnTo>
                  <a:cubicBezTo>
                    <a:pt x="1482" y="5483"/>
                    <a:pt x="1324" y="5325"/>
                    <a:pt x="1324" y="5136"/>
                  </a:cubicBezTo>
                  <a:cubicBezTo>
                    <a:pt x="1324" y="4947"/>
                    <a:pt x="1482" y="4790"/>
                    <a:pt x="1702" y="4790"/>
                  </a:cubicBezTo>
                  <a:close/>
                  <a:moveTo>
                    <a:pt x="1" y="1"/>
                  </a:moveTo>
                  <a:lnTo>
                    <a:pt x="1" y="7530"/>
                  </a:lnTo>
                  <a:lnTo>
                    <a:pt x="7562" y="7530"/>
                  </a:lnTo>
                  <a:lnTo>
                    <a:pt x="7562" y="6837"/>
                  </a:lnTo>
                  <a:lnTo>
                    <a:pt x="6522" y="6837"/>
                  </a:lnTo>
                  <a:cubicBezTo>
                    <a:pt x="5577" y="6837"/>
                    <a:pt x="4853" y="6081"/>
                    <a:pt x="4853" y="5136"/>
                  </a:cubicBezTo>
                  <a:lnTo>
                    <a:pt x="4853" y="2395"/>
                  </a:lnTo>
                  <a:cubicBezTo>
                    <a:pt x="4853" y="1450"/>
                    <a:pt x="5577" y="725"/>
                    <a:pt x="6522" y="725"/>
                  </a:cubicBezTo>
                  <a:lnTo>
                    <a:pt x="7562" y="725"/>
                  </a:lnTo>
                  <a:lnTo>
                    <a:pt x="7562" y="1"/>
                  </a:lnTo>
                  <a:close/>
                </a:path>
              </a:pathLst>
            </a:custGeom>
            <a:grpFill/>
            <a:ln>
              <a:noFill/>
            </a:ln>
          </p:spPr>
          <p:txBody>
            <a:bodyPr spcFirstLastPara="1" wrap="square" lIns="68569" tIns="68569" rIns="68569" bIns="68569" anchor="ctr" anchorCtr="0">
              <a:noAutofit/>
            </a:bodyPr>
            <a:lstStyle/>
            <a:p>
              <a:endParaRPr sz="1050"/>
            </a:p>
          </p:txBody>
        </p:sp>
        <p:sp>
          <p:nvSpPr>
            <p:cNvPr id="114" name="Google Shape;6781;p88"/>
            <p:cNvSpPr/>
            <p:nvPr/>
          </p:nvSpPr>
          <p:spPr>
            <a:xfrm>
              <a:off x="-34003850" y="3227275"/>
              <a:ext cx="189050" cy="34675"/>
            </a:xfrm>
            <a:custGeom>
              <a:avLst/>
              <a:gdLst/>
              <a:ahLst/>
              <a:cxnLst/>
              <a:rect l="l" t="t" r="r" b="b"/>
              <a:pathLst>
                <a:path w="7562" h="1387" extrusionOk="0">
                  <a:moveTo>
                    <a:pt x="1009" y="1"/>
                  </a:moveTo>
                  <a:cubicBezTo>
                    <a:pt x="473" y="1"/>
                    <a:pt x="1" y="473"/>
                    <a:pt x="1" y="1040"/>
                  </a:cubicBezTo>
                  <a:lnTo>
                    <a:pt x="1" y="1387"/>
                  </a:lnTo>
                  <a:lnTo>
                    <a:pt x="7562" y="1387"/>
                  </a:lnTo>
                  <a:lnTo>
                    <a:pt x="7562" y="1040"/>
                  </a:lnTo>
                  <a:cubicBezTo>
                    <a:pt x="7562" y="473"/>
                    <a:pt x="7089" y="1"/>
                    <a:pt x="6522" y="1"/>
                  </a:cubicBezTo>
                  <a:close/>
                </a:path>
              </a:pathLst>
            </a:custGeom>
            <a:grpFill/>
            <a:ln>
              <a:noFill/>
            </a:ln>
          </p:spPr>
          <p:txBody>
            <a:bodyPr spcFirstLastPara="1" wrap="square" lIns="68569" tIns="68569" rIns="68569" bIns="68569" anchor="ctr" anchorCtr="0">
              <a:noAutofit/>
            </a:bodyPr>
            <a:lstStyle/>
            <a:p>
              <a:endParaRPr sz="1050"/>
            </a:p>
          </p:txBody>
        </p:sp>
        <p:sp>
          <p:nvSpPr>
            <p:cNvPr id="115" name="Google Shape;6782;p88"/>
            <p:cNvSpPr/>
            <p:nvPr/>
          </p:nvSpPr>
          <p:spPr>
            <a:xfrm>
              <a:off x="-34003850" y="3484050"/>
              <a:ext cx="189050" cy="34675"/>
            </a:xfrm>
            <a:custGeom>
              <a:avLst/>
              <a:gdLst/>
              <a:ahLst/>
              <a:cxnLst/>
              <a:rect l="l" t="t" r="r" b="b"/>
              <a:pathLst>
                <a:path w="7562" h="1387" extrusionOk="0">
                  <a:moveTo>
                    <a:pt x="1" y="0"/>
                  </a:moveTo>
                  <a:lnTo>
                    <a:pt x="1" y="347"/>
                  </a:lnTo>
                  <a:cubicBezTo>
                    <a:pt x="1" y="945"/>
                    <a:pt x="442" y="1386"/>
                    <a:pt x="1009" y="1386"/>
                  </a:cubicBezTo>
                  <a:lnTo>
                    <a:pt x="6522" y="1386"/>
                  </a:lnTo>
                  <a:cubicBezTo>
                    <a:pt x="7089" y="1386"/>
                    <a:pt x="7562" y="914"/>
                    <a:pt x="7562" y="347"/>
                  </a:cubicBezTo>
                  <a:lnTo>
                    <a:pt x="7562" y="0"/>
                  </a:lnTo>
                  <a:close/>
                </a:path>
              </a:pathLst>
            </a:custGeom>
            <a:grpFill/>
            <a:ln>
              <a:noFill/>
            </a:ln>
          </p:spPr>
          <p:txBody>
            <a:bodyPr spcFirstLastPara="1" wrap="square" lIns="68569" tIns="68569" rIns="68569" bIns="68569" anchor="ctr" anchorCtr="0">
              <a:noAutofit/>
            </a:bodyPr>
            <a:lstStyle/>
            <a:p>
              <a:endParaRPr sz="1050"/>
            </a:p>
          </p:txBody>
        </p:sp>
      </p:grpSp>
      <p:grpSp>
        <p:nvGrpSpPr>
          <p:cNvPr id="160" name="Google Shape;6827;p88"/>
          <p:cNvGrpSpPr/>
          <p:nvPr/>
        </p:nvGrpSpPr>
        <p:grpSpPr>
          <a:xfrm>
            <a:off x="6694941" y="916356"/>
            <a:ext cx="455290" cy="449186"/>
            <a:chOff x="-33645475" y="3228075"/>
            <a:chExt cx="294600" cy="290650"/>
          </a:xfrm>
          <a:solidFill>
            <a:srgbClr val="271C3E"/>
          </a:solidFill>
        </p:grpSpPr>
        <p:sp>
          <p:nvSpPr>
            <p:cNvPr id="161" name="Google Shape;6828;p88"/>
            <p:cNvSpPr/>
            <p:nvPr/>
          </p:nvSpPr>
          <p:spPr>
            <a:xfrm>
              <a:off x="-33456450" y="3261925"/>
              <a:ext cx="84300" cy="85100"/>
            </a:xfrm>
            <a:custGeom>
              <a:avLst/>
              <a:gdLst/>
              <a:ahLst/>
              <a:cxnLst/>
              <a:rect l="l" t="t" r="r" b="b"/>
              <a:pathLst>
                <a:path w="3372" h="3404" extrusionOk="0">
                  <a:moveTo>
                    <a:pt x="347" y="1"/>
                  </a:moveTo>
                  <a:cubicBezTo>
                    <a:pt x="158" y="1"/>
                    <a:pt x="1" y="158"/>
                    <a:pt x="1" y="347"/>
                  </a:cubicBezTo>
                  <a:cubicBezTo>
                    <a:pt x="1" y="536"/>
                    <a:pt x="158" y="694"/>
                    <a:pt x="347" y="694"/>
                  </a:cubicBezTo>
                  <a:lnTo>
                    <a:pt x="1009" y="694"/>
                  </a:lnTo>
                  <a:cubicBezTo>
                    <a:pt x="1576" y="694"/>
                    <a:pt x="2049" y="1166"/>
                    <a:pt x="2049" y="1733"/>
                  </a:cubicBezTo>
                  <a:lnTo>
                    <a:pt x="2049" y="2269"/>
                  </a:lnTo>
                  <a:lnTo>
                    <a:pt x="1923" y="2175"/>
                  </a:lnTo>
                  <a:cubicBezTo>
                    <a:pt x="1860" y="2112"/>
                    <a:pt x="1773" y="2080"/>
                    <a:pt x="1686" y="2080"/>
                  </a:cubicBezTo>
                  <a:cubicBezTo>
                    <a:pt x="1600" y="2080"/>
                    <a:pt x="1513" y="2112"/>
                    <a:pt x="1450" y="2175"/>
                  </a:cubicBezTo>
                  <a:cubicBezTo>
                    <a:pt x="1324" y="2269"/>
                    <a:pt x="1324" y="2521"/>
                    <a:pt x="1450" y="2647"/>
                  </a:cubicBezTo>
                  <a:lnTo>
                    <a:pt x="2112" y="3309"/>
                  </a:lnTo>
                  <a:cubicBezTo>
                    <a:pt x="2175" y="3372"/>
                    <a:pt x="2269" y="3403"/>
                    <a:pt x="2360" y="3403"/>
                  </a:cubicBezTo>
                  <a:cubicBezTo>
                    <a:pt x="2450" y="3403"/>
                    <a:pt x="2537" y="3372"/>
                    <a:pt x="2584" y="3309"/>
                  </a:cubicBezTo>
                  <a:lnTo>
                    <a:pt x="3277" y="2647"/>
                  </a:lnTo>
                  <a:cubicBezTo>
                    <a:pt x="3372" y="2521"/>
                    <a:pt x="3372" y="2269"/>
                    <a:pt x="3277" y="2175"/>
                  </a:cubicBezTo>
                  <a:cubicBezTo>
                    <a:pt x="3214" y="2112"/>
                    <a:pt x="3120" y="2080"/>
                    <a:pt x="3029" y="2080"/>
                  </a:cubicBezTo>
                  <a:cubicBezTo>
                    <a:pt x="2939" y="2080"/>
                    <a:pt x="2852" y="2112"/>
                    <a:pt x="2805" y="2175"/>
                  </a:cubicBezTo>
                  <a:lnTo>
                    <a:pt x="2679" y="2269"/>
                  </a:lnTo>
                  <a:lnTo>
                    <a:pt x="2679" y="1733"/>
                  </a:lnTo>
                  <a:cubicBezTo>
                    <a:pt x="2742" y="788"/>
                    <a:pt x="1954" y="1"/>
                    <a:pt x="1009" y="1"/>
                  </a:cubicBezTo>
                  <a:close/>
                </a:path>
              </a:pathLst>
            </a:custGeom>
            <a:grpFill/>
            <a:ln>
              <a:noFill/>
            </a:ln>
          </p:spPr>
          <p:txBody>
            <a:bodyPr spcFirstLastPara="1" wrap="square" lIns="68569" tIns="68569" rIns="68569" bIns="68569" anchor="ctr" anchorCtr="0">
              <a:noAutofit/>
            </a:bodyPr>
            <a:lstStyle/>
            <a:p>
              <a:endParaRPr sz="1050"/>
            </a:p>
          </p:txBody>
        </p:sp>
        <p:sp>
          <p:nvSpPr>
            <p:cNvPr id="162" name="Google Shape;6829;p88"/>
            <p:cNvSpPr/>
            <p:nvPr/>
          </p:nvSpPr>
          <p:spPr>
            <a:xfrm>
              <a:off x="-33575375" y="3433625"/>
              <a:ext cx="85075" cy="85100"/>
            </a:xfrm>
            <a:custGeom>
              <a:avLst/>
              <a:gdLst/>
              <a:ahLst/>
              <a:cxnLst/>
              <a:rect l="l" t="t" r="r" b="b"/>
              <a:pathLst>
                <a:path w="3403" h="3404" extrusionOk="0">
                  <a:moveTo>
                    <a:pt x="1013" y="1"/>
                  </a:moveTo>
                  <a:cubicBezTo>
                    <a:pt x="922" y="1"/>
                    <a:pt x="835" y="32"/>
                    <a:pt x="788" y="95"/>
                  </a:cubicBezTo>
                  <a:lnTo>
                    <a:pt x="127" y="757"/>
                  </a:lnTo>
                  <a:cubicBezTo>
                    <a:pt x="1" y="883"/>
                    <a:pt x="1" y="1135"/>
                    <a:pt x="127" y="1229"/>
                  </a:cubicBezTo>
                  <a:cubicBezTo>
                    <a:pt x="174" y="1292"/>
                    <a:pt x="260" y="1324"/>
                    <a:pt x="351" y="1324"/>
                  </a:cubicBezTo>
                  <a:cubicBezTo>
                    <a:pt x="442" y="1324"/>
                    <a:pt x="536" y="1292"/>
                    <a:pt x="599" y="1229"/>
                  </a:cubicBezTo>
                  <a:lnTo>
                    <a:pt x="694" y="1135"/>
                  </a:lnTo>
                  <a:lnTo>
                    <a:pt x="694" y="1671"/>
                  </a:lnTo>
                  <a:cubicBezTo>
                    <a:pt x="694" y="2616"/>
                    <a:pt x="1450" y="3372"/>
                    <a:pt x="2395" y="3372"/>
                  </a:cubicBezTo>
                  <a:lnTo>
                    <a:pt x="3057" y="3372"/>
                  </a:lnTo>
                  <a:lnTo>
                    <a:pt x="3057" y="3403"/>
                  </a:lnTo>
                  <a:cubicBezTo>
                    <a:pt x="3246" y="3403"/>
                    <a:pt x="3403" y="3246"/>
                    <a:pt x="3403" y="3057"/>
                  </a:cubicBezTo>
                  <a:cubicBezTo>
                    <a:pt x="3403" y="2868"/>
                    <a:pt x="3246" y="2710"/>
                    <a:pt x="3057" y="2710"/>
                  </a:cubicBezTo>
                  <a:lnTo>
                    <a:pt x="2363" y="2710"/>
                  </a:lnTo>
                  <a:cubicBezTo>
                    <a:pt x="1796" y="2710"/>
                    <a:pt x="1324" y="2238"/>
                    <a:pt x="1324" y="1671"/>
                  </a:cubicBezTo>
                  <a:lnTo>
                    <a:pt x="1324" y="1135"/>
                  </a:lnTo>
                  <a:lnTo>
                    <a:pt x="1450" y="1229"/>
                  </a:lnTo>
                  <a:cubicBezTo>
                    <a:pt x="1513" y="1292"/>
                    <a:pt x="1599" y="1324"/>
                    <a:pt x="1686" y="1324"/>
                  </a:cubicBezTo>
                  <a:cubicBezTo>
                    <a:pt x="1773" y="1324"/>
                    <a:pt x="1859" y="1292"/>
                    <a:pt x="1922" y="1229"/>
                  </a:cubicBezTo>
                  <a:cubicBezTo>
                    <a:pt x="2048" y="1135"/>
                    <a:pt x="2048" y="883"/>
                    <a:pt x="1922" y="757"/>
                  </a:cubicBezTo>
                  <a:lnTo>
                    <a:pt x="1261" y="95"/>
                  </a:lnTo>
                  <a:cubicBezTo>
                    <a:pt x="1198" y="32"/>
                    <a:pt x="1103" y="1"/>
                    <a:pt x="1013" y="1"/>
                  </a:cubicBezTo>
                  <a:close/>
                </a:path>
              </a:pathLst>
            </a:custGeom>
            <a:grpFill/>
            <a:ln>
              <a:noFill/>
            </a:ln>
          </p:spPr>
          <p:txBody>
            <a:bodyPr spcFirstLastPara="1" wrap="square" lIns="68569" tIns="68569" rIns="68569" bIns="68569" anchor="ctr" anchorCtr="0">
              <a:noAutofit/>
            </a:bodyPr>
            <a:lstStyle/>
            <a:p>
              <a:endParaRPr sz="1050"/>
            </a:p>
          </p:txBody>
        </p:sp>
        <p:sp>
          <p:nvSpPr>
            <p:cNvPr id="163" name="Google Shape;6830;p88"/>
            <p:cNvSpPr/>
            <p:nvPr/>
          </p:nvSpPr>
          <p:spPr>
            <a:xfrm>
              <a:off x="-33645475" y="3228075"/>
              <a:ext cx="206375" cy="153600"/>
            </a:xfrm>
            <a:custGeom>
              <a:avLst/>
              <a:gdLst/>
              <a:ahLst/>
              <a:cxnLst/>
              <a:rect l="l" t="t" r="r" b="b"/>
              <a:pathLst>
                <a:path w="8255" h="6144" extrusionOk="0">
                  <a:moveTo>
                    <a:pt x="4191" y="0"/>
                  </a:moveTo>
                  <a:cubicBezTo>
                    <a:pt x="2300" y="0"/>
                    <a:pt x="757" y="1544"/>
                    <a:pt x="757" y="3434"/>
                  </a:cubicBezTo>
                  <a:lnTo>
                    <a:pt x="757" y="3529"/>
                  </a:lnTo>
                  <a:cubicBezTo>
                    <a:pt x="347" y="3686"/>
                    <a:pt x="95" y="4033"/>
                    <a:pt x="95" y="4474"/>
                  </a:cubicBezTo>
                  <a:lnTo>
                    <a:pt x="95" y="5135"/>
                  </a:lnTo>
                  <a:cubicBezTo>
                    <a:pt x="1" y="5671"/>
                    <a:pt x="473" y="6143"/>
                    <a:pt x="1009" y="6143"/>
                  </a:cubicBezTo>
                  <a:cubicBezTo>
                    <a:pt x="1135" y="6143"/>
                    <a:pt x="1261" y="6112"/>
                    <a:pt x="1387" y="6080"/>
                  </a:cubicBezTo>
                  <a:lnTo>
                    <a:pt x="1387" y="3403"/>
                  </a:lnTo>
                  <a:cubicBezTo>
                    <a:pt x="1387" y="1890"/>
                    <a:pt x="2647" y="630"/>
                    <a:pt x="4128" y="630"/>
                  </a:cubicBezTo>
                  <a:cubicBezTo>
                    <a:pt x="5640" y="630"/>
                    <a:pt x="6900" y="1890"/>
                    <a:pt x="6900" y="3403"/>
                  </a:cubicBezTo>
                  <a:lnTo>
                    <a:pt x="6900" y="6080"/>
                  </a:lnTo>
                  <a:cubicBezTo>
                    <a:pt x="6995" y="6112"/>
                    <a:pt x="7121" y="6143"/>
                    <a:pt x="7247" y="6143"/>
                  </a:cubicBezTo>
                  <a:cubicBezTo>
                    <a:pt x="7782" y="6143"/>
                    <a:pt x="8255" y="5671"/>
                    <a:pt x="8255" y="5135"/>
                  </a:cubicBezTo>
                  <a:lnTo>
                    <a:pt x="8255" y="4474"/>
                  </a:lnTo>
                  <a:cubicBezTo>
                    <a:pt x="8255" y="4033"/>
                    <a:pt x="8003" y="3623"/>
                    <a:pt x="7593" y="3529"/>
                  </a:cubicBezTo>
                  <a:lnTo>
                    <a:pt x="7593" y="3434"/>
                  </a:lnTo>
                  <a:cubicBezTo>
                    <a:pt x="7593" y="1544"/>
                    <a:pt x="6050" y="0"/>
                    <a:pt x="4191" y="0"/>
                  </a:cubicBezTo>
                  <a:close/>
                </a:path>
              </a:pathLst>
            </a:custGeom>
            <a:grpFill/>
            <a:ln>
              <a:noFill/>
            </a:ln>
          </p:spPr>
          <p:txBody>
            <a:bodyPr spcFirstLastPara="1" wrap="square" lIns="68569" tIns="68569" rIns="68569" bIns="68569" anchor="ctr" anchorCtr="0">
              <a:noAutofit/>
            </a:bodyPr>
            <a:lstStyle/>
            <a:p>
              <a:endParaRPr sz="1050"/>
            </a:p>
          </p:txBody>
        </p:sp>
        <p:sp>
          <p:nvSpPr>
            <p:cNvPr id="164" name="Google Shape;6831;p88"/>
            <p:cNvSpPr/>
            <p:nvPr/>
          </p:nvSpPr>
          <p:spPr>
            <a:xfrm>
              <a:off x="-33593500" y="3279250"/>
              <a:ext cx="104775" cy="52275"/>
            </a:xfrm>
            <a:custGeom>
              <a:avLst/>
              <a:gdLst/>
              <a:ahLst/>
              <a:cxnLst/>
              <a:rect l="l" t="t" r="r" b="b"/>
              <a:pathLst>
                <a:path w="4191" h="2091" extrusionOk="0">
                  <a:moveTo>
                    <a:pt x="1734" y="1"/>
                  </a:moveTo>
                  <a:cubicBezTo>
                    <a:pt x="789" y="1"/>
                    <a:pt x="1" y="757"/>
                    <a:pt x="1" y="1702"/>
                  </a:cubicBezTo>
                  <a:lnTo>
                    <a:pt x="1" y="2049"/>
                  </a:lnTo>
                  <a:lnTo>
                    <a:pt x="1230" y="2049"/>
                  </a:lnTo>
                  <a:cubicBezTo>
                    <a:pt x="1545" y="2049"/>
                    <a:pt x="1891" y="2049"/>
                    <a:pt x="2017" y="1986"/>
                  </a:cubicBezTo>
                  <a:cubicBezTo>
                    <a:pt x="2049" y="1954"/>
                    <a:pt x="2080" y="1828"/>
                    <a:pt x="2080" y="1734"/>
                  </a:cubicBezTo>
                  <a:cubicBezTo>
                    <a:pt x="2080" y="1545"/>
                    <a:pt x="2238" y="1387"/>
                    <a:pt x="2458" y="1387"/>
                  </a:cubicBezTo>
                  <a:cubicBezTo>
                    <a:pt x="2647" y="1387"/>
                    <a:pt x="2805" y="1545"/>
                    <a:pt x="2805" y="1734"/>
                  </a:cubicBezTo>
                  <a:cubicBezTo>
                    <a:pt x="2805" y="1828"/>
                    <a:pt x="2805" y="1954"/>
                    <a:pt x="2868" y="1986"/>
                  </a:cubicBezTo>
                  <a:cubicBezTo>
                    <a:pt x="2942" y="2059"/>
                    <a:pt x="3091" y="2090"/>
                    <a:pt x="3266" y="2090"/>
                  </a:cubicBezTo>
                  <a:cubicBezTo>
                    <a:pt x="3389" y="2090"/>
                    <a:pt x="3525" y="2075"/>
                    <a:pt x="3656" y="2049"/>
                  </a:cubicBezTo>
                  <a:lnTo>
                    <a:pt x="4191" y="2049"/>
                  </a:lnTo>
                  <a:lnTo>
                    <a:pt x="4191" y="1702"/>
                  </a:lnTo>
                  <a:lnTo>
                    <a:pt x="4128" y="1702"/>
                  </a:lnTo>
                  <a:cubicBezTo>
                    <a:pt x="4128" y="757"/>
                    <a:pt x="3340" y="1"/>
                    <a:pt x="2395" y="1"/>
                  </a:cubicBezTo>
                  <a:close/>
                </a:path>
              </a:pathLst>
            </a:custGeom>
            <a:grpFill/>
            <a:ln>
              <a:noFill/>
            </a:ln>
          </p:spPr>
          <p:txBody>
            <a:bodyPr spcFirstLastPara="1" wrap="square" lIns="68569" tIns="68569" rIns="68569" bIns="68569" anchor="ctr" anchorCtr="0">
              <a:noAutofit/>
            </a:bodyPr>
            <a:lstStyle/>
            <a:p>
              <a:endParaRPr sz="1050"/>
            </a:p>
          </p:txBody>
        </p:sp>
        <p:sp>
          <p:nvSpPr>
            <p:cNvPr id="165" name="Google Shape;6832;p88"/>
            <p:cNvSpPr/>
            <p:nvPr/>
          </p:nvSpPr>
          <p:spPr>
            <a:xfrm>
              <a:off x="-33593500" y="3341475"/>
              <a:ext cx="104775" cy="74075"/>
            </a:xfrm>
            <a:custGeom>
              <a:avLst/>
              <a:gdLst/>
              <a:ahLst/>
              <a:cxnLst/>
              <a:rect l="l" t="t" r="r" b="b"/>
              <a:pathLst>
                <a:path w="4191" h="2963" extrusionOk="0">
                  <a:moveTo>
                    <a:pt x="2395" y="1"/>
                  </a:moveTo>
                  <a:cubicBezTo>
                    <a:pt x="2080" y="253"/>
                    <a:pt x="1671" y="253"/>
                    <a:pt x="1230" y="253"/>
                  </a:cubicBezTo>
                  <a:lnTo>
                    <a:pt x="1" y="253"/>
                  </a:lnTo>
                  <a:lnTo>
                    <a:pt x="1" y="914"/>
                  </a:lnTo>
                  <a:cubicBezTo>
                    <a:pt x="1" y="2049"/>
                    <a:pt x="946" y="2962"/>
                    <a:pt x="2112" y="2962"/>
                  </a:cubicBezTo>
                  <a:cubicBezTo>
                    <a:pt x="3246" y="2962"/>
                    <a:pt x="4191" y="2049"/>
                    <a:pt x="4191" y="914"/>
                  </a:cubicBezTo>
                  <a:lnTo>
                    <a:pt x="4191" y="253"/>
                  </a:lnTo>
                  <a:lnTo>
                    <a:pt x="3466" y="253"/>
                  </a:lnTo>
                  <a:cubicBezTo>
                    <a:pt x="3088" y="253"/>
                    <a:pt x="2679" y="190"/>
                    <a:pt x="2395" y="1"/>
                  </a:cubicBezTo>
                  <a:close/>
                </a:path>
              </a:pathLst>
            </a:custGeom>
            <a:grpFill/>
            <a:ln>
              <a:noFill/>
            </a:ln>
          </p:spPr>
          <p:txBody>
            <a:bodyPr spcFirstLastPara="1" wrap="square" lIns="68569" tIns="68569" rIns="68569" bIns="68569" anchor="ctr" anchorCtr="0">
              <a:noAutofit/>
            </a:bodyPr>
            <a:lstStyle/>
            <a:p>
              <a:endParaRPr sz="1050"/>
            </a:p>
          </p:txBody>
        </p:sp>
        <p:sp>
          <p:nvSpPr>
            <p:cNvPr id="166" name="Google Shape;6833;p88"/>
            <p:cNvSpPr/>
            <p:nvPr/>
          </p:nvSpPr>
          <p:spPr>
            <a:xfrm>
              <a:off x="-33455650" y="3381650"/>
              <a:ext cx="104775" cy="52250"/>
            </a:xfrm>
            <a:custGeom>
              <a:avLst/>
              <a:gdLst/>
              <a:ahLst/>
              <a:cxnLst/>
              <a:rect l="l" t="t" r="r" b="b"/>
              <a:pathLst>
                <a:path w="4191" h="2090" extrusionOk="0">
                  <a:moveTo>
                    <a:pt x="1702" y="0"/>
                  </a:moveTo>
                  <a:cubicBezTo>
                    <a:pt x="756" y="0"/>
                    <a:pt x="0" y="757"/>
                    <a:pt x="0" y="1702"/>
                  </a:cubicBezTo>
                  <a:lnTo>
                    <a:pt x="0" y="2048"/>
                  </a:lnTo>
                  <a:lnTo>
                    <a:pt x="1229" y="2048"/>
                  </a:lnTo>
                  <a:cubicBezTo>
                    <a:pt x="1544" y="2048"/>
                    <a:pt x="1891" y="2048"/>
                    <a:pt x="2017" y="1985"/>
                  </a:cubicBezTo>
                  <a:cubicBezTo>
                    <a:pt x="2048" y="1954"/>
                    <a:pt x="2080" y="1828"/>
                    <a:pt x="2080" y="1733"/>
                  </a:cubicBezTo>
                  <a:cubicBezTo>
                    <a:pt x="2080" y="1544"/>
                    <a:pt x="2237" y="1387"/>
                    <a:pt x="2458" y="1387"/>
                  </a:cubicBezTo>
                  <a:cubicBezTo>
                    <a:pt x="2647" y="1387"/>
                    <a:pt x="2804" y="1544"/>
                    <a:pt x="2804" y="1733"/>
                  </a:cubicBezTo>
                  <a:cubicBezTo>
                    <a:pt x="2804" y="1828"/>
                    <a:pt x="2804" y="1954"/>
                    <a:pt x="2867" y="1985"/>
                  </a:cubicBezTo>
                  <a:cubicBezTo>
                    <a:pt x="2941" y="2059"/>
                    <a:pt x="3091" y="2090"/>
                    <a:pt x="3265" y="2090"/>
                  </a:cubicBezTo>
                  <a:cubicBezTo>
                    <a:pt x="3388" y="2090"/>
                    <a:pt x="3524" y="2074"/>
                    <a:pt x="3655" y="2048"/>
                  </a:cubicBezTo>
                  <a:lnTo>
                    <a:pt x="4190" y="2048"/>
                  </a:lnTo>
                  <a:lnTo>
                    <a:pt x="4190" y="1702"/>
                  </a:lnTo>
                  <a:cubicBezTo>
                    <a:pt x="4096" y="757"/>
                    <a:pt x="3308" y="0"/>
                    <a:pt x="2363" y="0"/>
                  </a:cubicBezTo>
                  <a:close/>
                </a:path>
              </a:pathLst>
            </a:custGeom>
            <a:grpFill/>
            <a:ln>
              <a:noFill/>
            </a:ln>
          </p:spPr>
          <p:txBody>
            <a:bodyPr spcFirstLastPara="1" wrap="square" lIns="68569" tIns="68569" rIns="68569" bIns="68569" anchor="ctr" anchorCtr="0">
              <a:noAutofit/>
            </a:bodyPr>
            <a:lstStyle/>
            <a:p>
              <a:endParaRPr sz="1050"/>
            </a:p>
          </p:txBody>
        </p:sp>
        <p:sp>
          <p:nvSpPr>
            <p:cNvPr id="167" name="Google Shape;6834;p88"/>
            <p:cNvSpPr/>
            <p:nvPr/>
          </p:nvSpPr>
          <p:spPr>
            <a:xfrm>
              <a:off x="-33456450" y="3443875"/>
              <a:ext cx="102425" cy="74850"/>
            </a:xfrm>
            <a:custGeom>
              <a:avLst/>
              <a:gdLst/>
              <a:ahLst/>
              <a:cxnLst/>
              <a:rect l="l" t="t" r="r" b="b"/>
              <a:pathLst>
                <a:path w="4097" h="2994" extrusionOk="0">
                  <a:moveTo>
                    <a:pt x="2395" y="0"/>
                  </a:moveTo>
                  <a:cubicBezTo>
                    <a:pt x="2080" y="252"/>
                    <a:pt x="1639" y="252"/>
                    <a:pt x="1230" y="252"/>
                  </a:cubicBezTo>
                  <a:lnTo>
                    <a:pt x="1" y="252"/>
                  </a:lnTo>
                  <a:lnTo>
                    <a:pt x="1" y="914"/>
                  </a:lnTo>
                  <a:cubicBezTo>
                    <a:pt x="1" y="2048"/>
                    <a:pt x="914" y="2993"/>
                    <a:pt x="2049" y="2993"/>
                  </a:cubicBezTo>
                  <a:cubicBezTo>
                    <a:pt x="3183" y="2993"/>
                    <a:pt x="4096" y="2048"/>
                    <a:pt x="4096" y="914"/>
                  </a:cubicBezTo>
                  <a:lnTo>
                    <a:pt x="4096" y="252"/>
                  </a:lnTo>
                  <a:lnTo>
                    <a:pt x="3435" y="252"/>
                  </a:lnTo>
                  <a:cubicBezTo>
                    <a:pt x="3025" y="252"/>
                    <a:pt x="2679" y="189"/>
                    <a:pt x="2395"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06" name="Google Shape;6873;p88"/>
          <p:cNvGrpSpPr/>
          <p:nvPr/>
        </p:nvGrpSpPr>
        <p:grpSpPr>
          <a:xfrm>
            <a:off x="4395120" y="916891"/>
            <a:ext cx="435778" cy="450422"/>
            <a:chOff x="-35118325" y="3202075"/>
            <a:chExt cx="281975" cy="291450"/>
          </a:xfrm>
          <a:solidFill>
            <a:srgbClr val="271C3E"/>
          </a:solidFill>
        </p:grpSpPr>
        <p:sp>
          <p:nvSpPr>
            <p:cNvPr id="207" name="Google Shape;6874;p88"/>
            <p:cNvSpPr/>
            <p:nvPr/>
          </p:nvSpPr>
          <p:spPr>
            <a:xfrm>
              <a:off x="-35008050" y="3202075"/>
              <a:ext cx="171700" cy="171250"/>
            </a:xfrm>
            <a:custGeom>
              <a:avLst/>
              <a:gdLst/>
              <a:ahLst/>
              <a:cxnLst/>
              <a:rect l="l" t="t" r="r" b="b"/>
              <a:pathLst>
                <a:path w="6868" h="6850" extrusionOk="0">
                  <a:moveTo>
                    <a:pt x="3466" y="1355"/>
                  </a:moveTo>
                  <a:cubicBezTo>
                    <a:pt x="4222" y="1355"/>
                    <a:pt x="4852" y="1985"/>
                    <a:pt x="4852" y="2741"/>
                  </a:cubicBezTo>
                  <a:lnTo>
                    <a:pt x="4852" y="4127"/>
                  </a:lnTo>
                  <a:cubicBezTo>
                    <a:pt x="4852" y="4348"/>
                    <a:pt x="4757" y="4600"/>
                    <a:pt x="4631" y="4821"/>
                  </a:cubicBezTo>
                  <a:lnTo>
                    <a:pt x="4726" y="4915"/>
                  </a:lnTo>
                  <a:cubicBezTo>
                    <a:pt x="4852" y="5041"/>
                    <a:pt x="4852" y="5262"/>
                    <a:pt x="4726" y="5388"/>
                  </a:cubicBezTo>
                  <a:cubicBezTo>
                    <a:pt x="4663" y="5451"/>
                    <a:pt x="4576" y="5482"/>
                    <a:pt x="4489" y="5482"/>
                  </a:cubicBezTo>
                  <a:cubicBezTo>
                    <a:pt x="4403" y="5482"/>
                    <a:pt x="4316" y="5451"/>
                    <a:pt x="4253" y="5388"/>
                  </a:cubicBezTo>
                  <a:lnTo>
                    <a:pt x="4190" y="5293"/>
                  </a:lnTo>
                  <a:cubicBezTo>
                    <a:pt x="3970" y="5419"/>
                    <a:pt x="3749" y="5514"/>
                    <a:pt x="3466" y="5514"/>
                  </a:cubicBezTo>
                  <a:cubicBezTo>
                    <a:pt x="2709" y="5514"/>
                    <a:pt x="2079" y="4884"/>
                    <a:pt x="2079" y="4127"/>
                  </a:cubicBezTo>
                  <a:lnTo>
                    <a:pt x="2079" y="2741"/>
                  </a:lnTo>
                  <a:cubicBezTo>
                    <a:pt x="2079" y="1985"/>
                    <a:pt x="2709" y="1355"/>
                    <a:pt x="3466" y="1355"/>
                  </a:cubicBezTo>
                  <a:close/>
                  <a:moveTo>
                    <a:pt x="3466" y="0"/>
                  </a:moveTo>
                  <a:cubicBezTo>
                    <a:pt x="1575" y="0"/>
                    <a:pt x="32" y="1576"/>
                    <a:pt x="32" y="3403"/>
                  </a:cubicBezTo>
                  <a:cubicBezTo>
                    <a:pt x="32" y="4001"/>
                    <a:pt x="189" y="4569"/>
                    <a:pt x="473" y="5104"/>
                  </a:cubicBezTo>
                  <a:lnTo>
                    <a:pt x="32" y="6396"/>
                  </a:lnTo>
                  <a:cubicBezTo>
                    <a:pt x="0" y="6522"/>
                    <a:pt x="32" y="6679"/>
                    <a:pt x="126" y="6774"/>
                  </a:cubicBezTo>
                  <a:cubicBezTo>
                    <a:pt x="172" y="6820"/>
                    <a:pt x="269" y="6849"/>
                    <a:pt x="367" y="6849"/>
                  </a:cubicBezTo>
                  <a:cubicBezTo>
                    <a:pt x="403" y="6849"/>
                    <a:pt x="439" y="6845"/>
                    <a:pt x="473" y="6837"/>
                  </a:cubicBezTo>
                  <a:lnTo>
                    <a:pt x="1764" y="6396"/>
                  </a:lnTo>
                  <a:cubicBezTo>
                    <a:pt x="2300" y="6679"/>
                    <a:pt x="2867" y="6837"/>
                    <a:pt x="3466" y="6837"/>
                  </a:cubicBezTo>
                  <a:cubicBezTo>
                    <a:pt x="5356" y="6837"/>
                    <a:pt x="6868" y="5293"/>
                    <a:pt x="6868" y="3403"/>
                  </a:cubicBezTo>
                  <a:cubicBezTo>
                    <a:pt x="6868" y="1513"/>
                    <a:pt x="5356" y="0"/>
                    <a:pt x="3466" y="0"/>
                  </a:cubicBezTo>
                  <a:close/>
                </a:path>
              </a:pathLst>
            </a:custGeom>
            <a:grpFill/>
            <a:ln>
              <a:noFill/>
            </a:ln>
          </p:spPr>
          <p:txBody>
            <a:bodyPr spcFirstLastPara="1" wrap="square" lIns="68569" tIns="68569" rIns="68569" bIns="68569" anchor="ctr" anchorCtr="0">
              <a:noAutofit/>
            </a:bodyPr>
            <a:lstStyle/>
            <a:p>
              <a:endParaRPr sz="1050"/>
            </a:p>
          </p:txBody>
        </p:sp>
        <p:sp>
          <p:nvSpPr>
            <p:cNvPr id="208" name="Google Shape;6875;p88"/>
            <p:cNvSpPr/>
            <p:nvPr/>
          </p:nvSpPr>
          <p:spPr>
            <a:xfrm>
              <a:off x="-34937975" y="3254050"/>
              <a:ext cx="33125" cy="67775"/>
            </a:xfrm>
            <a:custGeom>
              <a:avLst/>
              <a:gdLst/>
              <a:ahLst/>
              <a:cxnLst/>
              <a:rect l="l" t="t" r="r" b="b"/>
              <a:pathLst>
                <a:path w="1325" h="2711" extrusionOk="0">
                  <a:moveTo>
                    <a:pt x="663" y="1"/>
                  </a:moveTo>
                  <a:cubicBezTo>
                    <a:pt x="253" y="1"/>
                    <a:pt x="1" y="316"/>
                    <a:pt x="1" y="662"/>
                  </a:cubicBezTo>
                  <a:lnTo>
                    <a:pt x="1" y="2048"/>
                  </a:lnTo>
                  <a:cubicBezTo>
                    <a:pt x="1" y="2427"/>
                    <a:pt x="316" y="2710"/>
                    <a:pt x="663" y="2710"/>
                  </a:cubicBezTo>
                  <a:cubicBezTo>
                    <a:pt x="694" y="2710"/>
                    <a:pt x="789" y="2710"/>
                    <a:pt x="820" y="2679"/>
                  </a:cubicBezTo>
                  <a:lnTo>
                    <a:pt x="757" y="2584"/>
                  </a:lnTo>
                  <a:cubicBezTo>
                    <a:pt x="631" y="2490"/>
                    <a:pt x="631" y="2238"/>
                    <a:pt x="757" y="2111"/>
                  </a:cubicBezTo>
                  <a:cubicBezTo>
                    <a:pt x="804" y="2064"/>
                    <a:pt x="891" y="2041"/>
                    <a:pt x="978" y="2041"/>
                  </a:cubicBezTo>
                  <a:cubicBezTo>
                    <a:pt x="1064" y="2041"/>
                    <a:pt x="1151" y="2064"/>
                    <a:pt x="1198" y="2111"/>
                  </a:cubicBezTo>
                  <a:lnTo>
                    <a:pt x="1293" y="2206"/>
                  </a:lnTo>
                  <a:cubicBezTo>
                    <a:pt x="1293" y="2175"/>
                    <a:pt x="1324" y="2080"/>
                    <a:pt x="1324" y="2048"/>
                  </a:cubicBezTo>
                  <a:lnTo>
                    <a:pt x="1324" y="662"/>
                  </a:lnTo>
                  <a:cubicBezTo>
                    <a:pt x="1324" y="284"/>
                    <a:pt x="1041" y="1"/>
                    <a:pt x="663" y="1"/>
                  </a:cubicBezTo>
                  <a:close/>
                </a:path>
              </a:pathLst>
            </a:custGeom>
            <a:grpFill/>
            <a:ln>
              <a:noFill/>
            </a:ln>
          </p:spPr>
          <p:txBody>
            <a:bodyPr spcFirstLastPara="1" wrap="square" lIns="68569" tIns="68569" rIns="68569" bIns="68569" anchor="ctr" anchorCtr="0">
              <a:noAutofit/>
            </a:bodyPr>
            <a:lstStyle/>
            <a:p>
              <a:endParaRPr sz="1050"/>
            </a:p>
          </p:txBody>
        </p:sp>
        <p:sp>
          <p:nvSpPr>
            <p:cNvPr id="209" name="Google Shape;6876;p88"/>
            <p:cNvSpPr/>
            <p:nvPr/>
          </p:nvSpPr>
          <p:spPr>
            <a:xfrm>
              <a:off x="-35085250" y="3338325"/>
              <a:ext cx="69325" cy="69350"/>
            </a:xfrm>
            <a:custGeom>
              <a:avLst/>
              <a:gdLst/>
              <a:ahLst/>
              <a:cxnLst/>
              <a:rect l="l" t="t" r="r" b="b"/>
              <a:pathLst>
                <a:path w="2773" h="2774" extrusionOk="0">
                  <a:moveTo>
                    <a:pt x="1387" y="1"/>
                  </a:moveTo>
                  <a:cubicBezTo>
                    <a:pt x="631" y="1"/>
                    <a:pt x="1" y="631"/>
                    <a:pt x="1" y="1387"/>
                  </a:cubicBezTo>
                  <a:cubicBezTo>
                    <a:pt x="64" y="2143"/>
                    <a:pt x="631" y="2773"/>
                    <a:pt x="1387" y="2773"/>
                  </a:cubicBezTo>
                  <a:cubicBezTo>
                    <a:pt x="2143" y="2773"/>
                    <a:pt x="2773" y="2143"/>
                    <a:pt x="2773" y="1387"/>
                  </a:cubicBezTo>
                  <a:cubicBezTo>
                    <a:pt x="2773" y="631"/>
                    <a:pt x="2143" y="1"/>
                    <a:pt x="1387" y="1"/>
                  </a:cubicBezTo>
                  <a:close/>
                </a:path>
              </a:pathLst>
            </a:custGeom>
            <a:grpFill/>
            <a:ln>
              <a:noFill/>
            </a:ln>
          </p:spPr>
          <p:txBody>
            <a:bodyPr spcFirstLastPara="1" wrap="square" lIns="68569" tIns="68569" rIns="68569" bIns="68569" anchor="ctr" anchorCtr="0">
              <a:noAutofit/>
            </a:bodyPr>
            <a:lstStyle/>
            <a:p>
              <a:endParaRPr sz="1050"/>
            </a:p>
          </p:txBody>
        </p:sp>
        <p:sp>
          <p:nvSpPr>
            <p:cNvPr id="210" name="Google Shape;6877;p88"/>
            <p:cNvSpPr/>
            <p:nvPr/>
          </p:nvSpPr>
          <p:spPr>
            <a:xfrm>
              <a:off x="-35118325" y="3424175"/>
              <a:ext cx="137075" cy="69350"/>
            </a:xfrm>
            <a:custGeom>
              <a:avLst/>
              <a:gdLst/>
              <a:ahLst/>
              <a:cxnLst/>
              <a:rect l="l" t="t" r="r" b="b"/>
              <a:pathLst>
                <a:path w="5483" h="2774" extrusionOk="0">
                  <a:moveTo>
                    <a:pt x="2741" y="1"/>
                  </a:moveTo>
                  <a:cubicBezTo>
                    <a:pt x="1387" y="1"/>
                    <a:pt x="221" y="1040"/>
                    <a:pt x="32" y="2364"/>
                  </a:cubicBezTo>
                  <a:cubicBezTo>
                    <a:pt x="0" y="2553"/>
                    <a:pt x="158" y="2773"/>
                    <a:pt x="347" y="2773"/>
                  </a:cubicBezTo>
                  <a:lnTo>
                    <a:pt x="5104" y="2773"/>
                  </a:lnTo>
                  <a:cubicBezTo>
                    <a:pt x="5325" y="2773"/>
                    <a:pt x="5482" y="2553"/>
                    <a:pt x="5482" y="2364"/>
                  </a:cubicBezTo>
                  <a:cubicBezTo>
                    <a:pt x="5262" y="1040"/>
                    <a:pt x="4127" y="1"/>
                    <a:pt x="2741"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17" name="Google Shape;6884;p88"/>
          <p:cNvGrpSpPr/>
          <p:nvPr/>
        </p:nvGrpSpPr>
        <p:grpSpPr>
          <a:xfrm>
            <a:off x="7495164" y="916356"/>
            <a:ext cx="428514" cy="451040"/>
            <a:chOff x="-33277650" y="3226875"/>
            <a:chExt cx="277275" cy="291850"/>
          </a:xfrm>
          <a:solidFill>
            <a:srgbClr val="271C3E"/>
          </a:solidFill>
        </p:grpSpPr>
        <p:sp>
          <p:nvSpPr>
            <p:cNvPr id="218" name="Google Shape;6885;p88"/>
            <p:cNvSpPr/>
            <p:nvPr/>
          </p:nvSpPr>
          <p:spPr>
            <a:xfrm>
              <a:off x="-33071300" y="3440725"/>
              <a:ext cx="33100" cy="33900"/>
            </a:xfrm>
            <a:custGeom>
              <a:avLst/>
              <a:gdLst/>
              <a:ahLst/>
              <a:cxnLst/>
              <a:rect l="l" t="t" r="r" b="b"/>
              <a:pathLst>
                <a:path w="1324" h="1356" extrusionOk="0">
                  <a:moveTo>
                    <a:pt x="662" y="0"/>
                  </a:moveTo>
                  <a:cubicBezTo>
                    <a:pt x="284" y="0"/>
                    <a:pt x="1" y="315"/>
                    <a:pt x="1" y="693"/>
                  </a:cubicBezTo>
                  <a:cubicBezTo>
                    <a:pt x="1" y="1040"/>
                    <a:pt x="284" y="1355"/>
                    <a:pt x="662" y="1355"/>
                  </a:cubicBezTo>
                  <a:cubicBezTo>
                    <a:pt x="1040" y="1355"/>
                    <a:pt x="1324" y="1040"/>
                    <a:pt x="1324" y="693"/>
                  </a:cubicBezTo>
                  <a:cubicBezTo>
                    <a:pt x="1324" y="315"/>
                    <a:pt x="1040" y="0"/>
                    <a:pt x="662" y="0"/>
                  </a:cubicBezTo>
                  <a:close/>
                </a:path>
              </a:pathLst>
            </a:custGeom>
            <a:grpFill/>
            <a:ln>
              <a:noFill/>
            </a:ln>
          </p:spPr>
          <p:txBody>
            <a:bodyPr spcFirstLastPara="1" wrap="square" lIns="68569" tIns="68569" rIns="68569" bIns="68569" anchor="ctr" anchorCtr="0">
              <a:noAutofit/>
            </a:bodyPr>
            <a:lstStyle/>
            <a:p>
              <a:endParaRPr sz="1050"/>
            </a:p>
          </p:txBody>
        </p:sp>
        <p:sp>
          <p:nvSpPr>
            <p:cNvPr id="219" name="Google Shape;6886;p88"/>
            <p:cNvSpPr/>
            <p:nvPr/>
          </p:nvSpPr>
          <p:spPr>
            <a:xfrm>
              <a:off x="-33157925" y="3227275"/>
              <a:ext cx="17350" cy="103200"/>
            </a:xfrm>
            <a:custGeom>
              <a:avLst/>
              <a:gdLst/>
              <a:ahLst/>
              <a:cxnLst/>
              <a:rect l="l" t="t" r="r" b="b"/>
              <a:pathLst>
                <a:path w="694" h="4128" extrusionOk="0">
                  <a:moveTo>
                    <a:pt x="347" y="1"/>
                  </a:moveTo>
                  <a:cubicBezTo>
                    <a:pt x="158" y="1"/>
                    <a:pt x="0" y="158"/>
                    <a:pt x="0" y="347"/>
                  </a:cubicBezTo>
                  <a:lnTo>
                    <a:pt x="0" y="4128"/>
                  </a:lnTo>
                  <a:cubicBezTo>
                    <a:pt x="95" y="4096"/>
                    <a:pt x="221" y="4096"/>
                    <a:pt x="347" y="4096"/>
                  </a:cubicBezTo>
                  <a:cubicBezTo>
                    <a:pt x="473" y="4096"/>
                    <a:pt x="567" y="4096"/>
                    <a:pt x="693" y="4128"/>
                  </a:cubicBezTo>
                  <a:lnTo>
                    <a:pt x="693" y="347"/>
                  </a:lnTo>
                  <a:cubicBezTo>
                    <a:pt x="693" y="158"/>
                    <a:pt x="536" y="1"/>
                    <a:pt x="347" y="1"/>
                  </a:cubicBezTo>
                  <a:close/>
                </a:path>
              </a:pathLst>
            </a:custGeom>
            <a:grpFill/>
            <a:ln>
              <a:noFill/>
            </a:ln>
          </p:spPr>
          <p:txBody>
            <a:bodyPr spcFirstLastPara="1" wrap="square" lIns="68569" tIns="68569" rIns="68569" bIns="68569" anchor="ctr" anchorCtr="0">
              <a:noAutofit/>
            </a:bodyPr>
            <a:lstStyle/>
            <a:p>
              <a:endParaRPr sz="1050"/>
            </a:p>
          </p:txBody>
        </p:sp>
        <p:sp>
          <p:nvSpPr>
            <p:cNvPr id="220" name="Google Shape;6887;p88"/>
            <p:cNvSpPr/>
            <p:nvPr/>
          </p:nvSpPr>
          <p:spPr>
            <a:xfrm>
              <a:off x="-33175250" y="3347650"/>
              <a:ext cx="51200" cy="51350"/>
            </a:xfrm>
            <a:custGeom>
              <a:avLst/>
              <a:gdLst/>
              <a:ahLst/>
              <a:cxnLst/>
              <a:rect l="l" t="t" r="r" b="b"/>
              <a:pathLst>
                <a:path w="2048" h="2054" extrusionOk="0">
                  <a:moveTo>
                    <a:pt x="938" y="0"/>
                  </a:moveTo>
                  <a:cubicBezTo>
                    <a:pt x="417" y="0"/>
                    <a:pt x="0" y="451"/>
                    <a:pt x="0" y="1014"/>
                  </a:cubicBezTo>
                  <a:cubicBezTo>
                    <a:pt x="0" y="1549"/>
                    <a:pt x="473" y="2054"/>
                    <a:pt x="1040" y="2054"/>
                  </a:cubicBezTo>
                  <a:cubicBezTo>
                    <a:pt x="1575" y="2054"/>
                    <a:pt x="2048" y="1581"/>
                    <a:pt x="2048" y="1014"/>
                  </a:cubicBezTo>
                  <a:cubicBezTo>
                    <a:pt x="2048" y="447"/>
                    <a:pt x="1575" y="6"/>
                    <a:pt x="1040" y="6"/>
                  </a:cubicBezTo>
                  <a:cubicBezTo>
                    <a:pt x="1006" y="2"/>
                    <a:pt x="972" y="0"/>
                    <a:pt x="938" y="0"/>
                  </a:cubicBezTo>
                  <a:close/>
                </a:path>
              </a:pathLst>
            </a:custGeom>
            <a:grpFill/>
            <a:ln>
              <a:noFill/>
            </a:ln>
          </p:spPr>
          <p:txBody>
            <a:bodyPr spcFirstLastPara="1" wrap="square" lIns="68569" tIns="68569" rIns="68569" bIns="68569" anchor="ctr" anchorCtr="0">
              <a:noAutofit/>
            </a:bodyPr>
            <a:lstStyle/>
            <a:p>
              <a:endParaRPr sz="1050"/>
            </a:p>
          </p:txBody>
        </p:sp>
        <p:sp>
          <p:nvSpPr>
            <p:cNvPr id="221" name="Google Shape;6888;p88"/>
            <p:cNvSpPr/>
            <p:nvPr/>
          </p:nvSpPr>
          <p:spPr>
            <a:xfrm>
              <a:off x="-33224875" y="3404500"/>
              <a:ext cx="159900" cy="114225"/>
            </a:xfrm>
            <a:custGeom>
              <a:avLst/>
              <a:gdLst/>
              <a:ahLst/>
              <a:cxnLst/>
              <a:rect l="l" t="t" r="r" b="b"/>
              <a:pathLst>
                <a:path w="6396" h="4569" extrusionOk="0">
                  <a:moveTo>
                    <a:pt x="1954" y="0"/>
                  </a:moveTo>
                  <a:lnTo>
                    <a:pt x="0" y="2520"/>
                  </a:lnTo>
                  <a:lnTo>
                    <a:pt x="0" y="4222"/>
                  </a:lnTo>
                  <a:cubicBezTo>
                    <a:pt x="0" y="4411"/>
                    <a:pt x="158" y="4568"/>
                    <a:pt x="347" y="4568"/>
                  </a:cubicBezTo>
                  <a:lnTo>
                    <a:pt x="3781" y="4568"/>
                  </a:lnTo>
                  <a:cubicBezTo>
                    <a:pt x="3970" y="4568"/>
                    <a:pt x="4127" y="4411"/>
                    <a:pt x="4127" y="4222"/>
                  </a:cubicBezTo>
                  <a:lnTo>
                    <a:pt x="4127" y="3875"/>
                  </a:lnTo>
                  <a:lnTo>
                    <a:pt x="5136" y="3875"/>
                  </a:lnTo>
                  <a:cubicBezTo>
                    <a:pt x="5577" y="3844"/>
                    <a:pt x="6018" y="3718"/>
                    <a:pt x="6396" y="3434"/>
                  </a:cubicBezTo>
                  <a:cubicBezTo>
                    <a:pt x="5986" y="3277"/>
                    <a:pt x="5608" y="2930"/>
                    <a:pt x="5514" y="2489"/>
                  </a:cubicBezTo>
                  <a:lnTo>
                    <a:pt x="4442" y="2489"/>
                  </a:lnTo>
                  <a:cubicBezTo>
                    <a:pt x="3497" y="2489"/>
                    <a:pt x="2741" y="1733"/>
                    <a:pt x="2741" y="788"/>
                  </a:cubicBezTo>
                  <a:lnTo>
                    <a:pt x="2741" y="410"/>
                  </a:lnTo>
                  <a:cubicBezTo>
                    <a:pt x="2426" y="315"/>
                    <a:pt x="2206" y="189"/>
                    <a:pt x="1954" y="0"/>
                  </a:cubicBezTo>
                  <a:close/>
                </a:path>
              </a:pathLst>
            </a:custGeom>
            <a:grpFill/>
            <a:ln>
              <a:noFill/>
            </a:ln>
          </p:spPr>
          <p:txBody>
            <a:bodyPr spcFirstLastPara="1" wrap="square" lIns="68569" tIns="68569" rIns="68569" bIns="68569" anchor="ctr" anchorCtr="0">
              <a:noAutofit/>
            </a:bodyPr>
            <a:lstStyle/>
            <a:p>
              <a:endParaRPr sz="1050"/>
            </a:p>
          </p:txBody>
        </p:sp>
        <p:sp>
          <p:nvSpPr>
            <p:cNvPr id="222" name="Google Shape;6889;p88"/>
            <p:cNvSpPr/>
            <p:nvPr/>
          </p:nvSpPr>
          <p:spPr>
            <a:xfrm>
              <a:off x="-33141400" y="3312350"/>
              <a:ext cx="127625" cy="138625"/>
            </a:xfrm>
            <a:custGeom>
              <a:avLst/>
              <a:gdLst/>
              <a:ahLst/>
              <a:cxnLst/>
              <a:rect l="l" t="t" r="r" b="b"/>
              <a:pathLst>
                <a:path w="5105" h="5545" extrusionOk="0">
                  <a:moveTo>
                    <a:pt x="4128" y="0"/>
                  </a:moveTo>
                  <a:lnTo>
                    <a:pt x="694" y="662"/>
                  </a:lnTo>
                  <a:lnTo>
                    <a:pt x="694" y="1040"/>
                  </a:lnTo>
                  <a:cubicBezTo>
                    <a:pt x="1103" y="1355"/>
                    <a:pt x="1387" y="1827"/>
                    <a:pt x="1387" y="2426"/>
                  </a:cubicBezTo>
                  <a:cubicBezTo>
                    <a:pt x="1387" y="3245"/>
                    <a:pt x="788" y="3938"/>
                    <a:pt x="1" y="4127"/>
                  </a:cubicBezTo>
                  <a:lnTo>
                    <a:pt x="1" y="4505"/>
                  </a:lnTo>
                  <a:cubicBezTo>
                    <a:pt x="1" y="5072"/>
                    <a:pt x="473" y="5545"/>
                    <a:pt x="1009" y="5545"/>
                  </a:cubicBezTo>
                  <a:lnTo>
                    <a:pt x="2080" y="5545"/>
                  </a:lnTo>
                  <a:cubicBezTo>
                    <a:pt x="2238" y="4946"/>
                    <a:pt x="2742" y="4505"/>
                    <a:pt x="3372" y="4505"/>
                  </a:cubicBezTo>
                  <a:cubicBezTo>
                    <a:pt x="3624" y="4505"/>
                    <a:pt x="3844" y="4600"/>
                    <a:pt x="4065" y="4726"/>
                  </a:cubicBezTo>
                  <a:lnTo>
                    <a:pt x="4065" y="4127"/>
                  </a:lnTo>
                  <a:lnTo>
                    <a:pt x="4128" y="4127"/>
                  </a:lnTo>
                  <a:cubicBezTo>
                    <a:pt x="4443" y="4064"/>
                    <a:pt x="4758" y="3938"/>
                    <a:pt x="4916" y="3655"/>
                  </a:cubicBezTo>
                  <a:cubicBezTo>
                    <a:pt x="5105" y="3340"/>
                    <a:pt x="5105" y="2993"/>
                    <a:pt x="4947" y="2678"/>
                  </a:cubicBezTo>
                  <a:lnTo>
                    <a:pt x="4128" y="1008"/>
                  </a:lnTo>
                  <a:lnTo>
                    <a:pt x="4128" y="0"/>
                  </a:lnTo>
                  <a:close/>
                </a:path>
              </a:pathLst>
            </a:custGeom>
            <a:grpFill/>
            <a:ln>
              <a:noFill/>
            </a:ln>
          </p:spPr>
          <p:txBody>
            <a:bodyPr spcFirstLastPara="1" wrap="square" lIns="68569" tIns="68569" rIns="68569" bIns="68569" anchor="ctr" anchorCtr="0">
              <a:noAutofit/>
            </a:bodyPr>
            <a:lstStyle/>
            <a:p>
              <a:endParaRPr sz="1050"/>
            </a:p>
          </p:txBody>
        </p:sp>
        <p:sp>
          <p:nvSpPr>
            <p:cNvPr id="223" name="Google Shape;6890;p88"/>
            <p:cNvSpPr/>
            <p:nvPr/>
          </p:nvSpPr>
          <p:spPr>
            <a:xfrm>
              <a:off x="-33122500" y="3226875"/>
              <a:ext cx="122125" cy="83925"/>
            </a:xfrm>
            <a:custGeom>
              <a:avLst/>
              <a:gdLst/>
              <a:ahLst/>
              <a:cxnLst/>
              <a:rect l="l" t="t" r="r" b="b"/>
              <a:pathLst>
                <a:path w="4885" h="3357" extrusionOk="0">
                  <a:moveTo>
                    <a:pt x="3376" y="1"/>
                  </a:moveTo>
                  <a:cubicBezTo>
                    <a:pt x="3025" y="1"/>
                    <a:pt x="2679" y="143"/>
                    <a:pt x="2427" y="426"/>
                  </a:cubicBezTo>
                  <a:lnTo>
                    <a:pt x="2143" y="678"/>
                  </a:lnTo>
                  <a:lnTo>
                    <a:pt x="1" y="678"/>
                  </a:lnTo>
                  <a:lnTo>
                    <a:pt x="1" y="3356"/>
                  </a:lnTo>
                  <a:lnTo>
                    <a:pt x="4191" y="2537"/>
                  </a:lnTo>
                  <a:lnTo>
                    <a:pt x="4349" y="2379"/>
                  </a:lnTo>
                  <a:cubicBezTo>
                    <a:pt x="4884" y="1844"/>
                    <a:pt x="4884" y="962"/>
                    <a:pt x="4349" y="426"/>
                  </a:cubicBezTo>
                  <a:cubicBezTo>
                    <a:pt x="4081" y="143"/>
                    <a:pt x="3726" y="1"/>
                    <a:pt x="3376" y="1"/>
                  </a:cubicBezTo>
                  <a:close/>
                </a:path>
              </a:pathLst>
            </a:custGeom>
            <a:grpFill/>
            <a:ln>
              <a:noFill/>
            </a:ln>
          </p:spPr>
          <p:txBody>
            <a:bodyPr spcFirstLastPara="1" wrap="square" lIns="68569" tIns="68569" rIns="68569" bIns="68569" anchor="ctr" anchorCtr="0">
              <a:noAutofit/>
            </a:bodyPr>
            <a:lstStyle/>
            <a:p>
              <a:endParaRPr sz="1050"/>
            </a:p>
          </p:txBody>
        </p:sp>
        <p:sp>
          <p:nvSpPr>
            <p:cNvPr id="224" name="Google Shape;6891;p88"/>
            <p:cNvSpPr/>
            <p:nvPr/>
          </p:nvSpPr>
          <p:spPr>
            <a:xfrm>
              <a:off x="-33277650" y="3245400"/>
              <a:ext cx="102400" cy="198500"/>
            </a:xfrm>
            <a:custGeom>
              <a:avLst/>
              <a:gdLst/>
              <a:ahLst/>
              <a:cxnLst/>
              <a:rect l="l" t="t" r="r" b="b"/>
              <a:pathLst>
                <a:path w="4096" h="7940" extrusionOk="0">
                  <a:moveTo>
                    <a:pt x="4096" y="0"/>
                  </a:moveTo>
                  <a:cubicBezTo>
                    <a:pt x="1828" y="95"/>
                    <a:pt x="0" y="1985"/>
                    <a:pt x="0" y="4316"/>
                  </a:cubicBezTo>
                  <a:cubicBezTo>
                    <a:pt x="0" y="5766"/>
                    <a:pt x="757" y="7120"/>
                    <a:pt x="1954" y="7939"/>
                  </a:cubicBezTo>
                  <a:lnTo>
                    <a:pt x="3592" y="5829"/>
                  </a:lnTo>
                  <a:cubicBezTo>
                    <a:pt x="3466" y="5576"/>
                    <a:pt x="3434" y="5356"/>
                    <a:pt x="3434" y="5104"/>
                  </a:cubicBezTo>
                  <a:cubicBezTo>
                    <a:pt x="3434" y="4568"/>
                    <a:pt x="3718" y="4033"/>
                    <a:pt x="4096" y="3718"/>
                  </a:cubicBezTo>
                  <a:lnTo>
                    <a:pt x="4096" y="0"/>
                  </a:lnTo>
                  <a:close/>
                </a:path>
              </a:pathLst>
            </a:custGeom>
            <a:grpFill/>
            <a:ln>
              <a:noFill/>
            </a:ln>
          </p:spPr>
          <p:txBody>
            <a:bodyPr spcFirstLastPara="1" wrap="square" lIns="68569" tIns="68569" rIns="68569" bIns="68569" anchor="ctr" anchorCtr="0">
              <a:noAutofit/>
            </a:bodyPr>
            <a:lstStyle/>
            <a:p>
              <a:endParaRPr sz="1050"/>
            </a:p>
          </p:txBody>
        </p:sp>
      </p:grpSp>
      <p:grpSp>
        <p:nvGrpSpPr>
          <p:cNvPr id="255" name="Google Shape;6922;p88"/>
          <p:cNvGrpSpPr/>
          <p:nvPr/>
        </p:nvGrpSpPr>
        <p:grpSpPr>
          <a:xfrm>
            <a:off x="4970683" y="916891"/>
            <a:ext cx="423608" cy="450422"/>
            <a:chOff x="-34755225" y="3202075"/>
            <a:chExt cx="274100" cy="291450"/>
          </a:xfrm>
          <a:solidFill>
            <a:srgbClr val="271C3E"/>
          </a:solidFill>
        </p:grpSpPr>
        <p:sp>
          <p:nvSpPr>
            <p:cNvPr id="256" name="Google Shape;6923;p88"/>
            <p:cNvSpPr/>
            <p:nvPr/>
          </p:nvSpPr>
          <p:spPr>
            <a:xfrm>
              <a:off x="-34703250" y="3389525"/>
              <a:ext cx="84300" cy="34675"/>
            </a:xfrm>
            <a:custGeom>
              <a:avLst/>
              <a:gdLst/>
              <a:ahLst/>
              <a:cxnLst/>
              <a:rect l="l" t="t" r="r" b="b"/>
              <a:pathLst>
                <a:path w="3372" h="1387" extrusionOk="0">
                  <a:moveTo>
                    <a:pt x="1670" y="1"/>
                  </a:moveTo>
                  <a:cubicBezTo>
                    <a:pt x="883" y="1"/>
                    <a:pt x="158" y="599"/>
                    <a:pt x="0" y="1387"/>
                  </a:cubicBezTo>
                  <a:lnTo>
                    <a:pt x="3371" y="1387"/>
                  </a:lnTo>
                  <a:cubicBezTo>
                    <a:pt x="3214" y="599"/>
                    <a:pt x="2489" y="1"/>
                    <a:pt x="1670" y="1"/>
                  </a:cubicBezTo>
                  <a:close/>
                </a:path>
              </a:pathLst>
            </a:custGeom>
            <a:grpFill/>
            <a:ln>
              <a:noFill/>
            </a:ln>
          </p:spPr>
          <p:txBody>
            <a:bodyPr spcFirstLastPara="1" wrap="square" lIns="68569" tIns="68569" rIns="68569" bIns="68569" anchor="ctr" anchorCtr="0">
              <a:noAutofit/>
            </a:bodyPr>
            <a:lstStyle/>
            <a:p>
              <a:endParaRPr sz="1050"/>
            </a:p>
          </p:txBody>
        </p:sp>
        <p:sp>
          <p:nvSpPr>
            <p:cNvPr id="257" name="Google Shape;6924;p88"/>
            <p:cNvSpPr/>
            <p:nvPr/>
          </p:nvSpPr>
          <p:spPr>
            <a:xfrm>
              <a:off x="-34636300" y="3348575"/>
              <a:ext cx="69325" cy="75625"/>
            </a:xfrm>
            <a:custGeom>
              <a:avLst/>
              <a:gdLst/>
              <a:ahLst/>
              <a:cxnLst/>
              <a:rect l="l" t="t" r="r" b="b"/>
              <a:pathLst>
                <a:path w="2773" h="3025" extrusionOk="0">
                  <a:moveTo>
                    <a:pt x="2111" y="0"/>
                  </a:moveTo>
                  <a:lnTo>
                    <a:pt x="1387" y="221"/>
                  </a:lnTo>
                  <a:cubicBezTo>
                    <a:pt x="1298" y="265"/>
                    <a:pt x="1179" y="290"/>
                    <a:pt x="1049" y="290"/>
                  </a:cubicBezTo>
                  <a:cubicBezTo>
                    <a:pt x="808" y="290"/>
                    <a:pt x="531" y="205"/>
                    <a:pt x="347" y="0"/>
                  </a:cubicBezTo>
                  <a:lnTo>
                    <a:pt x="347" y="0"/>
                  </a:lnTo>
                  <a:cubicBezTo>
                    <a:pt x="378" y="63"/>
                    <a:pt x="378" y="189"/>
                    <a:pt x="378" y="315"/>
                  </a:cubicBezTo>
                  <a:cubicBezTo>
                    <a:pt x="378" y="662"/>
                    <a:pt x="221" y="977"/>
                    <a:pt x="0" y="1229"/>
                  </a:cubicBezTo>
                  <a:cubicBezTo>
                    <a:pt x="725" y="1575"/>
                    <a:pt x="1229" y="2237"/>
                    <a:pt x="1355" y="3025"/>
                  </a:cubicBezTo>
                  <a:lnTo>
                    <a:pt x="2773" y="3025"/>
                  </a:lnTo>
                  <a:lnTo>
                    <a:pt x="2773" y="221"/>
                  </a:lnTo>
                  <a:cubicBezTo>
                    <a:pt x="2521" y="189"/>
                    <a:pt x="2300" y="126"/>
                    <a:pt x="2111" y="0"/>
                  </a:cubicBezTo>
                  <a:close/>
                </a:path>
              </a:pathLst>
            </a:custGeom>
            <a:grpFill/>
            <a:ln>
              <a:noFill/>
            </a:ln>
          </p:spPr>
          <p:txBody>
            <a:bodyPr spcFirstLastPara="1" wrap="square" lIns="68569" tIns="68569" rIns="68569" bIns="68569" anchor="ctr" anchorCtr="0">
              <a:noAutofit/>
            </a:bodyPr>
            <a:lstStyle/>
            <a:p>
              <a:endParaRPr sz="1050"/>
            </a:p>
          </p:txBody>
        </p:sp>
        <p:sp>
          <p:nvSpPr>
            <p:cNvPr id="258" name="Google Shape;6925;p88"/>
            <p:cNvSpPr/>
            <p:nvPr/>
          </p:nvSpPr>
          <p:spPr>
            <a:xfrm>
              <a:off x="-34752875" y="3253275"/>
              <a:ext cx="126050" cy="170925"/>
            </a:xfrm>
            <a:custGeom>
              <a:avLst/>
              <a:gdLst/>
              <a:ahLst/>
              <a:cxnLst/>
              <a:rect l="l" t="t" r="r" b="b"/>
              <a:pathLst>
                <a:path w="5042" h="6837" extrusionOk="0">
                  <a:moveTo>
                    <a:pt x="1" y="0"/>
                  </a:moveTo>
                  <a:lnTo>
                    <a:pt x="1" y="6837"/>
                  </a:lnTo>
                  <a:lnTo>
                    <a:pt x="1418" y="6837"/>
                  </a:lnTo>
                  <a:cubicBezTo>
                    <a:pt x="1450" y="6018"/>
                    <a:pt x="1954" y="5356"/>
                    <a:pt x="2679" y="4978"/>
                  </a:cubicBezTo>
                  <a:cubicBezTo>
                    <a:pt x="2427" y="4757"/>
                    <a:pt x="2301" y="4442"/>
                    <a:pt x="2301" y="4064"/>
                  </a:cubicBezTo>
                  <a:cubicBezTo>
                    <a:pt x="2301" y="3340"/>
                    <a:pt x="2931" y="2710"/>
                    <a:pt x="3687" y="2710"/>
                  </a:cubicBezTo>
                  <a:cubicBezTo>
                    <a:pt x="4128" y="2710"/>
                    <a:pt x="4474" y="2899"/>
                    <a:pt x="4758" y="3214"/>
                  </a:cubicBezTo>
                  <a:cubicBezTo>
                    <a:pt x="4726" y="3056"/>
                    <a:pt x="4758" y="2899"/>
                    <a:pt x="4789" y="2741"/>
                  </a:cubicBezTo>
                  <a:lnTo>
                    <a:pt x="5041" y="2016"/>
                  </a:lnTo>
                  <a:cubicBezTo>
                    <a:pt x="4821" y="1607"/>
                    <a:pt x="4758" y="1134"/>
                    <a:pt x="4758" y="662"/>
                  </a:cubicBezTo>
                  <a:cubicBezTo>
                    <a:pt x="4758" y="410"/>
                    <a:pt x="4789" y="189"/>
                    <a:pt x="4821" y="0"/>
                  </a:cubicBezTo>
                  <a:close/>
                </a:path>
              </a:pathLst>
            </a:custGeom>
            <a:grpFill/>
            <a:ln>
              <a:noFill/>
            </a:ln>
          </p:spPr>
          <p:txBody>
            <a:bodyPr spcFirstLastPara="1" wrap="square" lIns="68569" tIns="68569" rIns="68569" bIns="68569" anchor="ctr" anchorCtr="0">
              <a:noAutofit/>
            </a:bodyPr>
            <a:lstStyle/>
            <a:p>
              <a:endParaRPr sz="1050"/>
            </a:p>
          </p:txBody>
        </p:sp>
        <p:sp>
          <p:nvSpPr>
            <p:cNvPr id="259" name="Google Shape;6926;p88"/>
            <p:cNvSpPr/>
            <p:nvPr/>
          </p:nvSpPr>
          <p:spPr>
            <a:xfrm>
              <a:off x="-34677250" y="3338325"/>
              <a:ext cx="33875" cy="33900"/>
            </a:xfrm>
            <a:custGeom>
              <a:avLst/>
              <a:gdLst/>
              <a:ahLst/>
              <a:cxnLst/>
              <a:rect l="l" t="t" r="r" b="b"/>
              <a:pathLst>
                <a:path w="1355" h="1356" extrusionOk="0">
                  <a:moveTo>
                    <a:pt x="662" y="1"/>
                  </a:moveTo>
                  <a:cubicBezTo>
                    <a:pt x="315" y="1"/>
                    <a:pt x="0" y="316"/>
                    <a:pt x="0" y="694"/>
                  </a:cubicBezTo>
                  <a:cubicBezTo>
                    <a:pt x="0" y="1040"/>
                    <a:pt x="315" y="1355"/>
                    <a:pt x="662" y="1355"/>
                  </a:cubicBezTo>
                  <a:cubicBezTo>
                    <a:pt x="1040" y="1355"/>
                    <a:pt x="1355" y="1040"/>
                    <a:pt x="1355" y="694"/>
                  </a:cubicBezTo>
                  <a:cubicBezTo>
                    <a:pt x="1355" y="316"/>
                    <a:pt x="1040" y="1"/>
                    <a:pt x="662" y="1"/>
                  </a:cubicBezTo>
                  <a:close/>
                </a:path>
              </a:pathLst>
            </a:custGeom>
            <a:grpFill/>
            <a:ln>
              <a:noFill/>
            </a:ln>
          </p:spPr>
          <p:txBody>
            <a:bodyPr spcFirstLastPara="1" wrap="square" lIns="68569" tIns="68569" rIns="68569" bIns="68569" anchor="ctr" anchorCtr="0">
              <a:noAutofit/>
            </a:bodyPr>
            <a:lstStyle/>
            <a:p>
              <a:endParaRPr sz="1050"/>
            </a:p>
          </p:txBody>
        </p:sp>
        <p:sp>
          <p:nvSpPr>
            <p:cNvPr id="260" name="Google Shape;6927;p88"/>
            <p:cNvSpPr/>
            <p:nvPr/>
          </p:nvSpPr>
          <p:spPr>
            <a:xfrm>
              <a:off x="-34618200" y="3202500"/>
              <a:ext cx="137075" cy="135850"/>
            </a:xfrm>
            <a:custGeom>
              <a:avLst/>
              <a:gdLst/>
              <a:ahLst/>
              <a:cxnLst/>
              <a:rect l="l" t="t" r="r" b="b"/>
              <a:pathLst>
                <a:path w="5483" h="5434" extrusionOk="0">
                  <a:moveTo>
                    <a:pt x="2710" y="992"/>
                  </a:moveTo>
                  <a:cubicBezTo>
                    <a:pt x="2899" y="992"/>
                    <a:pt x="3057" y="1149"/>
                    <a:pt x="3057" y="1338"/>
                  </a:cubicBezTo>
                  <a:cubicBezTo>
                    <a:pt x="3057" y="1559"/>
                    <a:pt x="2899" y="1716"/>
                    <a:pt x="2710" y="1716"/>
                  </a:cubicBezTo>
                  <a:cubicBezTo>
                    <a:pt x="2521" y="1716"/>
                    <a:pt x="2364" y="1559"/>
                    <a:pt x="2364" y="1338"/>
                  </a:cubicBezTo>
                  <a:cubicBezTo>
                    <a:pt x="2395" y="1149"/>
                    <a:pt x="2553" y="992"/>
                    <a:pt x="2710" y="992"/>
                  </a:cubicBezTo>
                  <a:close/>
                  <a:moveTo>
                    <a:pt x="2742" y="2346"/>
                  </a:moveTo>
                  <a:cubicBezTo>
                    <a:pt x="2962" y="2346"/>
                    <a:pt x="3120" y="2504"/>
                    <a:pt x="3120" y="2693"/>
                  </a:cubicBezTo>
                  <a:lnTo>
                    <a:pt x="3120" y="4079"/>
                  </a:lnTo>
                  <a:cubicBezTo>
                    <a:pt x="3120" y="4268"/>
                    <a:pt x="2962" y="4426"/>
                    <a:pt x="2742" y="4426"/>
                  </a:cubicBezTo>
                  <a:cubicBezTo>
                    <a:pt x="2553" y="4426"/>
                    <a:pt x="2395" y="4268"/>
                    <a:pt x="2395" y="4079"/>
                  </a:cubicBezTo>
                  <a:lnTo>
                    <a:pt x="2395" y="2693"/>
                  </a:lnTo>
                  <a:cubicBezTo>
                    <a:pt x="2395" y="2504"/>
                    <a:pt x="2553" y="2346"/>
                    <a:pt x="2742" y="2346"/>
                  </a:cubicBezTo>
                  <a:close/>
                  <a:moveTo>
                    <a:pt x="2646" y="0"/>
                  </a:moveTo>
                  <a:cubicBezTo>
                    <a:pt x="1359" y="0"/>
                    <a:pt x="1" y="1099"/>
                    <a:pt x="1" y="2724"/>
                  </a:cubicBezTo>
                  <a:cubicBezTo>
                    <a:pt x="1" y="3197"/>
                    <a:pt x="127" y="3638"/>
                    <a:pt x="348" y="4016"/>
                  </a:cubicBezTo>
                  <a:lnTo>
                    <a:pt x="33" y="4961"/>
                  </a:lnTo>
                  <a:cubicBezTo>
                    <a:pt x="1" y="5087"/>
                    <a:pt x="33" y="5245"/>
                    <a:pt x="127" y="5339"/>
                  </a:cubicBezTo>
                  <a:cubicBezTo>
                    <a:pt x="167" y="5399"/>
                    <a:pt x="245" y="5421"/>
                    <a:pt x="329" y="5421"/>
                  </a:cubicBezTo>
                  <a:cubicBezTo>
                    <a:pt x="377" y="5421"/>
                    <a:pt x="427" y="5414"/>
                    <a:pt x="474" y="5402"/>
                  </a:cubicBezTo>
                  <a:lnTo>
                    <a:pt x="1419" y="5087"/>
                  </a:lnTo>
                  <a:cubicBezTo>
                    <a:pt x="1797" y="5339"/>
                    <a:pt x="2238" y="5434"/>
                    <a:pt x="2742" y="5434"/>
                  </a:cubicBezTo>
                  <a:cubicBezTo>
                    <a:pt x="4254" y="5434"/>
                    <a:pt x="5483" y="4237"/>
                    <a:pt x="5483" y="2724"/>
                  </a:cubicBezTo>
                  <a:cubicBezTo>
                    <a:pt x="5483" y="1275"/>
                    <a:pt x="4317" y="78"/>
                    <a:pt x="2899" y="15"/>
                  </a:cubicBezTo>
                  <a:cubicBezTo>
                    <a:pt x="2815" y="5"/>
                    <a:pt x="2731" y="0"/>
                    <a:pt x="2646" y="0"/>
                  </a:cubicBezTo>
                  <a:close/>
                </a:path>
              </a:pathLst>
            </a:custGeom>
            <a:grpFill/>
            <a:ln>
              <a:noFill/>
            </a:ln>
          </p:spPr>
          <p:txBody>
            <a:bodyPr spcFirstLastPara="1" wrap="square" lIns="68569" tIns="68569" rIns="68569" bIns="68569" anchor="ctr" anchorCtr="0">
              <a:noAutofit/>
            </a:bodyPr>
            <a:lstStyle/>
            <a:p>
              <a:endParaRPr sz="1050"/>
            </a:p>
          </p:txBody>
        </p:sp>
        <p:sp>
          <p:nvSpPr>
            <p:cNvPr id="261" name="Google Shape;6928;p88"/>
            <p:cNvSpPr/>
            <p:nvPr/>
          </p:nvSpPr>
          <p:spPr>
            <a:xfrm>
              <a:off x="-34755225" y="3440725"/>
              <a:ext cx="188250" cy="52800"/>
            </a:xfrm>
            <a:custGeom>
              <a:avLst/>
              <a:gdLst/>
              <a:ahLst/>
              <a:cxnLst/>
              <a:rect l="l" t="t" r="r" b="b"/>
              <a:pathLst>
                <a:path w="7530" h="2112" extrusionOk="0">
                  <a:moveTo>
                    <a:pt x="0" y="0"/>
                  </a:moveTo>
                  <a:lnTo>
                    <a:pt x="0" y="1071"/>
                  </a:lnTo>
                  <a:cubicBezTo>
                    <a:pt x="0" y="1670"/>
                    <a:pt x="473" y="2111"/>
                    <a:pt x="1040" y="2111"/>
                  </a:cubicBezTo>
                  <a:lnTo>
                    <a:pt x="6490" y="2111"/>
                  </a:lnTo>
                  <a:cubicBezTo>
                    <a:pt x="7057" y="2111"/>
                    <a:pt x="7530" y="1639"/>
                    <a:pt x="7530" y="1071"/>
                  </a:cubicBezTo>
                  <a:lnTo>
                    <a:pt x="7530" y="0"/>
                  </a:lnTo>
                  <a:close/>
                </a:path>
              </a:pathLst>
            </a:custGeom>
            <a:grpFill/>
            <a:ln>
              <a:noFill/>
            </a:ln>
          </p:spPr>
          <p:txBody>
            <a:bodyPr spcFirstLastPara="1" wrap="square" lIns="68569" tIns="68569" rIns="68569" bIns="68569" anchor="ctr" anchorCtr="0">
              <a:noAutofit/>
            </a:bodyPr>
            <a:lstStyle/>
            <a:p>
              <a:endParaRPr sz="1050"/>
            </a:p>
          </p:txBody>
        </p:sp>
        <p:sp>
          <p:nvSpPr>
            <p:cNvPr id="262" name="Google Shape;6929;p88"/>
            <p:cNvSpPr/>
            <p:nvPr/>
          </p:nvSpPr>
          <p:spPr>
            <a:xfrm>
              <a:off x="-34754450" y="3202075"/>
              <a:ext cx="153600" cy="33900"/>
            </a:xfrm>
            <a:custGeom>
              <a:avLst/>
              <a:gdLst/>
              <a:ahLst/>
              <a:cxnLst/>
              <a:rect l="l" t="t" r="r" b="b"/>
              <a:pathLst>
                <a:path w="6144" h="1356" extrusionOk="0">
                  <a:moveTo>
                    <a:pt x="1040" y="0"/>
                  </a:moveTo>
                  <a:cubicBezTo>
                    <a:pt x="473" y="0"/>
                    <a:pt x="1" y="473"/>
                    <a:pt x="1" y="1009"/>
                  </a:cubicBezTo>
                  <a:lnTo>
                    <a:pt x="1" y="1355"/>
                  </a:lnTo>
                  <a:lnTo>
                    <a:pt x="5104" y="1355"/>
                  </a:lnTo>
                  <a:cubicBezTo>
                    <a:pt x="5293" y="819"/>
                    <a:pt x="5672" y="347"/>
                    <a:pt x="6144"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14" name="Google Shape;6981;p88"/>
          <p:cNvGrpSpPr/>
          <p:nvPr/>
        </p:nvGrpSpPr>
        <p:grpSpPr>
          <a:xfrm>
            <a:off x="5515288" y="916565"/>
            <a:ext cx="456488" cy="451079"/>
            <a:chOff x="-34408675" y="3202075"/>
            <a:chExt cx="295375" cy="291875"/>
          </a:xfrm>
          <a:solidFill>
            <a:srgbClr val="271C3E"/>
          </a:solidFill>
        </p:grpSpPr>
        <p:sp>
          <p:nvSpPr>
            <p:cNvPr id="315" name="Google Shape;6982;p88"/>
            <p:cNvSpPr/>
            <p:nvPr/>
          </p:nvSpPr>
          <p:spPr>
            <a:xfrm>
              <a:off x="-34274775" y="3202075"/>
              <a:ext cx="161475" cy="161475"/>
            </a:xfrm>
            <a:custGeom>
              <a:avLst/>
              <a:gdLst/>
              <a:ahLst/>
              <a:cxnLst/>
              <a:rect l="l" t="t" r="r" b="b"/>
              <a:pathLst>
                <a:path w="6459" h="6459" extrusionOk="0">
                  <a:moveTo>
                    <a:pt x="3718" y="0"/>
                  </a:moveTo>
                  <a:cubicBezTo>
                    <a:pt x="3560" y="0"/>
                    <a:pt x="3434" y="63"/>
                    <a:pt x="3403" y="189"/>
                  </a:cubicBezTo>
                  <a:cubicBezTo>
                    <a:pt x="3340" y="315"/>
                    <a:pt x="3340" y="473"/>
                    <a:pt x="3466" y="536"/>
                  </a:cubicBezTo>
                  <a:lnTo>
                    <a:pt x="4190" y="1261"/>
                  </a:lnTo>
                  <a:lnTo>
                    <a:pt x="1260" y="4159"/>
                  </a:lnTo>
                  <a:lnTo>
                    <a:pt x="567" y="3466"/>
                  </a:lnTo>
                  <a:cubicBezTo>
                    <a:pt x="496" y="3395"/>
                    <a:pt x="390" y="3360"/>
                    <a:pt x="288" y="3360"/>
                  </a:cubicBezTo>
                  <a:cubicBezTo>
                    <a:pt x="254" y="3360"/>
                    <a:pt x="221" y="3363"/>
                    <a:pt x="189" y="3371"/>
                  </a:cubicBezTo>
                  <a:cubicBezTo>
                    <a:pt x="95" y="3403"/>
                    <a:pt x="0" y="3560"/>
                    <a:pt x="0" y="3686"/>
                  </a:cubicBezTo>
                  <a:lnTo>
                    <a:pt x="0" y="6081"/>
                  </a:lnTo>
                  <a:cubicBezTo>
                    <a:pt x="0" y="6301"/>
                    <a:pt x="158" y="6459"/>
                    <a:pt x="347" y="6459"/>
                  </a:cubicBezTo>
                  <a:lnTo>
                    <a:pt x="2773" y="6459"/>
                  </a:lnTo>
                  <a:cubicBezTo>
                    <a:pt x="2930" y="6459"/>
                    <a:pt x="3025" y="6364"/>
                    <a:pt x="3088" y="6238"/>
                  </a:cubicBezTo>
                  <a:cubicBezTo>
                    <a:pt x="3119" y="6144"/>
                    <a:pt x="3119" y="5986"/>
                    <a:pt x="2993" y="5892"/>
                  </a:cubicBezTo>
                  <a:lnTo>
                    <a:pt x="2300" y="5199"/>
                  </a:lnTo>
                  <a:lnTo>
                    <a:pt x="5198" y="2269"/>
                  </a:lnTo>
                  <a:lnTo>
                    <a:pt x="5923" y="2993"/>
                  </a:lnTo>
                  <a:cubicBezTo>
                    <a:pt x="5969" y="3039"/>
                    <a:pt x="6066" y="3069"/>
                    <a:pt x="6164" y="3069"/>
                  </a:cubicBezTo>
                  <a:cubicBezTo>
                    <a:pt x="6200" y="3069"/>
                    <a:pt x="6236" y="3065"/>
                    <a:pt x="6270" y="3056"/>
                  </a:cubicBezTo>
                  <a:cubicBezTo>
                    <a:pt x="6396" y="3025"/>
                    <a:pt x="6459" y="2867"/>
                    <a:pt x="6459" y="2741"/>
                  </a:cubicBezTo>
                  <a:lnTo>
                    <a:pt x="6459" y="347"/>
                  </a:lnTo>
                  <a:cubicBezTo>
                    <a:pt x="6459" y="158"/>
                    <a:pt x="6301" y="0"/>
                    <a:pt x="6112" y="0"/>
                  </a:cubicBezTo>
                  <a:close/>
                </a:path>
              </a:pathLst>
            </a:custGeom>
            <a:grpFill/>
            <a:ln>
              <a:noFill/>
            </a:ln>
          </p:spPr>
          <p:txBody>
            <a:bodyPr spcFirstLastPara="1" wrap="square" lIns="68569" tIns="68569" rIns="68569" bIns="68569" anchor="ctr" anchorCtr="0">
              <a:noAutofit/>
            </a:bodyPr>
            <a:lstStyle/>
            <a:p>
              <a:endParaRPr sz="1050"/>
            </a:p>
          </p:txBody>
        </p:sp>
        <p:sp>
          <p:nvSpPr>
            <p:cNvPr id="316" name="Google Shape;6983;p88"/>
            <p:cNvSpPr/>
            <p:nvPr/>
          </p:nvSpPr>
          <p:spPr>
            <a:xfrm>
              <a:off x="-34378750" y="3263175"/>
              <a:ext cx="76425" cy="73600"/>
            </a:xfrm>
            <a:custGeom>
              <a:avLst/>
              <a:gdLst/>
              <a:ahLst/>
              <a:cxnLst/>
              <a:rect l="l" t="t" r="r" b="b"/>
              <a:pathLst>
                <a:path w="3057" h="2944" extrusionOk="0">
                  <a:moveTo>
                    <a:pt x="970" y="1"/>
                  </a:moveTo>
                  <a:cubicBezTo>
                    <a:pt x="685" y="1"/>
                    <a:pt x="405" y="114"/>
                    <a:pt x="221" y="297"/>
                  </a:cubicBezTo>
                  <a:lnTo>
                    <a:pt x="1" y="549"/>
                  </a:lnTo>
                  <a:lnTo>
                    <a:pt x="2395" y="2944"/>
                  </a:lnTo>
                  <a:lnTo>
                    <a:pt x="2678" y="2755"/>
                  </a:lnTo>
                  <a:cubicBezTo>
                    <a:pt x="3056" y="2345"/>
                    <a:pt x="3056" y="1683"/>
                    <a:pt x="2678" y="1274"/>
                  </a:cubicBezTo>
                  <a:lnTo>
                    <a:pt x="1670" y="297"/>
                  </a:lnTo>
                  <a:cubicBezTo>
                    <a:pt x="1478" y="90"/>
                    <a:pt x="1222" y="1"/>
                    <a:pt x="970" y="1"/>
                  </a:cubicBezTo>
                  <a:close/>
                </a:path>
              </a:pathLst>
            </a:custGeom>
            <a:grpFill/>
            <a:ln>
              <a:noFill/>
            </a:ln>
          </p:spPr>
          <p:txBody>
            <a:bodyPr spcFirstLastPara="1" wrap="square" lIns="68569" tIns="68569" rIns="68569" bIns="68569" anchor="ctr" anchorCtr="0">
              <a:noAutofit/>
            </a:bodyPr>
            <a:lstStyle/>
            <a:p>
              <a:endParaRPr sz="1050"/>
            </a:p>
          </p:txBody>
        </p:sp>
        <p:sp>
          <p:nvSpPr>
            <p:cNvPr id="317" name="Google Shape;6984;p88"/>
            <p:cNvSpPr/>
            <p:nvPr/>
          </p:nvSpPr>
          <p:spPr>
            <a:xfrm>
              <a:off x="-34250375" y="3392300"/>
              <a:ext cx="77225" cy="74425"/>
            </a:xfrm>
            <a:custGeom>
              <a:avLst/>
              <a:gdLst/>
              <a:ahLst/>
              <a:cxnLst/>
              <a:rect l="l" t="t" r="r" b="b"/>
              <a:pathLst>
                <a:path w="3089" h="2977" extrusionOk="0">
                  <a:moveTo>
                    <a:pt x="999" y="0"/>
                  </a:moveTo>
                  <a:cubicBezTo>
                    <a:pt x="787" y="0"/>
                    <a:pt x="577" y="66"/>
                    <a:pt x="410" y="205"/>
                  </a:cubicBezTo>
                  <a:cubicBezTo>
                    <a:pt x="379" y="205"/>
                    <a:pt x="316" y="268"/>
                    <a:pt x="284" y="299"/>
                  </a:cubicBezTo>
                  <a:lnTo>
                    <a:pt x="1" y="583"/>
                  </a:lnTo>
                  <a:lnTo>
                    <a:pt x="2427" y="2977"/>
                  </a:lnTo>
                  <a:lnTo>
                    <a:pt x="2679" y="2693"/>
                  </a:lnTo>
                  <a:cubicBezTo>
                    <a:pt x="3088" y="2315"/>
                    <a:pt x="3088" y="1622"/>
                    <a:pt x="2679" y="1244"/>
                  </a:cubicBezTo>
                  <a:lnTo>
                    <a:pt x="1734" y="299"/>
                  </a:lnTo>
                  <a:cubicBezTo>
                    <a:pt x="1540" y="105"/>
                    <a:pt x="1267" y="0"/>
                    <a:pt x="999" y="0"/>
                  </a:cubicBezTo>
                  <a:close/>
                </a:path>
              </a:pathLst>
            </a:custGeom>
            <a:grpFill/>
            <a:ln>
              <a:noFill/>
            </a:ln>
          </p:spPr>
          <p:txBody>
            <a:bodyPr spcFirstLastPara="1" wrap="square" lIns="68569" tIns="68569" rIns="68569" bIns="68569" anchor="ctr" anchorCtr="0">
              <a:noAutofit/>
            </a:bodyPr>
            <a:lstStyle/>
            <a:p>
              <a:endParaRPr sz="1050"/>
            </a:p>
          </p:txBody>
        </p:sp>
        <p:sp>
          <p:nvSpPr>
            <p:cNvPr id="318" name="Google Shape;6985;p88"/>
            <p:cNvSpPr/>
            <p:nvPr/>
          </p:nvSpPr>
          <p:spPr>
            <a:xfrm>
              <a:off x="-34408675" y="3290275"/>
              <a:ext cx="207150" cy="203675"/>
            </a:xfrm>
            <a:custGeom>
              <a:avLst/>
              <a:gdLst/>
              <a:ahLst/>
              <a:cxnLst/>
              <a:rect l="l" t="t" r="r" b="b"/>
              <a:pathLst>
                <a:path w="8286" h="8147" extrusionOk="0">
                  <a:moveTo>
                    <a:pt x="725" y="1"/>
                  </a:moveTo>
                  <a:cubicBezTo>
                    <a:pt x="95" y="631"/>
                    <a:pt x="0" y="1387"/>
                    <a:pt x="284" y="2017"/>
                  </a:cubicBezTo>
                  <a:cubicBezTo>
                    <a:pt x="1387" y="4223"/>
                    <a:pt x="3938" y="6774"/>
                    <a:pt x="6270" y="7972"/>
                  </a:cubicBezTo>
                  <a:cubicBezTo>
                    <a:pt x="6499" y="8086"/>
                    <a:pt x="6745" y="8147"/>
                    <a:pt x="6996" y="8147"/>
                  </a:cubicBezTo>
                  <a:cubicBezTo>
                    <a:pt x="7434" y="8147"/>
                    <a:pt x="7886" y="7963"/>
                    <a:pt x="8286" y="7562"/>
                  </a:cubicBezTo>
                  <a:lnTo>
                    <a:pt x="725" y="1"/>
                  </a:lnTo>
                  <a:close/>
                </a:path>
              </a:pathLst>
            </a:custGeom>
            <a:grpFill/>
            <a:ln>
              <a:noFill/>
            </a:ln>
          </p:spPr>
          <p:txBody>
            <a:bodyPr spcFirstLastPara="1" wrap="square" lIns="68569" tIns="68569" rIns="68569" bIns="68569" anchor="ctr" anchorCtr="0">
              <a:noAutofit/>
            </a:bodyPr>
            <a:lstStyle/>
            <a:p>
              <a:endParaRPr sz="1050"/>
            </a:p>
          </p:txBody>
        </p:sp>
      </p:grpSp>
      <p:grpSp>
        <p:nvGrpSpPr>
          <p:cNvPr id="348" name="Google Shape;7015;p88"/>
          <p:cNvGrpSpPr/>
          <p:nvPr/>
        </p:nvGrpSpPr>
        <p:grpSpPr>
          <a:xfrm>
            <a:off x="8170801" y="1679595"/>
            <a:ext cx="498608" cy="496390"/>
            <a:chOff x="-30735200" y="3552550"/>
            <a:chExt cx="292225" cy="290925"/>
          </a:xfrm>
          <a:solidFill>
            <a:srgbClr val="271C3E"/>
          </a:solidFill>
        </p:grpSpPr>
        <p:sp>
          <p:nvSpPr>
            <p:cNvPr id="349" name="Google Shape;7016;p88"/>
            <p:cNvSpPr/>
            <p:nvPr/>
          </p:nvSpPr>
          <p:spPr>
            <a:xfrm>
              <a:off x="-30613900" y="3655750"/>
              <a:ext cx="170925" cy="187725"/>
            </a:xfrm>
            <a:custGeom>
              <a:avLst/>
              <a:gdLst/>
              <a:ahLst/>
              <a:cxnLst/>
              <a:rect l="l" t="t" r="r" b="b"/>
              <a:pathLst>
                <a:path w="6837" h="7509" extrusionOk="0">
                  <a:moveTo>
                    <a:pt x="5120" y="2079"/>
                  </a:moveTo>
                  <a:cubicBezTo>
                    <a:pt x="5206" y="2079"/>
                    <a:pt x="5293" y="2111"/>
                    <a:pt x="5356" y="2174"/>
                  </a:cubicBezTo>
                  <a:cubicBezTo>
                    <a:pt x="5451" y="2268"/>
                    <a:pt x="5451" y="2458"/>
                    <a:pt x="5356" y="2647"/>
                  </a:cubicBezTo>
                  <a:lnTo>
                    <a:pt x="3308" y="4694"/>
                  </a:lnTo>
                  <a:cubicBezTo>
                    <a:pt x="3214" y="4757"/>
                    <a:pt x="3151" y="4789"/>
                    <a:pt x="3056" y="4789"/>
                  </a:cubicBezTo>
                  <a:cubicBezTo>
                    <a:pt x="2993" y="4789"/>
                    <a:pt x="2899" y="4757"/>
                    <a:pt x="2836" y="4694"/>
                  </a:cubicBezTo>
                  <a:lnTo>
                    <a:pt x="2174" y="4001"/>
                  </a:lnTo>
                  <a:cubicBezTo>
                    <a:pt x="2048" y="3907"/>
                    <a:pt x="2048" y="3655"/>
                    <a:pt x="2174" y="3529"/>
                  </a:cubicBezTo>
                  <a:cubicBezTo>
                    <a:pt x="2221" y="3481"/>
                    <a:pt x="2308" y="3458"/>
                    <a:pt x="2399" y="3458"/>
                  </a:cubicBezTo>
                  <a:cubicBezTo>
                    <a:pt x="2489" y="3458"/>
                    <a:pt x="2584" y="3481"/>
                    <a:pt x="2647" y="3529"/>
                  </a:cubicBezTo>
                  <a:lnTo>
                    <a:pt x="3056" y="3970"/>
                  </a:lnTo>
                  <a:lnTo>
                    <a:pt x="4883" y="2174"/>
                  </a:lnTo>
                  <a:cubicBezTo>
                    <a:pt x="4946" y="2111"/>
                    <a:pt x="5033" y="2079"/>
                    <a:pt x="5120" y="2079"/>
                  </a:cubicBezTo>
                  <a:close/>
                  <a:moveTo>
                    <a:pt x="1701" y="0"/>
                  </a:moveTo>
                  <a:cubicBezTo>
                    <a:pt x="725" y="0"/>
                    <a:pt x="0" y="756"/>
                    <a:pt x="0" y="1701"/>
                  </a:cubicBezTo>
                  <a:lnTo>
                    <a:pt x="0" y="4411"/>
                  </a:lnTo>
                  <a:cubicBezTo>
                    <a:pt x="0" y="5356"/>
                    <a:pt x="725" y="6112"/>
                    <a:pt x="1701" y="6112"/>
                  </a:cubicBezTo>
                  <a:lnTo>
                    <a:pt x="2048" y="6112"/>
                  </a:lnTo>
                  <a:lnTo>
                    <a:pt x="2048" y="7152"/>
                  </a:lnTo>
                  <a:cubicBezTo>
                    <a:pt x="2048" y="7309"/>
                    <a:pt x="2111" y="7435"/>
                    <a:pt x="2237" y="7467"/>
                  </a:cubicBezTo>
                  <a:cubicBezTo>
                    <a:pt x="2289" y="7493"/>
                    <a:pt x="2347" y="7508"/>
                    <a:pt x="2401" y="7508"/>
                  </a:cubicBezTo>
                  <a:cubicBezTo>
                    <a:pt x="2477" y="7508"/>
                    <a:pt x="2547" y="7478"/>
                    <a:pt x="2584" y="7404"/>
                  </a:cubicBezTo>
                  <a:lnTo>
                    <a:pt x="3844" y="6112"/>
                  </a:lnTo>
                  <a:lnTo>
                    <a:pt x="5073" y="6112"/>
                  </a:lnTo>
                  <a:cubicBezTo>
                    <a:pt x="6018" y="6112"/>
                    <a:pt x="6805" y="5356"/>
                    <a:pt x="6805" y="4411"/>
                  </a:cubicBezTo>
                  <a:lnTo>
                    <a:pt x="6805" y="1701"/>
                  </a:lnTo>
                  <a:cubicBezTo>
                    <a:pt x="6837" y="756"/>
                    <a:pt x="6049" y="0"/>
                    <a:pt x="5104" y="0"/>
                  </a:cubicBezTo>
                  <a:close/>
                </a:path>
              </a:pathLst>
            </a:custGeom>
            <a:grpFill/>
            <a:ln>
              <a:noFill/>
            </a:ln>
          </p:spPr>
          <p:txBody>
            <a:bodyPr spcFirstLastPara="1" wrap="square" lIns="68569" tIns="68569" rIns="68569" bIns="68569" anchor="ctr" anchorCtr="0">
              <a:noAutofit/>
            </a:bodyPr>
            <a:lstStyle/>
            <a:p>
              <a:endParaRPr sz="1050"/>
            </a:p>
          </p:txBody>
        </p:sp>
        <p:sp>
          <p:nvSpPr>
            <p:cNvPr id="350" name="Google Shape;7017;p88"/>
            <p:cNvSpPr/>
            <p:nvPr/>
          </p:nvSpPr>
          <p:spPr>
            <a:xfrm>
              <a:off x="-30735200" y="3552550"/>
              <a:ext cx="188275" cy="205075"/>
            </a:xfrm>
            <a:custGeom>
              <a:avLst/>
              <a:gdLst/>
              <a:ahLst/>
              <a:cxnLst/>
              <a:rect l="l" t="t" r="r" b="b"/>
              <a:pathLst>
                <a:path w="7531" h="8203" extrusionOk="0">
                  <a:moveTo>
                    <a:pt x="3781" y="1356"/>
                  </a:moveTo>
                  <a:cubicBezTo>
                    <a:pt x="4317" y="1356"/>
                    <a:pt x="4789" y="1828"/>
                    <a:pt x="4789" y="2395"/>
                  </a:cubicBezTo>
                  <a:cubicBezTo>
                    <a:pt x="4789" y="2710"/>
                    <a:pt x="4632" y="3025"/>
                    <a:pt x="4411" y="3214"/>
                  </a:cubicBezTo>
                  <a:cubicBezTo>
                    <a:pt x="4254" y="3341"/>
                    <a:pt x="4128" y="3530"/>
                    <a:pt x="4128" y="3782"/>
                  </a:cubicBezTo>
                  <a:cubicBezTo>
                    <a:pt x="4128" y="3971"/>
                    <a:pt x="3970" y="4128"/>
                    <a:pt x="3781" y="4128"/>
                  </a:cubicBezTo>
                  <a:cubicBezTo>
                    <a:pt x="3592" y="4128"/>
                    <a:pt x="3434" y="3971"/>
                    <a:pt x="3434" y="3782"/>
                  </a:cubicBezTo>
                  <a:cubicBezTo>
                    <a:pt x="3434" y="3341"/>
                    <a:pt x="3624" y="2931"/>
                    <a:pt x="3970" y="2679"/>
                  </a:cubicBezTo>
                  <a:cubicBezTo>
                    <a:pt x="4065" y="2584"/>
                    <a:pt x="4096" y="2521"/>
                    <a:pt x="4096" y="2395"/>
                  </a:cubicBezTo>
                  <a:cubicBezTo>
                    <a:pt x="4096" y="2206"/>
                    <a:pt x="3939" y="2049"/>
                    <a:pt x="3750" y="2049"/>
                  </a:cubicBezTo>
                  <a:cubicBezTo>
                    <a:pt x="3529" y="2049"/>
                    <a:pt x="3371" y="2206"/>
                    <a:pt x="3371" y="2395"/>
                  </a:cubicBezTo>
                  <a:cubicBezTo>
                    <a:pt x="3371" y="2584"/>
                    <a:pt x="3214" y="2742"/>
                    <a:pt x="3025" y="2742"/>
                  </a:cubicBezTo>
                  <a:cubicBezTo>
                    <a:pt x="2836" y="2742"/>
                    <a:pt x="2678" y="2584"/>
                    <a:pt x="2678" y="2395"/>
                  </a:cubicBezTo>
                  <a:cubicBezTo>
                    <a:pt x="2741" y="1828"/>
                    <a:pt x="3214" y="1356"/>
                    <a:pt x="3781" y="1356"/>
                  </a:cubicBezTo>
                  <a:close/>
                  <a:moveTo>
                    <a:pt x="3781" y="4758"/>
                  </a:moveTo>
                  <a:cubicBezTo>
                    <a:pt x="3970" y="4758"/>
                    <a:pt x="4128" y="4916"/>
                    <a:pt x="4128" y="5105"/>
                  </a:cubicBezTo>
                  <a:cubicBezTo>
                    <a:pt x="4128" y="5294"/>
                    <a:pt x="3970" y="5451"/>
                    <a:pt x="3781" y="5451"/>
                  </a:cubicBezTo>
                  <a:cubicBezTo>
                    <a:pt x="3592" y="5451"/>
                    <a:pt x="3434" y="5294"/>
                    <a:pt x="3434" y="5105"/>
                  </a:cubicBezTo>
                  <a:cubicBezTo>
                    <a:pt x="3434" y="4916"/>
                    <a:pt x="3592" y="4758"/>
                    <a:pt x="3781" y="4758"/>
                  </a:cubicBezTo>
                  <a:close/>
                  <a:moveTo>
                    <a:pt x="1733" y="1"/>
                  </a:moveTo>
                  <a:cubicBezTo>
                    <a:pt x="788" y="1"/>
                    <a:pt x="0" y="789"/>
                    <a:pt x="0" y="1734"/>
                  </a:cubicBezTo>
                  <a:lnTo>
                    <a:pt x="0" y="5136"/>
                  </a:lnTo>
                  <a:cubicBezTo>
                    <a:pt x="0" y="5987"/>
                    <a:pt x="631" y="6649"/>
                    <a:pt x="1418" y="6806"/>
                  </a:cubicBezTo>
                  <a:lnTo>
                    <a:pt x="1418" y="7846"/>
                  </a:lnTo>
                  <a:cubicBezTo>
                    <a:pt x="1418" y="8003"/>
                    <a:pt x="1481" y="8129"/>
                    <a:pt x="1607" y="8161"/>
                  </a:cubicBezTo>
                  <a:cubicBezTo>
                    <a:pt x="1659" y="8187"/>
                    <a:pt x="1717" y="8202"/>
                    <a:pt x="1771" y="8202"/>
                  </a:cubicBezTo>
                  <a:cubicBezTo>
                    <a:pt x="1848" y="8202"/>
                    <a:pt x="1917" y="8172"/>
                    <a:pt x="1954" y="8098"/>
                  </a:cubicBezTo>
                  <a:lnTo>
                    <a:pt x="3214" y="6838"/>
                  </a:lnTo>
                  <a:lnTo>
                    <a:pt x="4096" y="6838"/>
                  </a:lnTo>
                  <a:lnTo>
                    <a:pt x="4096" y="5798"/>
                  </a:lnTo>
                  <a:cubicBezTo>
                    <a:pt x="4096" y="4475"/>
                    <a:pt x="5167" y="3404"/>
                    <a:pt x="6490" y="3404"/>
                  </a:cubicBezTo>
                  <a:lnTo>
                    <a:pt x="7530" y="3404"/>
                  </a:lnTo>
                  <a:lnTo>
                    <a:pt x="7530" y="1734"/>
                  </a:lnTo>
                  <a:cubicBezTo>
                    <a:pt x="7530" y="789"/>
                    <a:pt x="6774" y="1"/>
                    <a:pt x="5829" y="1"/>
                  </a:cubicBezTo>
                  <a:close/>
                </a:path>
              </a:pathLst>
            </a:custGeom>
            <a:grpFill/>
            <a:ln>
              <a:noFill/>
            </a:ln>
          </p:spPr>
          <p:txBody>
            <a:bodyPr spcFirstLastPara="1" wrap="square" lIns="68569" tIns="68569" rIns="68569" bIns="68569" anchor="ctr" anchorCtr="0">
              <a:noAutofit/>
            </a:bodyPr>
            <a:lstStyle/>
            <a:p>
              <a:endParaRPr sz="1050"/>
            </a:p>
          </p:txBody>
        </p:sp>
      </p:grpSp>
      <p:sp>
        <p:nvSpPr>
          <p:cNvPr id="132" name="Google Shape;6799;p88"/>
          <p:cNvSpPr/>
          <p:nvPr/>
        </p:nvSpPr>
        <p:spPr>
          <a:xfrm>
            <a:off x="4346601" y="1707902"/>
            <a:ext cx="445214" cy="446398"/>
          </a:xfrm>
          <a:custGeom>
            <a:avLst/>
            <a:gdLst/>
            <a:ahLst/>
            <a:cxnLst/>
            <a:rect l="l" t="t" r="r" b="b"/>
            <a:pathLst>
              <a:path w="11658" h="11689" extrusionOk="0">
                <a:moveTo>
                  <a:pt x="7877" y="1386"/>
                </a:moveTo>
                <a:cubicBezTo>
                  <a:pt x="9232" y="1386"/>
                  <a:pt x="10303" y="2458"/>
                  <a:pt x="10303" y="3781"/>
                </a:cubicBezTo>
                <a:lnTo>
                  <a:pt x="10303" y="4883"/>
                </a:lnTo>
                <a:cubicBezTo>
                  <a:pt x="10240" y="4883"/>
                  <a:pt x="10209" y="4946"/>
                  <a:pt x="10177" y="4946"/>
                </a:cubicBezTo>
                <a:cubicBezTo>
                  <a:pt x="10019" y="4190"/>
                  <a:pt x="9704" y="3529"/>
                  <a:pt x="9200" y="2962"/>
                </a:cubicBezTo>
                <a:lnTo>
                  <a:pt x="7720" y="4442"/>
                </a:lnTo>
                <a:cubicBezTo>
                  <a:pt x="8192" y="5072"/>
                  <a:pt x="8318" y="5860"/>
                  <a:pt x="8098" y="6648"/>
                </a:cubicBezTo>
                <a:cubicBezTo>
                  <a:pt x="8003" y="6868"/>
                  <a:pt x="7877" y="7057"/>
                  <a:pt x="7720" y="7278"/>
                </a:cubicBezTo>
                <a:lnTo>
                  <a:pt x="9200" y="8727"/>
                </a:lnTo>
                <a:cubicBezTo>
                  <a:pt x="9673" y="8160"/>
                  <a:pt x="10019" y="7498"/>
                  <a:pt x="10177" y="6742"/>
                </a:cubicBezTo>
                <a:cubicBezTo>
                  <a:pt x="10209" y="6742"/>
                  <a:pt x="10240" y="6805"/>
                  <a:pt x="10303" y="6805"/>
                </a:cubicBezTo>
                <a:lnTo>
                  <a:pt x="10303" y="7908"/>
                </a:lnTo>
                <a:cubicBezTo>
                  <a:pt x="10303" y="9231"/>
                  <a:pt x="9232" y="10302"/>
                  <a:pt x="7877" y="10302"/>
                </a:cubicBezTo>
                <a:lnTo>
                  <a:pt x="6774" y="10302"/>
                </a:lnTo>
                <a:cubicBezTo>
                  <a:pt x="6774" y="10271"/>
                  <a:pt x="6743" y="10208"/>
                  <a:pt x="6743" y="10176"/>
                </a:cubicBezTo>
                <a:cubicBezTo>
                  <a:pt x="7499" y="10019"/>
                  <a:pt x="8161" y="9704"/>
                  <a:pt x="8728" y="9200"/>
                </a:cubicBezTo>
                <a:lnTo>
                  <a:pt x="7279" y="7750"/>
                </a:lnTo>
                <a:cubicBezTo>
                  <a:pt x="7058" y="7908"/>
                  <a:pt x="6869" y="8002"/>
                  <a:pt x="6648" y="8097"/>
                </a:cubicBezTo>
                <a:cubicBezTo>
                  <a:pt x="6365" y="8160"/>
                  <a:pt x="6081" y="8223"/>
                  <a:pt x="5861" y="8223"/>
                </a:cubicBezTo>
                <a:cubicBezTo>
                  <a:pt x="5325" y="8223"/>
                  <a:pt x="4821" y="8065"/>
                  <a:pt x="4443" y="7750"/>
                </a:cubicBezTo>
                <a:lnTo>
                  <a:pt x="2962" y="9200"/>
                </a:lnTo>
                <a:cubicBezTo>
                  <a:pt x="3529" y="9672"/>
                  <a:pt x="4191" y="10019"/>
                  <a:pt x="4947" y="10176"/>
                </a:cubicBezTo>
                <a:cubicBezTo>
                  <a:pt x="4947" y="10208"/>
                  <a:pt x="4916" y="10271"/>
                  <a:pt x="4916" y="10302"/>
                </a:cubicBezTo>
                <a:lnTo>
                  <a:pt x="3813" y="10302"/>
                </a:lnTo>
                <a:cubicBezTo>
                  <a:pt x="2458" y="10302"/>
                  <a:pt x="1387" y="9231"/>
                  <a:pt x="1387" y="7908"/>
                </a:cubicBezTo>
                <a:lnTo>
                  <a:pt x="1387" y="6805"/>
                </a:lnTo>
                <a:cubicBezTo>
                  <a:pt x="1450" y="6805"/>
                  <a:pt x="1482" y="6742"/>
                  <a:pt x="1513" y="6742"/>
                </a:cubicBezTo>
                <a:cubicBezTo>
                  <a:pt x="1671" y="7498"/>
                  <a:pt x="1986" y="8160"/>
                  <a:pt x="2490" y="8727"/>
                </a:cubicBezTo>
                <a:lnTo>
                  <a:pt x="3971" y="7278"/>
                </a:lnTo>
                <a:cubicBezTo>
                  <a:pt x="3498" y="6648"/>
                  <a:pt x="3372" y="5860"/>
                  <a:pt x="3592" y="5072"/>
                </a:cubicBezTo>
                <a:cubicBezTo>
                  <a:pt x="3687" y="4820"/>
                  <a:pt x="3813" y="4631"/>
                  <a:pt x="3971" y="4442"/>
                </a:cubicBezTo>
                <a:lnTo>
                  <a:pt x="2490" y="2962"/>
                </a:lnTo>
                <a:cubicBezTo>
                  <a:pt x="2017" y="3529"/>
                  <a:pt x="1671" y="4190"/>
                  <a:pt x="1513" y="4946"/>
                </a:cubicBezTo>
                <a:cubicBezTo>
                  <a:pt x="1482" y="4946"/>
                  <a:pt x="1450" y="4883"/>
                  <a:pt x="1387" y="4883"/>
                </a:cubicBezTo>
                <a:lnTo>
                  <a:pt x="1387" y="3781"/>
                </a:lnTo>
                <a:cubicBezTo>
                  <a:pt x="1387" y="2458"/>
                  <a:pt x="2458" y="1386"/>
                  <a:pt x="3813" y="1386"/>
                </a:cubicBezTo>
                <a:lnTo>
                  <a:pt x="4916" y="1386"/>
                </a:lnTo>
                <a:cubicBezTo>
                  <a:pt x="4916" y="1418"/>
                  <a:pt x="4947" y="1481"/>
                  <a:pt x="4947" y="1512"/>
                </a:cubicBezTo>
                <a:cubicBezTo>
                  <a:pt x="4191" y="1670"/>
                  <a:pt x="3529" y="1985"/>
                  <a:pt x="2962" y="2489"/>
                </a:cubicBezTo>
                <a:lnTo>
                  <a:pt x="4443" y="3938"/>
                </a:lnTo>
                <a:cubicBezTo>
                  <a:pt x="4632" y="3781"/>
                  <a:pt x="4821" y="3686"/>
                  <a:pt x="5073" y="3592"/>
                </a:cubicBezTo>
                <a:cubicBezTo>
                  <a:pt x="5339" y="3496"/>
                  <a:pt x="5605" y="3451"/>
                  <a:pt x="5865" y="3451"/>
                </a:cubicBezTo>
                <a:cubicBezTo>
                  <a:pt x="6375" y="3451"/>
                  <a:pt x="6861" y="3625"/>
                  <a:pt x="7279" y="3938"/>
                </a:cubicBezTo>
                <a:lnTo>
                  <a:pt x="8728" y="2489"/>
                </a:lnTo>
                <a:cubicBezTo>
                  <a:pt x="8161" y="2016"/>
                  <a:pt x="7499" y="1670"/>
                  <a:pt x="6743" y="1512"/>
                </a:cubicBezTo>
                <a:cubicBezTo>
                  <a:pt x="6743" y="1481"/>
                  <a:pt x="6774" y="1418"/>
                  <a:pt x="6774" y="1386"/>
                </a:cubicBezTo>
                <a:close/>
                <a:moveTo>
                  <a:pt x="5829" y="0"/>
                </a:moveTo>
                <a:cubicBezTo>
                  <a:pt x="5420" y="0"/>
                  <a:pt x="5010" y="315"/>
                  <a:pt x="4884" y="725"/>
                </a:cubicBezTo>
                <a:lnTo>
                  <a:pt x="3782" y="725"/>
                </a:lnTo>
                <a:cubicBezTo>
                  <a:pt x="2112" y="725"/>
                  <a:pt x="726" y="2111"/>
                  <a:pt x="726" y="3781"/>
                </a:cubicBezTo>
                <a:lnTo>
                  <a:pt x="726" y="4883"/>
                </a:lnTo>
                <a:cubicBezTo>
                  <a:pt x="316" y="5041"/>
                  <a:pt x="1" y="5419"/>
                  <a:pt x="1" y="5829"/>
                </a:cubicBezTo>
                <a:cubicBezTo>
                  <a:pt x="1" y="6270"/>
                  <a:pt x="316" y="6679"/>
                  <a:pt x="726" y="6774"/>
                </a:cubicBezTo>
                <a:lnTo>
                  <a:pt x="726" y="7876"/>
                </a:lnTo>
                <a:cubicBezTo>
                  <a:pt x="726" y="9578"/>
                  <a:pt x="2112" y="10964"/>
                  <a:pt x="3782" y="10964"/>
                </a:cubicBezTo>
                <a:lnTo>
                  <a:pt x="4884" y="10964"/>
                </a:lnTo>
                <a:cubicBezTo>
                  <a:pt x="5042" y="11342"/>
                  <a:pt x="5420" y="11688"/>
                  <a:pt x="5829" y="11688"/>
                </a:cubicBezTo>
                <a:cubicBezTo>
                  <a:pt x="6270" y="11688"/>
                  <a:pt x="6680" y="11342"/>
                  <a:pt x="6774" y="10964"/>
                </a:cubicBezTo>
                <a:lnTo>
                  <a:pt x="7877" y="10964"/>
                </a:lnTo>
                <a:cubicBezTo>
                  <a:pt x="9578" y="10964"/>
                  <a:pt x="10965" y="9578"/>
                  <a:pt x="10965" y="7876"/>
                </a:cubicBezTo>
                <a:lnTo>
                  <a:pt x="10965" y="6774"/>
                </a:lnTo>
                <a:cubicBezTo>
                  <a:pt x="11343" y="6616"/>
                  <a:pt x="11658" y="6270"/>
                  <a:pt x="11658" y="5829"/>
                </a:cubicBezTo>
                <a:cubicBezTo>
                  <a:pt x="11658" y="5419"/>
                  <a:pt x="11343" y="5072"/>
                  <a:pt x="10965" y="4883"/>
                </a:cubicBezTo>
                <a:lnTo>
                  <a:pt x="10965" y="3781"/>
                </a:lnTo>
                <a:cubicBezTo>
                  <a:pt x="10965" y="2111"/>
                  <a:pt x="9578" y="725"/>
                  <a:pt x="7877" y="725"/>
                </a:cubicBezTo>
                <a:lnTo>
                  <a:pt x="6774" y="725"/>
                </a:lnTo>
                <a:cubicBezTo>
                  <a:pt x="6617" y="315"/>
                  <a:pt x="6270" y="0"/>
                  <a:pt x="5829" y="0"/>
                </a:cubicBezTo>
                <a:close/>
              </a:path>
            </a:pathLst>
          </a:custGeom>
          <a:solidFill>
            <a:srgbClr val="271C3E"/>
          </a:solidFill>
          <a:ln>
            <a:noFill/>
          </a:ln>
        </p:spPr>
        <p:txBody>
          <a:bodyPr spcFirstLastPara="1" wrap="square" lIns="68569" tIns="68569" rIns="68569" bIns="68569" anchor="ctr" anchorCtr="0">
            <a:noAutofit/>
          </a:bodyPr>
          <a:lstStyle/>
          <a:p>
            <a:endParaRPr sz="1050"/>
          </a:p>
        </p:txBody>
      </p:sp>
      <p:grpSp>
        <p:nvGrpSpPr>
          <p:cNvPr id="195" name="Google Shape;6862;p88"/>
          <p:cNvGrpSpPr/>
          <p:nvPr/>
        </p:nvGrpSpPr>
        <p:grpSpPr>
          <a:xfrm>
            <a:off x="4907684" y="1706389"/>
            <a:ext cx="460833" cy="449225"/>
            <a:chOff x="-31817400" y="3910025"/>
            <a:chExt cx="301675" cy="294075"/>
          </a:xfrm>
          <a:solidFill>
            <a:srgbClr val="271C3E"/>
          </a:solidFill>
        </p:grpSpPr>
        <p:sp>
          <p:nvSpPr>
            <p:cNvPr id="196" name="Google Shape;6863;p88"/>
            <p:cNvSpPr/>
            <p:nvPr/>
          </p:nvSpPr>
          <p:spPr>
            <a:xfrm>
              <a:off x="-31817400" y="3911550"/>
              <a:ext cx="301675" cy="292550"/>
            </a:xfrm>
            <a:custGeom>
              <a:avLst/>
              <a:gdLst/>
              <a:ahLst/>
              <a:cxnLst/>
              <a:rect l="l" t="t" r="r" b="b"/>
              <a:pathLst>
                <a:path w="12067" h="11702" extrusionOk="0">
                  <a:moveTo>
                    <a:pt x="2558" y="0"/>
                  </a:moveTo>
                  <a:cubicBezTo>
                    <a:pt x="2357" y="0"/>
                    <a:pt x="2155" y="24"/>
                    <a:pt x="1954" y="70"/>
                  </a:cubicBezTo>
                  <a:cubicBezTo>
                    <a:pt x="1828" y="102"/>
                    <a:pt x="1733" y="196"/>
                    <a:pt x="1702" y="322"/>
                  </a:cubicBezTo>
                  <a:cubicBezTo>
                    <a:pt x="1670" y="448"/>
                    <a:pt x="1702" y="543"/>
                    <a:pt x="1796" y="637"/>
                  </a:cubicBezTo>
                  <a:lnTo>
                    <a:pt x="2679" y="1551"/>
                  </a:lnTo>
                  <a:cubicBezTo>
                    <a:pt x="2962" y="1803"/>
                    <a:pt x="2962" y="2244"/>
                    <a:pt x="2679" y="2528"/>
                  </a:cubicBezTo>
                  <a:cubicBezTo>
                    <a:pt x="2553" y="2669"/>
                    <a:pt x="2379" y="2740"/>
                    <a:pt x="2202" y="2740"/>
                  </a:cubicBezTo>
                  <a:cubicBezTo>
                    <a:pt x="2025" y="2740"/>
                    <a:pt x="1844" y="2669"/>
                    <a:pt x="1702" y="2528"/>
                  </a:cubicBezTo>
                  <a:lnTo>
                    <a:pt x="788" y="1614"/>
                  </a:lnTo>
                  <a:cubicBezTo>
                    <a:pt x="744" y="1569"/>
                    <a:pt x="668" y="1525"/>
                    <a:pt x="582" y="1525"/>
                  </a:cubicBezTo>
                  <a:cubicBezTo>
                    <a:pt x="547" y="1525"/>
                    <a:pt x="510" y="1532"/>
                    <a:pt x="473" y="1551"/>
                  </a:cubicBezTo>
                  <a:cubicBezTo>
                    <a:pt x="347" y="1582"/>
                    <a:pt x="284" y="1645"/>
                    <a:pt x="253" y="1771"/>
                  </a:cubicBezTo>
                  <a:cubicBezTo>
                    <a:pt x="1" y="2591"/>
                    <a:pt x="253" y="3473"/>
                    <a:pt x="883" y="4103"/>
                  </a:cubicBezTo>
                  <a:cubicBezTo>
                    <a:pt x="1366" y="4494"/>
                    <a:pt x="1932" y="4750"/>
                    <a:pt x="2619" y="4750"/>
                  </a:cubicBezTo>
                  <a:cubicBezTo>
                    <a:pt x="2874" y="4750"/>
                    <a:pt x="3145" y="4715"/>
                    <a:pt x="3435" y="4638"/>
                  </a:cubicBezTo>
                  <a:lnTo>
                    <a:pt x="7247" y="8482"/>
                  </a:lnTo>
                  <a:cubicBezTo>
                    <a:pt x="6963" y="9522"/>
                    <a:pt x="7215" y="10372"/>
                    <a:pt x="7814" y="10971"/>
                  </a:cubicBezTo>
                  <a:cubicBezTo>
                    <a:pt x="8291" y="11472"/>
                    <a:pt x="8895" y="11702"/>
                    <a:pt x="9516" y="11702"/>
                  </a:cubicBezTo>
                  <a:cubicBezTo>
                    <a:pt x="9714" y="11702"/>
                    <a:pt x="9915" y="11678"/>
                    <a:pt x="10114" y="11632"/>
                  </a:cubicBezTo>
                  <a:cubicBezTo>
                    <a:pt x="10240" y="11569"/>
                    <a:pt x="10334" y="11506"/>
                    <a:pt x="10366" y="11380"/>
                  </a:cubicBezTo>
                  <a:cubicBezTo>
                    <a:pt x="10397" y="11254"/>
                    <a:pt x="10366" y="11128"/>
                    <a:pt x="10271" y="11065"/>
                  </a:cubicBezTo>
                  <a:lnTo>
                    <a:pt x="9389" y="10152"/>
                  </a:lnTo>
                  <a:cubicBezTo>
                    <a:pt x="9106" y="9868"/>
                    <a:pt x="9106" y="9459"/>
                    <a:pt x="9389" y="9175"/>
                  </a:cubicBezTo>
                  <a:cubicBezTo>
                    <a:pt x="9515" y="9033"/>
                    <a:pt x="9688" y="8962"/>
                    <a:pt x="9866" y="8962"/>
                  </a:cubicBezTo>
                  <a:cubicBezTo>
                    <a:pt x="10043" y="8962"/>
                    <a:pt x="10224" y="9033"/>
                    <a:pt x="10366" y="9175"/>
                  </a:cubicBezTo>
                  <a:lnTo>
                    <a:pt x="11279" y="10089"/>
                  </a:lnTo>
                  <a:cubicBezTo>
                    <a:pt x="11326" y="10135"/>
                    <a:pt x="11405" y="10164"/>
                    <a:pt x="11494" y="10164"/>
                  </a:cubicBezTo>
                  <a:cubicBezTo>
                    <a:pt x="11527" y="10164"/>
                    <a:pt x="11561" y="10160"/>
                    <a:pt x="11594" y="10152"/>
                  </a:cubicBezTo>
                  <a:cubicBezTo>
                    <a:pt x="11720" y="10120"/>
                    <a:pt x="11783" y="10026"/>
                    <a:pt x="11815" y="9931"/>
                  </a:cubicBezTo>
                  <a:cubicBezTo>
                    <a:pt x="12067" y="9081"/>
                    <a:pt x="11815" y="8230"/>
                    <a:pt x="11185" y="7600"/>
                  </a:cubicBezTo>
                  <a:cubicBezTo>
                    <a:pt x="10778" y="7170"/>
                    <a:pt x="10224" y="6903"/>
                    <a:pt x="9537" y="6903"/>
                  </a:cubicBezTo>
                  <a:cubicBezTo>
                    <a:pt x="9266" y="6903"/>
                    <a:pt x="8975" y="6944"/>
                    <a:pt x="8665" y="7033"/>
                  </a:cubicBezTo>
                  <a:lnTo>
                    <a:pt x="4852" y="3221"/>
                  </a:lnTo>
                  <a:lnTo>
                    <a:pt x="4884" y="3032"/>
                  </a:lnTo>
                  <a:cubicBezTo>
                    <a:pt x="5136" y="2213"/>
                    <a:pt x="4884" y="1330"/>
                    <a:pt x="4254" y="700"/>
                  </a:cubicBezTo>
                  <a:cubicBezTo>
                    <a:pt x="3778" y="225"/>
                    <a:pt x="3177" y="0"/>
                    <a:pt x="2558" y="0"/>
                  </a:cubicBezTo>
                  <a:close/>
                </a:path>
              </a:pathLst>
            </a:custGeom>
            <a:grpFill/>
            <a:ln>
              <a:noFill/>
            </a:ln>
          </p:spPr>
          <p:txBody>
            <a:bodyPr spcFirstLastPara="1" wrap="square" lIns="68569" tIns="68569" rIns="68569" bIns="68569" anchor="ctr" anchorCtr="0">
              <a:noAutofit/>
            </a:bodyPr>
            <a:lstStyle/>
            <a:p>
              <a:endParaRPr sz="1050"/>
            </a:p>
          </p:txBody>
        </p:sp>
        <p:sp>
          <p:nvSpPr>
            <p:cNvPr id="197" name="Google Shape;6864;p88"/>
            <p:cNvSpPr/>
            <p:nvPr/>
          </p:nvSpPr>
          <p:spPr>
            <a:xfrm>
              <a:off x="-31816600" y="4062950"/>
              <a:ext cx="144150" cy="140600"/>
            </a:xfrm>
            <a:custGeom>
              <a:avLst/>
              <a:gdLst/>
              <a:ahLst/>
              <a:cxnLst/>
              <a:rect l="l" t="t" r="r" b="b"/>
              <a:pathLst>
                <a:path w="5766" h="5624" extrusionOk="0">
                  <a:moveTo>
                    <a:pt x="4080" y="1504"/>
                  </a:moveTo>
                  <a:cubicBezTo>
                    <a:pt x="4167" y="1504"/>
                    <a:pt x="4253" y="1528"/>
                    <a:pt x="4316" y="1575"/>
                  </a:cubicBezTo>
                  <a:cubicBezTo>
                    <a:pt x="4442" y="1701"/>
                    <a:pt x="4442" y="1953"/>
                    <a:pt x="4316" y="2048"/>
                  </a:cubicBezTo>
                  <a:lnTo>
                    <a:pt x="2205" y="4159"/>
                  </a:lnTo>
                  <a:cubicBezTo>
                    <a:pt x="2158" y="4206"/>
                    <a:pt x="2072" y="4230"/>
                    <a:pt x="1985" y="4230"/>
                  </a:cubicBezTo>
                  <a:cubicBezTo>
                    <a:pt x="1898" y="4230"/>
                    <a:pt x="1812" y="4206"/>
                    <a:pt x="1764" y="4159"/>
                  </a:cubicBezTo>
                  <a:cubicBezTo>
                    <a:pt x="1638" y="4033"/>
                    <a:pt x="1638" y="3781"/>
                    <a:pt x="1764" y="3686"/>
                  </a:cubicBezTo>
                  <a:lnTo>
                    <a:pt x="3844" y="1575"/>
                  </a:lnTo>
                  <a:cubicBezTo>
                    <a:pt x="3907" y="1528"/>
                    <a:pt x="3993" y="1504"/>
                    <a:pt x="4080" y="1504"/>
                  </a:cubicBezTo>
                  <a:close/>
                  <a:moveTo>
                    <a:pt x="3844" y="0"/>
                  </a:moveTo>
                  <a:lnTo>
                    <a:pt x="567" y="3277"/>
                  </a:lnTo>
                  <a:cubicBezTo>
                    <a:pt x="0" y="3844"/>
                    <a:pt x="0" y="4694"/>
                    <a:pt x="567" y="5198"/>
                  </a:cubicBezTo>
                  <a:cubicBezTo>
                    <a:pt x="835" y="5482"/>
                    <a:pt x="1189" y="5624"/>
                    <a:pt x="1540" y="5624"/>
                  </a:cubicBezTo>
                  <a:cubicBezTo>
                    <a:pt x="1890" y="5624"/>
                    <a:pt x="2237" y="5482"/>
                    <a:pt x="2489" y="5198"/>
                  </a:cubicBezTo>
                  <a:lnTo>
                    <a:pt x="5766" y="1953"/>
                  </a:lnTo>
                  <a:lnTo>
                    <a:pt x="3844" y="0"/>
                  </a:lnTo>
                  <a:close/>
                </a:path>
              </a:pathLst>
            </a:custGeom>
            <a:grpFill/>
            <a:ln>
              <a:noFill/>
            </a:ln>
          </p:spPr>
          <p:txBody>
            <a:bodyPr spcFirstLastPara="1" wrap="square" lIns="68569" tIns="68569" rIns="68569" bIns="68569" anchor="ctr" anchorCtr="0">
              <a:noAutofit/>
            </a:bodyPr>
            <a:lstStyle/>
            <a:p>
              <a:endParaRPr sz="1050"/>
            </a:p>
          </p:txBody>
        </p:sp>
        <p:sp>
          <p:nvSpPr>
            <p:cNvPr id="198" name="Google Shape;6865;p88"/>
            <p:cNvSpPr/>
            <p:nvPr/>
          </p:nvSpPr>
          <p:spPr>
            <a:xfrm>
              <a:off x="-31648050" y="3910025"/>
              <a:ext cx="129175" cy="127725"/>
            </a:xfrm>
            <a:custGeom>
              <a:avLst/>
              <a:gdLst/>
              <a:ahLst/>
              <a:cxnLst/>
              <a:rect l="l" t="t" r="r" b="b"/>
              <a:pathLst>
                <a:path w="5167" h="5109" extrusionOk="0">
                  <a:moveTo>
                    <a:pt x="4249" y="1"/>
                  </a:moveTo>
                  <a:cubicBezTo>
                    <a:pt x="4179" y="1"/>
                    <a:pt x="4106" y="24"/>
                    <a:pt x="4033" y="68"/>
                  </a:cubicBezTo>
                  <a:lnTo>
                    <a:pt x="2206" y="1171"/>
                  </a:lnTo>
                  <a:cubicBezTo>
                    <a:pt x="2017" y="1265"/>
                    <a:pt x="1985" y="1549"/>
                    <a:pt x="2143" y="1706"/>
                  </a:cubicBezTo>
                  <a:lnTo>
                    <a:pt x="2300" y="1864"/>
                  </a:lnTo>
                  <a:lnTo>
                    <a:pt x="0" y="4164"/>
                  </a:lnTo>
                  <a:lnTo>
                    <a:pt x="945" y="5109"/>
                  </a:lnTo>
                  <a:lnTo>
                    <a:pt x="3245" y="2809"/>
                  </a:lnTo>
                  <a:lnTo>
                    <a:pt x="3434" y="2998"/>
                  </a:lnTo>
                  <a:cubicBezTo>
                    <a:pt x="3502" y="3066"/>
                    <a:pt x="3594" y="3099"/>
                    <a:pt x="3684" y="3099"/>
                  </a:cubicBezTo>
                  <a:cubicBezTo>
                    <a:pt x="3802" y="3099"/>
                    <a:pt x="3916" y="3042"/>
                    <a:pt x="3970" y="2935"/>
                  </a:cubicBezTo>
                  <a:lnTo>
                    <a:pt x="5073" y="1108"/>
                  </a:lnTo>
                  <a:cubicBezTo>
                    <a:pt x="5167" y="1013"/>
                    <a:pt x="5167" y="793"/>
                    <a:pt x="5041" y="698"/>
                  </a:cubicBezTo>
                  <a:lnTo>
                    <a:pt x="4474" y="100"/>
                  </a:lnTo>
                  <a:cubicBezTo>
                    <a:pt x="4406" y="32"/>
                    <a:pt x="4330" y="1"/>
                    <a:pt x="4249"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46" name="Google Shape;6913;p88"/>
          <p:cNvGrpSpPr/>
          <p:nvPr/>
        </p:nvGrpSpPr>
        <p:grpSpPr>
          <a:xfrm>
            <a:off x="5475369" y="1706598"/>
            <a:ext cx="450026" cy="448804"/>
            <a:chOff x="-31455100" y="3909350"/>
            <a:chExt cx="294600" cy="293800"/>
          </a:xfrm>
          <a:solidFill>
            <a:srgbClr val="271C3E"/>
          </a:solidFill>
        </p:grpSpPr>
        <p:sp>
          <p:nvSpPr>
            <p:cNvPr id="247" name="Google Shape;6914;p88"/>
            <p:cNvSpPr/>
            <p:nvPr/>
          </p:nvSpPr>
          <p:spPr>
            <a:xfrm>
              <a:off x="-31455100" y="3909350"/>
              <a:ext cx="294600" cy="293800"/>
            </a:xfrm>
            <a:custGeom>
              <a:avLst/>
              <a:gdLst/>
              <a:ahLst/>
              <a:cxnLst/>
              <a:rect l="l" t="t" r="r" b="b"/>
              <a:pathLst>
                <a:path w="11784" h="11752" extrusionOk="0">
                  <a:moveTo>
                    <a:pt x="5199" y="1"/>
                  </a:moveTo>
                  <a:cubicBezTo>
                    <a:pt x="5042" y="1"/>
                    <a:pt x="4916" y="127"/>
                    <a:pt x="4884" y="284"/>
                  </a:cubicBezTo>
                  <a:lnTo>
                    <a:pt x="4727" y="883"/>
                  </a:lnTo>
                  <a:cubicBezTo>
                    <a:pt x="4191" y="977"/>
                    <a:pt x="3655" y="1229"/>
                    <a:pt x="3151" y="1513"/>
                  </a:cubicBezTo>
                  <a:lnTo>
                    <a:pt x="2647" y="1229"/>
                  </a:lnTo>
                  <a:cubicBezTo>
                    <a:pt x="2599" y="1205"/>
                    <a:pt x="2542" y="1195"/>
                    <a:pt x="2482" y="1195"/>
                  </a:cubicBezTo>
                  <a:cubicBezTo>
                    <a:pt x="2386" y="1195"/>
                    <a:pt x="2284" y="1222"/>
                    <a:pt x="2206" y="1261"/>
                  </a:cubicBezTo>
                  <a:lnTo>
                    <a:pt x="1261" y="2206"/>
                  </a:lnTo>
                  <a:cubicBezTo>
                    <a:pt x="1135" y="2332"/>
                    <a:pt x="1135" y="2490"/>
                    <a:pt x="1230" y="2647"/>
                  </a:cubicBezTo>
                  <a:lnTo>
                    <a:pt x="1513" y="3151"/>
                  </a:lnTo>
                  <a:cubicBezTo>
                    <a:pt x="1198" y="3624"/>
                    <a:pt x="978" y="4191"/>
                    <a:pt x="883" y="4726"/>
                  </a:cubicBezTo>
                  <a:lnTo>
                    <a:pt x="284" y="4884"/>
                  </a:lnTo>
                  <a:cubicBezTo>
                    <a:pt x="127" y="4947"/>
                    <a:pt x="1" y="5041"/>
                    <a:pt x="1" y="5199"/>
                  </a:cubicBezTo>
                  <a:lnTo>
                    <a:pt x="1" y="6585"/>
                  </a:lnTo>
                  <a:cubicBezTo>
                    <a:pt x="1" y="6743"/>
                    <a:pt x="127" y="6869"/>
                    <a:pt x="284" y="6900"/>
                  </a:cubicBezTo>
                  <a:lnTo>
                    <a:pt x="883" y="7058"/>
                  </a:lnTo>
                  <a:cubicBezTo>
                    <a:pt x="946" y="7404"/>
                    <a:pt x="1072" y="7782"/>
                    <a:pt x="1230" y="8129"/>
                  </a:cubicBezTo>
                  <a:cubicBezTo>
                    <a:pt x="1504" y="7854"/>
                    <a:pt x="2843" y="6486"/>
                    <a:pt x="2841" y="6486"/>
                  </a:cubicBezTo>
                  <a:lnTo>
                    <a:pt x="2841" y="6486"/>
                  </a:lnTo>
                  <a:cubicBezTo>
                    <a:pt x="2841" y="6486"/>
                    <a:pt x="2839" y="6488"/>
                    <a:pt x="2836" y="6491"/>
                  </a:cubicBezTo>
                  <a:cubicBezTo>
                    <a:pt x="2836" y="6459"/>
                    <a:pt x="2805" y="6050"/>
                    <a:pt x="2805" y="5955"/>
                  </a:cubicBezTo>
                  <a:cubicBezTo>
                    <a:pt x="2773" y="4222"/>
                    <a:pt x="4191" y="2836"/>
                    <a:pt x="5861" y="2836"/>
                  </a:cubicBezTo>
                  <a:cubicBezTo>
                    <a:pt x="7562" y="2836"/>
                    <a:pt x="8948" y="4222"/>
                    <a:pt x="8948" y="5924"/>
                  </a:cubicBezTo>
                  <a:cubicBezTo>
                    <a:pt x="8948" y="7499"/>
                    <a:pt x="7751" y="8822"/>
                    <a:pt x="6113" y="8948"/>
                  </a:cubicBezTo>
                  <a:cubicBezTo>
                    <a:pt x="6066" y="8948"/>
                    <a:pt x="5963" y="8956"/>
                    <a:pt x="5821" y="8956"/>
                  </a:cubicBezTo>
                  <a:cubicBezTo>
                    <a:pt x="5680" y="8956"/>
                    <a:pt x="5499" y="8948"/>
                    <a:pt x="5294" y="8917"/>
                  </a:cubicBezTo>
                  <a:lnTo>
                    <a:pt x="3655" y="10523"/>
                  </a:lnTo>
                  <a:cubicBezTo>
                    <a:pt x="4034" y="10681"/>
                    <a:pt x="4349" y="10807"/>
                    <a:pt x="4727" y="10870"/>
                  </a:cubicBezTo>
                  <a:lnTo>
                    <a:pt x="4884" y="11468"/>
                  </a:lnTo>
                  <a:cubicBezTo>
                    <a:pt x="4916" y="11626"/>
                    <a:pt x="5042" y="11752"/>
                    <a:pt x="5199" y="11752"/>
                  </a:cubicBezTo>
                  <a:lnTo>
                    <a:pt x="6585" y="11752"/>
                  </a:lnTo>
                  <a:cubicBezTo>
                    <a:pt x="6743" y="11752"/>
                    <a:pt x="6869" y="11626"/>
                    <a:pt x="6901" y="11468"/>
                  </a:cubicBezTo>
                  <a:lnTo>
                    <a:pt x="7058" y="10870"/>
                  </a:lnTo>
                  <a:cubicBezTo>
                    <a:pt x="7594" y="10775"/>
                    <a:pt x="8129" y="10523"/>
                    <a:pt x="8633" y="10240"/>
                  </a:cubicBezTo>
                  <a:lnTo>
                    <a:pt x="9137" y="10523"/>
                  </a:lnTo>
                  <a:cubicBezTo>
                    <a:pt x="9185" y="10547"/>
                    <a:pt x="9243" y="10558"/>
                    <a:pt x="9302" y="10558"/>
                  </a:cubicBezTo>
                  <a:cubicBezTo>
                    <a:pt x="9399" y="10558"/>
                    <a:pt x="9501" y="10531"/>
                    <a:pt x="9578" y="10492"/>
                  </a:cubicBezTo>
                  <a:lnTo>
                    <a:pt x="10524" y="9547"/>
                  </a:lnTo>
                  <a:cubicBezTo>
                    <a:pt x="10650" y="9421"/>
                    <a:pt x="10650" y="9263"/>
                    <a:pt x="10555" y="9106"/>
                  </a:cubicBezTo>
                  <a:lnTo>
                    <a:pt x="10303" y="8601"/>
                  </a:lnTo>
                  <a:cubicBezTo>
                    <a:pt x="10618" y="8129"/>
                    <a:pt x="10807" y="7562"/>
                    <a:pt x="10933" y="7026"/>
                  </a:cubicBezTo>
                  <a:lnTo>
                    <a:pt x="11500" y="6869"/>
                  </a:lnTo>
                  <a:cubicBezTo>
                    <a:pt x="11658" y="6806"/>
                    <a:pt x="11784" y="6711"/>
                    <a:pt x="11784" y="6554"/>
                  </a:cubicBezTo>
                  <a:lnTo>
                    <a:pt x="11784" y="5167"/>
                  </a:lnTo>
                  <a:cubicBezTo>
                    <a:pt x="11752" y="5041"/>
                    <a:pt x="11658" y="4915"/>
                    <a:pt x="11500" y="4884"/>
                  </a:cubicBezTo>
                  <a:lnTo>
                    <a:pt x="10902" y="4726"/>
                  </a:lnTo>
                  <a:cubicBezTo>
                    <a:pt x="10807" y="4191"/>
                    <a:pt x="10555" y="3687"/>
                    <a:pt x="10272" y="3151"/>
                  </a:cubicBezTo>
                  <a:lnTo>
                    <a:pt x="10555" y="2647"/>
                  </a:lnTo>
                  <a:cubicBezTo>
                    <a:pt x="10650" y="2521"/>
                    <a:pt x="10587" y="2332"/>
                    <a:pt x="10524" y="2206"/>
                  </a:cubicBezTo>
                  <a:lnTo>
                    <a:pt x="9578" y="1261"/>
                  </a:lnTo>
                  <a:cubicBezTo>
                    <a:pt x="9509" y="1209"/>
                    <a:pt x="9430" y="1185"/>
                    <a:pt x="9347" y="1185"/>
                  </a:cubicBezTo>
                  <a:cubicBezTo>
                    <a:pt x="9279" y="1185"/>
                    <a:pt x="9208" y="1201"/>
                    <a:pt x="9137" y="1229"/>
                  </a:cubicBezTo>
                  <a:lnTo>
                    <a:pt x="8633" y="1513"/>
                  </a:lnTo>
                  <a:cubicBezTo>
                    <a:pt x="8161" y="1198"/>
                    <a:pt x="7594" y="977"/>
                    <a:pt x="7058" y="883"/>
                  </a:cubicBezTo>
                  <a:lnTo>
                    <a:pt x="6901" y="284"/>
                  </a:lnTo>
                  <a:cubicBezTo>
                    <a:pt x="6869" y="127"/>
                    <a:pt x="6743" y="1"/>
                    <a:pt x="6585" y="1"/>
                  </a:cubicBezTo>
                  <a:close/>
                </a:path>
              </a:pathLst>
            </a:custGeom>
            <a:grpFill/>
            <a:ln>
              <a:noFill/>
            </a:ln>
          </p:spPr>
          <p:txBody>
            <a:bodyPr spcFirstLastPara="1" wrap="square" lIns="68569" tIns="68569" rIns="68569" bIns="68569" anchor="ctr" anchorCtr="0">
              <a:noAutofit/>
            </a:bodyPr>
            <a:lstStyle/>
            <a:p>
              <a:endParaRPr sz="1050"/>
            </a:p>
          </p:txBody>
        </p:sp>
        <p:sp>
          <p:nvSpPr>
            <p:cNvPr id="248" name="Google Shape;6915;p88"/>
            <p:cNvSpPr/>
            <p:nvPr/>
          </p:nvSpPr>
          <p:spPr>
            <a:xfrm>
              <a:off x="-31455100" y="3997350"/>
              <a:ext cx="215050" cy="205025"/>
            </a:xfrm>
            <a:custGeom>
              <a:avLst/>
              <a:gdLst/>
              <a:ahLst/>
              <a:cxnLst/>
              <a:rect l="l" t="t" r="r" b="b"/>
              <a:pathLst>
                <a:path w="8602" h="8201" extrusionOk="0">
                  <a:moveTo>
                    <a:pt x="5939" y="0"/>
                  </a:moveTo>
                  <a:cubicBezTo>
                    <a:pt x="4729" y="0"/>
                    <a:pt x="3750" y="854"/>
                    <a:pt x="3561" y="1963"/>
                  </a:cubicBezTo>
                  <a:cubicBezTo>
                    <a:pt x="3466" y="2404"/>
                    <a:pt x="3498" y="2813"/>
                    <a:pt x="3624" y="3223"/>
                  </a:cubicBezTo>
                  <a:lnTo>
                    <a:pt x="410" y="6468"/>
                  </a:lnTo>
                  <a:cubicBezTo>
                    <a:pt x="1" y="6846"/>
                    <a:pt x="1" y="7507"/>
                    <a:pt x="410" y="7917"/>
                  </a:cubicBezTo>
                  <a:cubicBezTo>
                    <a:pt x="600" y="8106"/>
                    <a:pt x="852" y="8200"/>
                    <a:pt x="1111" y="8200"/>
                  </a:cubicBezTo>
                  <a:cubicBezTo>
                    <a:pt x="1371" y="8200"/>
                    <a:pt x="1639" y="8106"/>
                    <a:pt x="1860" y="7917"/>
                  </a:cubicBezTo>
                  <a:lnTo>
                    <a:pt x="5136" y="4640"/>
                  </a:lnTo>
                  <a:cubicBezTo>
                    <a:pt x="5388" y="4735"/>
                    <a:pt x="5664" y="4782"/>
                    <a:pt x="5947" y="4782"/>
                  </a:cubicBezTo>
                  <a:cubicBezTo>
                    <a:pt x="6231" y="4782"/>
                    <a:pt x="6522" y="4735"/>
                    <a:pt x="6806" y="4640"/>
                  </a:cubicBezTo>
                  <a:cubicBezTo>
                    <a:pt x="7846" y="4294"/>
                    <a:pt x="8602" y="3065"/>
                    <a:pt x="8224" y="1773"/>
                  </a:cubicBezTo>
                  <a:cubicBezTo>
                    <a:pt x="8192" y="1647"/>
                    <a:pt x="8129" y="1553"/>
                    <a:pt x="8003" y="1521"/>
                  </a:cubicBezTo>
                  <a:cubicBezTo>
                    <a:pt x="7972" y="1514"/>
                    <a:pt x="7942" y="1510"/>
                    <a:pt x="7914" y="1510"/>
                  </a:cubicBezTo>
                  <a:cubicBezTo>
                    <a:pt x="7830" y="1510"/>
                    <a:pt x="7759" y="1545"/>
                    <a:pt x="7688" y="1616"/>
                  </a:cubicBezTo>
                  <a:lnTo>
                    <a:pt x="6901" y="2404"/>
                  </a:lnTo>
                  <a:cubicBezTo>
                    <a:pt x="6759" y="2530"/>
                    <a:pt x="6578" y="2593"/>
                    <a:pt x="6400" y="2593"/>
                  </a:cubicBezTo>
                  <a:cubicBezTo>
                    <a:pt x="6223" y="2593"/>
                    <a:pt x="6050" y="2530"/>
                    <a:pt x="5924" y="2404"/>
                  </a:cubicBezTo>
                  <a:cubicBezTo>
                    <a:pt x="5640" y="2120"/>
                    <a:pt x="5640" y="1679"/>
                    <a:pt x="5924" y="1395"/>
                  </a:cubicBezTo>
                  <a:lnTo>
                    <a:pt x="6711" y="608"/>
                  </a:lnTo>
                  <a:cubicBezTo>
                    <a:pt x="6774" y="545"/>
                    <a:pt x="6806" y="419"/>
                    <a:pt x="6774" y="293"/>
                  </a:cubicBezTo>
                  <a:cubicBezTo>
                    <a:pt x="6743" y="198"/>
                    <a:pt x="6648" y="104"/>
                    <a:pt x="6554" y="72"/>
                  </a:cubicBezTo>
                  <a:cubicBezTo>
                    <a:pt x="6344" y="23"/>
                    <a:pt x="6139" y="0"/>
                    <a:pt x="5939"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280" name="Google Shape;6947;p88"/>
          <p:cNvGrpSpPr/>
          <p:nvPr/>
        </p:nvGrpSpPr>
        <p:grpSpPr>
          <a:xfrm>
            <a:off x="3147851" y="1725784"/>
            <a:ext cx="446398" cy="447620"/>
            <a:chOff x="-32927950" y="3944800"/>
            <a:chExt cx="292225" cy="293025"/>
          </a:xfrm>
          <a:solidFill>
            <a:srgbClr val="271C3E"/>
          </a:solidFill>
        </p:grpSpPr>
        <p:sp>
          <p:nvSpPr>
            <p:cNvPr id="281" name="Google Shape;6948;p88"/>
            <p:cNvSpPr/>
            <p:nvPr/>
          </p:nvSpPr>
          <p:spPr>
            <a:xfrm>
              <a:off x="-32927950" y="3944800"/>
              <a:ext cx="69325" cy="292225"/>
            </a:xfrm>
            <a:custGeom>
              <a:avLst/>
              <a:gdLst/>
              <a:ahLst/>
              <a:cxnLst/>
              <a:rect l="l" t="t" r="r" b="b"/>
              <a:pathLst>
                <a:path w="2773" h="11689" extrusionOk="0">
                  <a:moveTo>
                    <a:pt x="1418" y="0"/>
                  </a:moveTo>
                  <a:cubicBezTo>
                    <a:pt x="1072" y="0"/>
                    <a:pt x="757" y="315"/>
                    <a:pt x="757" y="662"/>
                  </a:cubicBezTo>
                  <a:lnTo>
                    <a:pt x="757" y="9578"/>
                  </a:lnTo>
                  <a:cubicBezTo>
                    <a:pt x="757" y="9830"/>
                    <a:pt x="914" y="10050"/>
                    <a:pt x="1103" y="10176"/>
                  </a:cubicBezTo>
                  <a:lnTo>
                    <a:pt x="1103" y="10996"/>
                  </a:lnTo>
                  <a:lnTo>
                    <a:pt x="347" y="10996"/>
                  </a:lnTo>
                  <a:cubicBezTo>
                    <a:pt x="158" y="10996"/>
                    <a:pt x="1" y="11153"/>
                    <a:pt x="1" y="11342"/>
                  </a:cubicBezTo>
                  <a:cubicBezTo>
                    <a:pt x="1" y="11531"/>
                    <a:pt x="158" y="11689"/>
                    <a:pt x="347" y="11689"/>
                  </a:cubicBezTo>
                  <a:lnTo>
                    <a:pt x="2395" y="11689"/>
                  </a:lnTo>
                  <a:cubicBezTo>
                    <a:pt x="2616" y="11689"/>
                    <a:pt x="2773" y="11531"/>
                    <a:pt x="2773" y="11342"/>
                  </a:cubicBezTo>
                  <a:cubicBezTo>
                    <a:pt x="2773" y="11153"/>
                    <a:pt x="2616" y="10996"/>
                    <a:pt x="2395" y="10996"/>
                  </a:cubicBezTo>
                  <a:lnTo>
                    <a:pt x="1733" y="10996"/>
                  </a:lnTo>
                  <a:lnTo>
                    <a:pt x="1733" y="10176"/>
                  </a:lnTo>
                  <a:cubicBezTo>
                    <a:pt x="1922" y="10050"/>
                    <a:pt x="2080" y="9861"/>
                    <a:pt x="2080" y="9578"/>
                  </a:cubicBezTo>
                  <a:lnTo>
                    <a:pt x="2080" y="662"/>
                  </a:lnTo>
                  <a:cubicBezTo>
                    <a:pt x="2080" y="284"/>
                    <a:pt x="1765" y="0"/>
                    <a:pt x="1418" y="0"/>
                  </a:cubicBezTo>
                  <a:close/>
                </a:path>
              </a:pathLst>
            </a:custGeom>
            <a:grpFill/>
            <a:ln>
              <a:noFill/>
            </a:ln>
          </p:spPr>
          <p:txBody>
            <a:bodyPr spcFirstLastPara="1" wrap="square" lIns="68569" tIns="68569" rIns="68569" bIns="68569" anchor="ctr" anchorCtr="0">
              <a:noAutofit/>
            </a:bodyPr>
            <a:lstStyle/>
            <a:p>
              <a:endParaRPr sz="1050"/>
            </a:p>
          </p:txBody>
        </p:sp>
        <p:sp>
          <p:nvSpPr>
            <p:cNvPr id="282" name="Google Shape;6949;p88"/>
            <p:cNvSpPr/>
            <p:nvPr/>
          </p:nvSpPr>
          <p:spPr>
            <a:xfrm>
              <a:off x="-32720800" y="4057425"/>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190"/>
                    <a:pt x="3182" y="1"/>
                    <a:pt x="2899" y="1"/>
                  </a:cubicBezTo>
                  <a:close/>
                </a:path>
              </a:pathLst>
            </a:custGeom>
            <a:grpFill/>
            <a:ln>
              <a:noFill/>
            </a:ln>
          </p:spPr>
          <p:txBody>
            <a:bodyPr spcFirstLastPara="1" wrap="square" lIns="68569" tIns="68569" rIns="68569" bIns="68569" anchor="ctr" anchorCtr="0">
              <a:noAutofit/>
            </a:bodyPr>
            <a:lstStyle/>
            <a:p>
              <a:endParaRPr sz="1050"/>
            </a:p>
          </p:txBody>
        </p:sp>
        <p:sp>
          <p:nvSpPr>
            <p:cNvPr id="283" name="Google Shape;6950;p88"/>
            <p:cNvSpPr/>
            <p:nvPr/>
          </p:nvSpPr>
          <p:spPr>
            <a:xfrm>
              <a:off x="-32720800" y="4099950"/>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221"/>
                    <a:pt x="3182" y="1"/>
                    <a:pt x="2899" y="1"/>
                  </a:cubicBezTo>
                  <a:close/>
                </a:path>
              </a:pathLst>
            </a:custGeom>
            <a:grpFill/>
            <a:ln>
              <a:noFill/>
            </a:ln>
          </p:spPr>
          <p:txBody>
            <a:bodyPr spcFirstLastPara="1" wrap="square" lIns="68569" tIns="68569" rIns="68569" bIns="68569" anchor="ctr" anchorCtr="0">
              <a:noAutofit/>
            </a:bodyPr>
            <a:lstStyle/>
            <a:p>
              <a:endParaRPr sz="1050"/>
            </a:p>
          </p:txBody>
        </p:sp>
        <p:sp>
          <p:nvSpPr>
            <p:cNvPr id="284" name="Google Shape;6951;p88"/>
            <p:cNvSpPr/>
            <p:nvPr/>
          </p:nvSpPr>
          <p:spPr>
            <a:xfrm>
              <a:off x="-32720800" y="4141700"/>
              <a:ext cx="67750" cy="26025"/>
            </a:xfrm>
            <a:custGeom>
              <a:avLst/>
              <a:gdLst/>
              <a:ahLst/>
              <a:cxnLst/>
              <a:rect l="l" t="t" r="r" b="b"/>
              <a:pathLst>
                <a:path w="2710" h="1041" extrusionOk="0">
                  <a:moveTo>
                    <a:pt x="505" y="1"/>
                  </a:moveTo>
                  <a:cubicBezTo>
                    <a:pt x="221" y="1"/>
                    <a:pt x="0" y="253"/>
                    <a:pt x="0" y="536"/>
                  </a:cubicBezTo>
                  <a:cubicBezTo>
                    <a:pt x="0" y="788"/>
                    <a:pt x="221" y="1040"/>
                    <a:pt x="505" y="1040"/>
                  </a:cubicBezTo>
                  <a:lnTo>
                    <a:pt x="2206" y="1040"/>
                  </a:lnTo>
                  <a:cubicBezTo>
                    <a:pt x="2458" y="1040"/>
                    <a:pt x="2710" y="788"/>
                    <a:pt x="2710" y="536"/>
                  </a:cubicBezTo>
                  <a:cubicBezTo>
                    <a:pt x="2710" y="253"/>
                    <a:pt x="2521" y="1"/>
                    <a:pt x="2206" y="1"/>
                  </a:cubicBezTo>
                  <a:close/>
                </a:path>
              </a:pathLst>
            </a:custGeom>
            <a:grpFill/>
            <a:ln>
              <a:noFill/>
            </a:ln>
          </p:spPr>
          <p:txBody>
            <a:bodyPr spcFirstLastPara="1" wrap="square" lIns="68569" tIns="68569" rIns="68569" bIns="68569" anchor="ctr" anchorCtr="0">
              <a:noAutofit/>
            </a:bodyPr>
            <a:lstStyle/>
            <a:p>
              <a:endParaRPr sz="1050"/>
            </a:p>
          </p:txBody>
        </p:sp>
        <p:sp>
          <p:nvSpPr>
            <p:cNvPr id="285" name="Google Shape;6952;p88"/>
            <p:cNvSpPr/>
            <p:nvPr/>
          </p:nvSpPr>
          <p:spPr>
            <a:xfrm>
              <a:off x="-32754675" y="3944800"/>
              <a:ext cx="51225" cy="52000"/>
            </a:xfrm>
            <a:custGeom>
              <a:avLst/>
              <a:gdLst/>
              <a:ahLst/>
              <a:cxnLst/>
              <a:rect l="l" t="t" r="r" b="b"/>
              <a:pathLst>
                <a:path w="2049" h="2080" extrusionOk="0">
                  <a:moveTo>
                    <a:pt x="1702" y="0"/>
                  </a:moveTo>
                  <a:cubicBezTo>
                    <a:pt x="757" y="0"/>
                    <a:pt x="1" y="788"/>
                    <a:pt x="1" y="1733"/>
                  </a:cubicBezTo>
                  <a:lnTo>
                    <a:pt x="1" y="2080"/>
                  </a:lnTo>
                  <a:lnTo>
                    <a:pt x="2049" y="2080"/>
                  </a:lnTo>
                  <a:lnTo>
                    <a:pt x="2049" y="0"/>
                  </a:lnTo>
                  <a:close/>
                </a:path>
              </a:pathLst>
            </a:custGeom>
            <a:grpFill/>
            <a:ln>
              <a:noFill/>
            </a:ln>
          </p:spPr>
          <p:txBody>
            <a:bodyPr spcFirstLastPara="1" wrap="square" lIns="68569" tIns="68569" rIns="68569" bIns="68569" anchor="ctr" anchorCtr="0">
              <a:noAutofit/>
            </a:bodyPr>
            <a:lstStyle/>
            <a:p>
              <a:endParaRPr sz="1050"/>
            </a:p>
          </p:txBody>
        </p:sp>
        <p:sp>
          <p:nvSpPr>
            <p:cNvPr id="286" name="Google Shape;6953;p88"/>
            <p:cNvSpPr/>
            <p:nvPr/>
          </p:nvSpPr>
          <p:spPr>
            <a:xfrm>
              <a:off x="-32687725" y="3944800"/>
              <a:ext cx="34675" cy="55150"/>
            </a:xfrm>
            <a:custGeom>
              <a:avLst/>
              <a:gdLst/>
              <a:ahLst/>
              <a:cxnLst/>
              <a:rect l="l" t="t" r="r" b="b"/>
              <a:pathLst>
                <a:path w="1387" h="2206" extrusionOk="0">
                  <a:moveTo>
                    <a:pt x="1" y="0"/>
                  </a:moveTo>
                  <a:lnTo>
                    <a:pt x="1" y="2111"/>
                  </a:lnTo>
                  <a:lnTo>
                    <a:pt x="883" y="2111"/>
                  </a:lnTo>
                  <a:cubicBezTo>
                    <a:pt x="1072" y="2111"/>
                    <a:pt x="1261" y="2143"/>
                    <a:pt x="1387" y="2206"/>
                  </a:cubicBezTo>
                  <a:lnTo>
                    <a:pt x="1387" y="1040"/>
                  </a:lnTo>
                  <a:cubicBezTo>
                    <a:pt x="1387" y="473"/>
                    <a:pt x="914" y="0"/>
                    <a:pt x="347" y="0"/>
                  </a:cubicBezTo>
                  <a:close/>
                </a:path>
              </a:pathLst>
            </a:custGeom>
            <a:grpFill/>
            <a:ln>
              <a:noFill/>
            </a:ln>
          </p:spPr>
          <p:txBody>
            <a:bodyPr spcFirstLastPara="1" wrap="square" lIns="68569" tIns="68569" rIns="68569" bIns="68569" anchor="ctr" anchorCtr="0">
              <a:noAutofit/>
            </a:bodyPr>
            <a:lstStyle/>
            <a:p>
              <a:endParaRPr sz="1050"/>
            </a:p>
          </p:txBody>
        </p:sp>
        <p:sp>
          <p:nvSpPr>
            <p:cNvPr id="287" name="Google Shape;6954;p88"/>
            <p:cNvSpPr/>
            <p:nvPr/>
          </p:nvSpPr>
          <p:spPr>
            <a:xfrm>
              <a:off x="-32860200" y="4014100"/>
              <a:ext cx="207150" cy="153625"/>
            </a:xfrm>
            <a:custGeom>
              <a:avLst/>
              <a:gdLst/>
              <a:ahLst/>
              <a:cxnLst/>
              <a:rect l="l" t="t" r="r" b="b"/>
              <a:pathLst>
                <a:path w="8286" h="6145" extrusionOk="0">
                  <a:moveTo>
                    <a:pt x="0" y="1"/>
                  </a:moveTo>
                  <a:lnTo>
                    <a:pt x="0" y="6144"/>
                  </a:lnTo>
                  <a:lnTo>
                    <a:pt x="378" y="6144"/>
                  </a:lnTo>
                  <a:cubicBezTo>
                    <a:pt x="756" y="6144"/>
                    <a:pt x="1071" y="5892"/>
                    <a:pt x="1260" y="5577"/>
                  </a:cubicBezTo>
                  <a:lnTo>
                    <a:pt x="2016" y="5955"/>
                  </a:lnTo>
                  <a:cubicBezTo>
                    <a:pt x="2268" y="6050"/>
                    <a:pt x="2552" y="6144"/>
                    <a:pt x="2773" y="6144"/>
                  </a:cubicBezTo>
                  <a:lnTo>
                    <a:pt x="3497" y="6144"/>
                  </a:lnTo>
                  <a:lnTo>
                    <a:pt x="3497" y="3057"/>
                  </a:lnTo>
                  <a:cubicBezTo>
                    <a:pt x="3214" y="3309"/>
                    <a:pt x="2867" y="3435"/>
                    <a:pt x="2457" y="3435"/>
                  </a:cubicBezTo>
                  <a:cubicBezTo>
                    <a:pt x="2268" y="3435"/>
                    <a:pt x="2111" y="3277"/>
                    <a:pt x="2111" y="3057"/>
                  </a:cubicBezTo>
                  <a:cubicBezTo>
                    <a:pt x="2111" y="2868"/>
                    <a:pt x="2268" y="2710"/>
                    <a:pt x="2457" y="2710"/>
                  </a:cubicBezTo>
                  <a:cubicBezTo>
                    <a:pt x="3025" y="2710"/>
                    <a:pt x="3497" y="2238"/>
                    <a:pt x="3497" y="1702"/>
                  </a:cubicBezTo>
                  <a:lnTo>
                    <a:pt x="3497" y="1009"/>
                  </a:lnTo>
                  <a:lnTo>
                    <a:pt x="7782" y="1009"/>
                  </a:lnTo>
                  <a:cubicBezTo>
                    <a:pt x="8065" y="1009"/>
                    <a:pt x="8286" y="788"/>
                    <a:pt x="8286" y="505"/>
                  </a:cubicBezTo>
                  <a:cubicBezTo>
                    <a:pt x="8286" y="221"/>
                    <a:pt x="8065" y="1"/>
                    <a:pt x="7782" y="1"/>
                  </a:cubicBezTo>
                  <a:lnTo>
                    <a:pt x="3560" y="1"/>
                  </a:lnTo>
                  <a:cubicBezTo>
                    <a:pt x="3308" y="1"/>
                    <a:pt x="2899" y="158"/>
                    <a:pt x="2583" y="442"/>
                  </a:cubicBezTo>
                  <a:cubicBezTo>
                    <a:pt x="2426" y="599"/>
                    <a:pt x="2205" y="662"/>
                    <a:pt x="1985" y="662"/>
                  </a:cubicBezTo>
                  <a:lnTo>
                    <a:pt x="1323" y="662"/>
                  </a:lnTo>
                  <a:cubicBezTo>
                    <a:pt x="1166" y="284"/>
                    <a:pt x="788" y="1"/>
                    <a:pt x="378" y="1"/>
                  </a:cubicBezTo>
                  <a:close/>
                </a:path>
              </a:pathLst>
            </a:custGeom>
            <a:grpFill/>
            <a:ln>
              <a:noFill/>
            </a:ln>
          </p:spPr>
          <p:txBody>
            <a:bodyPr spcFirstLastPara="1" wrap="square" lIns="68569" tIns="68569" rIns="68569" bIns="68569" anchor="ctr" anchorCtr="0">
              <a:noAutofit/>
            </a:bodyPr>
            <a:lstStyle/>
            <a:p>
              <a:endParaRPr sz="1050"/>
            </a:p>
          </p:txBody>
        </p:sp>
        <p:sp>
          <p:nvSpPr>
            <p:cNvPr id="288" name="Google Shape;6955;p88"/>
            <p:cNvSpPr/>
            <p:nvPr/>
          </p:nvSpPr>
          <p:spPr>
            <a:xfrm>
              <a:off x="-32755450" y="4055850"/>
              <a:ext cx="51200" cy="181175"/>
            </a:xfrm>
            <a:custGeom>
              <a:avLst/>
              <a:gdLst/>
              <a:ahLst/>
              <a:cxnLst/>
              <a:rect l="l" t="t" r="r" b="b"/>
              <a:pathLst>
                <a:path w="2048" h="7247" extrusionOk="0">
                  <a:moveTo>
                    <a:pt x="0" y="1"/>
                  </a:moveTo>
                  <a:lnTo>
                    <a:pt x="0" y="64"/>
                  </a:lnTo>
                  <a:lnTo>
                    <a:pt x="0" y="5514"/>
                  </a:lnTo>
                  <a:cubicBezTo>
                    <a:pt x="0" y="6459"/>
                    <a:pt x="756" y="7247"/>
                    <a:pt x="1701" y="7247"/>
                  </a:cubicBezTo>
                  <a:lnTo>
                    <a:pt x="2048" y="7247"/>
                  </a:lnTo>
                  <a:lnTo>
                    <a:pt x="2048" y="5167"/>
                  </a:lnTo>
                  <a:lnTo>
                    <a:pt x="1891" y="5167"/>
                  </a:lnTo>
                  <a:cubicBezTo>
                    <a:pt x="1229" y="5167"/>
                    <a:pt x="725" y="4632"/>
                    <a:pt x="725" y="4002"/>
                  </a:cubicBezTo>
                  <a:cubicBezTo>
                    <a:pt x="725" y="3624"/>
                    <a:pt x="882" y="3372"/>
                    <a:pt x="1071" y="3120"/>
                  </a:cubicBezTo>
                  <a:cubicBezTo>
                    <a:pt x="819" y="2899"/>
                    <a:pt x="725" y="2615"/>
                    <a:pt x="725" y="2269"/>
                  </a:cubicBezTo>
                  <a:cubicBezTo>
                    <a:pt x="725" y="1922"/>
                    <a:pt x="882" y="1639"/>
                    <a:pt x="1071" y="1387"/>
                  </a:cubicBezTo>
                  <a:cubicBezTo>
                    <a:pt x="819" y="1166"/>
                    <a:pt x="725" y="883"/>
                    <a:pt x="725" y="536"/>
                  </a:cubicBezTo>
                  <a:cubicBezTo>
                    <a:pt x="725" y="316"/>
                    <a:pt x="756" y="190"/>
                    <a:pt x="819" y="1"/>
                  </a:cubicBezTo>
                  <a:close/>
                </a:path>
              </a:pathLst>
            </a:custGeom>
            <a:grpFill/>
            <a:ln>
              <a:noFill/>
            </a:ln>
          </p:spPr>
          <p:txBody>
            <a:bodyPr spcFirstLastPara="1" wrap="square" lIns="68569" tIns="68569" rIns="68569" bIns="68569" anchor="ctr" anchorCtr="0">
              <a:noAutofit/>
            </a:bodyPr>
            <a:lstStyle/>
            <a:p>
              <a:endParaRPr sz="1050"/>
            </a:p>
          </p:txBody>
        </p:sp>
        <p:sp>
          <p:nvSpPr>
            <p:cNvPr id="289" name="Google Shape;6956;p88"/>
            <p:cNvSpPr/>
            <p:nvPr/>
          </p:nvSpPr>
          <p:spPr>
            <a:xfrm>
              <a:off x="-32686925" y="4182650"/>
              <a:ext cx="34675" cy="55175"/>
            </a:xfrm>
            <a:custGeom>
              <a:avLst/>
              <a:gdLst/>
              <a:ahLst/>
              <a:cxnLst/>
              <a:rect l="l" t="t" r="r" b="b"/>
              <a:pathLst>
                <a:path w="1387" h="2207" extrusionOk="0">
                  <a:moveTo>
                    <a:pt x="1386" y="1"/>
                  </a:moveTo>
                  <a:cubicBezTo>
                    <a:pt x="1229" y="64"/>
                    <a:pt x="1071" y="95"/>
                    <a:pt x="882" y="95"/>
                  </a:cubicBezTo>
                  <a:lnTo>
                    <a:pt x="0" y="95"/>
                  </a:lnTo>
                  <a:lnTo>
                    <a:pt x="0" y="2206"/>
                  </a:lnTo>
                  <a:lnTo>
                    <a:pt x="378" y="2206"/>
                  </a:lnTo>
                  <a:cubicBezTo>
                    <a:pt x="914" y="2206"/>
                    <a:pt x="1386" y="1734"/>
                    <a:pt x="1386" y="1167"/>
                  </a:cubicBezTo>
                  <a:lnTo>
                    <a:pt x="1386" y="1"/>
                  </a:lnTo>
                  <a:close/>
                </a:path>
              </a:pathLst>
            </a:custGeom>
            <a:grpFill/>
            <a:ln>
              <a:noFill/>
            </a:ln>
          </p:spPr>
          <p:txBody>
            <a:bodyPr spcFirstLastPara="1" wrap="square" lIns="68569" tIns="68569" rIns="68569" bIns="68569" anchor="ctr" anchorCtr="0">
              <a:noAutofit/>
            </a:bodyPr>
            <a:lstStyle/>
            <a:p>
              <a:endParaRPr sz="1050"/>
            </a:p>
          </p:txBody>
        </p:sp>
      </p:grpSp>
      <p:grpSp>
        <p:nvGrpSpPr>
          <p:cNvPr id="304" name="Google Shape;6971;p88"/>
          <p:cNvGrpSpPr/>
          <p:nvPr/>
        </p:nvGrpSpPr>
        <p:grpSpPr>
          <a:xfrm>
            <a:off x="6107749" y="1700219"/>
            <a:ext cx="445214" cy="445176"/>
            <a:chOff x="-31093575" y="3911725"/>
            <a:chExt cx="291450" cy="291425"/>
          </a:xfrm>
          <a:solidFill>
            <a:srgbClr val="271C3E"/>
          </a:solidFill>
        </p:grpSpPr>
        <p:sp>
          <p:nvSpPr>
            <p:cNvPr id="305" name="Google Shape;6972;p88"/>
            <p:cNvSpPr/>
            <p:nvPr/>
          </p:nvSpPr>
          <p:spPr>
            <a:xfrm>
              <a:off x="-31093575" y="3911725"/>
              <a:ext cx="291450" cy="291425"/>
            </a:xfrm>
            <a:custGeom>
              <a:avLst/>
              <a:gdLst/>
              <a:ahLst/>
              <a:cxnLst/>
              <a:rect l="l" t="t" r="r" b="b"/>
              <a:pathLst>
                <a:path w="11658" h="11657" extrusionOk="0">
                  <a:moveTo>
                    <a:pt x="5829" y="0"/>
                  </a:moveTo>
                  <a:cubicBezTo>
                    <a:pt x="3372" y="0"/>
                    <a:pt x="1261" y="1796"/>
                    <a:pt x="788" y="4159"/>
                  </a:cubicBezTo>
                  <a:cubicBezTo>
                    <a:pt x="347" y="4285"/>
                    <a:pt x="1" y="4694"/>
                    <a:pt x="1" y="5167"/>
                  </a:cubicBezTo>
                  <a:lnTo>
                    <a:pt x="1" y="7876"/>
                  </a:lnTo>
                  <a:cubicBezTo>
                    <a:pt x="1" y="8412"/>
                    <a:pt x="473" y="8885"/>
                    <a:pt x="1009" y="8885"/>
                  </a:cubicBezTo>
                  <a:lnTo>
                    <a:pt x="1702" y="8885"/>
                  </a:lnTo>
                  <a:cubicBezTo>
                    <a:pt x="1891" y="8885"/>
                    <a:pt x="2049" y="8727"/>
                    <a:pt x="2049" y="8538"/>
                  </a:cubicBezTo>
                  <a:lnTo>
                    <a:pt x="2049" y="4442"/>
                  </a:lnTo>
                  <a:cubicBezTo>
                    <a:pt x="2049" y="4253"/>
                    <a:pt x="1891" y="4096"/>
                    <a:pt x="1702" y="4096"/>
                  </a:cubicBezTo>
                  <a:lnTo>
                    <a:pt x="1481" y="4096"/>
                  </a:lnTo>
                  <a:cubicBezTo>
                    <a:pt x="1954" y="2111"/>
                    <a:pt x="3781" y="630"/>
                    <a:pt x="5829" y="630"/>
                  </a:cubicBezTo>
                  <a:cubicBezTo>
                    <a:pt x="7877" y="630"/>
                    <a:pt x="9673" y="2111"/>
                    <a:pt x="10145" y="4096"/>
                  </a:cubicBezTo>
                  <a:lnTo>
                    <a:pt x="9956" y="4096"/>
                  </a:lnTo>
                  <a:cubicBezTo>
                    <a:pt x="9767" y="4096"/>
                    <a:pt x="9610" y="4253"/>
                    <a:pt x="9610" y="4442"/>
                  </a:cubicBezTo>
                  <a:lnTo>
                    <a:pt x="9610" y="8538"/>
                  </a:lnTo>
                  <a:cubicBezTo>
                    <a:pt x="9610" y="8727"/>
                    <a:pt x="9767" y="8885"/>
                    <a:pt x="9956" y="8885"/>
                  </a:cubicBezTo>
                  <a:lnTo>
                    <a:pt x="10271" y="8885"/>
                  </a:lnTo>
                  <a:cubicBezTo>
                    <a:pt x="10114" y="9672"/>
                    <a:pt x="9421" y="10271"/>
                    <a:pt x="8570" y="10271"/>
                  </a:cubicBezTo>
                  <a:lnTo>
                    <a:pt x="6774" y="10271"/>
                  </a:lnTo>
                  <a:cubicBezTo>
                    <a:pt x="6617" y="9893"/>
                    <a:pt x="6270" y="9609"/>
                    <a:pt x="5829" y="9609"/>
                  </a:cubicBezTo>
                  <a:cubicBezTo>
                    <a:pt x="5262" y="9609"/>
                    <a:pt x="4789" y="10082"/>
                    <a:pt x="4789" y="10617"/>
                  </a:cubicBezTo>
                  <a:cubicBezTo>
                    <a:pt x="4789" y="11184"/>
                    <a:pt x="5262" y="11657"/>
                    <a:pt x="5829" y="11657"/>
                  </a:cubicBezTo>
                  <a:cubicBezTo>
                    <a:pt x="6270" y="11657"/>
                    <a:pt x="6648" y="11373"/>
                    <a:pt x="6774" y="10995"/>
                  </a:cubicBezTo>
                  <a:lnTo>
                    <a:pt x="8570" y="10995"/>
                  </a:lnTo>
                  <a:cubicBezTo>
                    <a:pt x="9799" y="10995"/>
                    <a:pt x="10775" y="10082"/>
                    <a:pt x="10933" y="8885"/>
                  </a:cubicBezTo>
                  <a:cubicBezTo>
                    <a:pt x="11342" y="8790"/>
                    <a:pt x="11658" y="8380"/>
                    <a:pt x="11658" y="7908"/>
                  </a:cubicBezTo>
                  <a:lnTo>
                    <a:pt x="11658" y="5198"/>
                  </a:lnTo>
                  <a:cubicBezTo>
                    <a:pt x="11658" y="4694"/>
                    <a:pt x="11311" y="4253"/>
                    <a:pt x="10870" y="4159"/>
                  </a:cubicBezTo>
                  <a:cubicBezTo>
                    <a:pt x="10397" y="1796"/>
                    <a:pt x="8255" y="0"/>
                    <a:pt x="5829" y="0"/>
                  </a:cubicBezTo>
                  <a:close/>
                </a:path>
              </a:pathLst>
            </a:custGeom>
            <a:grpFill/>
            <a:ln>
              <a:noFill/>
            </a:ln>
          </p:spPr>
          <p:txBody>
            <a:bodyPr spcFirstLastPara="1" wrap="square" lIns="68569" tIns="68569" rIns="68569" bIns="68569" anchor="ctr" anchorCtr="0">
              <a:noAutofit/>
            </a:bodyPr>
            <a:lstStyle/>
            <a:p>
              <a:endParaRPr sz="1050"/>
            </a:p>
          </p:txBody>
        </p:sp>
        <p:sp>
          <p:nvSpPr>
            <p:cNvPr id="306" name="Google Shape;6973;p88"/>
            <p:cNvSpPr/>
            <p:nvPr/>
          </p:nvSpPr>
          <p:spPr>
            <a:xfrm>
              <a:off x="-31025825" y="3980250"/>
              <a:ext cx="156750" cy="154250"/>
            </a:xfrm>
            <a:custGeom>
              <a:avLst/>
              <a:gdLst/>
              <a:ahLst/>
              <a:cxnLst/>
              <a:rect l="l" t="t" r="r" b="b"/>
              <a:pathLst>
                <a:path w="6270" h="6170" extrusionOk="0">
                  <a:moveTo>
                    <a:pt x="3119" y="1386"/>
                  </a:moveTo>
                  <a:cubicBezTo>
                    <a:pt x="3308" y="1386"/>
                    <a:pt x="3466" y="1544"/>
                    <a:pt x="3466" y="1733"/>
                  </a:cubicBezTo>
                  <a:cubicBezTo>
                    <a:pt x="3466" y="1953"/>
                    <a:pt x="3308" y="2079"/>
                    <a:pt x="3119" y="2079"/>
                  </a:cubicBezTo>
                  <a:cubicBezTo>
                    <a:pt x="2930" y="2079"/>
                    <a:pt x="2773" y="1953"/>
                    <a:pt x="2773" y="1733"/>
                  </a:cubicBezTo>
                  <a:cubicBezTo>
                    <a:pt x="2773" y="1544"/>
                    <a:pt x="2930" y="1386"/>
                    <a:pt x="3119" y="1386"/>
                  </a:cubicBezTo>
                  <a:close/>
                  <a:moveTo>
                    <a:pt x="3119" y="2741"/>
                  </a:moveTo>
                  <a:cubicBezTo>
                    <a:pt x="3308" y="2741"/>
                    <a:pt x="3466" y="2867"/>
                    <a:pt x="3466" y="3088"/>
                  </a:cubicBezTo>
                  <a:lnTo>
                    <a:pt x="3466" y="4474"/>
                  </a:lnTo>
                  <a:cubicBezTo>
                    <a:pt x="3466" y="4663"/>
                    <a:pt x="3308" y="4820"/>
                    <a:pt x="3119" y="4820"/>
                  </a:cubicBezTo>
                  <a:cubicBezTo>
                    <a:pt x="2930" y="4820"/>
                    <a:pt x="2773" y="4663"/>
                    <a:pt x="2773" y="4474"/>
                  </a:cubicBezTo>
                  <a:lnTo>
                    <a:pt x="2773" y="3088"/>
                  </a:lnTo>
                  <a:cubicBezTo>
                    <a:pt x="2773" y="2867"/>
                    <a:pt x="2930" y="2741"/>
                    <a:pt x="3119" y="2741"/>
                  </a:cubicBezTo>
                  <a:close/>
                  <a:moveTo>
                    <a:pt x="3151" y="0"/>
                  </a:moveTo>
                  <a:cubicBezTo>
                    <a:pt x="1449" y="0"/>
                    <a:pt x="63" y="1386"/>
                    <a:pt x="63" y="3088"/>
                  </a:cubicBezTo>
                  <a:cubicBezTo>
                    <a:pt x="63" y="3592"/>
                    <a:pt x="158" y="4096"/>
                    <a:pt x="441" y="4568"/>
                  </a:cubicBezTo>
                  <a:lnTo>
                    <a:pt x="63" y="5734"/>
                  </a:lnTo>
                  <a:cubicBezTo>
                    <a:pt x="0" y="5828"/>
                    <a:pt x="0" y="5955"/>
                    <a:pt x="126" y="6081"/>
                  </a:cubicBezTo>
                  <a:cubicBezTo>
                    <a:pt x="171" y="6125"/>
                    <a:pt x="263" y="6170"/>
                    <a:pt x="357" y="6170"/>
                  </a:cubicBezTo>
                  <a:cubicBezTo>
                    <a:pt x="396" y="6170"/>
                    <a:pt x="436" y="6162"/>
                    <a:pt x="473" y="6144"/>
                  </a:cubicBezTo>
                  <a:lnTo>
                    <a:pt x="1638" y="5765"/>
                  </a:lnTo>
                  <a:cubicBezTo>
                    <a:pt x="2079" y="6049"/>
                    <a:pt x="2615" y="6144"/>
                    <a:pt x="3151" y="6144"/>
                  </a:cubicBezTo>
                  <a:cubicBezTo>
                    <a:pt x="4852" y="6144"/>
                    <a:pt x="6270" y="4789"/>
                    <a:pt x="6270" y="3088"/>
                  </a:cubicBezTo>
                  <a:cubicBezTo>
                    <a:pt x="6270" y="1386"/>
                    <a:pt x="4852" y="0"/>
                    <a:pt x="3151"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37" name="Google Shape;7004;p88"/>
          <p:cNvGrpSpPr/>
          <p:nvPr/>
        </p:nvGrpSpPr>
        <p:grpSpPr>
          <a:xfrm>
            <a:off x="3781531" y="1707953"/>
            <a:ext cx="469273" cy="446093"/>
            <a:chOff x="-32576675" y="3944600"/>
            <a:chExt cx="307200" cy="292025"/>
          </a:xfrm>
          <a:solidFill>
            <a:srgbClr val="271C3E"/>
          </a:solidFill>
        </p:grpSpPr>
        <p:sp>
          <p:nvSpPr>
            <p:cNvPr id="338" name="Google Shape;7005;p88"/>
            <p:cNvSpPr/>
            <p:nvPr/>
          </p:nvSpPr>
          <p:spPr>
            <a:xfrm>
              <a:off x="-32482950" y="3944600"/>
              <a:ext cx="213475" cy="214650"/>
            </a:xfrm>
            <a:custGeom>
              <a:avLst/>
              <a:gdLst/>
              <a:ahLst/>
              <a:cxnLst/>
              <a:rect l="l" t="t" r="r" b="b"/>
              <a:pathLst>
                <a:path w="8539" h="8586" extrusionOk="0">
                  <a:moveTo>
                    <a:pt x="5156" y="1"/>
                  </a:moveTo>
                  <a:cubicBezTo>
                    <a:pt x="4372" y="1"/>
                    <a:pt x="3593" y="308"/>
                    <a:pt x="2994" y="922"/>
                  </a:cubicBezTo>
                  <a:lnTo>
                    <a:pt x="1450" y="2466"/>
                  </a:lnTo>
                  <a:cubicBezTo>
                    <a:pt x="1681" y="2417"/>
                    <a:pt x="1916" y="2392"/>
                    <a:pt x="2152" y="2392"/>
                  </a:cubicBezTo>
                  <a:cubicBezTo>
                    <a:pt x="2529" y="2392"/>
                    <a:pt x="2909" y="2456"/>
                    <a:pt x="3277" y="2592"/>
                  </a:cubicBezTo>
                  <a:lnTo>
                    <a:pt x="3939" y="1899"/>
                  </a:lnTo>
                  <a:cubicBezTo>
                    <a:pt x="4270" y="1568"/>
                    <a:pt x="4703" y="1402"/>
                    <a:pt x="5136" y="1402"/>
                  </a:cubicBezTo>
                  <a:cubicBezTo>
                    <a:pt x="5569" y="1402"/>
                    <a:pt x="6003" y="1568"/>
                    <a:pt x="6333" y="1899"/>
                  </a:cubicBezTo>
                  <a:cubicBezTo>
                    <a:pt x="7027" y="2592"/>
                    <a:pt x="7027" y="3631"/>
                    <a:pt x="6333" y="4325"/>
                  </a:cubicBezTo>
                  <a:lnTo>
                    <a:pt x="3939" y="6719"/>
                  </a:lnTo>
                  <a:cubicBezTo>
                    <a:pt x="3608" y="7050"/>
                    <a:pt x="3175" y="7215"/>
                    <a:pt x="2742" y="7215"/>
                  </a:cubicBezTo>
                  <a:cubicBezTo>
                    <a:pt x="2309" y="7215"/>
                    <a:pt x="1875" y="7050"/>
                    <a:pt x="1545" y="6719"/>
                  </a:cubicBezTo>
                  <a:cubicBezTo>
                    <a:pt x="1261" y="6435"/>
                    <a:pt x="1104" y="6089"/>
                    <a:pt x="1072" y="5742"/>
                  </a:cubicBezTo>
                  <a:lnTo>
                    <a:pt x="1" y="6782"/>
                  </a:lnTo>
                  <a:cubicBezTo>
                    <a:pt x="158" y="7097"/>
                    <a:pt x="348" y="7381"/>
                    <a:pt x="600" y="7664"/>
                  </a:cubicBezTo>
                  <a:cubicBezTo>
                    <a:pt x="1214" y="8278"/>
                    <a:pt x="2002" y="8586"/>
                    <a:pt x="2781" y="8586"/>
                  </a:cubicBezTo>
                  <a:cubicBezTo>
                    <a:pt x="3561" y="8586"/>
                    <a:pt x="4333" y="8278"/>
                    <a:pt x="4916" y="7664"/>
                  </a:cubicBezTo>
                  <a:lnTo>
                    <a:pt x="7342" y="5270"/>
                  </a:lnTo>
                  <a:cubicBezTo>
                    <a:pt x="8539" y="4073"/>
                    <a:pt x="8539" y="2151"/>
                    <a:pt x="7342" y="922"/>
                  </a:cubicBezTo>
                  <a:cubicBezTo>
                    <a:pt x="6727" y="308"/>
                    <a:pt x="5940" y="1"/>
                    <a:pt x="5156" y="1"/>
                  </a:cubicBezTo>
                  <a:close/>
                </a:path>
              </a:pathLst>
            </a:custGeom>
            <a:grpFill/>
            <a:ln>
              <a:noFill/>
            </a:ln>
          </p:spPr>
          <p:txBody>
            <a:bodyPr spcFirstLastPara="1" wrap="square" lIns="68569" tIns="68569" rIns="68569" bIns="68569" anchor="ctr" anchorCtr="0">
              <a:noAutofit/>
            </a:bodyPr>
            <a:lstStyle/>
            <a:p>
              <a:endParaRPr sz="1050"/>
            </a:p>
          </p:txBody>
        </p:sp>
        <p:sp>
          <p:nvSpPr>
            <p:cNvPr id="339" name="Google Shape;7006;p88"/>
            <p:cNvSpPr/>
            <p:nvPr/>
          </p:nvSpPr>
          <p:spPr>
            <a:xfrm>
              <a:off x="-32576675" y="4020200"/>
              <a:ext cx="215850" cy="216425"/>
            </a:xfrm>
            <a:custGeom>
              <a:avLst/>
              <a:gdLst/>
              <a:ahLst/>
              <a:cxnLst/>
              <a:rect l="l" t="t" r="r" b="b"/>
              <a:pathLst>
                <a:path w="8634" h="8657" extrusionOk="0">
                  <a:moveTo>
                    <a:pt x="5865" y="1"/>
                  </a:moveTo>
                  <a:cubicBezTo>
                    <a:pt x="5081" y="1"/>
                    <a:pt x="4301" y="308"/>
                    <a:pt x="3718" y="922"/>
                  </a:cubicBezTo>
                  <a:lnTo>
                    <a:pt x="1230" y="3411"/>
                  </a:lnTo>
                  <a:cubicBezTo>
                    <a:pt x="1" y="4640"/>
                    <a:pt x="1" y="6562"/>
                    <a:pt x="1230" y="7759"/>
                  </a:cubicBezTo>
                  <a:cubicBezTo>
                    <a:pt x="1844" y="8358"/>
                    <a:pt x="2632" y="8657"/>
                    <a:pt x="3415" y="8657"/>
                  </a:cubicBezTo>
                  <a:cubicBezTo>
                    <a:pt x="4199" y="8657"/>
                    <a:pt x="4979" y="8358"/>
                    <a:pt x="5577" y="7759"/>
                  </a:cubicBezTo>
                  <a:lnTo>
                    <a:pt x="7152" y="6184"/>
                  </a:lnTo>
                  <a:lnTo>
                    <a:pt x="7152" y="6184"/>
                  </a:lnTo>
                  <a:cubicBezTo>
                    <a:pt x="6938" y="6218"/>
                    <a:pt x="6719" y="6235"/>
                    <a:pt x="6499" y="6235"/>
                  </a:cubicBezTo>
                  <a:cubicBezTo>
                    <a:pt x="6106" y="6235"/>
                    <a:pt x="5709" y="6179"/>
                    <a:pt x="5325" y="6058"/>
                  </a:cubicBezTo>
                  <a:lnTo>
                    <a:pt x="4569" y="6814"/>
                  </a:lnTo>
                  <a:cubicBezTo>
                    <a:pt x="4238" y="7145"/>
                    <a:pt x="3805" y="7310"/>
                    <a:pt x="3372" y="7310"/>
                  </a:cubicBezTo>
                  <a:cubicBezTo>
                    <a:pt x="2939" y="7310"/>
                    <a:pt x="2505" y="7145"/>
                    <a:pt x="2175" y="6814"/>
                  </a:cubicBezTo>
                  <a:cubicBezTo>
                    <a:pt x="1513" y="6121"/>
                    <a:pt x="1513" y="5081"/>
                    <a:pt x="2175" y="4388"/>
                  </a:cubicBezTo>
                  <a:lnTo>
                    <a:pt x="4664" y="1899"/>
                  </a:lnTo>
                  <a:cubicBezTo>
                    <a:pt x="4994" y="1568"/>
                    <a:pt x="5428" y="1403"/>
                    <a:pt x="5861" y="1403"/>
                  </a:cubicBezTo>
                  <a:cubicBezTo>
                    <a:pt x="6294" y="1403"/>
                    <a:pt x="6727" y="1568"/>
                    <a:pt x="7058" y="1899"/>
                  </a:cubicBezTo>
                  <a:cubicBezTo>
                    <a:pt x="7342" y="2183"/>
                    <a:pt x="7499" y="2561"/>
                    <a:pt x="7531" y="2907"/>
                  </a:cubicBezTo>
                  <a:lnTo>
                    <a:pt x="8287" y="2151"/>
                  </a:lnTo>
                  <a:lnTo>
                    <a:pt x="8633" y="1805"/>
                  </a:lnTo>
                  <a:cubicBezTo>
                    <a:pt x="8476" y="1490"/>
                    <a:pt x="8287" y="1206"/>
                    <a:pt x="8035" y="922"/>
                  </a:cubicBezTo>
                  <a:cubicBezTo>
                    <a:pt x="7436" y="308"/>
                    <a:pt x="6648" y="1"/>
                    <a:pt x="5865"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51" name="Google Shape;7018;p88"/>
          <p:cNvGrpSpPr/>
          <p:nvPr/>
        </p:nvGrpSpPr>
        <p:grpSpPr>
          <a:xfrm>
            <a:off x="6730347" y="1707238"/>
            <a:ext cx="446398" cy="445214"/>
            <a:chOff x="-30735200" y="3910925"/>
            <a:chExt cx="292225" cy="291450"/>
          </a:xfrm>
          <a:solidFill>
            <a:srgbClr val="271C3E"/>
          </a:solidFill>
        </p:grpSpPr>
        <p:sp>
          <p:nvSpPr>
            <p:cNvPr id="352" name="Google Shape;7019;p88"/>
            <p:cNvSpPr/>
            <p:nvPr/>
          </p:nvSpPr>
          <p:spPr>
            <a:xfrm>
              <a:off x="-30683225" y="3962900"/>
              <a:ext cx="188275" cy="186700"/>
            </a:xfrm>
            <a:custGeom>
              <a:avLst/>
              <a:gdLst/>
              <a:ahLst/>
              <a:cxnLst/>
              <a:rect l="l" t="t" r="r" b="b"/>
              <a:pathLst>
                <a:path w="7531" h="7468" extrusionOk="0">
                  <a:moveTo>
                    <a:pt x="3750" y="663"/>
                  </a:moveTo>
                  <a:cubicBezTo>
                    <a:pt x="3939" y="663"/>
                    <a:pt x="4096" y="820"/>
                    <a:pt x="4096" y="1009"/>
                  </a:cubicBezTo>
                  <a:lnTo>
                    <a:pt x="4096" y="3624"/>
                  </a:lnTo>
                  <a:lnTo>
                    <a:pt x="5357" y="4884"/>
                  </a:lnTo>
                  <a:cubicBezTo>
                    <a:pt x="5514" y="5042"/>
                    <a:pt x="5514" y="5231"/>
                    <a:pt x="5357" y="5357"/>
                  </a:cubicBezTo>
                  <a:cubicBezTo>
                    <a:pt x="5294" y="5420"/>
                    <a:pt x="5207" y="5451"/>
                    <a:pt x="5120" y="5451"/>
                  </a:cubicBezTo>
                  <a:cubicBezTo>
                    <a:pt x="5034" y="5451"/>
                    <a:pt x="4947" y="5420"/>
                    <a:pt x="4884" y="5357"/>
                  </a:cubicBezTo>
                  <a:lnTo>
                    <a:pt x="3498" y="3971"/>
                  </a:lnTo>
                  <a:cubicBezTo>
                    <a:pt x="3435" y="3908"/>
                    <a:pt x="3403" y="3813"/>
                    <a:pt x="3403" y="3719"/>
                  </a:cubicBezTo>
                  <a:lnTo>
                    <a:pt x="3403" y="1009"/>
                  </a:lnTo>
                  <a:cubicBezTo>
                    <a:pt x="3403" y="820"/>
                    <a:pt x="3561" y="663"/>
                    <a:pt x="3750" y="663"/>
                  </a:cubicBezTo>
                  <a:close/>
                  <a:moveTo>
                    <a:pt x="3750" y="1"/>
                  </a:moveTo>
                  <a:cubicBezTo>
                    <a:pt x="1671" y="1"/>
                    <a:pt x="1" y="1702"/>
                    <a:pt x="1" y="3750"/>
                  </a:cubicBezTo>
                  <a:cubicBezTo>
                    <a:pt x="1" y="5829"/>
                    <a:pt x="1702" y="7468"/>
                    <a:pt x="3750" y="7468"/>
                  </a:cubicBezTo>
                  <a:cubicBezTo>
                    <a:pt x="5798" y="7468"/>
                    <a:pt x="7499" y="5798"/>
                    <a:pt x="7499" y="3750"/>
                  </a:cubicBezTo>
                  <a:cubicBezTo>
                    <a:pt x="7530" y="1702"/>
                    <a:pt x="5829" y="1"/>
                    <a:pt x="3750" y="1"/>
                  </a:cubicBezTo>
                  <a:close/>
                </a:path>
              </a:pathLst>
            </a:custGeom>
            <a:grpFill/>
            <a:ln>
              <a:noFill/>
            </a:ln>
          </p:spPr>
          <p:txBody>
            <a:bodyPr spcFirstLastPara="1" wrap="square" lIns="68569" tIns="68569" rIns="68569" bIns="68569" anchor="ctr" anchorCtr="0">
              <a:noAutofit/>
            </a:bodyPr>
            <a:lstStyle/>
            <a:p>
              <a:endParaRPr sz="1050"/>
            </a:p>
          </p:txBody>
        </p:sp>
        <p:sp>
          <p:nvSpPr>
            <p:cNvPr id="353" name="Google Shape;7020;p88"/>
            <p:cNvSpPr/>
            <p:nvPr/>
          </p:nvSpPr>
          <p:spPr>
            <a:xfrm>
              <a:off x="-30735200" y="3910925"/>
              <a:ext cx="292225" cy="291450"/>
            </a:xfrm>
            <a:custGeom>
              <a:avLst/>
              <a:gdLst/>
              <a:ahLst/>
              <a:cxnLst/>
              <a:rect l="l" t="t" r="r" b="b"/>
              <a:pathLst>
                <a:path w="11689" h="11658" extrusionOk="0">
                  <a:moveTo>
                    <a:pt x="5829" y="1355"/>
                  </a:moveTo>
                  <a:cubicBezTo>
                    <a:pt x="8286" y="1355"/>
                    <a:pt x="10271" y="3372"/>
                    <a:pt x="10271" y="5829"/>
                  </a:cubicBezTo>
                  <a:cubicBezTo>
                    <a:pt x="10271" y="8286"/>
                    <a:pt x="8318" y="10271"/>
                    <a:pt x="5829" y="10271"/>
                  </a:cubicBezTo>
                  <a:cubicBezTo>
                    <a:pt x="3403" y="10271"/>
                    <a:pt x="1387" y="8255"/>
                    <a:pt x="1387" y="5829"/>
                  </a:cubicBezTo>
                  <a:cubicBezTo>
                    <a:pt x="1387" y="3372"/>
                    <a:pt x="3371" y="1355"/>
                    <a:pt x="5829" y="1355"/>
                  </a:cubicBezTo>
                  <a:close/>
                  <a:moveTo>
                    <a:pt x="5829" y="1"/>
                  </a:moveTo>
                  <a:cubicBezTo>
                    <a:pt x="2647" y="1"/>
                    <a:pt x="0" y="2616"/>
                    <a:pt x="0" y="5829"/>
                  </a:cubicBezTo>
                  <a:cubicBezTo>
                    <a:pt x="0" y="9011"/>
                    <a:pt x="2647" y="11657"/>
                    <a:pt x="5829" y="11657"/>
                  </a:cubicBezTo>
                  <a:cubicBezTo>
                    <a:pt x="9011" y="11657"/>
                    <a:pt x="11657" y="9011"/>
                    <a:pt x="11657" y="5829"/>
                  </a:cubicBezTo>
                  <a:cubicBezTo>
                    <a:pt x="11689" y="2616"/>
                    <a:pt x="9042" y="1"/>
                    <a:pt x="5829" y="1"/>
                  </a:cubicBezTo>
                  <a:close/>
                </a:path>
              </a:pathLst>
            </a:custGeom>
            <a:grpFill/>
            <a:ln>
              <a:noFill/>
            </a:ln>
          </p:spPr>
          <p:txBody>
            <a:bodyPr spcFirstLastPara="1" wrap="square" lIns="68569" tIns="68569" rIns="68569" bIns="68569" anchor="ctr" anchorCtr="0">
              <a:noAutofit/>
            </a:bodyPr>
            <a:lstStyle/>
            <a:p>
              <a:endParaRPr sz="1050"/>
            </a:p>
          </p:txBody>
        </p:sp>
      </p:grpSp>
      <p:sp>
        <p:nvSpPr>
          <p:cNvPr id="355" name="Google Shape;5917;p86"/>
          <p:cNvSpPr/>
          <p:nvPr/>
        </p:nvSpPr>
        <p:spPr>
          <a:xfrm>
            <a:off x="4339773" y="2577097"/>
            <a:ext cx="451033" cy="463173"/>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rgbClr val="271C3E"/>
          </a:solidFill>
          <a:ln>
            <a:noFill/>
          </a:ln>
        </p:spPr>
        <p:txBody>
          <a:bodyPr spcFirstLastPara="1" wrap="square" lIns="68569" tIns="68569" rIns="68569" bIns="68569" anchor="ctr" anchorCtr="0">
            <a:noAutofit/>
          </a:bodyPr>
          <a:lstStyle/>
          <a:p>
            <a:endParaRPr sz="1050"/>
          </a:p>
        </p:txBody>
      </p:sp>
      <p:sp>
        <p:nvSpPr>
          <p:cNvPr id="356" name="Google Shape;5955;p86"/>
          <p:cNvSpPr/>
          <p:nvPr/>
        </p:nvSpPr>
        <p:spPr>
          <a:xfrm>
            <a:off x="4879374" y="2649496"/>
            <a:ext cx="459005" cy="390768"/>
          </a:xfrm>
          <a:custGeom>
            <a:avLst/>
            <a:gdLst/>
            <a:ahLst/>
            <a:cxnLst/>
            <a:rect l="l" t="t" r="r" b="b"/>
            <a:pathLst>
              <a:path w="12666" h="10713" extrusionOk="0">
                <a:moveTo>
                  <a:pt x="1765" y="3309"/>
                </a:moveTo>
                <a:lnTo>
                  <a:pt x="1765" y="7058"/>
                </a:lnTo>
                <a:cubicBezTo>
                  <a:pt x="1765" y="7278"/>
                  <a:pt x="1954" y="7436"/>
                  <a:pt x="2206" y="7436"/>
                </a:cubicBezTo>
                <a:lnTo>
                  <a:pt x="2615" y="7436"/>
                </a:lnTo>
                <a:lnTo>
                  <a:pt x="2615" y="9925"/>
                </a:lnTo>
                <a:lnTo>
                  <a:pt x="788" y="9925"/>
                </a:lnTo>
                <a:lnTo>
                  <a:pt x="788" y="3309"/>
                </a:lnTo>
                <a:close/>
                <a:moveTo>
                  <a:pt x="5073" y="3309"/>
                </a:moveTo>
                <a:lnTo>
                  <a:pt x="5073" y="7058"/>
                </a:lnTo>
                <a:cubicBezTo>
                  <a:pt x="5073" y="7278"/>
                  <a:pt x="5262" y="7436"/>
                  <a:pt x="5514" y="7436"/>
                </a:cubicBezTo>
                <a:lnTo>
                  <a:pt x="5892" y="7436"/>
                </a:lnTo>
                <a:lnTo>
                  <a:pt x="5892" y="9925"/>
                </a:lnTo>
                <a:lnTo>
                  <a:pt x="3403" y="9925"/>
                </a:lnTo>
                <a:lnTo>
                  <a:pt x="3403" y="7436"/>
                </a:lnTo>
                <a:lnTo>
                  <a:pt x="3813" y="7436"/>
                </a:lnTo>
                <a:cubicBezTo>
                  <a:pt x="4033" y="7436"/>
                  <a:pt x="4254" y="7247"/>
                  <a:pt x="4254" y="7058"/>
                </a:cubicBezTo>
                <a:lnTo>
                  <a:pt x="4254" y="3309"/>
                </a:lnTo>
                <a:close/>
                <a:moveTo>
                  <a:pt x="8412" y="3309"/>
                </a:moveTo>
                <a:lnTo>
                  <a:pt x="8412" y="7058"/>
                </a:lnTo>
                <a:cubicBezTo>
                  <a:pt x="8412" y="7278"/>
                  <a:pt x="8601" y="7436"/>
                  <a:pt x="8853" y="7436"/>
                </a:cubicBezTo>
                <a:lnTo>
                  <a:pt x="9294" y="7436"/>
                </a:lnTo>
                <a:lnTo>
                  <a:pt x="9294" y="9925"/>
                </a:lnTo>
                <a:lnTo>
                  <a:pt x="6711" y="9925"/>
                </a:lnTo>
                <a:lnTo>
                  <a:pt x="6711" y="7436"/>
                </a:lnTo>
                <a:lnTo>
                  <a:pt x="7152" y="7436"/>
                </a:lnTo>
                <a:cubicBezTo>
                  <a:pt x="7404" y="7436"/>
                  <a:pt x="7593" y="7247"/>
                  <a:pt x="7593" y="7058"/>
                </a:cubicBezTo>
                <a:lnTo>
                  <a:pt x="7593" y="3309"/>
                </a:lnTo>
                <a:close/>
                <a:moveTo>
                  <a:pt x="11815" y="3309"/>
                </a:moveTo>
                <a:lnTo>
                  <a:pt x="11815" y="9925"/>
                </a:lnTo>
                <a:lnTo>
                  <a:pt x="9988" y="9925"/>
                </a:lnTo>
                <a:lnTo>
                  <a:pt x="9988" y="7436"/>
                </a:lnTo>
                <a:lnTo>
                  <a:pt x="10429" y="7436"/>
                </a:lnTo>
                <a:cubicBezTo>
                  <a:pt x="10649" y="7436"/>
                  <a:pt x="10870" y="7247"/>
                  <a:pt x="10870" y="7058"/>
                </a:cubicBezTo>
                <a:lnTo>
                  <a:pt x="10870" y="3309"/>
                </a:lnTo>
                <a:close/>
                <a:moveTo>
                  <a:pt x="379" y="1"/>
                </a:moveTo>
                <a:cubicBezTo>
                  <a:pt x="158" y="1"/>
                  <a:pt x="1" y="190"/>
                  <a:pt x="1" y="379"/>
                </a:cubicBezTo>
                <a:lnTo>
                  <a:pt x="1" y="10334"/>
                </a:lnTo>
                <a:cubicBezTo>
                  <a:pt x="1" y="10555"/>
                  <a:pt x="190" y="10712"/>
                  <a:pt x="379" y="10712"/>
                </a:cubicBezTo>
                <a:lnTo>
                  <a:pt x="12224" y="10712"/>
                </a:lnTo>
                <a:cubicBezTo>
                  <a:pt x="12476" y="10712"/>
                  <a:pt x="12665" y="10523"/>
                  <a:pt x="12665" y="10334"/>
                </a:cubicBezTo>
                <a:lnTo>
                  <a:pt x="12665" y="379"/>
                </a:lnTo>
                <a:cubicBezTo>
                  <a:pt x="12634" y="190"/>
                  <a:pt x="12445" y="1"/>
                  <a:pt x="12224" y="1"/>
                </a:cubicBezTo>
                <a:close/>
              </a:path>
            </a:pathLst>
          </a:custGeom>
          <a:solidFill>
            <a:srgbClr val="271C3E"/>
          </a:solidFill>
          <a:ln>
            <a:noFill/>
          </a:ln>
        </p:spPr>
        <p:txBody>
          <a:bodyPr spcFirstLastPara="1" wrap="square" lIns="68569" tIns="68569" rIns="68569" bIns="68569" anchor="ctr" anchorCtr="0">
            <a:noAutofit/>
          </a:bodyPr>
          <a:lstStyle/>
          <a:p>
            <a:endParaRPr sz="1050"/>
          </a:p>
        </p:txBody>
      </p:sp>
      <p:grpSp>
        <p:nvGrpSpPr>
          <p:cNvPr id="357" name="Google Shape;5983;p86"/>
          <p:cNvGrpSpPr/>
          <p:nvPr/>
        </p:nvGrpSpPr>
        <p:grpSpPr>
          <a:xfrm>
            <a:off x="5526834" y="2589234"/>
            <a:ext cx="461288" cy="462005"/>
            <a:chOff x="-38538975" y="3954250"/>
            <a:chExt cx="318225" cy="316650"/>
          </a:xfrm>
          <a:solidFill>
            <a:srgbClr val="271C3E"/>
          </a:solidFill>
        </p:grpSpPr>
        <p:sp>
          <p:nvSpPr>
            <p:cNvPr id="358" name="Google Shape;5984;p86"/>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grpFill/>
            <a:ln>
              <a:noFill/>
            </a:ln>
          </p:spPr>
          <p:txBody>
            <a:bodyPr spcFirstLastPara="1" wrap="square" lIns="68569" tIns="68569" rIns="68569" bIns="68569" anchor="ctr" anchorCtr="0">
              <a:noAutofit/>
            </a:bodyPr>
            <a:lstStyle/>
            <a:p>
              <a:endParaRPr sz="1050"/>
            </a:p>
          </p:txBody>
        </p:sp>
        <p:sp>
          <p:nvSpPr>
            <p:cNvPr id="359" name="Google Shape;5985;p86"/>
            <p:cNvSpPr/>
            <p:nvPr/>
          </p:nvSpPr>
          <p:spPr>
            <a:xfrm>
              <a:off x="-38496450" y="4081725"/>
              <a:ext cx="275700" cy="189175"/>
            </a:xfrm>
            <a:custGeom>
              <a:avLst/>
              <a:gdLst/>
              <a:ahLst/>
              <a:cxnLst/>
              <a:rect l="l" t="t" r="r" b="b"/>
              <a:pathLst>
                <a:path w="11028" h="7567"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60" name="Google Shape;5986;p86"/>
          <p:cNvGrpSpPr/>
          <p:nvPr/>
        </p:nvGrpSpPr>
        <p:grpSpPr>
          <a:xfrm>
            <a:off x="7353853" y="2571605"/>
            <a:ext cx="465818" cy="464303"/>
            <a:chOff x="-37385100" y="3949908"/>
            <a:chExt cx="321350" cy="318225"/>
          </a:xfrm>
          <a:solidFill>
            <a:srgbClr val="271C3E"/>
          </a:solidFill>
        </p:grpSpPr>
        <p:sp>
          <p:nvSpPr>
            <p:cNvPr id="361" name="Google Shape;5987;p86"/>
            <p:cNvSpPr/>
            <p:nvPr/>
          </p:nvSpPr>
          <p:spPr>
            <a:xfrm>
              <a:off x="-37190575" y="4145233"/>
              <a:ext cx="126825" cy="122900"/>
            </a:xfrm>
            <a:custGeom>
              <a:avLst/>
              <a:gdLst/>
              <a:ahLst/>
              <a:cxnLst/>
              <a:rect l="l" t="t" r="r" b="b"/>
              <a:pathLst>
                <a:path w="5073" h="4916" extrusionOk="0">
                  <a:moveTo>
                    <a:pt x="2238" y="1"/>
                  </a:moveTo>
                  <a:cubicBezTo>
                    <a:pt x="1986" y="442"/>
                    <a:pt x="1671" y="820"/>
                    <a:pt x="1324" y="1229"/>
                  </a:cubicBezTo>
                  <a:cubicBezTo>
                    <a:pt x="946" y="1671"/>
                    <a:pt x="473" y="1986"/>
                    <a:pt x="1" y="2238"/>
                  </a:cubicBezTo>
                  <a:lnTo>
                    <a:pt x="2206" y="4443"/>
                  </a:lnTo>
                  <a:cubicBezTo>
                    <a:pt x="2521" y="4758"/>
                    <a:pt x="2923" y="4916"/>
                    <a:pt x="3325" y="4916"/>
                  </a:cubicBezTo>
                  <a:cubicBezTo>
                    <a:pt x="3726" y="4916"/>
                    <a:pt x="4128" y="4758"/>
                    <a:pt x="4443" y="4443"/>
                  </a:cubicBezTo>
                  <a:cubicBezTo>
                    <a:pt x="5073" y="3813"/>
                    <a:pt x="5073" y="2836"/>
                    <a:pt x="4443" y="2206"/>
                  </a:cubicBezTo>
                  <a:lnTo>
                    <a:pt x="2238" y="1"/>
                  </a:lnTo>
                  <a:close/>
                </a:path>
              </a:pathLst>
            </a:custGeom>
            <a:grpFill/>
            <a:ln>
              <a:noFill/>
            </a:ln>
          </p:spPr>
          <p:txBody>
            <a:bodyPr spcFirstLastPara="1" wrap="square" lIns="68569" tIns="68569" rIns="68569" bIns="68569" anchor="ctr" anchorCtr="0">
              <a:noAutofit/>
            </a:bodyPr>
            <a:lstStyle/>
            <a:p>
              <a:endParaRPr sz="1050"/>
            </a:p>
          </p:txBody>
        </p:sp>
        <p:sp>
          <p:nvSpPr>
            <p:cNvPr id="362" name="Google Shape;5988;p86"/>
            <p:cNvSpPr/>
            <p:nvPr/>
          </p:nvSpPr>
          <p:spPr>
            <a:xfrm>
              <a:off x="-37385100" y="3949908"/>
              <a:ext cx="248125" cy="248950"/>
            </a:xfrm>
            <a:custGeom>
              <a:avLst/>
              <a:gdLst/>
              <a:ahLst/>
              <a:cxnLst/>
              <a:rect l="l" t="t" r="r" b="b"/>
              <a:pathLst>
                <a:path w="9925" h="9958" extrusionOk="0">
                  <a:moveTo>
                    <a:pt x="4978" y="1702"/>
                  </a:moveTo>
                  <a:cubicBezTo>
                    <a:pt x="6774" y="1702"/>
                    <a:pt x="8286" y="3214"/>
                    <a:pt x="8286" y="5010"/>
                  </a:cubicBezTo>
                  <a:cubicBezTo>
                    <a:pt x="8254" y="5892"/>
                    <a:pt x="7939" y="6711"/>
                    <a:pt x="7341" y="7310"/>
                  </a:cubicBezTo>
                  <a:cubicBezTo>
                    <a:pt x="6742" y="7908"/>
                    <a:pt x="5923" y="8318"/>
                    <a:pt x="4978" y="8318"/>
                  </a:cubicBezTo>
                  <a:cubicBezTo>
                    <a:pt x="3151" y="8318"/>
                    <a:pt x="1670" y="6837"/>
                    <a:pt x="1670" y="5010"/>
                  </a:cubicBezTo>
                  <a:cubicBezTo>
                    <a:pt x="1670" y="3214"/>
                    <a:pt x="3151" y="1702"/>
                    <a:pt x="4978" y="1702"/>
                  </a:cubicBezTo>
                  <a:close/>
                  <a:moveTo>
                    <a:pt x="4978" y="1"/>
                  </a:moveTo>
                  <a:cubicBezTo>
                    <a:pt x="2268" y="1"/>
                    <a:pt x="0" y="2269"/>
                    <a:pt x="0" y="4978"/>
                  </a:cubicBezTo>
                  <a:cubicBezTo>
                    <a:pt x="0" y="7688"/>
                    <a:pt x="2268" y="9956"/>
                    <a:pt x="4978" y="9956"/>
                  </a:cubicBezTo>
                  <a:cubicBezTo>
                    <a:pt x="5013" y="9957"/>
                    <a:pt x="5048" y="9957"/>
                    <a:pt x="5083" y="9957"/>
                  </a:cubicBezTo>
                  <a:cubicBezTo>
                    <a:pt x="6367" y="9957"/>
                    <a:pt x="7586" y="9395"/>
                    <a:pt x="8506" y="8444"/>
                  </a:cubicBezTo>
                  <a:cubicBezTo>
                    <a:pt x="9420" y="7499"/>
                    <a:pt x="9924" y="6270"/>
                    <a:pt x="9924" y="4978"/>
                  </a:cubicBezTo>
                  <a:cubicBezTo>
                    <a:pt x="9924" y="2269"/>
                    <a:pt x="7687" y="1"/>
                    <a:pt x="4978"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63" name="Google Shape;6005;p86"/>
          <p:cNvGrpSpPr/>
          <p:nvPr/>
        </p:nvGrpSpPr>
        <p:grpSpPr>
          <a:xfrm>
            <a:off x="4901348" y="3495290"/>
            <a:ext cx="406289" cy="408912"/>
            <a:chOff x="-40011050" y="3972375"/>
            <a:chExt cx="316650" cy="316625"/>
          </a:xfrm>
          <a:solidFill>
            <a:srgbClr val="271C3E"/>
          </a:solidFill>
        </p:grpSpPr>
        <p:sp>
          <p:nvSpPr>
            <p:cNvPr id="364" name="Google Shape;6006;p86"/>
            <p:cNvSpPr/>
            <p:nvPr/>
          </p:nvSpPr>
          <p:spPr>
            <a:xfrm>
              <a:off x="-40011050" y="3972375"/>
              <a:ext cx="316650" cy="232350"/>
            </a:xfrm>
            <a:custGeom>
              <a:avLst/>
              <a:gdLst/>
              <a:ahLst/>
              <a:cxnLst/>
              <a:rect l="l" t="t" r="r" b="b"/>
              <a:pathLst>
                <a:path w="12666" h="9294" extrusionOk="0">
                  <a:moveTo>
                    <a:pt x="11405" y="1701"/>
                  </a:moveTo>
                  <a:cubicBezTo>
                    <a:pt x="11626" y="1701"/>
                    <a:pt x="11846" y="1890"/>
                    <a:pt x="11846" y="2142"/>
                  </a:cubicBezTo>
                  <a:cubicBezTo>
                    <a:pt x="11846" y="3749"/>
                    <a:pt x="11090" y="4663"/>
                    <a:pt x="9956" y="4978"/>
                  </a:cubicBezTo>
                  <a:cubicBezTo>
                    <a:pt x="10051" y="4631"/>
                    <a:pt x="10145" y="4222"/>
                    <a:pt x="10145" y="3844"/>
                  </a:cubicBezTo>
                  <a:lnTo>
                    <a:pt x="10145" y="1701"/>
                  </a:lnTo>
                  <a:close/>
                  <a:moveTo>
                    <a:pt x="2584" y="1701"/>
                  </a:moveTo>
                  <a:lnTo>
                    <a:pt x="2584" y="3812"/>
                  </a:lnTo>
                  <a:cubicBezTo>
                    <a:pt x="2584" y="4222"/>
                    <a:pt x="2647" y="4600"/>
                    <a:pt x="2773" y="5009"/>
                  </a:cubicBezTo>
                  <a:cubicBezTo>
                    <a:pt x="1639" y="4694"/>
                    <a:pt x="851" y="3781"/>
                    <a:pt x="851" y="2142"/>
                  </a:cubicBezTo>
                  <a:cubicBezTo>
                    <a:pt x="851" y="1890"/>
                    <a:pt x="1040" y="1701"/>
                    <a:pt x="1292" y="1701"/>
                  </a:cubicBezTo>
                  <a:close/>
                  <a:moveTo>
                    <a:pt x="4065" y="3655"/>
                  </a:moveTo>
                  <a:cubicBezTo>
                    <a:pt x="4317" y="3655"/>
                    <a:pt x="4506" y="3875"/>
                    <a:pt x="4506" y="4096"/>
                  </a:cubicBezTo>
                  <a:cubicBezTo>
                    <a:pt x="4506" y="4631"/>
                    <a:pt x="4821" y="5041"/>
                    <a:pt x="5262" y="5261"/>
                  </a:cubicBezTo>
                  <a:cubicBezTo>
                    <a:pt x="5451" y="5324"/>
                    <a:pt x="5577" y="5608"/>
                    <a:pt x="5482" y="5797"/>
                  </a:cubicBezTo>
                  <a:cubicBezTo>
                    <a:pt x="5431" y="5952"/>
                    <a:pt x="5229" y="6065"/>
                    <a:pt x="5054" y="6065"/>
                  </a:cubicBezTo>
                  <a:cubicBezTo>
                    <a:pt x="5017" y="6065"/>
                    <a:pt x="4980" y="6060"/>
                    <a:pt x="4947" y="6049"/>
                  </a:cubicBezTo>
                  <a:cubicBezTo>
                    <a:pt x="4128" y="5734"/>
                    <a:pt x="3655" y="4946"/>
                    <a:pt x="3655" y="4096"/>
                  </a:cubicBezTo>
                  <a:cubicBezTo>
                    <a:pt x="3655" y="3875"/>
                    <a:pt x="3844" y="3655"/>
                    <a:pt x="4065" y="3655"/>
                  </a:cubicBezTo>
                  <a:close/>
                  <a:moveTo>
                    <a:pt x="2993" y="0"/>
                  </a:moveTo>
                  <a:cubicBezTo>
                    <a:pt x="2741" y="0"/>
                    <a:pt x="2552" y="189"/>
                    <a:pt x="2552" y="441"/>
                  </a:cubicBezTo>
                  <a:lnTo>
                    <a:pt x="2552" y="882"/>
                  </a:lnTo>
                  <a:lnTo>
                    <a:pt x="1261" y="882"/>
                  </a:lnTo>
                  <a:cubicBezTo>
                    <a:pt x="536" y="882"/>
                    <a:pt x="1" y="1418"/>
                    <a:pt x="1" y="2142"/>
                  </a:cubicBezTo>
                  <a:cubicBezTo>
                    <a:pt x="1" y="4568"/>
                    <a:pt x="1513" y="5797"/>
                    <a:pt x="3183" y="5923"/>
                  </a:cubicBezTo>
                  <a:cubicBezTo>
                    <a:pt x="4159" y="7372"/>
                    <a:pt x="5073" y="7089"/>
                    <a:pt x="5073" y="7687"/>
                  </a:cubicBezTo>
                  <a:cubicBezTo>
                    <a:pt x="5073" y="8286"/>
                    <a:pt x="4821" y="8884"/>
                    <a:pt x="4443" y="9294"/>
                  </a:cubicBezTo>
                  <a:lnTo>
                    <a:pt x="8192" y="9294"/>
                  </a:lnTo>
                  <a:cubicBezTo>
                    <a:pt x="7782" y="8884"/>
                    <a:pt x="7562" y="8286"/>
                    <a:pt x="7562" y="7687"/>
                  </a:cubicBezTo>
                  <a:cubicBezTo>
                    <a:pt x="7562" y="7089"/>
                    <a:pt x="8507" y="7372"/>
                    <a:pt x="9484" y="5923"/>
                  </a:cubicBezTo>
                  <a:cubicBezTo>
                    <a:pt x="11216" y="5797"/>
                    <a:pt x="12666" y="4537"/>
                    <a:pt x="12666" y="2142"/>
                  </a:cubicBezTo>
                  <a:cubicBezTo>
                    <a:pt x="12666" y="1418"/>
                    <a:pt x="12098" y="882"/>
                    <a:pt x="11405" y="882"/>
                  </a:cubicBezTo>
                  <a:lnTo>
                    <a:pt x="10145" y="882"/>
                  </a:lnTo>
                  <a:lnTo>
                    <a:pt x="10145" y="441"/>
                  </a:lnTo>
                  <a:cubicBezTo>
                    <a:pt x="10145" y="189"/>
                    <a:pt x="9956" y="0"/>
                    <a:pt x="9704" y="0"/>
                  </a:cubicBezTo>
                  <a:close/>
                </a:path>
              </a:pathLst>
            </a:custGeom>
            <a:grpFill/>
            <a:ln>
              <a:noFill/>
            </a:ln>
          </p:spPr>
          <p:txBody>
            <a:bodyPr spcFirstLastPara="1" wrap="square" lIns="68569" tIns="68569" rIns="68569" bIns="68569" anchor="ctr" anchorCtr="0">
              <a:noAutofit/>
            </a:bodyPr>
            <a:lstStyle/>
            <a:p>
              <a:endParaRPr sz="1050"/>
            </a:p>
          </p:txBody>
        </p:sp>
        <p:sp>
          <p:nvSpPr>
            <p:cNvPr id="365" name="Google Shape;6007;p86"/>
            <p:cNvSpPr/>
            <p:nvPr/>
          </p:nvSpPr>
          <p:spPr>
            <a:xfrm>
              <a:off x="-39950400" y="4225975"/>
              <a:ext cx="194575" cy="63025"/>
            </a:xfrm>
            <a:custGeom>
              <a:avLst/>
              <a:gdLst/>
              <a:ahLst/>
              <a:cxnLst/>
              <a:rect l="l" t="t" r="r" b="b"/>
              <a:pathLst>
                <a:path w="7783" h="2521" extrusionOk="0">
                  <a:moveTo>
                    <a:pt x="757" y="1"/>
                  </a:moveTo>
                  <a:lnTo>
                    <a:pt x="63" y="1954"/>
                  </a:lnTo>
                  <a:cubicBezTo>
                    <a:pt x="0" y="2237"/>
                    <a:pt x="158" y="2521"/>
                    <a:pt x="473" y="2521"/>
                  </a:cubicBezTo>
                  <a:lnTo>
                    <a:pt x="7278" y="2521"/>
                  </a:lnTo>
                  <a:cubicBezTo>
                    <a:pt x="7593" y="2521"/>
                    <a:pt x="7782" y="2237"/>
                    <a:pt x="7688" y="1954"/>
                  </a:cubicBezTo>
                  <a:lnTo>
                    <a:pt x="6995" y="1"/>
                  </a:lnTo>
                  <a:close/>
                </a:path>
              </a:pathLst>
            </a:custGeom>
            <a:grpFill/>
            <a:ln>
              <a:noFill/>
            </a:ln>
          </p:spPr>
          <p:txBody>
            <a:bodyPr spcFirstLastPara="1" wrap="square" lIns="68569" tIns="68569" rIns="68569" bIns="68569" anchor="ctr" anchorCtr="0">
              <a:noAutofit/>
            </a:bodyPr>
            <a:lstStyle/>
            <a:p>
              <a:endParaRPr sz="1050"/>
            </a:p>
          </p:txBody>
        </p:sp>
      </p:grpSp>
      <p:grpSp>
        <p:nvGrpSpPr>
          <p:cNvPr id="366" name="Google Shape;6020;p86"/>
          <p:cNvGrpSpPr/>
          <p:nvPr/>
        </p:nvGrpSpPr>
        <p:grpSpPr>
          <a:xfrm>
            <a:off x="6148312" y="2583009"/>
            <a:ext cx="272918" cy="462005"/>
            <a:chOff x="-38109725" y="3955025"/>
            <a:chExt cx="188275" cy="316650"/>
          </a:xfrm>
          <a:solidFill>
            <a:srgbClr val="271C3E"/>
          </a:solidFill>
        </p:grpSpPr>
        <p:sp>
          <p:nvSpPr>
            <p:cNvPr id="367" name="Google Shape;6021;p86"/>
            <p:cNvSpPr/>
            <p:nvPr/>
          </p:nvSpPr>
          <p:spPr>
            <a:xfrm>
              <a:off x="-38109725" y="3955025"/>
              <a:ext cx="188275" cy="220575"/>
            </a:xfrm>
            <a:custGeom>
              <a:avLst/>
              <a:gdLst/>
              <a:ahLst/>
              <a:cxnLst/>
              <a:rect l="l" t="t" r="r" b="b"/>
              <a:pathLst>
                <a:path w="7531" h="8823" extrusionOk="0">
                  <a:moveTo>
                    <a:pt x="3372" y="1"/>
                  </a:moveTo>
                  <a:lnTo>
                    <a:pt x="95" y="5703"/>
                  </a:lnTo>
                  <a:cubicBezTo>
                    <a:pt x="1" y="5829"/>
                    <a:pt x="1" y="5987"/>
                    <a:pt x="95" y="6113"/>
                  </a:cubicBezTo>
                  <a:lnTo>
                    <a:pt x="1418" y="8822"/>
                  </a:lnTo>
                  <a:lnTo>
                    <a:pt x="6081" y="8822"/>
                  </a:lnTo>
                  <a:lnTo>
                    <a:pt x="7467" y="6113"/>
                  </a:lnTo>
                  <a:cubicBezTo>
                    <a:pt x="7530" y="5987"/>
                    <a:pt x="7499" y="5829"/>
                    <a:pt x="7467" y="5703"/>
                  </a:cubicBezTo>
                  <a:lnTo>
                    <a:pt x="4191" y="1"/>
                  </a:lnTo>
                  <a:lnTo>
                    <a:pt x="4191" y="4727"/>
                  </a:lnTo>
                  <a:cubicBezTo>
                    <a:pt x="4663" y="4884"/>
                    <a:pt x="5010" y="5357"/>
                    <a:pt x="5010" y="5892"/>
                  </a:cubicBezTo>
                  <a:cubicBezTo>
                    <a:pt x="5010" y="6585"/>
                    <a:pt x="4474" y="7121"/>
                    <a:pt x="3750" y="7121"/>
                  </a:cubicBezTo>
                  <a:cubicBezTo>
                    <a:pt x="3088" y="7121"/>
                    <a:pt x="2521" y="6585"/>
                    <a:pt x="2521" y="5892"/>
                  </a:cubicBezTo>
                  <a:cubicBezTo>
                    <a:pt x="2521" y="5357"/>
                    <a:pt x="2899" y="4916"/>
                    <a:pt x="3372" y="4727"/>
                  </a:cubicBezTo>
                  <a:lnTo>
                    <a:pt x="3372" y="1"/>
                  </a:lnTo>
                  <a:close/>
                </a:path>
              </a:pathLst>
            </a:custGeom>
            <a:grpFill/>
            <a:ln>
              <a:noFill/>
            </a:ln>
          </p:spPr>
          <p:txBody>
            <a:bodyPr spcFirstLastPara="1" wrap="square" lIns="68569" tIns="68569" rIns="68569" bIns="68569" anchor="ctr" anchorCtr="0">
              <a:noAutofit/>
            </a:bodyPr>
            <a:lstStyle/>
            <a:p>
              <a:endParaRPr sz="1050"/>
            </a:p>
          </p:txBody>
        </p:sp>
        <p:sp>
          <p:nvSpPr>
            <p:cNvPr id="368" name="Google Shape;6022;p86"/>
            <p:cNvSpPr/>
            <p:nvPr/>
          </p:nvSpPr>
          <p:spPr>
            <a:xfrm>
              <a:off x="-38067200" y="4196050"/>
              <a:ext cx="104775" cy="75625"/>
            </a:xfrm>
            <a:custGeom>
              <a:avLst/>
              <a:gdLst/>
              <a:ahLst/>
              <a:cxnLst/>
              <a:rect l="l" t="t" r="r" b="b"/>
              <a:pathLst>
                <a:path w="4191" h="3025" extrusionOk="0">
                  <a:moveTo>
                    <a:pt x="32" y="0"/>
                  </a:moveTo>
                  <a:lnTo>
                    <a:pt x="32" y="2615"/>
                  </a:lnTo>
                  <a:cubicBezTo>
                    <a:pt x="1" y="2836"/>
                    <a:pt x="190" y="3025"/>
                    <a:pt x="442" y="3025"/>
                  </a:cubicBezTo>
                  <a:lnTo>
                    <a:pt x="3750" y="3025"/>
                  </a:lnTo>
                  <a:cubicBezTo>
                    <a:pt x="3970" y="3025"/>
                    <a:pt x="4191" y="2836"/>
                    <a:pt x="4191" y="2615"/>
                  </a:cubicBezTo>
                  <a:lnTo>
                    <a:pt x="4191" y="0"/>
                  </a:lnTo>
                  <a:close/>
                </a:path>
              </a:pathLst>
            </a:custGeom>
            <a:grpFill/>
            <a:ln>
              <a:noFill/>
            </a:ln>
          </p:spPr>
          <p:txBody>
            <a:bodyPr spcFirstLastPara="1" wrap="square" lIns="68569" tIns="68569" rIns="68569" bIns="68569" anchor="ctr" anchorCtr="0">
              <a:noAutofit/>
            </a:bodyPr>
            <a:lstStyle/>
            <a:p>
              <a:endParaRPr sz="1050"/>
            </a:p>
          </p:txBody>
        </p:sp>
      </p:grpSp>
      <p:grpSp>
        <p:nvGrpSpPr>
          <p:cNvPr id="369" name="Google Shape;6038;p86"/>
          <p:cNvGrpSpPr/>
          <p:nvPr/>
        </p:nvGrpSpPr>
        <p:grpSpPr>
          <a:xfrm>
            <a:off x="3796055" y="2604496"/>
            <a:ext cx="454439" cy="462589"/>
            <a:chOff x="-39647175" y="3972000"/>
            <a:chExt cx="313500" cy="317050"/>
          </a:xfrm>
          <a:solidFill>
            <a:srgbClr val="271C3E"/>
          </a:solidFill>
        </p:grpSpPr>
        <p:sp>
          <p:nvSpPr>
            <p:cNvPr id="370" name="Google Shape;6039;p86"/>
            <p:cNvSpPr/>
            <p:nvPr/>
          </p:nvSpPr>
          <p:spPr>
            <a:xfrm>
              <a:off x="-39647175" y="3972000"/>
              <a:ext cx="95325" cy="153975"/>
            </a:xfrm>
            <a:custGeom>
              <a:avLst/>
              <a:gdLst/>
              <a:ahLst/>
              <a:cxnLst/>
              <a:rect l="l" t="t" r="r" b="b"/>
              <a:pathLst>
                <a:path w="3813" h="6159" extrusionOk="0">
                  <a:moveTo>
                    <a:pt x="1698" y="1"/>
                  </a:moveTo>
                  <a:cubicBezTo>
                    <a:pt x="1520" y="1"/>
                    <a:pt x="1373" y="138"/>
                    <a:pt x="1293" y="299"/>
                  </a:cubicBezTo>
                  <a:lnTo>
                    <a:pt x="1" y="5119"/>
                  </a:lnTo>
                  <a:cubicBezTo>
                    <a:pt x="1" y="5308"/>
                    <a:pt x="127" y="5528"/>
                    <a:pt x="316" y="5623"/>
                  </a:cubicBezTo>
                  <a:lnTo>
                    <a:pt x="2332" y="6158"/>
                  </a:lnTo>
                  <a:cubicBezTo>
                    <a:pt x="3277" y="2630"/>
                    <a:pt x="2868" y="4111"/>
                    <a:pt x="3813" y="582"/>
                  </a:cubicBezTo>
                  <a:lnTo>
                    <a:pt x="1797" y="15"/>
                  </a:lnTo>
                  <a:cubicBezTo>
                    <a:pt x="1763" y="5"/>
                    <a:pt x="1730" y="1"/>
                    <a:pt x="1698" y="1"/>
                  </a:cubicBezTo>
                  <a:close/>
                </a:path>
              </a:pathLst>
            </a:custGeom>
            <a:grpFill/>
            <a:ln>
              <a:noFill/>
            </a:ln>
          </p:spPr>
          <p:txBody>
            <a:bodyPr spcFirstLastPara="1" wrap="square" lIns="68569" tIns="68569" rIns="68569" bIns="68569" anchor="ctr" anchorCtr="0">
              <a:noAutofit/>
            </a:bodyPr>
            <a:lstStyle/>
            <a:p>
              <a:endParaRPr sz="1050"/>
            </a:p>
          </p:txBody>
        </p:sp>
        <p:sp>
          <p:nvSpPr>
            <p:cNvPr id="371" name="Google Shape;6040;p86"/>
            <p:cNvSpPr/>
            <p:nvPr/>
          </p:nvSpPr>
          <p:spPr>
            <a:xfrm>
              <a:off x="-39588875" y="4011750"/>
              <a:ext cx="216600" cy="277300"/>
            </a:xfrm>
            <a:custGeom>
              <a:avLst/>
              <a:gdLst/>
              <a:ahLst/>
              <a:cxnLst/>
              <a:rect l="l" t="t" r="r" b="b"/>
              <a:pathLst>
                <a:path w="8664" h="11092" extrusionOk="0">
                  <a:moveTo>
                    <a:pt x="4348" y="3466"/>
                  </a:moveTo>
                  <a:cubicBezTo>
                    <a:pt x="4820" y="3466"/>
                    <a:pt x="5199" y="3844"/>
                    <a:pt x="5199" y="4316"/>
                  </a:cubicBezTo>
                  <a:cubicBezTo>
                    <a:pt x="5199" y="4789"/>
                    <a:pt x="4820" y="5136"/>
                    <a:pt x="4348" y="5136"/>
                  </a:cubicBezTo>
                  <a:cubicBezTo>
                    <a:pt x="3907" y="5136"/>
                    <a:pt x="3529" y="4789"/>
                    <a:pt x="3529" y="4316"/>
                  </a:cubicBezTo>
                  <a:cubicBezTo>
                    <a:pt x="3529" y="3875"/>
                    <a:pt x="3875" y="3466"/>
                    <a:pt x="4348" y="3466"/>
                  </a:cubicBezTo>
                  <a:close/>
                  <a:moveTo>
                    <a:pt x="5104" y="5766"/>
                  </a:moveTo>
                  <a:lnTo>
                    <a:pt x="6081" y="7624"/>
                  </a:lnTo>
                  <a:lnTo>
                    <a:pt x="2615" y="7624"/>
                  </a:lnTo>
                  <a:lnTo>
                    <a:pt x="3560" y="5766"/>
                  </a:lnTo>
                  <a:cubicBezTo>
                    <a:pt x="3812" y="5892"/>
                    <a:pt x="4096" y="5955"/>
                    <a:pt x="4348" y="5955"/>
                  </a:cubicBezTo>
                  <a:cubicBezTo>
                    <a:pt x="4631" y="5955"/>
                    <a:pt x="4883" y="5892"/>
                    <a:pt x="5104" y="5766"/>
                  </a:cubicBezTo>
                  <a:close/>
                  <a:moveTo>
                    <a:pt x="2048" y="0"/>
                  </a:moveTo>
                  <a:cubicBezTo>
                    <a:pt x="1386" y="2458"/>
                    <a:pt x="1638" y="1544"/>
                    <a:pt x="977" y="4001"/>
                  </a:cubicBezTo>
                  <a:lnTo>
                    <a:pt x="2678" y="4474"/>
                  </a:lnTo>
                  <a:cubicBezTo>
                    <a:pt x="2678" y="4726"/>
                    <a:pt x="2741" y="5010"/>
                    <a:pt x="2899" y="5199"/>
                  </a:cubicBezTo>
                  <a:lnTo>
                    <a:pt x="32" y="10523"/>
                  </a:lnTo>
                  <a:cubicBezTo>
                    <a:pt x="0" y="10680"/>
                    <a:pt x="63" y="10964"/>
                    <a:pt x="252" y="11027"/>
                  </a:cubicBezTo>
                  <a:cubicBezTo>
                    <a:pt x="328" y="11070"/>
                    <a:pt x="404" y="11091"/>
                    <a:pt x="475" y="11091"/>
                  </a:cubicBezTo>
                  <a:cubicBezTo>
                    <a:pt x="613" y="11091"/>
                    <a:pt x="737" y="11014"/>
                    <a:pt x="819" y="10869"/>
                  </a:cubicBezTo>
                  <a:lnTo>
                    <a:pt x="2143" y="8475"/>
                  </a:lnTo>
                  <a:lnTo>
                    <a:pt x="6490" y="8475"/>
                  </a:lnTo>
                  <a:lnTo>
                    <a:pt x="7845" y="10869"/>
                  </a:lnTo>
                  <a:cubicBezTo>
                    <a:pt x="7907" y="11014"/>
                    <a:pt x="8037" y="11091"/>
                    <a:pt x="8173" y="11091"/>
                  </a:cubicBezTo>
                  <a:cubicBezTo>
                    <a:pt x="8243" y="11091"/>
                    <a:pt x="8316" y="11070"/>
                    <a:pt x="8381" y="11027"/>
                  </a:cubicBezTo>
                  <a:cubicBezTo>
                    <a:pt x="8570" y="10932"/>
                    <a:pt x="8664" y="10680"/>
                    <a:pt x="8538" y="10491"/>
                  </a:cubicBezTo>
                  <a:lnTo>
                    <a:pt x="5734" y="5262"/>
                  </a:lnTo>
                  <a:lnTo>
                    <a:pt x="6585" y="5482"/>
                  </a:lnTo>
                  <a:cubicBezTo>
                    <a:pt x="7120" y="3434"/>
                    <a:pt x="6931" y="4222"/>
                    <a:pt x="7624" y="1513"/>
                  </a:cubicBezTo>
                  <a:lnTo>
                    <a:pt x="2048" y="0"/>
                  </a:lnTo>
                  <a:close/>
                </a:path>
              </a:pathLst>
            </a:custGeom>
            <a:grpFill/>
            <a:ln>
              <a:noFill/>
            </a:ln>
          </p:spPr>
          <p:txBody>
            <a:bodyPr spcFirstLastPara="1" wrap="square" lIns="68569" tIns="68569" rIns="68569" bIns="68569" anchor="ctr" anchorCtr="0">
              <a:noAutofit/>
            </a:bodyPr>
            <a:lstStyle/>
            <a:p>
              <a:endParaRPr sz="1050"/>
            </a:p>
          </p:txBody>
        </p:sp>
        <p:sp>
          <p:nvSpPr>
            <p:cNvPr id="372" name="Google Shape;6041;p86"/>
            <p:cNvSpPr/>
            <p:nvPr/>
          </p:nvSpPr>
          <p:spPr>
            <a:xfrm>
              <a:off x="-39398275" y="4073975"/>
              <a:ext cx="64600" cy="71600"/>
            </a:xfrm>
            <a:custGeom>
              <a:avLst/>
              <a:gdLst/>
              <a:ahLst/>
              <a:cxnLst/>
              <a:rect l="l" t="t" r="r" b="b"/>
              <a:pathLst>
                <a:path w="2584" h="2864" extrusionOk="0">
                  <a:moveTo>
                    <a:pt x="630" y="0"/>
                  </a:moveTo>
                  <a:cubicBezTo>
                    <a:pt x="252" y="1449"/>
                    <a:pt x="410" y="945"/>
                    <a:pt x="0" y="2395"/>
                  </a:cubicBezTo>
                  <a:lnTo>
                    <a:pt x="1607" y="2836"/>
                  </a:lnTo>
                  <a:cubicBezTo>
                    <a:pt x="1658" y="2855"/>
                    <a:pt x="1707" y="2864"/>
                    <a:pt x="1753" y="2864"/>
                  </a:cubicBezTo>
                  <a:cubicBezTo>
                    <a:pt x="1932" y="2864"/>
                    <a:pt x="2067" y="2728"/>
                    <a:pt x="2143" y="2552"/>
                  </a:cubicBezTo>
                  <a:lnTo>
                    <a:pt x="2584" y="945"/>
                  </a:lnTo>
                  <a:cubicBezTo>
                    <a:pt x="2552" y="725"/>
                    <a:pt x="2458" y="473"/>
                    <a:pt x="2237" y="441"/>
                  </a:cubicBezTo>
                  <a:lnTo>
                    <a:pt x="630" y="0"/>
                  </a:lnTo>
                  <a:close/>
                </a:path>
              </a:pathLst>
            </a:custGeom>
            <a:grpFill/>
            <a:ln>
              <a:noFill/>
            </a:ln>
          </p:spPr>
          <p:txBody>
            <a:bodyPr spcFirstLastPara="1" wrap="square" lIns="68569" tIns="68569" rIns="68569" bIns="68569" anchor="ctr" anchorCtr="0">
              <a:noAutofit/>
            </a:bodyPr>
            <a:lstStyle/>
            <a:p>
              <a:endParaRPr sz="1050"/>
            </a:p>
          </p:txBody>
        </p:sp>
      </p:grpSp>
      <p:grpSp>
        <p:nvGrpSpPr>
          <p:cNvPr id="373" name="Google Shape;6048;p86"/>
          <p:cNvGrpSpPr/>
          <p:nvPr/>
        </p:nvGrpSpPr>
        <p:grpSpPr>
          <a:xfrm>
            <a:off x="6705283" y="2576276"/>
            <a:ext cx="456722" cy="464303"/>
            <a:chOff x="-37804925" y="3953450"/>
            <a:chExt cx="315075" cy="318225"/>
          </a:xfrm>
          <a:solidFill>
            <a:srgbClr val="271C3E"/>
          </a:solidFill>
        </p:grpSpPr>
        <p:sp>
          <p:nvSpPr>
            <p:cNvPr id="374" name="Google Shape;6049;p86"/>
            <p:cNvSpPr/>
            <p:nvPr/>
          </p:nvSpPr>
          <p:spPr>
            <a:xfrm>
              <a:off x="-37614300" y="3955025"/>
              <a:ext cx="124450" cy="186200"/>
            </a:xfrm>
            <a:custGeom>
              <a:avLst/>
              <a:gdLst/>
              <a:ahLst/>
              <a:cxnLst/>
              <a:rect l="l" t="t" r="r" b="b"/>
              <a:pathLst>
                <a:path w="4978" h="7448" extrusionOk="0">
                  <a:moveTo>
                    <a:pt x="2489" y="820"/>
                  </a:moveTo>
                  <a:cubicBezTo>
                    <a:pt x="3403" y="820"/>
                    <a:pt x="4127" y="1576"/>
                    <a:pt x="4127" y="2490"/>
                  </a:cubicBezTo>
                  <a:cubicBezTo>
                    <a:pt x="4127" y="3372"/>
                    <a:pt x="3403" y="4128"/>
                    <a:pt x="2489" y="4128"/>
                  </a:cubicBezTo>
                  <a:cubicBezTo>
                    <a:pt x="1575" y="4128"/>
                    <a:pt x="819" y="3372"/>
                    <a:pt x="819" y="2490"/>
                  </a:cubicBezTo>
                  <a:cubicBezTo>
                    <a:pt x="819" y="1576"/>
                    <a:pt x="1575" y="820"/>
                    <a:pt x="2489" y="820"/>
                  </a:cubicBezTo>
                  <a:close/>
                  <a:moveTo>
                    <a:pt x="2489" y="1"/>
                  </a:moveTo>
                  <a:cubicBezTo>
                    <a:pt x="1103" y="1"/>
                    <a:pt x="0" y="1104"/>
                    <a:pt x="0" y="2490"/>
                  </a:cubicBezTo>
                  <a:cubicBezTo>
                    <a:pt x="0" y="3214"/>
                    <a:pt x="315" y="3845"/>
                    <a:pt x="819" y="4317"/>
                  </a:cubicBezTo>
                  <a:lnTo>
                    <a:pt x="819" y="7058"/>
                  </a:lnTo>
                  <a:cubicBezTo>
                    <a:pt x="819" y="7287"/>
                    <a:pt x="1012" y="7448"/>
                    <a:pt x="1225" y="7448"/>
                  </a:cubicBezTo>
                  <a:cubicBezTo>
                    <a:pt x="1334" y="7448"/>
                    <a:pt x="1448" y="7406"/>
                    <a:pt x="1544" y="7310"/>
                  </a:cubicBezTo>
                  <a:lnTo>
                    <a:pt x="2489" y="6365"/>
                  </a:lnTo>
                  <a:lnTo>
                    <a:pt x="3434" y="7310"/>
                  </a:lnTo>
                  <a:cubicBezTo>
                    <a:pt x="3530" y="7406"/>
                    <a:pt x="3640" y="7448"/>
                    <a:pt x="3744" y="7448"/>
                  </a:cubicBezTo>
                  <a:cubicBezTo>
                    <a:pt x="3948" y="7448"/>
                    <a:pt x="4127" y="7287"/>
                    <a:pt x="4127" y="7058"/>
                  </a:cubicBezTo>
                  <a:lnTo>
                    <a:pt x="4127" y="4317"/>
                  </a:lnTo>
                  <a:cubicBezTo>
                    <a:pt x="4663" y="3845"/>
                    <a:pt x="4978" y="3214"/>
                    <a:pt x="4978" y="2490"/>
                  </a:cubicBezTo>
                  <a:cubicBezTo>
                    <a:pt x="4978" y="1104"/>
                    <a:pt x="3875" y="1"/>
                    <a:pt x="2489" y="1"/>
                  </a:cubicBezTo>
                  <a:close/>
                </a:path>
              </a:pathLst>
            </a:custGeom>
            <a:grpFill/>
            <a:ln>
              <a:noFill/>
            </a:ln>
          </p:spPr>
          <p:txBody>
            <a:bodyPr spcFirstLastPara="1" wrap="square" lIns="68569" tIns="68569" rIns="68569" bIns="68569" anchor="ctr" anchorCtr="0">
              <a:noAutofit/>
            </a:bodyPr>
            <a:lstStyle/>
            <a:p>
              <a:endParaRPr sz="1050"/>
            </a:p>
          </p:txBody>
        </p:sp>
        <p:sp>
          <p:nvSpPr>
            <p:cNvPr id="375" name="Google Shape;6050;p86"/>
            <p:cNvSpPr/>
            <p:nvPr/>
          </p:nvSpPr>
          <p:spPr>
            <a:xfrm>
              <a:off x="-37761600" y="4230700"/>
              <a:ext cx="270175" cy="40975"/>
            </a:xfrm>
            <a:custGeom>
              <a:avLst/>
              <a:gdLst/>
              <a:ahLst/>
              <a:cxnLst/>
              <a:rect l="l" t="t" r="r" b="b"/>
              <a:pathLst>
                <a:path w="10807" h="1639" extrusionOk="0">
                  <a:moveTo>
                    <a:pt x="1450" y="1"/>
                  </a:moveTo>
                  <a:cubicBezTo>
                    <a:pt x="1292" y="788"/>
                    <a:pt x="662" y="1387"/>
                    <a:pt x="1" y="1639"/>
                  </a:cubicBezTo>
                  <a:lnTo>
                    <a:pt x="8822" y="1639"/>
                  </a:lnTo>
                  <a:cubicBezTo>
                    <a:pt x="9799" y="1639"/>
                    <a:pt x="10649" y="946"/>
                    <a:pt x="10807" y="1"/>
                  </a:cubicBezTo>
                  <a:close/>
                </a:path>
              </a:pathLst>
            </a:custGeom>
            <a:grpFill/>
            <a:ln>
              <a:noFill/>
            </a:ln>
          </p:spPr>
          <p:txBody>
            <a:bodyPr spcFirstLastPara="1" wrap="square" lIns="68569" tIns="68569" rIns="68569" bIns="68569" anchor="ctr" anchorCtr="0">
              <a:noAutofit/>
            </a:bodyPr>
            <a:lstStyle/>
            <a:p>
              <a:endParaRPr sz="1050"/>
            </a:p>
          </p:txBody>
        </p:sp>
        <p:sp>
          <p:nvSpPr>
            <p:cNvPr id="376" name="Google Shape;6051;p86"/>
            <p:cNvSpPr/>
            <p:nvPr/>
          </p:nvSpPr>
          <p:spPr>
            <a:xfrm>
              <a:off x="-37804925" y="3953450"/>
              <a:ext cx="274125" cy="295675"/>
            </a:xfrm>
            <a:custGeom>
              <a:avLst/>
              <a:gdLst/>
              <a:ahLst/>
              <a:cxnLst/>
              <a:rect l="l" t="t" r="r" b="b"/>
              <a:pathLst>
                <a:path w="10965" h="11827" extrusionOk="0">
                  <a:moveTo>
                    <a:pt x="379" y="1"/>
                  </a:moveTo>
                  <a:cubicBezTo>
                    <a:pt x="158" y="1"/>
                    <a:pt x="1" y="221"/>
                    <a:pt x="1" y="411"/>
                  </a:cubicBezTo>
                  <a:lnTo>
                    <a:pt x="1" y="10618"/>
                  </a:lnTo>
                  <a:cubicBezTo>
                    <a:pt x="1" y="11280"/>
                    <a:pt x="537" y="11815"/>
                    <a:pt x="1198" y="11815"/>
                  </a:cubicBezTo>
                  <a:cubicBezTo>
                    <a:pt x="1247" y="11823"/>
                    <a:pt x="1295" y="11826"/>
                    <a:pt x="1342" y="11826"/>
                  </a:cubicBezTo>
                  <a:cubicBezTo>
                    <a:pt x="1912" y="11826"/>
                    <a:pt x="2395" y="11318"/>
                    <a:pt x="2395" y="10650"/>
                  </a:cubicBezTo>
                  <a:cubicBezTo>
                    <a:pt x="2395" y="10398"/>
                    <a:pt x="2584" y="10272"/>
                    <a:pt x="2836" y="10272"/>
                  </a:cubicBezTo>
                  <a:lnTo>
                    <a:pt x="10965" y="10272"/>
                  </a:lnTo>
                  <a:lnTo>
                    <a:pt x="10965" y="8255"/>
                  </a:lnTo>
                  <a:cubicBezTo>
                    <a:pt x="10807" y="8161"/>
                    <a:pt x="10650" y="8098"/>
                    <a:pt x="10492" y="7972"/>
                  </a:cubicBezTo>
                  <a:lnTo>
                    <a:pt x="10146" y="7625"/>
                  </a:lnTo>
                  <a:lnTo>
                    <a:pt x="9799" y="7972"/>
                  </a:lnTo>
                  <a:cubicBezTo>
                    <a:pt x="9547" y="8224"/>
                    <a:pt x="9232" y="8318"/>
                    <a:pt x="8917" y="8318"/>
                  </a:cubicBezTo>
                  <a:cubicBezTo>
                    <a:pt x="8255" y="8318"/>
                    <a:pt x="7720" y="7783"/>
                    <a:pt x="7720" y="7058"/>
                  </a:cubicBezTo>
                  <a:lnTo>
                    <a:pt x="7720" y="4664"/>
                  </a:lnTo>
                  <a:cubicBezTo>
                    <a:pt x="7184" y="4065"/>
                    <a:pt x="6869" y="3309"/>
                    <a:pt x="6869" y="2490"/>
                  </a:cubicBezTo>
                  <a:cubicBezTo>
                    <a:pt x="6869" y="1513"/>
                    <a:pt x="7310" y="600"/>
                    <a:pt x="8035" y="1"/>
                  </a:cubicBezTo>
                  <a:close/>
                </a:path>
              </a:pathLst>
            </a:custGeom>
            <a:grpFill/>
            <a:ln>
              <a:noFill/>
            </a:ln>
          </p:spPr>
          <p:txBody>
            <a:bodyPr spcFirstLastPara="1" wrap="square" lIns="68569" tIns="68569" rIns="68569" bIns="68569" anchor="ctr" anchorCtr="0">
              <a:noAutofit/>
            </a:bodyPr>
            <a:lstStyle/>
            <a:p>
              <a:endParaRPr sz="1050"/>
            </a:p>
          </p:txBody>
        </p:sp>
      </p:grpSp>
      <p:grpSp>
        <p:nvGrpSpPr>
          <p:cNvPr id="377" name="Google Shape;5717;p85"/>
          <p:cNvGrpSpPr/>
          <p:nvPr/>
        </p:nvGrpSpPr>
        <p:grpSpPr>
          <a:xfrm>
            <a:off x="5567841" y="3523547"/>
            <a:ext cx="492364" cy="387939"/>
            <a:chOff x="5629975" y="3255775"/>
            <a:chExt cx="504500" cy="397500"/>
          </a:xfrm>
          <a:solidFill>
            <a:srgbClr val="271C3E"/>
          </a:solidFill>
        </p:grpSpPr>
        <p:sp>
          <p:nvSpPr>
            <p:cNvPr id="378" name="Google Shape;5718;p85"/>
            <p:cNvSpPr/>
            <p:nvPr/>
          </p:nvSpPr>
          <p:spPr>
            <a:xfrm>
              <a:off x="5756375" y="3255775"/>
              <a:ext cx="112950" cy="143425"/>
            </a:xfrm>
            <a:custGeom>
              <a:avLst/>
              <a:gdLst/>
              <a:ahLst/>
              <a:cxnLst/>
              <a:rect l="l" t="t" r="r" b="b"/>
              <a:pathLst>
                <a:path w="4518" h="5737" extrusionOk="0">
                  <a:moveTo>
                    <a:pt x="2259" y="0"/>
                  </a:moveTo>
                  <a:cubicBezTo>
                    <a:pt x="793" y="0"/>
                    <a:pt x="1" y="2469"/>
                    <a:pt x="1" y="3478"/>
                  </a:cubicBezTo>
                  <a:cubicBezTo>
                    <a:pt x="1" y="4725"/>
                    <a:pt x="1013" y="5733"/>
                    <a:pt x="2259" y="5736"/>
                  </a:cubicBezTo>
                  <a:cubicBezTo>
                    <a:pt x="3506" y="5733"/>
                    <a:pt x="4518" y="4725"/>
                    <a:pt x="4518" y="3478"/>
                  </a:cubicBezTo>
                  <a:cubicBezTo>
                    <a:pt x="4518" y="2469"/>
                    <a:pt x="3729" y="0"/>
                    <a:pt x="2259"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79" name="Google Shape;5719;p85"/>
            <p:cNvSpPr/>
            <p:nvPr/>
          </p:nvSpPr>
          <p:spPr>
            <a:xfrm>
              <a:off x="5629975" y="3374400"/>
              <a:ext cx="140575" cy="136175"/>
            </a:xfrm>
            <a:custGeom>
              <a:avLst/>
              <a:gdLst/>
              <a:ahLst/>
              <a:cxnLst/>
              <a:rect l="l" t="t" r="r" b="b"/>
              <a:pathLst>
                <a:path w="5623" h="5447" extrusionOk="0">
                  <a:moveTo>
                    <a:pt x="1951" y="0"/>
                  </a:moveTo>
                  <a:cubicBezTo>
                    <a:pt x="1711" y="0"/>
                    <a:pt x="1480" y="53"/>
                    <a:pt x="1269" y="175"/>
                  </a:cubicBezTo>
                  <a:cubicBezTo>
                    <a:pt x="1" y="907"/>
                    <a:pt x="582" y="3443"/>
                    <a:pt x="1088" y="4316"/>
                  </a:cubicBezTo>
                  <a:cubicBezTo>
                    <a:pt x="1506" y="5041"/>
                    <a:pt x="2265" y="5447"/>
                    <a:pt x="3045" y="5447"/>
                  </a:cubicBezTo>
                  <a:cubicBezTo>
                    <a:pt x="3428" y="5447"/>
                    <a:pt x="3816" y="5349"/>
                    <a:pt x="4172" y="5144"/>
                  </a:cubicBezTo>
                  <a:cubicBezTo>
                    <a:pt x="5253" y="4521"/>
                    <a:pt x="5623" y="3138"/>
                    <a:pt x="5000" y="2057"/>
                  </a:cubicBezTo>
                  <a:cubicBezTo>
                    <a:pt x="4578" y="1330"/>
                    <a:pt x="3149" y="0"/>
                    <a:pt x="1951"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0" name="Google Shape;5720;p85"/>
            <p:cNvSpPr/>
            <p:nvPr/>
          </p:nvSpPr>
          <p:spPr>
            <a:xfrm>
              <a:off x="5897525" y="3255775"/>
              <a:ext cx="112950" cy="143425"/>
            </a:xfrm>
            <a:custGeom>
              <a:avLst/>
              <a:gdLst/>
              <a:ahLst/>
              <a:cxnLst/>
              <a:rect l="l" t="t" r="r" b="b"/>
              <a:pathLst>
                <a:path w="4518" h="5737" extrusionOk="0">
                  <a:moveTo>
                    <a:pt x="2259" y="0"/>
                  </a:moveTo>
                  <a:cubicBezTo>
                    <a:pt x="793" y="0"/>
                    <a:pt x="1" y="2469"/>
                    <a:pt x="1" y="3478"/>
                  </a:cubicBezTo>
                  <a:cubicBezTo>
                    <a:pt x="1" y="4725"/>
                    <a:pt x="1013" y="5736"/>
                    <a:pt x="2259" y="5736"/>
                  </a:cubicBezTo>
                  <a:cubicBezTo>
                    <a:pt x="3506" y="5736"/>
                    <a:pt x="4518" y="4725"/>
                    <a:pt x="4518" y="3478"/>
                  </a:cubicBezTo>
                  <a:cubicBezTo>
                    <a:pt x="4518" y="2469"/>
                    <a:pt x="3729" y="0"/>
                    <a:pt x="2259"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1" name="Google Shape;5721;p85"/>
            <p:cNvSpPr/>
            <p:nvPr/>
          </p:nvSpPr>
          <p:spPr>
            <a:xfrm>
              <a:off x="5996075" y="3373900"/>
              <a:ext cx="138400" cy="136200"/>
            </a:xfrm>
            <a:custGeom>
              <a:avLst/>
              <a:gdLst/>
              <a:ahLst/>
              <a:cxnLst/>
              <a:rect l="l" t="t" r="r" b="b"/>
              <a:pathLst>
                <a:path w="5536" h="5448" extrusionOk="0">
                  <a:moveTo>
                    <a:pt x="3670" y="1"/>
                  </a:moveTo>
                  <a:cubicBezTo>
                    <a:pt x="2471" y="1"/>
                    <a:pt x="1045" y="1330"/>
                    <a:pt x="624" y="2059"/>
                  </a:cubicBezTo>
                  <a:cubicBezTo>
                    <a:pt x="1" y="3137"/>
                    <a:pt x="371" y="4523"/>
                    <a:pt x="1452" y="5146"/>
                  </a:cubicBezTo>
                  <a:cubicBezTo>
                    <a:pt x="1808" y="5351"/>
                    <a:pt x="2199" y="5448"/>
                    <a:pt x="2586" y="5448"/>
                  </a:cubicBezTo>
                  <a:cubicBezTo>
                    <a:pt x="3381" y="5448"/>
                    <a:pt x="4158" y="5039"/>
                    <a:pt x="4575" y="4318"/>
                  </a:cubicBezTo>
                  <a:cubicBezTo>
                    <a:pt x="5168" y="3288"/>
                    <a:pt x="5535" y="858"/>
                    <a:pt x="4355" y="177"/>
                  </a:cubicBezTo>
                  <a:cubicBezTo>
                    <a:pt x="4142" y="54"/>
                    <a:pt x="3911" y="1"/>
                    <a:pt x="3670"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2" name="Google Shape;5722;p85"/>
            <p:cNvSpPr/>
            <p:nvPr/>
          </p:nvSpPr>
          <p:spPr>
            <a:xfrm>
              <a:off x="5728150" y="3427400"/>
              <a:ext cx="310575" cy="225875"/>
            </a:xfrm>
            <a:custGeom>
              <a:avLst/>
              <a:gdLst/>
              <a:ahLst/>
              <a:cxnLst/>
              <a:rect l="l" t="t" r="r" b="b"/>
              <a:pathLst>
                <a:path w="12423" h="9035" extrusionOk="0">
                  <a:moveTo>
                    <a:pt x="6213" y="1"/>
                  </a:moveTo>
                  <a:cubicBezTo>
                    <a:pt x="5234" y="1"/>
                    <a:pt x="2259" y="1"/>
                    <a:pt x="2259" y="2822"/>
                  </a:cubicBezTo>
                  <a:lnTo>
                    <a:pt x="2259" y="3147"/>
                  </a:lnTo>
                  <a:cubicBezTo>
                    <a:pt x="2259" y="3376"/>
                    <a:pt x="2121" y="3584"/>
                    <a:pt x="1907" y="3671"/>
                  </a:cubicBezTo>
                  <a:cubicBezTo>
                    <a:pt x="750" y="4144"/>
                    <a:pt x="1" y="5141"/>
                    <a:pt x="1" y="6210"/>
                  </a:cubicBezTo>
                  <a:cubicBezTo>
                    <a:pt x="1" y="7767"/>
                    <a:pt x="1521" y="9034"/>
                    <a:pt x="3388" y="9034"/>
                  </a:cubicBezTo>
                  <a:cubicBezTo>
                    <a:pt x="3400" y="9035"/>
                    <a:pt x="3413" y="9035"/>
                    <a:pt x="3425" y="9035"/>
                  </a:cubicBezTo>
                  <a:cubicBezTo>
                    <a:pt x="3753" y="9035"/>
                    <a:pt x="4081" y="8995"/>
                    <a:pt x="4400" y="8917"/>
                  </a:cubicBezTo>
                  <a:cubicBezTo>
                    <a:pt x="4995" y="8766"/>
                    <a:pt x="5604" y="8691"/>
                    <a:pt x="6213" y="8691"/>
                  </a:cubicBezTo>
                  <a:cubicBezTo>
                    <a:pt x="6823" y="8691"/>
                    <a:pt x="7432" y="8766"/>
                    <a:pt x="8029" y="8917"/>
                  </a:cubicBezTo>
                  <a:cubicBezTo>
                    <a:pt x="8345" y="8995"/>
                    <a:pt x="8670" y="9035"/>
                    <a:pt x="8998" y="9035"/>
                  </a:cubicBezTo>
                  <a:cubicBezTo>
                    <a:pt x="9010" y="9035"/>
                    <a:pt x="9022" y="9035"/>
                    <a:pt x="9034" y="9034"/>
                  </a:cubicBezTo>
                  <a:cubicBezTo>
                    <a:pt x="10901" y="9034"/>
                    <a:pt x="12422" y="7767"/>
                    <a:pt x="12422" y="6210"/>
                  </a:cubicBezTo>
                  <a:cubicBezTo>
                    <a:pt x="12422" y="5138"/>
                    <a:pt x="11675" y="4141"/>
                    <a:pt x="10516" y="3671"/>
                  </a:cubicBezTo>
                  <a:cubicBezTo>
                    <a:pt x="10302" y="3584"/>
                    <a:pt x="10164" y="3376"/>
                    <a:pt x="10164" y="3147"/>
                  </a:cubicBezTo>
                  <a:lnTo>
                    <a:pt x="10164" y="2822"/>
                  </a:lnTo>
                  <a:cubicBezTo>
                    <a:pt x="10164" y="1"/>
                    <a:pt x="7191" y="1"/>
                    <a:pt x="6213"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grpSp>
      <p:grpSp>
        <p:nvGrpSpPr>
          <p:cNvPr id="383" name="Google Shape;5723;p85"/>
          <p:cNvGrpSpPr/>
          <p:nvPr/>
        </p:nvGrpSpPr>
        <p:grpSpPr>
          <a:xfrm>
            <a:off x="3077945" y="2595843"/>
            <a:ext cx="556457" cy="457373"/>
            <a:chOff x="6234950" y="3255925"/>
            <a:chExt cx="483250" cy="397200"/>
          </a:xfrm>
          <a:solidFill>
            <a:srgbClr val="271C3E"/>
          </a:solidFill>
        </p:grpSpPr>
        <p:sp>
          <p:nvSpPr>
            <p:cNvPr id="384" name="Google Shape;5724;p85"/>
            <p:cNvSpPr/>
            <p:nvPr/>
          </p:nvSpPr>
          <p:spPr>
            <a:xfrm>
              <a:off x="6444675" y="3255925"/>
              <a:ext cx="128300" cy="90200"/>
            </a:xfrm>
            <a:custGeom>
              <a:avLst/>
              <a:gdLst/>
              <a:ahLst/>
              <a:cxnLst/>
              <a:rect l="l" t="t" r="r" b="b"/>
              <a:pathLst>
                <a:path w="5132" h="3608" extrusionOk="0">
                  <a:moveTo>
                    <a:pt x="567" y="0"/>
                  </a:moveTo>
                  <a:cubicBezTo>
                    <a:pt x="254" y="0"/>
                    <a:pt x="1" y="253"/>
                    <a:pt x="1" y="563"/>
                  </a:cubicBezTo>
                  <a:cubicBezTo>
                    <a:pt x="7" y="1662"/>
                    <a:pt x="368" y="2731"/>
                    <a:pt x="1034" y="3608"/>
                  </a:cubicBezTo>
                  <a:cubicBezTo>
                    <a:pt x="2097" y="3138"/>
                    <a:pt x="3325" y="2864"/>
                    <a:pt x="5014" y="2864"/>
                  </a:cubicBezTo>
                  <a:cubicBezTo>
                    <a:pt x="5054" y="2864"/>
                    <a:pt x="5093" y="2873"/>
                    <a:pt x="5132" y="2873"/>
                  </a:cubicBezTo>
                  <a:cubicBezTo>
                    <a:pt x="4289" y="1117"/>
                    <a:pt x="2515" y="0"/>
                    <a:pt x="567"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5" name="Google Shape;5725;p85"/>
            <p:cNvSpPr/>
            <p:nvPr/>
          </p:nvSpPr>
          <p:spPr>
            <a:xfrm>
              <a:off x="6444750" y="3563200"/>
              <a:ext cx="128225" cy="89925"/>
            </a:xfrm>
            <a:custGeom>
              <a:avLst/>
              <a:gdLst/>
              <a:ahLst/>
              <a:cxnLst/>
              <a:rect l="l" t="t" r="r" b="b"/>
              <a:pathLst>
                <a:path w="5129" h="3597" extrusionOk="0">
                  <a:moveTo>
                    <a:pt x="1022" y="1"/>
                  </a:moveTo>
                  <a:cubicBezTo>
                    <a:pt x="362" y="874"/>
                    <a:pt x="4" y="1937"/>
                    <a:pt x="1" y="3033"/>
                  </a:cubicBezTo>
                  <a:cubicBezTo>
                    <a:pt x="1" y="3343"/>
                    <a:pt x="251" y="3596"/>
                    <a:pt x="564" y="3596"/>
                  </a:cubicBezTo>
                  <a:cubicBezTo>
                    <a:pt x="2512" y="3596"/>
                    <a:pt x="4286" y="2479"/>
                    <a:pt x="5129" y="724"/>
                  </a:cubicBezTo>
                  <a:cubicBezTo>
                    <a:pt x="5093" y="724"/>
                    <a:pt x="5051" y="736"/>
                    <a:pt x="5011" y="736"/>
                  </a:cubicBezTo>
                  <a:cubicBezTo>
                    <a:pt x="3319" y="736"/>
                    <a:pt x="2088" y="462"/>
                    <a:pt x="1022"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6" name="Google Shape;5726;p85"/>
            <p:cNvSpPr/>
            <p:nvPr/>
          </p:nvSpPr>
          <p:spPr>
            <a:xfrm>
              <a:off x="6375350" y="3355650"/>
              <a:ext cx="244750" cy="197650"/>
            </a:xfrm>
            <a:custGeom>
              <a:avLst/>
              <a:gdLst/>
              <a:ahLst/>
              <a:cxnLst/>
              <a:rect l="l" t="t" r="r" b="b"/>
              <a:pathLst>
                <a:path w="9790" h="7906" extrusionOk="0">
                  <a:moveTo>
                    <a:pt x="6045" y="2610"/>
                  </a:moveTo>
                  <a:cubicBezTo>
                    <a:pt x="6190" y="2610"/>
                    <a:pt x="6335" y="2666"/>
                    <a:pt x="6444" y="2777"/>
                  </a:cubicBezTo>
                  <a:cubicBezTo>
                    <a:pt x="6664" y="2997"/>
                    <a:pt x="6664" y="3356"/>
                    <a:pt x="6444" y="3575"/>
                  </a:cubicBezTo>
                  <a:cubicBezTo>
                    <a:pt x="6225" y="3795"/>
                    <a:pt x="6225" y="4153"/>
                    <a:pt x="6444" y="4373"/>
                  </a:cubicBezTo>
                  <a:cubicBezTo>
                    <a:pt x="6664" y="4593"/>
                    <a:pt x="6664" y="4951"/>
                    <a:pt x="6444" y="5171"/>
                  </a:cubicBezTo>
                  <a:cubicBezTo>
                    <a:pt x="6335" y="5281"/>
                    <a:pt x="6190" y="5336"/>
                    <a:pt x="6045" y="5336"/>
                  </a:cubicBezTo>
                  <a:cubicBezTo>
                    <a:pt x="5901" y="5336"/>
                    <a:pt x="5756" y="5281"/>
                    <a:pt x="5646" y="5171"/>
                  </a:cubicBezTo>
                  <a:cubicBezTo>
                    <a:pt x="4984" y="4509"/>
                    <a:pt x="4984" y="3440"/>
                    <a:pt x="5646" y="2777"/>
                  </a:cubicBezTo>
                  <a:cubicBezTo>
                    <a:pt x="5756" y="2666"/>
                    <a:pt x="5901" y="2610"/>
                    <a:pt x="6045" y="2610"/>
                  </a:cubicBezTo>
                  <a:close/>
                  <a:moveTo>
                    <a:pt x="7787" y="1"/>
                  </a:moveTo>
                  <a:cubicBezTo>
                    <a:pt x="4463" y="1"/>
                    <a:pt x="3204" y="1064"/>
                    <a:pt x="919" y="2997"/>
                  </a:cubicBezTo>
                  <a:lnTo>
                    <a:pt x="271" y="3542"/>
                  </a:lnTo>
                  <a:cubicBezTo>
                    <a:pt x="0" y="3765"/>
                    <a:pt x="0" y="4181"/>
                    <a:pt x="271" y="4406"/>
                  </a:cubicBezTo>
                  <a:lnTo>
                    <a:pt x="856" y="4897"/>
                  </a:lnTo>
                  <a:cubicBezTo>
                    <a:pt x="3147" y="6837"/>
                    <a:pt x="4412" y="7906"/>
                    <a:pt x="7787" y="7906"/>
                  </a:cubicBezTo>
                  <a:cubicBezTo>
                    <a:pt x="8450" y="7902"/>
                    <a:pt x="9106" y="7788"/>
                    <a:pt x="9730" y="7574"/>
                  </a:cubicBezTo>
                  <a:cubicBezTo>
                    <a:pt x="8357" y="6951"/>
                    <a:pt x="7456" y="5602"/>
                    <a:pt x="7411" y="4093"/>
                  </a:cubicBezTo>
                  <a:cubicBezTo>
                    <a:pt x="7366" y="2588"/>
                    <a:pt x="8179" y="1184"/>
                    <a:pt x="9513" y="480"/>
                  </a:cubicBezTo>
                  <a:cubicBezTo>
                    <a:pt x="9603" y="432"/>
                    <a:pt x="9697" y="398"/>
                    <a:pt x="9790" y="356"/>
                  </a:cubicBezTo>
                  <a:cubicBezTo>
                    <a:pt x="9149" y="124"/>
                    <a:pt x="8471" y="4"/>
                    <a:pt x="7787"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7" name="Google Shape;5727;p85"/>
            <p:cNvSpPr/>
            <p:nvPr/>
          </p:nvSpPr>
          <p:spPr>
            <a:xfrm>
              <a:off x="6587875" y="3385100"/>
              <a:ext cx="130325" cy="140500"/>
            </a:xfrm>
            <a:custGeom>
              <a:avLst/>
              <a:gdLst/>
              <a:ahLst/>
              <a:cxnLst/>
              <a:rect l="l" t="t" r="r" b="b"/>
              <a:pathLst>
                <a:path w="5213" h="5620" extrusionOk="0">
                  <a:moveTo>
                    <a:pt x="2343" y="1789"/>
                  </a:moveTo>
                  <a:cubicBezTo>
                    <a:pt x="2633" y="1789"/>
                    <a:pt x="2912" y="2015"/>
                    <a:pt x="2912" y="2355"/>
                  </a:cubicBezTo>
                  <a:cubicBezTo>
                    <a:pt x="2912" y="2665"/>
                    <a:pt x="2659" y="2918"/>
                    <a:pt x="2349" y="2918"/>
                  </a:cubicBezTo>
                  <a:cubicBezTo>
                    <a:pt x="1846" y="2918"/>
                    <a:pt x="1593" y="2310"/>
                    <a:pt x="1948" y="1955"/>
                  </a:cubicBezTo>
                  <a:cubicBezTo>
                    <a:pt x="2063" y="1840"/>
                    <a:pt x="2204" y="1789"/>
                    <a:pt x="2343" y="1789"/>
                  </a:cubicBezTo>
                  <a:close/>
                  <a:moveTo>
                    <a:pt x="2846" y="0"/>
                  </a:moveTo>
                  <a:cubicBezTo>
                    <a:pt x="2394" y="0"/>
                    <a:pt x="1947" y="85"/>
                    <a:pt x="1539" y="301"/>
                  </a:cubicBezTo>
                  <a:cubicBezTo>
                    <a:pt x="645" y="774"/>
                    <a:pt x="72" y="1687"/>
                    <a:pt x="36" y="2698"/>
                  </a:cubicBezTo>
                  <a:cubicBezTo>
                    <a:pt x="0" y="3707"/>
                    <a:pt x="506" y="4662"/>
                    <a:pt x="1367" y="5195"/>
                  </a:cubicBezTo>
                  <a:cubicBezTo>
                    <a:pt x="1792" y="5460"/>
                    <a:pt x="2280" y="5607"/>
                    <a:pt x="2782" y="5619"/>
                  </a:cubicBezTo>
                  <a:cubicBezTo>
                    <a:pt x="3752" y="4957"/>
                    <a:pt x="4550" y="4078"/>
                    <a:pt x="5119" y="3051"/>
                  </a:cubicBezTo>
                  <a:cubicBezTo>
                    <a:pt x="5213" y="2882"/>
                    <a:pt x="5213" y="2674"/>
                    <a:pt x="5119" y="2506"/>
                  </a:cubicBezTo>
                  <a:cubicBezTo>
                    <a:pt x="4568" y="1512"/>
                    <a:pt x="3797" y="654"/>
                    <a:pt x="2870" y="0"/>
                  </a:cubicBezTo>
                  <a:cubicBezTo>
                    <a:pt x="2862" y="0"/>
                    <a:pt x="2854" y="0"/>
                    <a:pt x="2846" y="0"/>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8" name="Google Shape;5728;p85"/>
            <p:cNvSpPr/>
            <p:nvPr/>
          </p:nvSpPr>
          <p:spPr>
            <a:xfrm>
              <a:off x="6234950" y="3469100"/>
              <a:ext cx="165050" cy="141200"/>
            </a:xfrm>
            <a:custGeom>
              <a:avLst/>
              <a:gdLst/>
              <a:ahLst/>
              <a:cxnLst/>
              <a:rect l="l" t="t" r="r" b="b"/>
              <a:pathLst>
                <a:path w="6602" h="5648" extrusionOk="0">
                  <a:moveTo>
                    <a:pt x="3990" y="1"/>
                  </a:moveTo>
                  <a:cubicBezTo>
                    <a:pt x="1807" y="1"/>
                    <a:pt x="0" y="1772"/>
                    <a:pt x="0" y="3955"/>
                  </a:cubicBezTo>
                  <a:lnTo>
                    <a:pt x="0" y="5084"/>
                  </a:lnTo>
                  <a:cubicBezTo>
                    <a:pt x="0" y="5394"/>
                    <a:pt x="253" y="5647"/>
                    <a:pt x="566" y="5647"/>
                  </a:cubicBezTo>
                  <a:lnTo>
                    <a:pt x="1696" y="5647"/>
                  </a:lnTo>
                  <a:cubicBezTo>
                    <a:pt x="4014" y="5647"/>
                    <a:pt x="5996" y="4075"/>
                    <a:pt x="6601" y="1943"/>
                  </a:cubicBezTo>
                  <a:cubicBezTo>
                    <a:pt x="6324" y="1717"/>
                    <a:pt x="6041" y="1476"/>
                    <a:pt x="5740" y="1223"/>
                  </a:cubicBezTo>
                  <a:lnTo>
                    <a:pt x="5481" y="1004"/>
                  </a:lnTo>
                  <a:lnTo>
                    <a:pt x="4391" y="2097"/>
                  </a:lnTo>
                  <a:cubicBezTo>
                    <a:pt x="4281" y="2203"/>
                    <a:pt x="4139" y="2255"/>
                    <a:pt x="3997" y="2255"/>
                  </a:cubicBezTo>
                  <a:cubicBezTo>
                    <a:pt x="3852" y="2255"/>
                    <a:pt x="3708" y="2200"/>
                    <a:pt x="3599" y="2091"/>
                  </a:cubicBezTo>
                  <a:cubicBezTo>
                    <a:pt x="3379" y="1871"/>
                    <a:pt x="3376" y="1519"/>
                    <a:pt x="3593" y="1299"/>
                  </a:cubicBezTo>
                  <a:lnTo>
                    <a:pt x="4611" y="278"/>
                  </a:lnTo>
                  <a:lnTo>
                    <a:pt x="4285" y="1"/>
                  </a:ln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sp>
          <p:nvSpPr>
            <p:cNvPr id="389" name="Google Shape;5729;p85"/>
            <p:cNvSpPr/>
            <p:nvPr/>
          </p:nvSpPr>
          <p:spPr>
            <a:xfrm>
              <a:off x="6234950" y="3299725"/>
              <a:ext cx="165050" cy="141175"/>
            </a:xfrm>
            <a:custGeom>
              <a:avLst/>
              <a:gdLst/>
              <a:ahLst/>
              <a:cxnLst/>
              <a:rect l="l" t="t" r="r" b="b"/>
              <a:pathLst>
                <a:path w="6602" h="5647" extrusionOk="0">
                  <a:moveTo>
                    <a:pt x="566" y="1"/>
                  </a:moveTo>
                  <a:cubicBezTo>
                    <a:pt x="253" y="1"/>
                    <a:pt x="3" y="254"/>
                    <a:pt x="3" y="567"/>
                  </a:cubicBezTo>
                  <a:lnTo>
                    <a:pt x="3" y="1699"/>
                  </a:lnTo>
                  <a:cubicBezTo>
                    <a:pt x="0" y="3879"/>
                    <a:pt x="1807" y="5647"/>
                    <a:pt x="3990" y="5647"/>
                  </a:cubicBezTo>
                  <a:lnTo>
                    <a:pt x="4285" y="5647"/>
                  </a:lnTo>
                  <a:lnTo>
                    <a:pt x="4611" y="5373"/>
                  </a:lnTo>
                  <a:lnTo>
                    <a:pt x="3593" y="4352"/>
                  </a:lnTo>
                  <a:cubicBezTo>
                    <a:pt x="3379" y="4132"/>
                    <a:pt x="3382" y="3780"/>
                    <a:pt x="3599" y="3563"/>
                  </a:cubicBezTo>
                  <a:cubicBezTo>
                    <a:pt x="3710" y="3451"/>
                    <a:pt x="3856" y="3396"/>
                    <a:pt x="4001" y="3396"/>
                  </a:cubicBezTo>
                  <a:cubicBezTo>
                    <a:pt x="4142" y="3396"/>
                    <a:pt x="4282" y="3448"/>
                    <a:pt x="4391" y="3554"/>
                  </a:cubicBezTo>
                  <a:lnTo>
                    <a:pt x="5481" y="4644"/>
                  </a:lnTo>
                  <a:lnTo>
                    <a:pt x="5809" y="4370"/>
                  </a:lnTo>
                  <a:cubicBezTo>
                    <a:pt x="6083" y="4138"/>
                    <a:pt x="6345" y="3918"/>
                    <a:pt x="6601" y="3704"/>
                  </a:cubicBezTo>
                  <a:cubicBezTo>
                    <a:pt x="5996" y="1575"/>
                    <a:pt x="4017" y="1"/>
                    <a:pt x="1696" y="1"/>
                  </a:cubicBezTo>
                  <a:close/>
                </a:path>
              </a:pathLst>
            </a:custGeom>
            <a:grpFill/>
            <a:ln>
              <a:noFill/>
            </a:ln>
          </p:spPr>
          <p:txBody>
            <a:bodyPr spcFirstLastPara="1" wrap="square" lIns="68569" tIns="68569" rIns="68569" bIns="68569" anchor="ctr" anchorCtr="0">
              <a:noAutofit/>
            </a:bodyPr>
            <a:lstStyle/>
            <a:p>
              <a:endParaRPr sz="1050">
                <a:solidFill>
                  <a:srgbClr val="435D74"/>
                </a:solidFill>
              </a:endParaRPr>
            </a:p>
          </p:txBody>
        </p:sp>
      </p:grpSp>
    </p:spTree>
    <p:extLst>
      <p:ext uri="{BB962C8B-B14F-4D97-AF65-F5344CB8AC3E}">
        <p14:creationId xmlns:p14="http://schemas.microsoft.com/office/powerpoint/2010/main" val="11228925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pic>
        <p:nvPicPr>
          <p:cNvPr id="29698" name="Picture 2" descr="mujer sonriente estirando los brazos">
            <a:extLst>
              <a:ext uri="{FF2B5EF4-FFF2-40B4-BE49-F238E27FC236}">
                <a16:creationId xmlns:a16="http://schemas.microsoft.com/office/drawing/2014/main" id="{3315AF60-6E4D-4988-9A5E-F62F001FC06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555" b="15058"/>
          <a:stretch/>
        </p:blipFill>
        <p:spPr bwMode="auto">
          <a:xfrm>
            <a:off x="4731000" y="-1"/>
            <a:ext cx="4430998" cy="5143501"/>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upo 1">
            <a:extLst>
              <a:ext uri="{FF2B5EF4-FFF2-40B4-BE49-F238E27FC236}">
                <a16:creationId xmlns:a16="http://schemas.microsoft.com/office/drawing/2014/main" id="{3D5EF017-FFC1-4F64-B26D-98BFFEAA4CAF}"/>
              </a:ext>
            </a:extLst>
          </p:cNvPr>
          <p:cNvGrpSpPr/>
          <p:nvPr/>
        </p:nvGrpSpPr>
        <p:grpSpPr>
          <a:xfrm>
            <a:off x="1588" y="4188489"/>
            <a:ext cx="9144000" cy="943405"/>
            <a:chOff x="1588" y="4188489"/>
            <a:chExt cx="9144000" cy="943405"/>
          </a:xfrm>
        </p:grpSpPr>
        <p:sp>
          <p:nvSpPr>
            <p:cNvPr id="10" name="Rectangle 5">
              <a:extLst>
                <a:ext uri="{FF2B5EF4-FFF2-40B4-BE49-F238E27FC236}">
                  <a16:creationId xmlns:a16="http://schemas.microsoft.com/office/drawing/2014/main" id="{8C7351C8-2A16-4598-8366-654A613F4D96}"/>
                </a:ext>
              </a:extLst>
            </p:cNvPr>
            <p:cNvSpPr>
              <a:spLocks noChangeArrowheads="1"/>
            </p:cNvSpPr>
            <p:nvPr/>
          </p:nvSpPr>
          <p:spPr bwMode="auto">
            <a:xfrm>
              <a:off x="1588" y="4698274"/>
              <a:ext cx="9144000" cy="433620"/>
            </a:xfrm>
            <a:prstGeom prst="rect">
              <a:avLst/>
            </a:prstGeom>
            <a:solidFill>
              <a:srgbClr val="271C3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7">
              <a:extLst>
                <a:ext uri="{FF2B5EF4-FFF2-40B4-BE49-F238E27FC236}">
                  <a16:creationId xmlns:a16="http://schemas.microsoft.com/office/drawing/2014/main" id="{BAAA2389-6B38-4484-95EC-3824951E2952}"/>
                </a:ext>
              </a:extLst>
            </p:cNvPr>
            <p:cNvSpPr>
              <a:spLocks/>
            </p:cNvSpPr>
            <p:nvPr/>
          </p:nvSpPr>
          <p:spPr bwMode="auto">
            <a:xfrm>
              <a:off x="239327" y="4188489"/>
              <a:ext cx="1743075" cy="723900"/>
            </a:xfrm>
            <a:custGeom>
              <a:avLst/>
              <a:gdLst>
                <a:gd name="T0" fmla="*/ 1098 w 1098"/>
                <a:gd name="T1" fmla="*/ 0 h 456"/>
                <a:gd name="T2" fmla="*/ 1098 w 1098"/>
                <a:gd name="T3" fmla="*/ 0 h 456"/>
                <a:gd name="T4" fmla="*/ 881 w 1098"/>
                <a:gd name="T5" fmla="*/ 0 h 456"/>
                <a:gd name="T6" fmla="*/ 0 w 1098"/>
                <a:gd name="T7" fmla="*/ 0 h 456"/>
                <a:gd name="T8" fmla="*/ 0 w 1098"/>
                <a:gd name="T9" fmla="*/ 456 h 456"/>
                <a:gd name="T10" fmla="*/ 815 w 1098"/>
                <a:gd name="T11" fmla="*/ 456 h 456"/>
                <a:gd name="T12" fmla="*/ 839 w 1098"/>
                <a:gd name="T13" fmla="*/ 456 h 456"/>
                <a:gd name="T14" fmla="*/ 1031 w 1098"/>
                <a:gd name="T15" fmla="*/ 456 h 456"/>
                <a:gd name="T16" fmla="*/ 1098 w 1098"/>
                <a:gd name="T1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8" h="456">
                  <a:moveTo>
                    <a:pt x="1098" y="0"/>
                  </a:moveTo>
                  <a:lnTo>
                    <a:pt x="1098" y="0"/>
                  </a:lnTo>
                  <a:lnTo>
                    <a:pt x="881" y="0"/>
                  </a:lnTo>
                  <a:lnTo>
                    <a:pt x="0" y="0"/>
                  </a:lnTo>
                  <a:lnTo>
                    <a:pt x="0" y="456"/>
                  </a:lnTo>
                  <a:lnTo>
                    <a:pt x="815" y="456"/>
                  </a:lnTo>
                  <a:lnTo>
                    <a:pt x="839" y="456"/>
                  </a:lnTo>
                  <a:lnTo>
                    <a:pt x="1031" y="456"/>
                  </a:lnTo>
                  <a:lnTo>
                    <a:pt x="1098" y="0"/>
                  </a:lnTo>
                  <a:close/>
                </a:path>
              </a:pathLst>
            </a:custGeom>
            <a:solidFill>
              <a:srgbClr val="E940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dirty="0"/>
            </a:p>
          </p:txBody>
        </p:sp>
        <p:sp>
          <p:nvSpPr>
            <p:cNvPr id="13" name="Freeform 7">
              <a:extLst>
                <a:ext uri="{FF2B5EF4-FFF2-40B4-BE49-F238E27FC236}">
                  <a16:creationId xmlns:a16="http://schemas.microsoft.com/office/drawing/2014/main" id="{09E99065-CC48-468C-8CB5-3F0EEC4ACC90}"/>
                </a:ext>
              </a:extLst>
            </p:cNvPr>
            <p:cNvSpPr>
              <a:spLocks/>
            </p:cNvSpPr>
            <p:nvPr/>
          </p:nvSpPr>
          <p:spPr bwMode="auto">
            <a:xfrm rot="10800000">
              <a:off x="7161598" y="4188489"/>
              <a:ext cx="1743075" cy="723900"/>
            </a:xfrm>
            <a:custGeom>
              <a:avLst/>
              <a:gdLst>
                <a:gd name="T0" fmla="*/ 1098 w 1098"/>
                <a:gd name="T1" fmla="*/ 0 h 456"/>
                <a:gd name="T2" fmla="*/ 1098 w 1098"/>
                <a:gd name="T3" fmla="*/ 0 h 456"/>
                <a:gd name="T4" fmla="*/ 881 w 1098"/>
                <a:gd name="T5" fmla="*/ 0 h 456"/>
                <a:gd name="T6" fmla="*/ 0 w 1098"/>
                <a:gd name="T7" fmla="*/ 0 h 456"/>
                <a:gd name="T8" fmla="*/ 0 w 1098"/>
                <a:gd name="T9" fmla="*/ 456 h 456"/>
                <a:gd name="T10" fmla="*/ 815 w 1098"/>
                <a:gd name="T11" fmla="*/ 456 h 456"/>
                <a:gd name="T12" fmla="*/ 839 w 1098"/>
                <a:gd name="T13" fmla="*/ 456 h 456"/>
                <a:gd name="T14" fmla="*/ 1031 w 1098"/>
                <a:gd name="T15" fmla="*/ 456 h 456"/>
                <a:gd name="T16" fmla="*/ 1098 w 1098"/>
                <a:gd name="T1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8" h="456">
                  <a:moveTo>
                    <a:pt x="1098" y="0"/>
                  </a:moveTo>
                  <a:lnTo>
                    <a:pt x="1098" y="0"/>
                  </a:lnTo>
                  <a:lnTo>
                    <a:pt x="881" y="0"/>
                  </a:lnTo>
                  <a:lnTo>
                    <a:pt x="0" y="0"/>
                  </a:lnTo>
                  <a:lnTo>
                    <a:pt x="0" y="456"/>
                  </a:lnTo>
                  <a:lnTo>
                    <a:pt x="815" y="456"/>
                  </a:lnTo>
                  <a:lnTo>
                    <a:pt x="839" y="456"/>
                  </a:lnTo>
                  <a:lnTo>
                    <a:pt x="1031" y="456"/>
                  </a:lnTo>
                  <a:lnTo>
                    <a:pt x="1098" y="0"/>
                  </a:lnTo>
                  <a:close/>
                </a:path>
              </a:pathLst>
            </a:custGeom>
            <a:solidFill>
              <a:srgbClr val="E940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
        <p:nvSpPr>
          <p:cNvPr id="297" name="Google Shape;297;p41"/>
          <p:cNvSpPr txBox="1">
            <a:spLocks noGrp="1"/>
          </p:cNvSpPr>
          <p:nvPr>
            <p:ph type="body" idx="1"/>
          </p:nvPr>
        </p:nvSpPr>
        <p:spPr>
          <a:xfrm>
            <a:off x="720000" y="1810001"/>
            <a:ext cx="4011000" cy="2494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solidFill>
                  <a:schemeClr val="dk1"/>
                </a:solidFill>
              </a:rPr>
              <a:t>The word above is WordArt text. If you want to modify it:</a:t>
            </a:r>
            <a:endParaRPr dirty="0">
              <a:solidFill>
                <a:schemeClr val="dk1"/>
              </a:solidFill>
            </a:endParaRPr>
          </a:p>
          <a:p>
            <a:pPr marL="457200" lvl="0" indent="-317500" algn="l" rtl="0">
              <a:spcBef>
                <a:spcPts val="1600"/>
              </a:spcBef>
              <a:spcAft>
                <a:spcPts val="0"/>
              </a:spcAft>
              <a:buSzPts val="1400"/>
              <a:buChar char="●"/>
            </a:pPr>
            <a:r>
              <a:rPr lang="en" dirty="0">
                <a:solidFill>
                  <a:schemeClr val="dk1"/>
                </a:solidFill>
              </a:rPr>
              <a:t>Double click on it</a:t>
            </a:r>
            <a:endParaRPr dirty="0">
              <a:solidFill>
                <a:schemeClr val="dk1"/>
              </a:solidFill>
            </a:endParaRPr>
          </a:p>
          <a:p>
            <a:pPr marL="457200" lvl="0" indent="-317500" algn="l" rtl="0">
              <a:spcBef>
                <a:spcPts val="0"/>
              </a:spcBef>
              <a:spcAft>
                <a:spcPts val="0"/>
              </a:spcAft>
              <a:buSzPts val="1400"/>
              <a:buChar char="●"/>
            </a:pPr>
            <a:r>
              <a:rPr lang="en" dirty="0">
                <a:solidFill>
                  <a:schemeClr val="dk1"/>
                </a:solidFill>
              </a:rPr>
              <a:t>Type your new text in the dialog box</a:t>
            </a:r>
            <a:endParaRPr dirty="0">
              <a:solidFill>
                <a:schemeClr val="dk1"/>
              </a:solidFill>
            </a:endParaRPr>
          </a:p>
          <a:p>
            <a:pPr marL="457200" lvl="0" indent="-317500" algn="l" rtl="0">
              <a:spcBef>
                <a:spcPts val="0"/>
              </a:spcBef>
              <a:spcAft>
                <a:spcPts val="0"/>
              </a:spcAft>
              <a:buSzPts val="1400"/>
              <a:buChar char="●"/>
            </a:pPr>
            <a:r>
              <a:rPr lang="en" dirty="0">
                <a:solidFill>
                  <a:schemeClr val="dk1"/>
                </a:solidFill>
              </a:rPr>
              <a:t>You can change the fill color in the top menu</a:t>
            </a:r>
            <a:endParaRPr dirty="0">
              <a:solidFill>
                <a:schemeClr val="dk1"/>
              </a:solidFill>
            </a:endParaRPr>
          </a:p>
          <a:p>
            <a:pPr marL="457200" lvl="0" indent="-317500" algn="l" rtl="0">
              <a:spcBef>
                <a:spcPts val="0"/>
              </a:spcBef>
              <a:spcAft>
                <a:spcPts val="0"/>
              </a:spcAft>
              <a:buSzPts val="1400"/>
              <a:buChar char="●"/>
            </a:pPr>
            <a:r>
              <a:rPr lang="en" dirty="0">
                <a:solidFill>
                  <a:schemeClr val="dk1"/>
                </a:solidFill>
              </a:rPr>
              <a:t>You can also modify the stroke, its color, thickness or type</a:t>
            </a:r>
            <a:endParaRPr dirty="0">
              <a:solidFill>
                <a:schemeClr val="dk1"/>
              </a:solidFill>
            </a:endParaRPr>
          </a:p>
          <a:p>
            <a:pPr marL="457200" lvl="0" indent="-317500" algn="l" rtl="0">
              <a:spcBef>
                <a:spcPts val="0"/>
              </a:spcBef>
              <a:spcAft>
                <a:spcPts val="0"/>
              </a:spcAft>
              <a:buSzPts val="1400"/>
              <a:buChar char="●"/>
            </a:pPr>
            <a:r>
              <a:rPr lang="en" dirty="0">
                <a:solidFill>
                  <a:schemeClr val="dk1"/>
                </a:solidFill>
              </a:rPr>
              <a:t>Press Enter</a:t>
            </a:r>
            <a:endParaRPr dirty="0">
              <a:solidFill>
                <a:schemeClr val="dk1"/>
              </a:solidFill>
            </a:endParaRPr>
          </a:p>
        </p:txBody>
      </p:sp>
      <p:sp>
        <p:nvSpPr>
          <p:cNvPr id="298" name="Google Shape;298;p41"/>
          <p:cNvSpPr txBox="1">
            <a:spLocks noGrp="1"/>
          </p:cNvSpPr>
          <p:nvPr>
            <p:ph type="title"/>
          </p:nvPr>
        </p:nvSpPr>
        <p:spPr>
          <a:xfrm>
            <a:off x="720000" y="648075"/>
            <a:ext cx="3711000" cy="996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solidFill>
                  <a:srgbClr val="E9408F"/>
                </a:solidFill>
              </a:rPr>
              <a:t>TEMPLATE WITH WORDARTS</a:t>
            </a:r>
            <a:endParaRPr dirty="0">
              <a:solidFill>
                <a:srgbClr val="E9408F"/>
              </a:solidFill>
            </a:endParaRPr>
          </a:p>
        </p:txBody>
      </p:sp>
      <p:sp>
        <p:nvSpPr>
          <p:cNvPr id="299" name="Google Shape;299;p41"/>
          <p:cNvSpPr/>
          <p:nvPr/>
        </p:nvSpPr>
        <p:spPr>
          <a:xfrm>
            <a:off x="817100" y="1772297"/>
            <a:ext cx="1539671" cy="381863"/>
          </a:xfrm>
          <a:prstGeom prst="rect">
            <a:avLst/>
          </a:prstGeom>
        </p:spPr>
        <p:txBody>
          <a:bodyPr>
            <a:prstTxWarp prst="textPlain">
              <a:avLst/>
            </a:prstTxWarp>
          </a:bodyPr>
          <a:lstStyle/>
          <a:p>
            <a:pPr lvl="0" algn="ctr"/>
            <a:r>
              <a:rPr b="0" i="0">
                <a:ln>
                  <a:noFill/>
                </a:ln>
                <a:solidFill>
                  <a:schemeClr val="accent3"/>
                </a:solidFill>
                <a:latin typeface="Bebas Neue"/>
              </a:rPr>
              <a:t>WORDART</a:t>
            </a:r>
          </a:p>
        </p:txBody>
      </p:sp>
      <p:cxnSp>
        <p:nvCxnSpPr>
          <p:cNvPr id="300" name="Google Shape;300;p41"/>
          <p:cNvCxnSpPr/>
          <p:nvPr/>
        </p:nvCxnSpPr>
        <p:spPr>
          <a:xfrm>
            <a:off x="720000" y="4863900"/>
            <a:ext cx="7704000" cy="0"/>
          </a:xfrm>
          <a:prstGeom prst="straightConnector1">
            <a:avLst/>
          </a:prstGeom>
          <a:noFill/>
          <a:ln w="28575" cap="flat" cmpd="sng">
            <a:solidFill>
              <a:schemeClr val="accent6"/>
            </a:solidFill>
            <a:prstDash val="solid"/>
            <a:round/>
            <a:headEnd type="none" w="med" len="med"/>
            <a:tailEnd type="none" w="med" len="med"/>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grpSp>
        <p:nvGrpSpPr>
          <p:cNvPr id="9" name="Grupo 8">
            <a:extLst>
              <a:ext uri="{FF2B5EF4-FFF2-40B4-BE49-F238E27FC236}">
                <a16:creationId xmlns:a16="http://schemas.microsoft.com/office/drawing/2014/main" id="{ACAA0A84-106D-4B00-B08A-6F9A900FC2AC}"/>
              </a:ext>
            </a:extLst>
          </p:cNvPr>
          <p:cNvGrpSpPr/>
          <p:nvPr/>
        </p:nvGrpSpPr>
        <p:grpSpPr>
          <a:xfrm>
            <a:off x="1588" y="1530376"/>
            <a:ext cx="9144000" cy="3601518"/>
            <a:chOff x="1588" y="795858"/>
            <a:chExt cx="9144000" cy="3601518"/>
          </a:xfrm>
        </p:grpSpPr>
        <p:sp>
          <p:nvSpPr>
            <p:cNvPr id="6" name="Rectangle 5">
              <a:extLst>
                <a:ext uri="{FF2B5EF4-FFF2-40B4-BE49-F238E27FC236}">
                  <a16:creationId xmlns:a16="http://schemas.microsoft.com/office/drawing/2014/main" id="{CD21C8AC-7ADF-40D4-827D-5FDB987B19A2}"/>
                </a:ext>
              </a:extLst>
            </p:cNvPr>
            <p:cNvSpPr>
              <a:spLocks noChangeArrowheads="1"/>
            </p:cNvSpPr>
            <p:nvPr/>
          </p:nvSpPr>
          <p:spPr bwMode="auto">
            <a:xfrm>
              <a:off x="1588" y="1143001"/>
              <a:ext cx="9144000" cy="3254375"/>
            </a:xfrm>
            <a:prstGeom prst="rect">
              <a:avLst/>
            </a:prstGeom>
            <a:solidFill>
              <a:srgbClr val="271C3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Rectangle 6">
              <a:extLst>
                <a:ext uri="{FF2B5EF4-FFF2-40B4-BE49-F238E27FC236}">
                  <a16:creationId xmlns:a16="http://schemas.microsoft.com/office/drawing/2014/main" id="{4114F82D-F330-4783-AC6A-798319ECF3C2}"/>
                </a:ext>
              </a:extLst>
            </p:cNvPr>
            <p:cNvSpPr>
              <a:spLocks noChangeArrowheads="1"/>
            </p:cNvSpPr>
            <p:nvPr/>
          </p:nvSpPr>
          <p:spPr bwMode="auto">
            <a:xfrm>
              <a:off x="1588" y="795858"/>
              <a:ext cx="9144000" cy="344488"/>
            </a:xfrm>
            <a:prstGeom prst="rect">
              <a:avLst/>
            </a:prstGeom>
            <a:solidFill>
              <a:srgbClr val="E9408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7">
              <a:extLst>
                <a:ext uri="{FF2B5EF4-FFF2-40B4-BE49-F238E27FC236}">
                  <a16:creationId xmlns:a16="http://schemas.microsoft.com/office/drawing/2014/main" id="{17B9EEF4-D18A-4E4F-844E-709BEB2B5D8A}"/>
                </a:ext>
              </a:extLst>
            </p:cNvPr>
            <p:cNvSpPr>
              <a:spLocks/>
            </p:cNvSpPr>
            <p:nvPr/>
          </p:nvSpPr>
          <p:spPr bwMode="auto">
            <a:xfrm>
              <a:off x="239327" y="3453971"/>
              <a:ext cx="1743075" cy="723900"/>
            </a:xfrm>
            <a:custGeom>
              <a:avLst/>
              <a:gdLst>
                <a:gd name="T0" fmla="*/ 1098 w 1098"/>
                <a:gd name="T1" fmla="*/ 0 h 456"/>
                <a:gd name="T2" fmla="*/ 1098 w 1098"/>
                <a:gd name="T3" fmla="*/ 0 h 456"/>
                <a:gd name="T4" fmla="*/ 881 w 1098"/>
                <a:gd name="T5" fmla="*/ 0 h 456"/>
                <a:gd name="T6" fmla="*/ 0 w 1098"/>
                <a:gd name="T7" fmla="*/ 0 h 456"/>
                <a:gd name="T8" fmla="*/ 0 w 1098"/>
                <a:gd name="T9" fmla="*/ 456 h 456"/>
                <a:gd name="T10" fmla="*/ 815 w 1098"/>
                <a:gd name="T11" fmla="*/ 456 h 456"/>
                <a:gd name="T12" fmla="*/ 839 w 1098"/>
                <a:gd name="T13" fmla="*/ 456 h 456"/>
                <a:gd name="T14" fmla="*/ 1031 w 1098"/>
                <a:gd name="T15" fmla="*/ 456 h 456"/>
                <a:gd name="T16" fmla="*/ 1098 w 1098"/>
                <a:gd name="T1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8" h="456">
                  <a:moveTo>
                    <a:pt x="1098" y="0"/>
                  </a:moveTo>
                  <a:lnTo>
                    <a:pt x="1098" y="0"/>
                  </a:lnTo>
                  <a:lnTo>
                    <a:pt x="881" y="0"/>
                  </a:lnTo>
                  <a:lnTo>
                    <a:pt x="0" y="0"/>
                  </a:lnTo>
                  <a:lnTo>
                    <a:pt x="0" y="456"/>
                  </a:lnTo>
                  <a:lnTo>
                    <a:pt x="815" y="456"/>
                  </a:lnTo>
                  <a:lnTo>
                    <a:pt x="839" y="456"/>
                  </a:lnTo>
                  <a:lnTo>
                    <a:pt x="1031" y="456"/>
                  </a:lnTo>
                  <a:lnTo>
                    <a:pt x="1098" y="0"/>
                  </a:lnTo>
                  <a:close/>
                </a:path>
              </a:pathLst>
            </a:custGeom>
            <a:solidFill>
              <a:srgbClr val="E940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
        <p:nvSpPr>
          <p:cNvPr id="305" name="Google Shape;305;p42"/>
          <p:cNvSpPr/>
          <p:nvPr/>
        </p:nvSpPr>
        <p:spPr>
          <a:xfrm>
            <a:off x="4069500" y="1275413"/>
            <a:ext cx="1005000" cy="1005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42"/>
          <p:cNvSpPr txBox="1">
            <a:spLocks noGrp="1"/>
          </p:cNvSpPr>
          <p:nvPr>
            <p:ph type="title"/>
          </p:nvPr>
        </p:nvSpPr>
        <p:spPr>
          <a:xfrm>
            <a:off x="1795500" y="2411038"/>
            <a:ext cx="55530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accent6"/>
                </a:solidFill>
              </a:rPr>
              <a:t>INTRODUCTION</a:t>
            </a:r>
            <a:endParaRPr dirty="0">
              <a:solidFill>
                <a:schemeClr val="accent6"/>
              </a:solidFill>
            </a:endParaRPr>
          </a:p>
        </p:txBody>
      </p:sp>
      <p:sp>
        <p:nvSpPr>
          <p:cNvPr id="307" name="Google Shape;307;p42"/>
          <p:cNvSpPr txBox="1">
            <a:spLocks noGrp="1"/>
          </p:cNvSpPr>
          <p:nvPr>
            <p:ph type="title" idx="2"/>
          </p:nvPr>
        </p:nvSpPr>
        <p:spPr>
          <a:xfrm>
            <a:off x="3985050" y="1357013"/>
            <a:ext cx="11739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accent6"/>
                </a:solidFill>
              </a:rPr>
              <a:t>01</a:t>
            </a:r>
            <a:endParaRPr dirty="0">
              <a:solidFill>
                <a:schemeClr val="accent6"/>
              </a:solidFill>
            </a:endParaRPr>
          </a:p>
        </p:txBody>
      </p:sp>
      <p:sp>
        <p:nvSpPr>
          <p:cNvPr id="308" name="Google Shape;308;p42"/>
          <p:cNvSpPr txBox="1">
            <a:spLocks noGrp="1"/>
          </p:cNvSpPr>
          <p:nvPr>
            <p:ph type="subTitle" idx="1"/>
          </p:nvPr>
        </p:nvSpPr>
        <p:spPr>
          <a:xfrm>
            <a:off x="1795500" y="3252848"/>
            <a:ext cx="5553000" cy="438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accent6"/>
                </a:solidFill>
              </a:rPr>
              <a:t>You can enter a subtitle here if you need it</a:t>
            </a:r>
            <a:endParaRPr dirty="0">
              <a:solidFill>
                <a:schemeClr val="accent6"/>
              </a:solidFill>
            </a:endParaRPr>
          </a:p>
        </p:txBody>
      </p:sp>
      <p:cxnSp>
        <p:nvCxnSpPr>
          <p:cNvPr id="311" name="Google Shape;311;p42"/>
          <p:cNvCxnSpPr/>
          <p:nvPr/>
        </p:nvCxnSpPr>
        <p:spPr>
          <a:xfrm>
            <a:off x="2201250" y="3736431"/>
            <a:ext cx="4741500" cy="0"/>
          </a:xfrm>
          <a:prstGeom prst="straightConnector1">
            <a:avLst/>
          </a:prstGeom>
          <a:noFill/>
          <a:ln w="28575" cap="flat" cmpd="sng">
            <a:solidFill>
              <a:schemeClr val="accent6"/>
            </a:solidFill>
            <a:prstDash val="solid"/>
            <a:round/>
            <a:headEnd type="none" w="med" len="med"/>
            <a:tailEnd type="none" w="med" len="med"/>
          </a:ln>
        </p:spPr>
      </p:cxnSp>
      <p:sp>
        <p:nvSpPr>
          <p:cNvPr id="17" name="Freeform 7">
            <a:extLst>
              <a:ext uri="{FF2B5EF4-FFF2-40B4-BE49-F238E27FC236}">
                <a16:creationId xmlns:a16="http://schemas.microsoft.com/office/drawing/2014/main" id="{707F393E-9102-4E46-8B5C-FA251D63F686}"/>
              </a:ext>
            </a:extLst>
          </p:cNvPr>
          <p:cNvSpPr>
            <a:spLocks/>
          </p:cNvSpPr>
          <p:nvPr/>
        </p:nvSpPr>
        <p:spPr bwMode="auto">
          <a:xfrm rot="10800000">
            <a:off x="7161598" y="4188489"/>
            <a:ext cx="1743075" cy="723900"/>
          </a:xfrm>
          <a:custGeom>
            <a:avLst/>
            <a:gdLst>
              <a:gd name="T0" fmla="*/ 1098 w 1098"/>
              <a:gd name="T1" fmla="*/ 0 h 456"/>
              <a:gd name="T2" fmla="*/ 1098 w 1098"/>
              <a:gd name="T3" fmla="*/ 0 h 456"/>
              <a:gd name="T4" fmla="*/ 881 w 1098"/>
              <a:gd name="T5" fmla="*/ 0 h 456"/>
              <a:gd name="T6" fmla="*/ 0 w 1098"/>
              <a:gd name="T7" fmla="*/ 0 h 456"/>
              <a:gd name="T8" fmla="*/ 0 w 1098"/>
              <a:gd name="T9" fmla="*/ 456 h 456"/>
              <a:gd name="T10" fmla="*/ 815 w 1098"/>
              <a:gd name="T11" fmla="*/ 456 h 456"/>
              <a:gd name="T12" fmla="*/ 839 w 1098"/>
              <a:gd name="T13" fmla="*/ 456 h 456"/>
              <a:gd name="T14" fmla="*/ 1031 w 1098"/>
              <a:gd name="T15" fmla="*/ 456 h 456"/>
              <a:gd name="T16" fmla="*/ 1098 w 1098"/>
              <a:gd name="T17" fmla="*/ 0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8" h="456">
                <a:moveTo>
                  <a:pt x="1098" y="0"/>
                </a:moveTo>
                <a:lnTo>
                  <a:pt x="1098" y="0"/>
                </a:lnTo>
                <a:lnTo>
                  <a:pt x="881" y="0"/>
                </a:lnTo>
                <a:lnTo>
                  <a:pt x="0" y="0"/>
                </a:lnTo>
                <a:lnTo>
                  <a:pt x="0" y="456"/>
                </a:lnTo>
                <a:lnTo>
                  <a:pt x="815" y="456"/>
                </a:lnTo>
                <a:lnTo>
                  <a:pt x="839" y="456"/>
                </a:lnTo>
                <a:lnTo>
                  <a:pt x="1031" y="456"/>
                </a:lnTo>
                <a:lnTo>
                  <a:pt x="1098" y="0"/>
                </a:lnTo>
                <a:close/>
              </a:path>
            </a:pathLst>
          </a:custGeom>
          <a:solidFill>
            <a:srgbClr val="E940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11">
            <a:extLst>
              <a:ext uri="{FF2B5EF4-FFF2-40B4-BE49-F238E27FC236}">
                <a16:creationId xmlns:a16="http://schemas.microsoft.com/office/drawing/2014/main" id="{DAE5F638-728B-44F6-A0E4-4F7980BECC4B}"/>
              </a:ext>
            </a:extLst>
          </p:cNvPr>
          <p:cNvSpPr>
            <a:spLocks/>
          </p:cNvSpPr>
          <p:nvPr/>
        </p:nvSpPr>
        <p:spPr bwMode="auto">
          <a:xfrm>
            <a:off x="239327" y="1619316"/>
            <a:ext cx="1852607" cy="2567845"/>
          </a:xfrm>
          <a:custGeom>
            <a:avLst/>
            <a:gdLst>
              <a:gd name="T0" fmla="*/ 163 w 3680"/>
              <a:gd name="T1" fmla="*/ 626 h 5100"/>
              <a:gd name="T2" fmla="*/ 211 w 3680"/>
              <a:gd name="T3" fmla="*/ 554 h 5100"/>
              <a:gd name="T4" fmla="*/ 475 w 3680"/>
              <a:gd name="T5" fmla="*/ 389 h 5100"/>
              <a:gd name="T6" fmla="*/ 615 w 3680"/>
              <a:gd name="T7" fmla="*/ 393 h 5100"/>
              <a:gd name="T8" fmla="*/ 755 w 3680"/>
              <a:gd name="T9" fmla="*/ 465 h 5100"/>
              <a:gd name="T10" fmla="*/ 879 w 3680"/>
              <a:gd name="T11" fmla="*/ 633 h 5100"/>
              <a:gd name="T12" fmla="*/ 992 w 3680"/>
              <a:gd name="T13" fmla="*/ 597 h 5100"/>
              <a:gd name="T14" fmla="*/ 1758 w 3680"/>
              <a:gd name="T15" fmla="*/ 28 h 5100"/>
              <a:gd name="T16" fmla="*/ 1984 w 3680"/>
              <a:gd name="T17" fmla="*/ 0 h 5100"/>
              <a:gd name="T18" fmla="*/ 2242 w 3680"/>
              <a:gd name="T19" fmla="*/ 21 h 5100"/>
              <a:gd name="T20" fmla="*/ 2555 w 3680"/>
              <a:gd name="T21" fmla="*/ 109 h 5100"/>
              <a:gd name="T22" fmla="*/ 2927 w 3680"/>
              <a:gd name="T23" fmla="*/ 276 h 5100"/>
              <a:gd name="T24" fmla="*/ 3025 w 3680"/>
              <a:gd name="T25" fmla="*/ 349 h 5100"/>
              <a:gd name="T26" fmla="*/ 3197 w 3680"/>
              <a:gd name="T27" fmla="*/ 532 h 5100"/>
              <a:gd name="T28" fmla="*/ 3214 w 3680"/>
              <a:gd name="T29" fmla="*/ 617 h 5100"/>
              <a:gd name="T30" fmla="*/ 3317 w 3680"/>
              <a:gd name="T31" fmla="*/ 800 h 5100"/>
              <a:gd name="T32" fmla="*/ 3471 w 3680"/>
              <a:gd name="T33" fmla="*/ 1371 h 5100"/>
              <a:gd name="T34" fmla="*/ 3440 w 3680"/>
              <a:gd name="T35" fmla="*/ 1579 h 5100"/>
              <a:gd name="T36" fmla="*/ 3433 w 3680"/>
              <a:gd name="T37" fmla="*/ 1613 h 5100"/>
              <a:gd name="T38" fmla="*/ 3680 w 3680"/>
              <a:gd name="T39" fmla="*/ 2156 h 5100"/>
              <a:gd name="T40" fmla="*/ 3522 w 3680"/>
              <a:gd name="T41" fmla="*/ 2316 h 5100"/>
              <a:gd name="T42" fmla="*/ 3421 w 3680"/>
              <a:gd name="T43" fmla="*/ 2539 h 5100"/>
              <a:gd name="T44" fmla="*/ 3300 w 3680"/>
              <a:gd name="T45" fmla="*/ 2581 h 5100"/>
              <a:gd name="T46" fmla="*/ 3379 w 3680"/>
              <a:gd name="T47" fmla="*/ 2697 h 5100"/>
              <a:gd name="T48" fmla="*/ 3268 w 3680"/>
              <a:gd name="T49" fmla="*/ 2935 h 5100"/>
              <a:gd name="T50" fmla="*/ 2609 w 3680"/>
              <a:gd name="T51" fmla="*/ 3020 h 5100"/>
              <a:gd name="T52" fmla="*/ 2284 w 3680"/>
              <a:gd name="T53" fmla="*/ 3537 h 5100"/>
              <a:gd name="T54" fmla="*/ 2331 w 3680"/>
              <a:gd name="T55" fmla="*/ 3682 h 5100"/>
              <a:gd name="T56" fmla="*/ 2835 w 3680"/>
              <a:gd name="T57" fmla="*/ 4143 h 5100"/>
              <a:gd name="T58" fmla="*/ 3232 w 3680"/>
              <a:gd name="T59" fmla="*/ 5100 h 5100"/>
              <a:gd name="T60" fmla="*/ 493 w 3680"/>
              <a:gd name="T61" fmla="*/ 5093 h 5100"/>
              <a:gd name="T62" fmla="*/ 620 w 3680"/>
              <a:gd name="T63" fmla="*/ 4245 h 5100"/>
              <a:gd name="T64" fmla="*/ 1046 w 3680"/>
              <a:gd name="T65" fmla="*/ 3434 h 5100"/>
              <a:gd name="T66" fmla="*/ 1262 w 3680"/>
              <a:gd name="T67" fmla="*/ 2813 h 5100"/>
              <a:gd name="T68" fmla="*/ 1256 w 3680"/>
              <a:gd name="T69" fmla="*/ 2313 h 5100"/>
              <a:gd name="T70" fmla="*/ 1000 w 3680"/>
              <a:gd name="T71" fmla="*/ 2084 h 5100"/>
              <a:gd name="T72" fmla="*/ 828 w 3680"/>
              <a:gd name="T73" fmla="*/ 1588 h 5100"/>
              <a:gd name="T74" fmla="*/ 772 w 3680"/>
              <a:gd name="T75" fmla="*/ 1395 h 5100"/>
              <a:gd name="T76" fmla="*/ 619 w 3680"/>
              <a:gd name="T77" fmla="*/ 1436 h 5100"/>
              <a:gd name="T78" fmla="*/ 143 w 3680"/>
              <a:gd name="T79" fmla="*/ 1381 h 5100"/>
              <a:gd name="T80" fmla="*/ 80 w 3680"/>
              <a:gd name="T81" fmla="*/ 1142 h 5100"/>
              <a:gd name="T82" fmla="*/ 44 w 3680"/>
              <a:gd name="T83" fmla="*/ 1132 h 5100"/>
              <a:gd name="T84" fmla="*/ 61 w 3680"/>
              <a:gd name="T85" fmla="*/ 988 h 5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680" h="5100">
                <a:moveTo>
                  <a:pt x="0" y="788"/>
                </a:moveTo>
                <a:cubicBezTo>
                  <a:pt x="0" y="779"/>
                  <a:pt x="0" y="770"/>
                  <a:pt x="0" y="760"/>
                </a:cubicBezTo>
                <a:cubicBezTo>
                  <a:pt x="23" y="678"/>
                  <a:pt x="83" y="640"/>
                  <a:pt x="163" y="626"/>
                </a:cubicBezTo>
                <a:cubicBezTo>
                  <a:pt x="178" y="623"/>
                  <a:pt x="193" y="621"/>
                  <a:pt x="212" y="618"/>
                </a:cubicBezTo>
                <a:cubicBezTo>
                  <a:pt x="200" y="604"/>
                  <a:pt x="191" y="593"/>
                  <a:pt x="179" y="579"/>
                </a:cubicBezTo>
                <a:cubicBezTo>
                  <a:pt x="201" y="581"/>
                  <a:pt x="209" y="570"/>
                  <a:pt x="211" y="554"/>
                </a:cubicBezTo>
                <a:cubicBezTo>
                  <a:pt x="217" y="507"/>
                  <a:pt x="240" y="472"/>
                  <a:pt x="274" y="439"/>
                </a:cubicBezTo>
                <a:cubicBezTo>
                  <a:pt x="323" y="393"/>
                  <a:pt x="376" y="372"/>
                  <a:pt x="442" y="392"/>
                </a:cubicBezTo>
                <a:cubicBezTo>
                  <a:pt x="452" y="395"/>
                  <a:pt x="464" y="392"/>
                  <a:pt x="475" y="389"/>
                </a:cubicBezTo>
                <a:cubicBezTo>
                  <a:pt x="489" y="385"/>
                  <a:pt x="506" y="381"/>
                  <a:pt x="516" y="371"/>
                </a:cubicBezTo>
                <a:cubicBezTo>
                  <a:pt x="540" y="348"/>
                  <a:pt x="562" y="358"/>
                  <a:pt x="586" y="369"/>
                </a:cubicBezTo>
                <a:cubicBezTo>
                  <a:pt x="598" y="374"/>
                  <a:pt x="612" y="376"/>
                  <a:pt x="615" y="393"/>
                </a:cubicBezTo>
                <a:cubicBezTo>
                  <a:pt x="615" y="396"/>
                  <a:pt x="621" y="399"/>
                  <a:pt x="625" y="400"/>
                </a:cubicBezTo>
                <a:cubicBezTo>
                  <a:pt x="635" y="402"/>
                  <a:pt x="646" y="405"/>
                  <a:pt x="656" y="404"/>
                </a:cubicBezTo>
                <a:cubicBezTo>
                  <a:pt x="705" y="400"/>
                  <a:pt x="738" y="422"/>
                  <a:pt x="755" y="465"/>
                </a:cubicBezTo>
                <a:cubicBezTo>
                  <a:pt x="766" y="494"/>
                  <a:pt x="769" y="526"/>
                  <a:pt x="780" y="555"/>
                </a:cubicBezTo>
                <a:cubicBezTo>
                  <a:pt x="793" y="589"/>
                  <a:pt x="795" y="631"/>
                  <a:pt x="843" y="641"/>
                </a:cubicBezTo>
                <a:cubicBezTo>
                  <a:pt x="858" y="644"/>
                  <a:pt x="868" y="648"/>
                  <a:pt x="879" y="633"/>
                </a:cubicBezTo>
                <a:cubicBezTo>
                  <a:pt x="892" y="616"/>
                  <a:pt x="903" y="616"/>
                  <a:pt x="915" y="634"/>
                </a:cubicBezTo>
                <a:cubicBezTo>
                  <a:pt x="922" y="646"/>
                  <a:pt x="930" y="646"/>
                  <a:pt x="939" y="639"/>
                </a:cubicBezTo>
                <a:cubicBezTo>
                  <a:pt x="957" y="626"/>
                  <a:pt x="976" y="613"/>
                  <a:pt x="992" y="597"/>
                </a:cubicBezTo>
                <a:cubicBezTo>
                  <a:pt x="1095" y="498"/>
                  <a:pt x="1198" y="399"/>
                  <a:pt x="1300" y="298"/>
                </a:cubicBezTo>
                <a:cubicBezTo>
                  <a:pt x="1369" y="229"/>
                  <a:pt x="1440" y="163"/>
                  <a:pt x="1526" y="116"/>
                </a:cubicBezTo>
                <a:cubicBezTo>
                  <a:pt x="1600" y="76"/>
                  <a:pt x="1674" y="38"/>
                  <a:pt x="1758" y="28"/>
                </a:cubicBezTo>
                <a:cubicBezTo>
                  <a:pt x="1802" y="23"/>
                  <a:pt x="1846" y="22"/>
                  <a:pt x="1890" y="9"/>
                </a:cubicBezTo>
                <a:cubicBezTo>
                  <a:pt x="1912" y="2"/>
                  <a:pt x="1937" y="3"/>
                  <a:pt x="1960" y="0"/>
                </a:cubicBezTo>
                <a:cubicBezTo>
                  <a:pt x="1968" y="0"/>
                  <a:pt x="1976" y="0"/>
                  <a:pt x="1984" y="0"/>
                </a:cubicBezTo>
                <a:cubicBezTo>
                  <a:pt x="1987" y="1"/>
                  <a:pt x="1990" y="3"/>
                  <a:pt x="1993" y="3"/>
                </a:cubicBezTo>
                <a:cubicBezTo>
                  <a:pt x="2043" y="2"/>
                  <a:pt x="2090" y="20"/>
                  <a:pt x="2141" y="14"/>
                </a:cubicBezTo>
                <a:cubicBezTo>
                  <a:pt x="2174" y="10"/>
                  <a:pt x="2209" y="17"/>
                  <a:pt x="2242" y="21"/>
                </a:cubicBezTo>
                <a:cubicBezTo>
                  <a:pt x="2274" y="25"/>
                  <a:pt x="2305" y="31"/>
                  <a:pt x="2336" y="40"/>
                </a:cubicBezTo>
                <a:cubicBezTo>
                  <a:pt x="2390" y="55"/>
                  <a:pt x="2444" y="72"/>
                  <a:pt x="2498" y="89"/>
                </a:cubicBezTo>
                <a:cubicBezTo>
                  <a:pt x="2517" y="95"/>
                  <a:pt x="2536" y="102"/>
                  <a:pt x="2555" y="109"/>
                </a:cubicBezTo>
                <a:cubicBezTo>
                  <a:pt x="2565" y="113"/>
                  <a:pt x="2574" y="120"/>
                  <a:pt x="2585" y="124"/>
                </a:cubicBezTo>
                <a:cubicBezTo>
                  <a:pt x="2656" y="153"/>
                  <a:pt x="2735" y="160"/>
                  <a:pt x="2802" y="203"/>
                </a:cubicBezTo>
                <a:cubicBezTo>
                  <a:pt x="2842" y="230"/>
                  <a:pt x="2885" y="252"/>
                  <a:pt x="2927" y="276"/>
                </a:cubicBezTo>
                <a:cubicBezTo>
                  <a:pt x="2940" y="283"/>
                  <a:pt x="2954" y="289"/>
                  <a:pt x="2968" y="296"/>
                </a:cubicBezTo>
                <a:cubicBezTo>
                  <a:pt x="2978" y="302"/>
                  <a:pt x="2989" y="307"/>
                  <a:pt x="2997" y="315"/>
                </a:cubicBezTo>
                <a:cubicBezTo>
                  <a:pt x="3008" y="325"/>
                  <a:pt x="3014" y="339"/>
                  <a:pt x="3025" y="349"/>
                </a:cubicBezTo>
                <a:cubicBezTo>
                  <a:pt x="3037" y="362"/>
                  <a:pt x="3052" y="371"/>
                  <a:pt x="3065" y="383"/>
                </a:cubicBezTo>
                <a:cubicBezTo>
                  <a:pt x="3106" y="421"/>
                  <a:pt x="3147" y="460"/>
                  <a:pt x="3188" y="499"/>
                </a:cubicBezTo>
                <a:cubicBezTo>
                  <a:pt x="3199" y="508"/>
                  <a:pt x="3206" y="520"/>
                  <a:pt x="3197" y="532"/>
                </a:cubicBezTo>
                <a:cubicBezTo>
                  <a:pt x="3188" y="544"/>
                  <a:pt x="3193" y="551"/>
                  <a:pt x="3201" y="559"/>
                </a:cubicBezTo>
                <a:cubicBezTo>
                  <a:pt x="3208" y="566"/>
                  <a:pt x="3215" y="573"/>
                  <a:pt x="3222" y="581"/>
                </a:cubicBezTo>
                <a:cubicBezTo>
                  <a:pt x="3238" y="599"/>
                  <a:pt x="3237" y="606"/>
                  <a:pt x="3214" y="617"/>
                </a:cubicBezTo>
                <a:cubicBezTo>
                  <a:pt x="3210" y="618"/>
                  <a:pt x="3208" y="621"/>
                  <a:pt x="3206" y="622"/>
                </a:cubicBezTo>
                <a:cubicBezTo>
                  <a:pt x="3217" y="643"/>
                  <a:pt x="3225" y="663"/>
                  <a:pt x="3237" y="681"/>
                </a:cubicBezTo>
                <a:cubicBezTo>
                  <a:pt x="3263" y="721"/>
                  <a:pt x="3292" y="759"/>
                  <a:pt x="3317" y="800"/>
                </a:cubicBezTo>
                <a:cubicBezTo>
                  <a:pt x="3364" y="879"/>
                  <a:pt x="3400" y="963"/>
                  <a:pt x="3414" y="1055"/>
                </a:cubicBezTo>
                <a:cubicBezTo>
                  <a:pt x="3422" y="1103"/>
                  <a:pt x="3430" y="1151"/>
                  <a:pt x="3434" y="1199"/>
                </a:cubicBezTo>
                <a:cubicBezTo>
                  <a:pt x="3440" y="1258"/>
                  <a:pt x="3471" y="1311"/>
                  <a:pt x="3471" y="1371"/>
                </a:cubicBezTo>
                <a:cubicBezTo>
                  <a:pt x="3471" y="1388"/>
                  <a:pt x="3478" y="1406"/>
                  <a:pt x="3481" y="1422"/>
                </a:cubicBezTo>
                <a:cubicBezTo>
                  <a:pt x="3485" y="1441"/>
                  <a:pt x="3473" y="1466"/>
                  <a:pt x="3460" y="1484"/>
                </a:cubicBezTo>
                <a:cubicBezTo>
                  <a:pt x="3443" y="1508"/>
                  <a:pt x="3429" y="1556"/>
                  <a:pt x="3440" y="1579"/>
                </a:cubicBezTo>
                <a:cubicBezTo>
                  <a:pt x="3449" y="1573"/>
                  <a:pt x="3457" y="1566"/>
                  <a:pt x="3469" y="1557"/>
                </a:cubicBezTo>
                <a:cubicBezTo>
                  <a:pt x="3469" y="1579"/>
                  <a:pt x="3458" y="1588"/>
                  <a:pt x="3445" y="1595"/>
                </a:cubicBezTo>
                <a:cubicBezTo>
                  <a:pt x="3439" y="1599"/>
                  <a:pt x="3433" y="1607"/>
                  <a:pt x="3433" y="1613"/>
                </a:cubicBezTo>
                <a:cubicBezTo>
                  <a:pt x="3434" y="1636"/>
                  <a:pt x="3435" y="1660"/>
                  <a:pt x="3439" y="1684"/>
                </a:cubicBezTo>
                <a:cubicBezTo>
                  <a:pt x="3452" y="1749"/>
                  <a:pt x="3489" y="1803"/>
                  <a:pt x="3523" y="1858"/>
                </a:cubicBezTo>
                <a:cubicBezTo>
                  <a:pt x="3583" y="1954"/>
                  <a:pt x="3649" y="2046"/>
                  <a:pt x="3680" y="2156"/>
                </a:cubicBezTo>
                <a:cubicBezTo>
                  <a:pt x="3680" y="2167"/>
                  <a:pt x="3680" y="2178"/>
                  <a:pt x="3680" y="2188"/>
                </a:cubicBezTo>
                <a:cubicBezTo>
                  <a:pt x="3666" y="2253"/>
                  <a:pt x="3623" y="2287"/>
                  <a:pt x="3561" y="2302"/>
                </a:cubicBezTo>
                <a:cubicBezTo>
                  <a:pt x="3548" y="2306"/>
                  <a:pt x="3535" y="2311"/>
                  <a:pt x="3522" y="2316"/>
                </a:cubicBezTo>
                <a:cubicBezTo>
                  <a:pt x="3468" y="2339"/>
                  <a:pt x="3443" y="2393"/>
                  <a:pt x="3460" y="2449"/>
                </a:cubicBezTo>
                <a:cubicBezTo>
                  <a:pt x="3472" y="2487"/>
                  <a:pt x="3463" y="2511"/>
                  <a:pt x="3430" y="2532"/>
                </a:cubicBezTo>
                <a:cubicBezTo>
                  <a:pt x="3427" y="2534"/>
                  <a:pt x="3423" y="2536"/>
                  <a:pt x="3421" y="2539"/>
                </a:cubicBezTo>
                <a:cubicBezTo>
                  <a:pt x="3409" y="2566"/>
                  <a:pt x="3386" y="2568"/>
                  <a:pt x="3361" y="2566"/>
                </a:cubicBezTo>
                <a:cubicBezTo>
                  <a:pt x="3354" y="2566"/>
                  <a:pt x="3347" y="2567"/>
                  <a:pt x="3340" y="2569"/>
                </a:cubicBezTo>
                <a:cubicBezTo>
                  <a:pt x="3327" y="2572"/>
                  <a:pt x="3314" y="2576"/>
                  <a:pt x="3300" y="2581"/>
                </a:cubicBezTo>
                <a:cubicBezTo>
                  <a:pt x="3296" y="2594"/>
                  <a:pt x="3308" y="2594"/>
                  <a:pt x="3316" y="2593"/>
                </a:cubicBezTo>
                <a:cubicBezTo>
                  <a:pt x="3335" y="2593"/>
                  <a:pt x="3349" y="2602"/>
                  <a:pt x="3360" y="2616"/>
                </a:cubicBezTo>
                <a:cubicBezTo>
                  <a:pt x="3381" y="2640"/>
                  <a:pt x="3382" y="2667"/>
                  <a:pt x="3379" y="2697"/>
                </a:cubicBezTo>
                <a:cubicBezTo>
                  <a:pt x="3375" y="2728"/>
                  <a:pt x="3365" y="2748"/>
                  <a:pt x="3334" y="2758"/>
                </a:cubicBezTo>
                <a:cubicBezTo>
                  <a:pt x="3302" y="2769"/>
                  <a:pt x="3280" y="2793"/>
                  <a:pt x="3276" y="2827"/>
                </a:cubicBezTo>
                <a:cubicBezTo>
                  <a:pt x="3272" y="2863"/>
                  <a:pt x="3269" y="2899"/>
                  <a:pt x="3268" y="2935"/>
                </a:cubicBezTo>
                <a:cubicBezTo>
                  <a:pt x="3265" y="3051"/>
                  <a:pt x="3197" y="3118"/>
                  <a:pt x="3090" y="3134"/>
                </a:cubicBezTo>
                <a:cubicBezTo>
                  <a:pt x="2977" y="3152"/>
                  <a:pt x="2865" y="3138"/>
                  <a:pt x="2759" y="3091"/>
                </a:cubicBezTo>
                <a:cubicBezTo>
                  <a:pt x="2708" y="3068"/>
                  <a:pt x="2660" y="3042"/>
                  <a:pt x="2609" y="3020"/>
                </a:cubicBezTo>
                <a:cubicBezTo>
                  <a:pt x="2553" y="2995"/>
                  <a:pt x="2512" y="3006"/>
                  <a:pt x="2476" y="3055"/>
                </a:cubicBezTo>
                <a:cubicBezTo>
                  <a:pt x="2458" y="3080"/>
                  <a:pt x="2443" y="3107"/>
                  <a:pt x="2432" y="3135"/>
                </a:cubicBezTo>
                <a:cubicBezTo>
                  <a:pt x="2382" y="3269"/>
                  <a:pt x="2333" y="3403"/>
                  <a:pt x="2284" y="3537"/>
                </a:cubicBezTo>
                <a:cubicBezTo>
                  <a:pt x="2274" y="3566"/>
                  <a:pt x="2267" y="3598"/>
                  <a:pt x="2260" y="3629"/>
                </a:cubicBezTo>
                <a:cubicBezTo>
                  <a:pt x="2256" y="3643"/>
                  <a:pt x="2262" y="3653"/>
                  <a:pt x="2279" y="3658"/>
                </a:cubicBezTo>
                <a:cubicBezTo>
                  <a:pt x="2297" y="3664"/>
                  <a:pt x="2314" y="3673"/>
                  <a:pt x="2331" y="3682"/>
                </a:cubicBezTo>
                <a:cubicBezTo>
                  <a:pt x="2375" y="3705"/>
                  <a:pt x="2418" y="3728"/>
                  <a:pt x="2461" y="3751"/>
                </a:cubicBezTo>
                <a:cubicBezTo>
                  <a:pt x="2527" y="3785"/>
                  <a:pt x="2594" y="3816"/>
                  <a:pt x="2649" y="3867"/>
                </a:cubicBezTo>
                <a:cubicBezTo>
                  <a:pt x="2733" y="3944"/>
                  <a:pt x="2788" y="4042"/>
                  <a:pt x="2835" y="4143"/>
                </a:cubicBezTo>
                <a:cubicBezTo>
                  <a:pt x="2893" y="4265"/>
                  <a:pt x="2949" y="4389"/>
                  <a:pt x="3001" y="4514"/>
                </a:cubicBezTo>
                <a:cubicBezTo>
                  <a:pt x="3080" y="4702"/>
                  <a:pt x="3155" y="4891"/>
                  <a:pt x="3232" y="5080"/>
                </a:cubicBezTo>
                <a:cubicBezTo>
                  <a:pt x="3234" y="5086"/>
                  <a:pt x="3232" y="5094"/>
                  <a:pt x="3232" y="5100"/>
                </a:cubicBezTo>
                <a:cubicBezTo>
                  <a:pt x="2345" y="5100"/>
                  <a:pt x="1459" y="5100"/>
                  <a:pt x="572" y="5100"/>
                </a:cubicBezTo>
                <a:cubicBezTo>
                  <a:pt x="565" y="5099"/>
                  <a:pt x="558" y="5098"/>
                  <a:pt x="551" y="5097"/>
                </a:cubicBezTo>
                <a:cubicBezTo>
                  <a:pt x="531" y="5096"/>
                  <a:pt x="511" y="5095"/>
                  <a:pt x="493" y="5093"/>
                </a:cubicBezTo>
                <a:cubicBezTo>
                  <a:pt x="494" y="5072"/>
                  <a:pt x="495" y="5055"/>
                  <a:pt x="497" y="5038"/>
                </a:cubicBezTo>
                <a:cubicBezTo>
                  <a:pt x="511" y="4915"/>
                  <a:pt x="524" y="4791"/>
                  <a:pt x="540" y="4668"/>
                </a:cubicBezTo>
                <a:cubicBezTo>
                  <a:pt x="558" y="4525"/>
                  <a:pt x="582" y="4384"/>
                  <a:pt x="620" y="4245"/>
                </a:cubicBezTo>
                <a:cubicBezTo>
                  <a:pt x="637" y="4185"/>
                  <a:pt x="654" y="4126"/>
                  <a:pt x="689" y="4074"/>
                </a:cubicBezTo>
                <a:cubicBezTo>
                  <a:pt x="769" y="3954"/>
                  <a:pt x="852" y="3836"/>
                  <a:pt x="930" y="3714"/>
                </a:cubicBezTo>
                <a:cubicBezTo>
                  <a:pt x="985" y="3628"/>
                  <a:pt x="1027" y="3535"/>
                  <a:pt x="1046" y="3434"/>
                </a:cubicBezTo>
                <a:cubicBezTo>
                  <a:pt x="1063" y="3347"/>
                  <a:pt x="1095" y="3268"/>
                  <a:pt x="1142" y="3194"/>
                </a:cubicBezTo>
                <a:cubicBezTo>
                  <a:pt x="1167" y="3154"/>
                  <a:pt x="1190" y="3110"/>
                  <a:pt x="1203" y="3065"/>
                </a:cubicBezTo>
                <a:cubicBezTo>
                  <a:pt x="1227" y="2982"/>
                  <a:pt x="1244" y="2897"/>
                  <a:pt x="1262" y="2813"/>
                </a:cubicBezTo>
                <a:cubicBezTo>
                  <a:pt x="1282" y="2717"/>
                  <a:pt x="1301" y="2622"/>
                  <a:pt x="1317" y="2525"/>
                </a:cubicBezTo>
                <a:cubicBezTo>
                  <a:pt x="1326" y="2476"/>
                  <a:pt x="1320" y="2426"/>
                  <a:pt x="1294" y="2381"/>
                </a:cubicBezTo>
                <a:cubicBezTo>
                  <a:pt x="1281" y="2358"/>
                  <a:pt x="1269" y="2335"/>
                  <a:pt x="1256" y="2313"/>
                </a:cubicBezTo>
                <a:cubicBezTo>
                  <a:pt x="1251" y="2305"/>
                  <a:pt x="1244" y="2296"/>
                  <a:pt x="1236" y="2293"/>
                </a:cubicBezTo>
                <a:cubicBezTo>
                  <a:pt x="1180" y="2278"/>
                  <a:pt x="1134" y="2249"/>
                  <a:pt x="1093" y="2209"/>
                </a:cubicBezTo>
                <a:cubicBezTo>
                  <a:pt x="1055" y="2173"/>
                  <a:pt x="1020" y="2135"/>
                  <a:pt x="1000" y="2084"/>
                </a:cubicBezTo>
                <a:cubicBezTo>
                  <a:pt x="986" y="2047"/>
                  <a:pt x="971" y="2009"/>
                  <a:pt x="951" y="1976"/>
                </a:cubicBezTo>
                <a:cubicBezTo>
                  <a:pt x="910" y="1909"/>
                  <a:pt x="870" y="1842"/>
                  <a:pt x="855" y="1765"/>
                </a:cubicBezTo>
                <a:cubicBezTo>
                  <a:pt x="843" y="1706"/>
                  <a:pt x="837" y="1647"/>
                  <a:pt x="828" y="1588"/>
                </a:cubicBezTo>
                <a:cubicBezTo>
                  <a:pt x="824" y="1565"/>
                  <a:pt x="820" y="1543"/>
                  <a:pt x="816" y="1523"/>
                </a:cubicBezTo>
                <a:cubicBezTo>
                  <a:pt x="809" y="1517"/>
                  <a:pt x="799" y="1512"/>
                  <a:pt x="797" y="1506"/>
                </a:cubicBezTo>
                <a:cubicBezTo>
                  <a:pt x="788" y="1469"/>
                  <a:pt x="778" y="1432"/>
                  <a:pt x="772" y="1395"/>
                </a:cubicBezTo>
                <a:cubicBezTo>
                  <a:pt x="768" y="1369"/>
                  <a:pt x="771" y="1343"/>
                  <a:pt x="771" y="1313"/>
                </a:cubicBezTo>
                <a:cubicBezTo>
                  <a:pt x="739" y="1326"/>
                  <a:pt x="710" y="1337"/>
                  <a:pt x="688" y="1364"/>
                </a:cubicBezTo>
                <a:cubicBezTo>
                  <a:pt x="667" y="1389"/>
                  <a:pt x="644" y="1414"/>
                  <a:pt x="619" y="1436"/>
                </a:cubicBezTo>
                <a:cubicBezTo>
                  <a:pt x="573" y="1475"/>
                  <a:pt x="512" y="1483"/>
                  <a:pt x="457" y="1503"/>
                </a:cubicBezTo>
                <a:cubicBezTo>
                  <a:pt x="409" y="1520"/>
                  <a:pt x="358" y="1507"/>
                  <a:pt x="310" y="1492"/>
                </a:cubicBezTo>
                <a:cubicBezTo>
                  <a:pt x="243" y="1472"/>
                  <a:pt x="182" y="1444"/>
                  <a:pt x="143" y="1381"/>
                </a:cubicBezTo>
                <a:cubicBezTo>
                  <a:pt x="137" y="1373"/>
                  <a:pt x="127" y="1367"/>
                  <a:pt x="120" y="1359"/>
                </a:cubicBezTo>
                <a:cubicBezTo>
                  <a:pt x="114" y="1352"/>
                  <a:pt x="107" y="1345"/>
                  <a:pt x="104" y="1336"/>
                </a:cubicBezTo>
                <a:cubicBezTo>
                  <a:pt x="78" y="1274"/>
                  <a:pt x="80" y="1208"/>
                  <a:pt x="80" y="1142"/>
                </a:cubicBezTo>
                <a:cubicBezTo>
                  <a:pt x="80" y="1138"/>
                  <a:pt x="84" y="1134"/>
                  <a:pt x="87" y="1131"/>
                </a:cubicBezTo>
                <a:cubicBezTo>
                  <a:pt x="105" y="1111"/>
                  <a:pt x="102" y="1071"/>
                  <a:pt x="82" y="1053"/>
                </a:cubicBezTo>
                <a:cubicBezTo>
                  <a:pt x="57" y="1073"/>
                  <a:pt x="57" y="1106"/>
                  <a:pt x="44" y="1132"/>
                </a:cubicBezTo>
                <a:cubicBezTo>
                  <a:pt x="34" y="1125"/>
                  <a:pt x="25" y="1118"/>
                  <a:pt x="15" y="1111"/>
                </a:cubicBezTo>
                <a:cubicBezTo>
                  <a:pt x="32" y="1079"/>
                  <a:pt x="49" y="1048"/>
                  <a:pt x="63" y="1016"/>
                </a:cubicBezTo>
                <a:cubicBezTo>
                  <a:pt x="67" y="1009"/>
                  <a:pt x="64" y="997"/>
                  <a:pt x="61" y="988"/>
                </a:cubicBezTo>
                <a:cubicBezTo>
                  <a:pt x="55" y="970"/>
                  <a:pt x="45" y="952"/>
                  <a:pt x="40" y="933"/>
                </a:cubicBezTo>
                <a:cubicBezTo>
                  <a:pt x="28" y="884"/>
                  <a:pt x="23" y="834"/>
                  <a:pt x="0" y="788"/>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PE"/>
          </a:p>
        </p:txBody>
      </p:sp>
      <p:sp>
        <p:nvSpPr>
          <p:cNvPr id="23" name="Freeform 11">
            <a:extLst>
              <a:ext uri="{FF2B5EF4-FFF2-40B4-BE49-F238E27FC236}">
                <a16:creationId xmlns:a16="http://schemas.microsoft.com/office/drawing/2014/main" id="{0CD4B5EC-0509-41F1-9229-145303B6BD48}"/>
              </a:ext>
            </a:extLst>
          </p:cNvPr>
          <p:cNvSpPr>
            <a:spLocks/>
          </p:cNvSpPr>
          <p:nvPr/>
        </p:nvSpPr>
        <p:spPr bwMode="auto">
          <a:xfrm flipH="1">
            <a:off x="7070125" y="1644348"/>
            <a:ext cx="1834548" cy="2542814"/>
          </a:xfrm>
          <a:custGeom>
            <a:avLst/>
            <a:gdLst>
              <a:gd name="T0" fmla="*/ 163 w 3680"/>
              <a:gd name="T1" fmla="*/ 626 h 5100"/>
              <a:gd name="T2" fmla="*/ 211 w 3680"/>
              <a:gd name="T3" fmla="*/ 554 h 5100"/>
              <a:gd name="T4" fmla="*/ 475 w 3680"/>
              <a:gd name="T5" fmla="*/ 389 h 5100"/>
              <a:gd name="T6" fmla="*/ 615 w 3680"/>
              <a:gd name="T7" fmla="*/ 393 h 5100"/>
              <a:gd name="T8" fmla="*/ 755 w 3680"/>
              <a:gd name="T9" fmla="*/ 465 h 5100"/>
              <a:gd name="T10" fmla="*/ 879 w 3680"/>
              <a:gd name="T11" fmla="*/ 633 h 5100"/>
              <a:gd name="T12" fmla="*/ 992 w 3680"/>
              <a:gd name="T13" fmla="*/ 597 h 5100"/>
              <a:gd name="T14" fmla="*/ 1758 w 3680"/>
              <a:gd name="T15" fmla="*/ 28 h 5100"/>
              <a:gd name="T16" fmla="*/ 1984 w 3680"/>
              <a:gd name="T17" fmla="*/ 0 h 5100"/>
              <a:gd name="T18" fmla="*/ 2242 w 3680"/>
              <a:gd name="T19" fmla="*/ 21 h 5100"/>
              <a:gd name="T20" fmla="*/ 2555 w 3680"/>
              <a:gd name="T21" fmla="*/ 109 h 5100"/>
              <a:gd name="T22" fmla="*/ 2927 w 3680"/>
              <a:gd name="T23" fmla="*/ 276 h 5100"/>
              <a:gd name="T24" fmla="*/ 3025 w 3680"/>
              <a:gd name="T25" fmla="*/ 349 h 5100"/>
              <a:gd name="T26" fmla="*/ 3197 w 3680"/>
              <a:gd name="T27" fmla="*/ 532 h 5100"/>
              <a:gd name="T28" fmla="*/ 3214 w 3680"/>
              <a:gd name="T29" fmla="*/ 617 h 5100"/>
              <a:gd name="T30" fmla="*/ 3317 w 3680"/>
              <a:gd name="T31" fmla="*/ 800 h 5100"/>
              <a:gd name="T32" fmla="*/ 3471 w 3680"/>
              <a:gd name="T33" fmla="*/ 1371 h 5100"/>
              <a:gd name="T34" fmla="*/ 3440 w 3680"/>
              <a:gd name="T35" fmla="*/ 1579 h 5100"/>
              <a:gd name="T36" fmla="*/ 3433 w 3680"/>
              <a:gd name="T37" fmla="*/ 1613 h 5100"/>
              <a:gd name="T38" fmla="*/ 3680 w 3680"/>
              <a:gd name="T39" fmla="*/ 2156 h 5100"/>
              <a:gd name="T40" fmla="*/ 3522 w 3680"/>
              <a:gd name="T41" fmla="*/ 2316 h 5100"/>
              <a:gd name="T42" fmla="*/ 3421 w 3680"/>
              <a:gd name="T43" fmla="*/ 2539 h 5100"/>
              <a:gd name="T44" fmla="*/ 3300 w 3680"/>
              <a:gd name="T45" fmla="*/ 2581 h 5100"/>
              <a:gd name="T46" fmla="*/ 3379 w 3680"/>
              <a:gd name="T47" fmla="*/ 2697 h 5100"/>
              <a:gd name="T48" fmla="*/ 3268 w 3680"/>
              <a:gd name="T49" fmla="*/ 2935 h 5100"/>
              <a:gd name="T50" fmla="*/ 2609 w 3680"/>
              <a:gd name="T51" fmla="*/ 3020 h 5100"/>
              <a:gd name="T52" fmla="*/ 2284 w 3680"/>
              <a:gd name="T53" fmla="*/ 3537 h 5100"/>
              <a:gd name="T54" fmla="*/ 2331 w 3680"/>
              <a:gd name="T55" fmla="*/ 3682 h 5100"/>
              <a:gd name="T56" fmla="*/ 2835 w 3680"/>
              <a:gd name="T57" fmla="*/ 4143 h 5100"/>
              <a:gd name="T58" fmla="*/ 3232 w 3680"/>
              <a:gd name="T59" fmla="*/ 5100 h 5100"/>
              <a:gd name="T60" fmla="*/ 493 w 3680"/>
              <a:gd name="T61" fmla="*/ 5093 h 5100"/>
              <a:gd name="T62" fmla="*/ 620 w 3680"/>
              <a:gd name="T63" fmla="*/ 4245 h 5100"/>
              <a:gd name="T64" fmla="*/ 1046 w 3680"/>
              <a:gd name="T65" fmla="*/ 3434 h 5100"/>
              <a:gd name="T66" fmla="*/ 1262 w 3680"/>
              <a:gd name="T67" fmla="*/ 2813 h 5100"/>
              <a:gd name="T68" fmla="*/ 1256 w 3680"/>
              <a:gd name="T69" fmla="*/ 2313 h 5100"/>
              <a:gd name="T70" fmla="*/ 1000 w 3680"/>
              <a:gd name="T71" fmla="*/ 2084 h 5100"/>
              <a:gd name="T72" fmla="*/ 828 w 3680"/>
              <a:gd name="T73" fmla="*/ 1588 h 5100"/>
              <a:gd name="T74" fmla="*/ 772 w 3680"/>
              <a:gd name="T75" fmla="*/ 1395 h 5100"/>
              <a:gd name="T76" fmla="*/ 619 w 3680"/>
              <a:gd name="T77" fmla="*/ 1436 h 5100"/>
              <a:gd name="T78" fmla="*/ 143 w 3680"/>
              <a:gd name="T79" fmla="*/ 1381 h 5100"/>
              <a:gd name="T80" fmla="*/ 80 w 3680"/>
              <a:gd name="T81" fmla="*/ 1142 h 5100"/>
              <a:gd name="T82" fmla="*/ 44 w 3680"/>
              <a:gd name="T83" fmla="*/ 1132 h 5100"/>
              <a:gd name="T84" fmla="*/ 61 w 3680"/>
              <a:gd name="T85" fmla="*/ 988 h 5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680" h="5100">
                <a:moveTo>
                  <a:pt x="0" y="788"/>
                </a:moveTo>
                <a:cubicBezTo>
                  <a:pt x="0" y="779"/>
                  <a:pt x="0" y="770"/>
                  <a:pt x="0" y="760"/>
                </a:cubicBezTo>
                <a:cubicBezTo>
                  <a:pt x="23" y="678"/>
                  <a:pt x="83" y="640"/>
                  <a:pt x="163" y="626"/>
                </a:cubicBezTo>
                <a:cubicBezTo>
                  <a:pt x="178" y="623"/>
                  <a:pt x="193" y="621"/>
                  <a:pt x="212" y="618"/>
                </a:cubicBezTo>
                <a:cubicBezTo>
                  <a:pt x="200" y="604"/>
                  <a:pt x="191" y="593"/>
                  <a:pt x="179" y="579"/>
                </a:cubicBezTo>
                <a:cubicBezTo>
                  <a:pt x="201" y="581"/>
                  <a:pt x="209" y="570"/>
                  <a:pt x="211" y="554"/>
                </a:cubicBezTo>
                <a:cubicBezTo>
                  <a:pt x="217" y="507"/>
                  <a:pt x="240" y="472"/>
                  <a:pt x="274" y="439"/>
                </a:cubicBezTo>
                <a:cubicBezTo>
                  <a:pt x="323" y="393"/>
                  <a:pt x="376" y="372"/>
                  <a:pt x="442" y="392"/>
                </a:cubicBezTo>
                <a:cubicBezTo>
                  <a:pt x="452" y="395"/>
                  <a:pt x="464" y="392"/>
                  <a:pt x="475" y="389"/>
                </a:cubicBezTo>
                <a:cubicBezTo>
                  <a:pt x="489" y="385"/>
                  <a:pt x="506" y="381"/>
                  <a:pt x="516" y="371"/>
                </a:cubicBezTo>
                <a:cubicBezTo>
                  <a:pt x="540" y="348"/>
                  <a:pt x="562" y="358"/>
                  <a:pt x="586" y="369"/>
                </a:cubicBezTo>
                <a:cubicBezTo>
                  <a:pt x="598" y="374"/>
                  <a:pt x="612" y="376"/>
                  <a:pt x="615" y="393"/>
                </a:cubicBezTo>
                <a:cubicBezTo>
                  <a:pt x="615" y="396"/>
                  <a:pt x="621" y="399"/>
                  <a:pt x="625" y="400"/>
                </a:cubicBezTo>
                <a:cubicBezTo>
                  <a:pt x="635" y="402"/>
                  <a:pt x="646" y="405"/>
                  <a:pt x="656" y="404"/>
                </a:cubicBezTo>
                <a:cubicBezTo>
                  <a:pt x="705" y="400"/>
                  <a:pt x="738" y="422"/>
                  <a:pt x="755" y="465"/>
                </a:cubicBezTo>
                <a:cubicBezTo>
                  <a:pt x="766" y="494"/>
                  <a:pt x="769" y="526"/>
                  <a:pt x="780" y="555"/>
                </a:cubicBezTo>
                <a:cubicBezTo>
                  <a:pt x="793" y="589"/>
                  <a:pt x="795" y="631"/>
                  <a:pt x="843" y="641"/>
                </a:cubicBezTo>
                <a:cubicBezTo>
                  <a:pt x="858" y="644"/>
                  <a:pt x="868" y="648"/>
                  <a:pt x="879" y="633"/>
                </a:cubicBezTo>
                <a:cubicBezTo>
                  <a:pt x="892" y="616"/>
                  <a:pt x="903" y="616"/>
                  <a:pt x="915" y="634"/>
                </a:cubicBezTo>
                <a:cubicBezTo>
                  <a:pt x="922" y="646"/>
                  <a:pt x="930" y="646"/>
                  <a:pt x="939" y="639"/>
                </a:cubicBezTo>
                <a:cubicBezTo>
                  <a:pt x="957" y="626"/>
                  <a:pt x="976" y="613"/>
                  <a:pt x="992" y="597"/>
                </a:cubicBezTo>
                <a:cubicBezTo>
                  <a:pt x="1095" y="498"/>
                  <a:pt x="1198" y="399"/>
                  <a:pt x="1300" y="298"/>
                </a:cubicBezTo>
                <a:cubicBezTo>
                  <a:pt x="1369" y="229"/>
                  <a:pt x="1440" y="163"/>
                  <a:pt x="1526" y="116"/>
                </a:cubicBezTo>
                <a:cubicBezTo>
                  <a:pt x="1600" y="76"/>
                  <a:pt x="1674" y="38"/>
                  <a:pt x="1758" y="28"/>
                </a:cubicBezTo>
                <a:cubicBezTo>
                  <a:pt x="1802" y="23"/>
                  <a:pt x="1846" y="22"/>
                  <a:pt x="1890" y="9"/>
                </a:cubicBezTo>
                <a:cubicBezTo>
                  <a:pt x="1912" y="2"/>
                  <a:pt x="1937" y="3"/>
                  <a:pt x="1960" y="0"/>
                </a:cubicBezTo>
                <a:cubicBezTo>
                  <a:pt x="1968" y="0"/>
                  <a:pt x="1976" y="0"/>
                  <a:pt x="1984" y="0"/>
                </a:cubicBezTo>
                <a:cubicBezTo>
                  <a:pt x="1987" y="1"/>
                  <a:pt x="1990" y="3"/>
                  <a:pt x="1993" y="3"/>
                </a:cubicBezTo>
                <a:cubicBezTo>
                  <a:pt x="2043" y="2"/>
                  <a:pt x="2090" y="20"/>
                  <a:pt x="2141" y="14"/>
                </a:cubicBezTo>
                <a:cubicBezTo>
                  <a:pt x="2174" y="10"/>
                  <a:pt x="2209" y="17"/>
                  <a:pt x="2242" y="21"/>
                </a:cubicBezTo>
                <a:cubicBezTo>
                  <a:pt x="2274" y="25"/>
                  <a:pt x="2305" y="31"/>
                  <a:pt x="2336" y="40"/>
                </a:cubicBezTo>
                <a:cubicBezTo>
                  <a:pt x="2390" y="55"/>
                  <a:pt x="2444" y="72"/>
                  <a:pt x="2498" y="89"/>
                </a:cubicBezTo>
                <a:cubicBezTo>
                  <a:pt x="2517" y="95"/>
                  <a:pt x="2536" y="102"/>
                  <a:pt x="2555" y="109"/>
                </a:cubicBezTo>
                <a:cubicBezTo>
                  <a:pt x="2565" y="113"/>
                  <a:pt x="2574" y="120"/>
                  <a:pt x="2585" y="124"/>
                </a:cubicBezTo>
                <a:cubicBezTo>
                  <a:pt x="2656" y="153"/>
                  <a:pt x="2735" y="160"/>
                  <a:pt x="2802" y="203"/>
                </a:cubicBezTo>
                <a:cubicBezTo>
                  <a:pt x="2842" y="230"/>
                  <a:pt x="2885" y="252"/>
                  <a:pt x="2927" y="276"/>
                </a:cubicBezTo>
                <a:cubicBezTo>
                  <a:pt x="2940" y="283"/>
                  <a:pt x="2954" y="289"/>
                  <a:pt x="2968" y="296"/>
                </a:cubicBezTo>
                <a:cubicBezTo>
                  <a:pt x="2978" y="302"/>
                  <a:pt x="2989" y="307"/>
                  <a:pt x="2997" y="315"/>
                </a:cubicBezTo>
                <a:cubicBezTo>
                  <a:pt x="3008" y="325"/>
                  <a:pt x="3014" y="339"/>
                  <a:pt x="3025" y="349"/>
                </a:cubicBezTo>
                <a:cubicBezTo>
                  <a:pt x="3037" y="362"/>
                  <a:pt x="3052" y="371"/>
                  <a:pt x="3065" y="383"/>
                </a:cubicBezTo>
                <a:cubicBezTo>
                  <a:pt x="3106" y="421"/>
                  <a:pt x="3147" y="460"/>
                  <a:pt x="3188" y="499"/>
                </a:cubicBezTo>
                <a:cubicBezTo>
                  <a:pt x="3199" y="508"/>
                  <a:pt x="3206" y="520"/>
                  <a:pt x="3197" y="532"/>
                </a:cubicBezTo>
                <a:cubicBezTo>
                  <a:pt x="3188" y="544"/>
                  <a:pt x="3193" y="551"/>
                  <a:pt x="3201" y="559"/>
                </a:cubicBezTo>
                <a:cubicBezTo>
                  <a:pt x="3208" y="566"/>
                  <a:pt x="3215" y="573"/>
                  <a:pt x="3222" y="581"/>
                </a:cubicBezTo>
                <a:cubicBezTo>
                  <a:pt x="3238" y="599"/>
                  <a:pt x="3237" y="606"/>
                  <a:pt x="3214" y="617"/>
                </a:cubicBezTo>
                <a:cubicBezTo>
                  <a:pt x="3210" y="618"/>
                  <a:pt x="3208" y="621"/>
                  <a:pt x="3206" y="622"/>
                </a:cubicBezTo>
                <a:cubicBezTo>
                  <a:pt x="3217" y="643"/>
                  <a:pt x="3225" y="663"/>
                  <a:pt x="3237" y="681"/>
                </a:cubicBezTo>
                <a:cubicBezTo>
                  <a:pt x="3263" y="721"/>
                  <a:pt x="3292" y="759"/>
                  <a:pt x="3317" y="800"/>
                </a:cubicBezTo>
                <a:cubicBezTo>
                  <a:pt x="3364" y="879"/>
                  <a:pt x="3400" y="963"/>
                  <a:pt x="3414" y="1055"/>
                </a:cubicBezTo>
                <a:cubicBezTo>
                  <a:pt x="3422" y="1103"/>
                  <a:pt x="3430" y="1151"/>
                  <a:pt x="3434" y="1199"/>
                </a:cubicBezTo>
                <a:cubicBezTo>
                  <a:pt x="3440" y="1258"/>
                  <a:pt x="3471" y="1311"/>
                  <a:pt x="3471" y="1371"/>
                </a:cubicBezTo>
                <a:cubicBezTo>
                  <a:pt x="3471" y="1388"/>
                  <a:pt x="3478" y="1406"/>
                  <a:pt x="3481" y="1422"/>
                </a:cubicBezTo>
                <a:cubicBezTo>
                  <a:pt x="3485" y="1441"/>
                  <a:pt x="3473" y="1466"/>
                  <a:pt x="3460" y="1484"/>
                </a:cubicBezTo>
                <a:cubicBezTo>
                  <a:pt x="3443" y="1508"/>
                  <a:pt x="3429" y="1556"/>
                  <a:pt x="3440" y="1579"/>
                </a:cubicBezTo>
                <a:cubicBezTo>
                  <a:pt x="3449" y="1573"/>
                  <a:pt x="3457" y="1566"/>
                  <a:pt x="3469" y="1557"/>
                </a:cubicBezTo>
                <a:cubicBezTo>
                  <a:pt x="3469" y="1579"/>
                  <a:pt x="3458" y="1588"/>
                  <a:pt x="3445" y="1595"/>
                </a:cubicBezTo>
                <a:cubicBezTo>
                  <a:pt x="3439" y="1599"/>
                  <a:pt x="3433" y="1607"/>
                  <a:pt x="3433" y="1613"/>
                </a:cubicBezTo>
                <a:cubicBezTo>
                  <a:pt x="3434" y="1636"/>
                  <a:pt x="3435" y="1660"/>
                  <a:pt x="3439" y="1684"/>
                </a:cubicBezTo>
                <a:cubicBezTo>
                  <a:pt x="3452" y="1749"/>
                  <a:pt x="3489" y="1803"/>
                  <a:pt x="3523" y="1858"/>
                </a:cubicBezTo>
                <a:cubicBezTo>
                  <a:pt x="3583" y="1954"/>
                  <a:pt x="3649" y="2046"/>
                  <a:pt x="3680" y="2156"/>
                </a:cubicBezTo>
                <a:cubicBezTo>
                  <a:pt x="3680" y="2167"/>
                  <a:pt x="3680" y="2178"/>
                  <a:pt x="3680" y="2188"/>
                </a:cubicBezTo>
                <a:cubicBezTo>
                  <a:pt x="3666" y="2253"/>
                  <a:pt x="3623" y="2287"/>
                  <a:pt x="3561" y="2302"/>
                </a:cubicBezTo>
                <a:cubicBezTo>
                  <a:pt x="3548" y="2306"/>
                  <a:pt x="3535" y="2311"/>
                  <a:pt x="3522" y="2316"/>
                </a:cubicBezTo>
                <a:cubicBezTo>
                  <a:pt x="3468" y="2339"/>
                  <a:pt x="3443" y="2393"/>
                  <a:pt x="3460" y="2449"/>
                </a:cubicBezTo>
                <a:cubicBezTo>
                  <a:pt x="3472" y="2487"/>
                  <a:pt x="3463" y="2511"/>
                  <a:pt x="3430" y="2532"/>
                </a:cubicBezTo>
                <a:cubicBezTo>
                  <a:pt x="3427" y="2534"/>
                  <a:pt x="3423" y="2536"/>
                  <a:pt x="3421" y="2539"/>
                </a:cubicBezTo>
                <a:cubicBezTo>
                  <a:pt x="3409" y="2566"/>
                  <a:pt x="3386" y="2568"/>
                  <a:pt x="3361" y="2566"/>
                </a:cubicBezTo>
                <a:cubicBezTo>
                  <a:pt x="3354" y="2566"/>
                  <a:pt x="3347" y="2567"/>
                  <a:pt x="3340" y="2569"/>
                </a:cubicBezTo>
                <a:cubicBezTo>
                  <a:pt x="3327" y="2572"/>
                  <a:pt x="3314" y="2576"/>
                  <a:pt x="3300" y="2581"/>
                </a:cubicBezTo>
                <a:cubicBezTo>
                  <a:pt x="3296" y="2594"/>
                  <a:pt x="3308" y="2594"/>
                  <a:pt x="3316" y="2593"/>
                </a:cubicBezTo>
                <a:cubicBezTo>
                  <a:pt x="3335" y="2593"/>
                  <a:pt x="3349" y="2602"/>
                  <a:pt x="3360" y="2616"/>
                </a:cubicBezTo>
                <a:cubicBezTo>
                  <a:pt x="3381" y="2640"/>
                  <a:pt x="3382" y="2667"/>
                  <a:pt x="3379" y="2697"/>
                </a:cubicBezTo>
                <a:cubicBezTo>
                  <a:pt x="3375" y="2728"/>
                  <a:pt x="3365" y="2748"/>
                  <a:pt x="3334" y="2758"/>
                </a:cubicBezTo>
                <a:cubicBezTo>
                  <a:pt x="3302" y="2769"/>
                  <a:pt x="3280" y="2793"/>
                  <a:pt x="3276" y="2827"/>
                </a:cubicBezTo>
                <a:cubicBezTo>
                  <a:pt x="3272" y="2863"/>
                  <a:pt x="3269" y="2899"/>
                  <a:pt x="3268" y="2935"/>
                </a:cubicBezTo>
                <a:cubicBezTo>
                  <a:pt x="3265" y="3051"/>
                  <a:pt x="3197" y="3118"/>
                  <a:pt x="3090" y="3134"/>
                </a:cubicBezTo>
                <a:cubicBezTo>
                  <a:pt x="2977" y="3152"/>
                  <a:pt x="2865" y="3138"/>
                  <a:pt x="2759" y="3091"/>
                </a:cubicBezTo>
                <a:cubicBezTo>
                  <a:pt x="2708" y="3068"/>
                  <a:pt x="2660" y="3042"/>
                  <a:pt x="2609" y="3020"/>
                </a:cubicBezTo>
                <a:cubicBezTo>
                  <a:pt x="2553" y="2995"/>
                  <a:pt x="2512" y="3006"/>
                  <a:pt x="2476" y="3055"/>
                </a:cubicBezTo>
                <a:cubicBezTo>
                  <a:pt x="2458" y="3080"/>
                  <a:pt x="2443" y="3107"/>
                  <a:pt x="2432" y="3135"/>
                </a:cubicBezTo>
                <a:cubicBezTo>
                  <a:pt x="2382" y="3269"/>
                  <a:pt x="2333" y="3403"/>
                  <a:pt x="2284" y="3537"/>
                </a:cubicBezTo>
                <a:cubicBezTo>
                  <a:pt x="2274" y="3566"/>
                  <a:pt x="2267" y="3598"/>
                  <a:pt x="2260" y="3629"/>
                </a:cubicBezTo>
                <a:cubicBezTo>
                  <a:pt x="2256" y="3643"/>
                  <a:pt x="2262" y="3653"/>
                  <a:pt x="2279" y="3658"/>
                </a:cubicBezTo>
                <a:cubicBezTo>
                  <a:pt x="2297" y="3664"/>
                  <a:pt x="2314" y="3673"/>
                  <a:pt x="2331" y="3682"/>
                </a:cubicBezTo>
                <a:cubicBezTo>
                  <a:pt x="2375" y="3705"/>
                  <a:pt x="2418" y="3728"/>
                  <a:pt x="2461" y="3751"/>
                </a:cubicBezTo>
                <a:cubicBezTo>
                  <a:pt x="2527" y="3785"/>
                  <a:pt x="2594" y="3816"/>
                  <a:pt x="2649" y="3867"/>
                </a:cubicBezTo>
                <a:cubicBezTo>
                  <a:pt x="2733" y="3944"/>
                  <a:pt x="2788" y="4042"/>
                  <a:pt x="2835" y="4143"/>
                </a:cubicBezTo>
                <a:cubicBezTo>
                  <a:pt x="2893" y="4265"/>
                  <a:pt x="2949" y="4389"/>
                  <a:pt x="3001" y="4514"/>
                </a:cubicBezTo>
                <a:cubicBezTo>
                  <a:pt x="3080" y="4702"/>
                  <a:pt x="3155" y="4891"/>
                  <a:pt x="3232" y="5080"/>
                </a:cubicBezTo>
                <a:cubicBezTo>
                  <a:pt x="3234" y="5086"/>
                  <a:pt x="3232" y="5094"/>
                  <a:pt x="3232" y="5100"/>
                </a:cubicBezTo>
                <a:cubicBezTo>
                  <a:pt x="2345" y="5100"/>
                  <a:pt x="1459" y="5100"/>
                  <a:pt x="572" y="5100"/>
                </a:cubicBezTo>
                <a:cubicBezTo>
                  <a:pt x="565" y="5099"/>
                  <a:pt x="558" y="5098"/>
                  <a:pt x="551" y="5097"/>
                </a:cubicBezTo>
                <a:cubicBezTo>
                  <a:pt x="531" y="5096"/>
                  <a:pt x="511" y="5095"/>
                  <a:pt x="493" y="5093"/>
                </a:cubicBezTo>
                <a:cubicBezTo>
                  <a:pt x="494" y="5072"/>
                  <a:pt x="495" y="5055"/>
                  <a:pt x="497" y="5038"/>
                </a:cubicBezTo>
                <a:cubicBezTo>
                  <a:pt x="511" y="4915"/>
                  <a:pt x="524" y="4791"/>
                  <a:pt x="540" y="4668"/>
                </a:cubicBezTo>
                <a:cubicBezTo>
                  <a:pt x="558" y="4525"/>
                  <a:pt x="582" y="4384"/>
                  <a:pt x="620" y="4245"/>
                </a:cubicBezTo>
                <a:cubicBezTo>
                  <a:pt x="637" y="4185"/>
                  <a:pt x="654" y="4126"/>
                  <a:pt x="689" y="4074"/>
                </a:cubicBezTo>
                <a:cubicBezTo>
                  <a:pt x="769" y="3954"/>
                  <a:pt x="852" y="3836"/>
                  <a:pt x="930" y="3714"/>
                </a:cubicBezTo>
                <a:cubicBezTo>
                  <a:pt x="985" y="3628"/>
                  <a:pt x="1027" y="3535"/>
                  <a:pt x="1046" y="3434"/>
                </a:cubicBezTo>
                <a:cubicBezTo>
                  <a:pt x="1063" y="3347"/>
                  <a:pt x="1095" y="3268"/>
                  <a:pt x="1142" y="3194"/>
                </a:cubicBezTo>
                <a:cubicBezTo>
                  <a:pt x="1167" y="3154"/>
                  <a:pt x="1190" y="3110"/>
                  <a:pt x="1203" y="3065"/>
                </a:cubicBezTo>
                <a:cubicBezTo>
                  <a:pt x="1227" y="2982"/>
                  <a:pt x="1244" y="2897"/>
                  <a:pt x="1262" y="2813"/>
                </a:cubicBezTo>
                <a:cubicBezTo>
                  <a:pt x="1282" y="2717"/>
                  <a:pt x="1301" y="2622"/>
                  <a:pt x="1317" y="2525"/>
                </a:cubicBezTo>
                <a:cubicBezTo>
                  <a:pt x="1326" y="2476"/>
                  <a:pt x="1320" y="2426"/>
                  <a:pt x="1294" y="2381"/>
                </a:cubicBezTo>
                <a:cubicBezTo>
                  <a:pt x="1281" y="2358"/>
                  <a:pt x="1269" y="2335"/>
                  <a:pt x="1256" y="2313"/>
                </a:cubicBezTo>
                <a:cubicBezTo>
                  <a:pt x="1251" y="2305"/>
                  <a:pt x="1244" y="2296"/>
                  <a:pt x="1236" y="2293"/>
                </a:cubicBezTo>
                <a:cubicBezTo>
                  <a:pt x="1180" y="2278"/>
                  <a:pt x="1134" y="2249"/>
                  <a:pt x="1093" y="2209"/>
                </a:cubicBezTo>
                <a:cubicBezTo>
                  <a:pt x="1055" y="2173"/>
                  <a:pt x="1020" y="2135"/>
                  <a:pt x="1000" y="2084"/>
                </a:cubicBezTo>
                <a:cubicBezTo>
                  <a:pt x="986" y="2047"/>
                  <a:pt x="971" y="2009"/>
                  <a:pt x="951" y="1976"/>
                </a:cubicBezTo>
                <a:cubicBezTo>
                  <a:pt x="910" y="1909"/>
                  <a:pt x="870" y="1842"/>
                  <a:pt x="855" y="1765"/>
                </a:cubicBezTo>
                <a:cubicBezTo>
                  <a:pt x="843" y="1706"/>
                  <a:pt x="837" y="1647"/>
                  <a:pt x="828" y="1588"/>
                </a:cubicBezTo>
                <a:cubicBezTo>
                  <a:pt x="824" y="1565"/>
                  <a:pt x="820" y="1543"/>
                  <a:pt x="816" y="1523"/>
                </a:cubicBezTo>
                <a:cubicBezTo>
                  <a:pt x="809" y="1517"/>
                  <a:pt x="799" y="1512"/>
                  <a:pt x="797" y="1506"/>
                </a:cubicBezTo>
                <a:cubicBezTo>
                  <a:pt x="788" y="1469"/>
                  <a:pt x="778" y="1432"/>
                  <a:pt x="772" y="1395"/>
                </a:cubicBezTo>
                <a:cubicBezTo>
                  <a:pt x="768" y="1369"/>
                  <a:pt x="771" y="1343"/>
                  <a:pt x="771" y="1313"/>
                </a:cubicBezTo>
                <a:cubicBezTo>
                  <a:pt x="739" y="1326"/>
                  <a:pt x="710" y="1337"/>
                  <a:pt x="688" y="1364"/>
                </a:cubicBezTo>
                <a:cubicBezTo>
                  <a:pt x="667" y="1389"/>
                  <a:pt x="644" y="1414"/>
                  <a:pt x="619" y="1436"/>
                </a:cubicBezTo>
                <a:cubicBezTo>
                  <a:pt x="573" y="1475"/>
                  <a:pt x="512" y="1483"/>
                  <a:pt x="457" y="1503"/>
                </a:cubicBezTo>
                <a:cubicBezTo>
                  <a:pt x="409" y="1520"/>
                  <a:pt x="358" y="1507"/>
                  <a:pt x="310" y="1492"/>
                </a:cubicBezTo>
                <a:cubicBezTo>
                  <a:pt x="243" y="1472"/>
                  <a:pt x="182" y="1444"/>
                  <a:pt x="143" y="1381"/>
                </a:cubicBezTo>
                <a:cubicBezTo>
                  <a:pt x="137" y="1373"/>
                  <a:pt x="127" y="1367"/>
                  <a:pt x="120" y="1359"/>
                </a:cubicBezTo>
                <a:cubicBezTo>
                  <a:pt x="114" y="1352"/>
                  <a:pt x="107" y="1345"/>
                  <a:pt x="104" y="1336"/>
                </a:cubicBezTo>
                <a:cubicBezTo>
                  <a:pt x="78" y="1274"/>
                  <a:pt x="80" y="1208"/>
                  <a:pt x="80" y="1142"/>
                </a:cubicBezTo>
                <a:cubicBezTo>
                  <a:pt x="80" y="1138"/>
                  <a:pt x="84" y="1134"/>
                  <a:pt x="87" y="1131"/>
                </a:cubicBezTo>
                <a:cubicBezTo>
                  <a:pt x="105" y="1111"/>
                  <a:pt x="102" y="1071"/>
                  <a:pt x="82" y="1053"/>
                </a:cubicBezTo>
                <a:cubicBezTo>
                  <a:pt x="57" y="1073"/>
                  <a:pt x="57" y="1106"/>
                  <a:pt x="44" y="1132"/>
                </a:cubicBezTo>
                <a:cubicBezTo>
                  <a:pt x="34" y="1125"/>
                  <a:pt x="25" y="1118"/>
                  <a:pt x="15" y="1111"/>
                </a:cubicBezTo>
                <a:cubicBezTo>
                  <a:pt x="32" y="1079"/>
                  <a:pt x="49" y="1048"/>
                  <a:pt x="63" y="1016"/>
                </a:cubicBezTo>
                <a:cubicBezTo>
                  <a:pt x="67" y="1009"/>
                  <a:pt x="64" y="997"/>
                  <a:pt x="61" y="988"/>
                </a:cubicBezTo>
                <a:cubicBezTo>
                  <a:pt x="55" y="970"/>
                  <a:pt x="45" y="952"/>
                  <a:pt x="40" y="933"/>
                </a:cubicBezTo>
                <a:cubicBezTo>
                  <a:pt x="28" y="884"/>
                  <a:pt x="23" y="834"/>
                  <a:pt x="0" y="788"/>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s-PE"/>
          </a:p>
        </p:txBody>
      </p:sp>
      <p:sp>
        <p:nvSpPr>
          <p:cNvPr id="24" name="Google Shape;337;p44">
            <a:extLst>
              <a:ext uri="{FF2B5EF4-FFF2-40B4-BE49-F238E27FC236}">
                <a16:creationId xmlns:a16="http://schemas.microsoft.com/office/drawing/2014/main" id="{3EBB9AA6-BF0F-41D1-AB1C-CE20F2B921C9}"/>
              </a:ext>
            </a:extLst>
          </p:cNvPr>
          <p:cNvSpPr txBox="1">
            <a:spLocks/>
          </p:cNvSpPr>
          <p:nvPr/>
        </p:nvSpPr>
        <p:spPr>
          <a:xfrm>
            <a:off x="720000" y="445025"/>
            <a:ext cx="7704000" cy="572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Montserrat ExtraBold"/>
              <a:buNone/>
              <a:defRPr sz="4500" b="0" i="0" u="none" strike="noStrike" cap="none">
                <a:solidFill>
                  <a:schemeClr val="dk1"/>
                </a:solidFill>
                <a:latin typeface="Montserrat ExtraBold"/>
                <a:ea typeface="Montserrat ExtraBold"/>
                <a:cs typeface="Montserrat ExtraBold"/>
                <a:sym typeface="Montserrat ExtraBold"/>
              </a:defRPr>
            </a:lvl1pPr>
            <a:lvl2pPr marR="0" lvl="1" algn="ctr" rtl="0">
              <a:lnSpc>
                <a:spcPct val="10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3600"/>
              <a:buFont typeface="Bebas Neue"/>
              <a:buNone/>
              <a:defRPr sz="3600" b="0" i="0" u="none" strike="noStrike" cap="none">
                <a:solidFill>
                  <a:schemeClr val="dk1"/>
                </a:solidFill>
                <a:latin typeface="Bebas Neue"/>
                <a:ea typeface="Bebas Neue"/>
                <a:cs typeface="Bebas Neue"/>
                <a:sym typeface="Bebas Neue"/>
              </a:defRPr>
            </a:lvl9pPr>
          </a:lstStyle>
          <a:p>
            <a:r>
              <a:rPr lang="es-PE">
                <a:solidFill>
                  <a:srgbClr val="271C3E"/>
                </a:solidFill>
              </a:rPr>
              <a:t>WOMEN’S EQUALITY</a:t>
            </a:r>
            <a:endParaRPr lang="es-PE" dirty="0">
              <a:solidFill>
                <a:srgbClr val="271C3E"/>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grpSp>
        <p:nvGrpSpPr>
          <p:cNvPr id="23" name="Grupo 22">
            <a:extLst>
              <a:ext uri="{FF2B5EF4-FFF2-40B4-BE49-F238E27FC236}">
                <a16:creationId xmlns:a16="http://schemas.microsoft.com/office/drawing/2014/main" id="{7D577A89-20B3-49EE-9A33-693A1413AF95}"/>
              </a:ext>
            </a:extLst>
          </p:cNvPr>
          <p:cNvGrpSpPr/>
          <p:nvPr/>
        </p:nvGrpSpPr>
        <p:grpSpPr>
          <a:xfrm>
            <a:off x="1588" y="4628375"/>
            <a:ext cx="9144000" cy="503518"/>
            <a:chOff x="1588" y="795858"/>
            <a:chExt cx="9144000" cy="3601518"/>
          </a:xfrm>
        </p:grpSpPr>
        <p:sp>
          <p:nvSpPr>
            <p:cNvPr id="24" name="Rectangle 5">
              <a:extLst>
                <a:ext uri="{FF2B5EF4-FFF2-40B4-BE49-F238E27FC236}">
                  <a16:creationId xmlns:a16="http://schemas.microsoft.com/office/drawing/2014/main" id="{7F771C7D-9B5F-4C1A-BCDF-F56BAED648EC}"/>
                </a:ext>
              </a:extLst>
            </p:cNvPr>
            <p:cNvSpPr>
              <a:spLocks noChangeArrowheads="1"/>
            </p:cNvSpPr>
            <p:nvPr/>
          </p:nvSpPr>
          <p:spPr bwMode="auto">
            <a:xfrm>
              <a:off x="1588" y="1143001"/>
              <a:ext cx="9144000" cy="3254375"/>
            </a:xfrm>
            <a:prstGeom prst="rect">
              <a:avLst/>
            </a:prstGeom>
            <a:solidFill>
              <a:srgbClr val="271C3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 name="Rectangle 6">
              <a:extLst>
                <a:ext uri="{FF2B5EF4-FFF2-40B4-BE49-F238E27FC236}">
                  <a16:creationId xmlns:a16="http://schemas.microsoft.com/office/drawing/2014/main" id="{828EFD0C-2A41-433C-AA81-0A2C1F42D765}"/>
                </a:ext>
              </a:extLst>
            </p:cNvPr>
            <p:cNvSpPr>
              <a:spLocks noChangeArrowheads="1"/>
            </p:cNvSpPr>
            <p:nvPr/>
          </p:nvSpPr>
          <p:spPr bwMode="auto">
            <a:xfrm>
              <a:off x="1588" y="795858"/>
              <a:ext cx="9144000" cy="344488"/>
            </a:xfrm>
            <a:prstGeom prst="rect">
              <a:avLst/>
            </a:prstGeom>
            <a:solidFill>
              <a:srgbClr val="E9408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
        <p:nvSpPr>
          <p:cNvPr id="321" name="Google Shape;321;p43"/>
          <p:cNvSpPr/>
          <p:nvPr/>
        </p:nvSpPr>
        <p:spPr>
          <a:xfrm>
            <a:off x="392324" y="877294"/>
            <a:ext cx="3243187" cy="3243187"/>
          </a:xfrm>
          <a:prstGeom prst="ellipse">
            <a:avLst/>
          </a:prstGeom>
          <a:solidFill>
            <a:srgbClr val="E9408F"/>
          </a:solidFill>
          <a:ln w="152400" cap="flat" cmpd="sng">
            <a:solidFill>
              <a:srgbClr val="E9408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43"/>
          <p:cNvSpPr txBox="1">
            <a:spLocks noGrp="1"/>
          </p:cNvSpPr>
          <p:nvPr>
            <p:ph type="title"/>
          </p:nvPr>
        </p:nvSpPr>
        <p:spPr>
          <a:xfrm>
            <a:off x="3930900" y="1657088"/>
            <a:ext cx="4500000" cy="8418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solidFill>
                  <a:srgbClr val="E9408F"/>
                </a:solidFill>
              </a:rPr>
              <a:t>INTRODUCTION</a:t>
            </a:r>
            <a:endParaRPr>
              <a:solidFill>
                <a:srgbClr val="E9408F"/>
              </a:solidFill>
            </a:endParaRPr>
          </a:p>
        </p:txBody>
      </p:sp>
      <p:sp>
        <p:nvSpPr>
          <p:cNvPr id="323" name="Google Shape;323;p43"/>
          <p:cNvSpPr txBox="1">
            <a:spLocks noGrp="1"/>
          </p:cNvSpPr>
          <p:nvPr>
            <p:ph type="subTitle" idx="1"/>
          </p:nvPr>
        </p:nvSpPr>
        <p:spPr>
          <a:xfrm>
            <a:off x="3930900" y="2498888"/>
            <a:ext cx="4500000" cy="1176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You can give a brief description of the topic you want to talk about here. For example, if you want to talk about Mercury, you can say that it’s the smallest planet in the entire Solar System</a:t>
            </a:r>
            <a:endParaRPr/>
          </a:p>
        </p:txBody>
      </p:sp>
      <p:cxnSp>
        <p:nvCxnSpPr>
          <p:cNvPr id="325" name="Google Shape;325;p43"/>
          <p:cNvCxnSpPr/>
          <p:nvPr/>
        </p:nvCxnSpPr>
        <p:spPr>
          <a:xfrm>
            <a:off x="3918450" y="3866513"/>
            <a:ext cx="4422300" cy="0"/>
          </a:xfrm>
          <a:prstGeom prst="straightConnector1">
            <a:avLst/>
          </a:prstGeom>
          <a:noFill/>
          <a:ln w="28575" cap="flat" cmpd="sng">
            <a:solidFill>
              <a:schemeClr val="dk1"/>
            </a:solidFill>
            <a:prstDash val="solid"/>
            <a:round/>
            <a:headEnd type="none" w="med" len="med"/>
            <a:tailEnd type="none" w="med" len="med"/>
          </a:ln>
        </p:spPr>
      </p:cxnSp>
      <p:grpSp>
        <p:nvGrpSpPr>
          <p:cNvPr id="326" name="Google Shape;326;p43"/>
          <p:cNvGrpSpPr/>
          <p:nvPr/>
        </p:nvGrpSpPr>
        <p:grpSpPr>
          <a:xfrm>
            <a:off x="8273325" y="281676"/>
            <a:ext cx="315034" cy="515452"/>
            <a:chOff x="1438948" y="2405669"/>
            <a:chExt cx="1140600" cy="1866228"/>
          </a:xfrm>
        </p:grpSpPr>
        <p:grpSp>
          <p:nvGrpSpPr>
            <p:cNvPr id="327" name="Google Shape;327;p43"/>
            <p:cNvGrpSpPr/>
            <p:nvPr/>
          </p:nvGrpSpPr>
          <p:grpSpPr>
            <a:xfrm>
              <a:off x="1620147" y="3493697"/>
              <a:ext cx="778200" cy="778200"/>
              <a:chOff x="1620147" y="3306634"/>
              <a:chExt cx="778200" cy="778200"/>
            </a:xfrm>
          </p:grpSpPr>
          <p:cxnSp>
            <p:nvCxnSpPr>
              <p:cNvPr id="328" name="Google Shape;328;p43"/>
              <p:cNvCxnSpPr/>
              <p:nvPr/>
            </p:nvCxnSpPr>
            <p:spPr>
              <a:xfrm>
                <a:off x="2009259" y="3306634"/>
                <a:ext cx="0" cy="778200"/>
              </a:xfrm>
              <a:prstGeom prst="straightConnector1">
                <a:avLst/>
              </a:prstGeom>
              <a:noFill/>
              <a:ln w="38100" cap="flat" cmpd="sng">
                <a:solidFill>
                  <a:schemeClr val="lt1"/>
                </a:solidFill>
                <a:prstDash val="solid"/>
                <a:round/>
                <a:headEnd type="none" w="med" len="med"/>
                <a:tailEnd type="none" w="med" len="med"/>
              </a:ln>
            </p:spPr>
          </p:cxnSp>
          <p:cxnSp>
            <p:nvCxnSpPr>
              <p:cNvPr id="329" name="Google Shape;329;p43"/>
              <p:cNvCxnSpPr/>
              <p:nvPr/>
            </p:nvCxnSpPr>
            <p:spPr>
              <a:xfrm>
                <a:off x="2009247" y="3306622"/>
                <a:ext cx="0" cy="778200"/>
              </a:xfrm>
              <a:prstGeom prst="straightConnector1">
                <a:avLst/>
              </a:prstGeom>
              <a:noFill/>
              <a:ln w="38100" cap="flat" cmpd="sng">
                <a:solidFill>
                  <a:schemeClr val="lt1"/>
                </a:solidFill>
                <a:prstDash val="solid"/>
                <a:round/>
                <a:headEnd type="none" w="med" len="med"/>
                <a:tailEnd type="none" w="med" len="med"/>
              </a:ln>
            </p:spPr>
          </p:cxnSp>
        </p:grpSp>
        <p:sp>
          <p:nvSpPr>
            <p:cNvPr id="330" name="Google Shape;330;p43"/>
            <p:cNvSpPr/>
            <p:nvPr/>
          </p:nvSpPr>
          <p:spPr>
            <a:xfrm>
              <a:off x="1438948" y="2405669"/>
              <a:ext cx="1140600" cy="1140600"/>
            </a:xfrm>
            <a:prstGeom prst="ellipse">
              <a:avLst/>
            </a:prstGeom>
            <a:no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Freeform 5">
            <a:extLst>
              <a:ext uri="{FF2B5EF4-FFF2-40B4-BE49-F238E27FC236}">
                <a16:creationId xmlns:a16="http://schemas.microsoft.com/office/drawing/2014/main" id="{881AE681-600E-49D9-AEC7-509B2A29EC9D}"/>
              </a:ext>
            </a:extLst>
          </p:cNvPr>
          <p:cNvSpPr>
            <a:spLocks noEditPoints="1"/>
          </p:cNvSpPr>
          <p:nvPr/>
        </p:nvSpPr>
        <p:spPr bwMode="auto">
          <a:xfrm>
            <a:off x="392324" y="439193"/>
            <a:ext cx="3363913" cy="4305300"/>
          </a:xfrm>
          <a:custGeom>
            <a:avLst/>
            <a:gdLst>
              <a:gd name="T0" fmla="*/ 824 w 1126"/>
              <a:gd name="T1" fmla="*/ 700 h 1442"/>
              <a:gd name="T2" fmla="*/ 787 w 1126"/>
              <a:gd name="T3" fmla="*/ 1030 h 1442"/>
              <a:gd name="T4" fmla="*/ 857 w 1126"/>
              <a:gd name="T5" fmla="*/ 1080 h 1442"/>
              <a:gd name="T6" fmla="*/ 948 w 1126"/>
              <a:gd name="T7" fmla="*/ 980 h 1442"/>
              <a:gd name="T8" fmla="*/ 926 w 1126"/>
              <a:gd name="T9" fmla="*/ 976 h 1442"/>
              <a:gd name="T10" fmla="*/ 889 w 1126"/>
              <a:gd name="T11" fmla="*/ 868 h 1442"/>
              <a:gd name="T12" fmla="*/ 925 w 1126"/>
              <a:gd name="T13" fmla="*/ 747 h 1442"/>
              <a:gd name="T14" fmla="*/ 1109 w 1126"/>
              <a:gd name="T15" fmla="*/ 821 h 1442"/>
              <a:gd name="T16" fmla="*/ 1115 w 1126"/>
              <a:gd name="T17" fmla="*/ 913 h 1442"/>
              <a:gd name="T18" fmla="*/ 1067 w 1126"/>
              <a:gd name="T19" fmla="*/ 967 h 1442"/>
              <a:gd name="T20" fmla="*/ 1040 w 1126"/>
              <a:gd name="T21" fmla="*/ 1000 h 1442"/>
              <a:gd name="T22" fmla="*/ 983 w 1126"/>
              <a:gd name="T23" fmla="*/ 979 h 1442"/>
              <a:gd name="T24" fmla="*/ 940 w 1126"/>
              <a:gd name="T25" fmla="*/ 1066 h 1442"/>
              <a:gd name="T26" fmla="*/ 778 w 1126"/>
              <a:gd name="T27" fmla="*/ 988 h 1442"/>
              <a:gd name="T28" fmla="*/ 713 w 1126"/>
              <a:gd name="T29" fmla="*/ 969 h 1442"/>
              <a:gd name="T30" fmla="*/ 669 w 1126"/>
              <a:gd name="T31" fmla="*/ 1032 h 1442"/>
              <a:gd name="T32" fmla="*/ 654 w 1126"/>
              <a:gd name="T33" fmla="*/ 1256 h 1442"/>
              <a:gd name="T34" fmla="*/ 675 w 1126"/>
              <a:gd name="T35" fmla="*/ 1411 h 1442"/>
              <a:gd name="T36" fmla="*/ 597 w 1126"/>
              <a:gd name="T37" fmla="*/ 1376 h 1442"/>
              <a:gd name="T38" fmla="*/ 602 w 1126"/>
              <a:gd name="T39" fmla="*/ 1219 h 1442"/>
              <a:gd name="T40" fmla="*/ 587 w 1126"/>
              <a:gd name="T41" fmla="*/ 1022 h 1442"/>
              <a:gd name="T42" fmla="*/ 413 w 1126"/>
              <a:gd name="T43" fmla="*/ 1033 h 1442"/>
              <a:gd name="T44" fmla="*/ 310 w 1126"/>
              <a:gd name="T45" fmla="*/ 1229 h 1442"/>
              <a:gd name="T46" fmla="*/ 309 w 1126"/>
              <a:gd name="T47" fmla="*/ 1378 h 1442"/>
              <a:gd name="T48" fmla="*/ 233 w 1126"/>
              <a:gd name="T49" fmla="*/ 1390 h 1442"/>
              <a:gd name="T50" fmla="*/ 239 w 1126"/>
              <a:gd name="T51" fmla="*/ 1252 h 1442"/>
              <a:gd name="T52" fmla="*/ 319 w 1126"/>
              <a:gd name="T53" fmla="*/ 1027 h 1442"/>
              <a:gd name="T54" fmla="*/ 416 w 1126"/>
              <a:gd name="T55" fmla="*/ 639 h 1442"/>
              <a:gd name="T56" fmla="*/ 342 w 1126"/>
              <a:gd name="T57" fmla="*/ 820 h 1442"/>
              <a:gd name="T58" fmla="*/ 309 w 1126"/>
              <a:gd name="T59" fmla="*/ 887 h 1442"/>
              <a:gd name="T60" fmla="*/ 191 w 1126"/>
              <a:gd name="T61" fmla="*/ 1138 h 1442"/>
              <a:gd name="T62" fmla="*/ 120 w 1126"/>
              <a:gd name="T63" fmla="*/ 1299 h 1442"/>
              <a:gd name="T64" fmla="*/ 112 w 1126"/>
              <a:gd name="T65" fmla="*/ 1387 h 1442"/>
              <a:gd name="T66" fmla="*/ 56 w 1126"/>
              <a:gd name="T67" fmla="*/ 1295 h 1442"/>
              <a:gd name="T68" fmla="*/ 184 w 1126"/>
              <a:gd name="T69" fmla="*/ 1094 h 1442"/>
              <a:gd name="T70" fmla="*/ 278 w 1126"/>
              <a:gd name="T71" fmla="*/ 844 h 1442"/>
              <a:gd name="T72" fmla="*/ 318 w 1126"/>
              <a:gd name="T73" fmla="*/ 684 h 1442"/>
              <a:gd name="T74" fmla="*/ 278 w 1126"/>
              <a:gd name="T75" fmla="*/ 390 h 1442"/>
              <a:gd name="T76" fmla="*/ 301 w 1126"/>
              <a:gd name="T77" fmla="*/ 254 h 1442"/>
              <a:gd name="T78" fmla="*/ 256 w 1126"/>
              <a:gd name="T79" fmla="*/ 217 h 1442"/>
              <a:gd name="T80" fmla="*/ 283 w 1126"/>
              <a:gd name="T81" fmla="*/ 57 h 1442"/>
              <a:gd name="T82" fmla="*/ 292 w 1126"/>
              <a:gd name="T83" fmla="*/ 41 h 1442"/>
              <a:gd name="T84" fmla="*/ 349 w 1126"/>
              <a:gd name="T85" fmla="*/ 5 h 1442"/>
              <a:gd name="T86" fmla="*/ 428 w 1126"/>
              <a:gd name="T87" fmla="*/ 23 h 1442"/>
              <a:gd name="T88" fmla="*/ 460 w 1126"/>
              <a:gd name="T89" fmla="*/ 99 h 1442"/>
              <a:gd name="T90" fmla="*/ 424 w 1126"/>
              <a:gd name="T91" fmla="*/ 132 h 1442"/>
              <a:gd name="T92" fmla="*/ 431 w 1126"/>
              <a:gd name="T93" fmla="*/ 157 h 1442"/>
              <a:gd name="T94" fmla="*/ 488 w 1126"/>
              <a:gd name="T95" fmla="*/ 169 h 1442"/>
              <a:gd name="T96" fmla="*/ 709 w 1126"/>
              <a:gd name="T97" fmla="*/ 377 h 1442"/>
              <a:gd name="T98" fmla="*/ 793 w 1126"/>
              <a:gd name="T99" fmla="*/ 943 h 1442"/>
              <a:gd name="T100" fmla="*/ 703 w 1126"/>
              <a:gd name="T101" fmla="*/ 491 h 1442"/>
              <a:gd name="T102" fmla="*/ 689 w 1126"/>
              <a:gd name="T103" fmla="*/ 522 h 1442"/>
              <a:gd name="T104" fmla="*/ 793 w 1126"/>
              <a:gd name="T105" fmla="*/ 943 h 1442"/>
              <a:gd name="T106" fmla="*/ 433 w 1126"/>
              <a:gd name="T107" fmla="*/ 513 h 1442"/>
              <a:gd name="T108" fmla="*/ 392 w 1126"/>
              <a:gd name="T109" fmla="*/ 452 h 1442"/>
              <a:gd name="T110" fmla="*/ 372 w 1126"/>
              <a:gd name="T111" fmla="*/ 507 h 1442"/>
              <a:gd name="T112" fmla="*/ 438 w 1126"/>
              <a:gd name="T113" fmla="*/ 122 h 1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126" h="1442">
                <a:moveTo>
                  <a:pt x="666" y="407"/>
                </a:moveTo>
                <a:cubicBezTo>
                  <a:pt x="677" y="418"/>
                  <a:pt x="687" y="428"/>
                  <a:pt x="696" y="439"/>
                </a:cubicBezTo>
                <a:cubicBezTo>
                  <a:pt x="723" y="473"/>
                  <a:pt x="744" y="511"/>
                  <a:pt x="763" y="550"/>
                </a:cubicBezTo>
                <a:cubicBezTo>
                  <a:pt x="786" y="599"/>
                  <a:pt x="809" y="648"/>
                  <a:pt x="824" y="700"/>
                </a:cubicBezTo>
                <a:cubicBezTo>
                  <a:pt x="832" y="726"/>
                  <a:pt x="837" y="754"/>
                  <a:pt x="841" y="782"/>
                </a:cubicBezTo>
                <a:cubicBezTo>
                  <a:pt x="843" y="794"/>
                  <a:pt x="841" y="808"/>
                  <a:pt x="839" y="821"/>
                </a:cubicBezTo>
                <a:cubicBezTo>
                  <a:pt x="833" y="855"/>
                  <a:pt x="828" y="891"/>
                  <a:pt x="820" y="925"/>
                </a:cubicBezTo>
                <a:cubicBezTo>
                  <a:pt x="811" y="960"/>
                  <a:pt x="798" y="995"/>
                  <a:pt x="787" y="1030"/>
                </a:cubicBezTo>
                <a:cubicBezTo>
                  <a:pt x="784" y="1041"/>
                  <a:pt x="781" y="1052"/>
                  <a:pt x="779" y="1064"/>
                </a:cubicBezTo>
                <a:cubicBezTo>
                  <a:pt x="775" y="1082"/>
                  <a:pt x="782" y="1090"/>
                  <a:pt x="800" y="1091"/>
                </a:cubicBezTo>
                <a:cubicBezTo>
                  <a:pt x="809" y="1091"/>
                  <a:pt x="818" y="1089"/>
                  <a:pt x="827" y="1088"/>
                </a:cubicBezTo>
                <a:cubicBezTo>
                  <a:pt x="837" y="1086"/>
                  <a:pt x="847" y="1083"/>
                  <a:pt x="857" y="1080"/>
                </a:cubicBezTo>
                <a:cubicBezTo>
                  <a:pt x="899" y="1069"/>
                  <a:pt x="931" y="1044"/>
                  <a:pt x="950" y="1005"/>
                </a:cubicBezTo>
                <a:cubicBezTo>
                  <a:pt x="954" y="998"/>
                  <a:pt x="954" y="989"/>
                  <a:pt x="955" y="981"/>
                </a:cubicBezTo>
                <a:cubicBezTo>
                  <a:pt x="956" y="979"/>
                  <a:pt x="954" y="977"/>
                  <a:pt x="952" y="976"/>
                </a:cubicBezTo>
                <a:cubicBezTo>
                  <a:pt x="951" y="977"/>
                  <a:pt x="949" y="978"/>
                  <a:pt x="948" y="980"/>
                </a:cubicBezTo>
                <a:cubicBezTo>
                  <a:pt x="947" y="984"/>
                  <a:pt x="947" y="988"/>
                  <a:pt x="947" y="992"/>
                </a:cubicBezTo>
                <a:cubicBezTo>
                  <a:pt x="946" y="999"/>
                  <a:pt x="941" y="1004"/>
                  <a:pt x="934" y="1004"/>
                </a:cubicBezTo>
                <a:cubicBezTo>
                  <a:pt x="928" y="1004"/>
                  <a:pt x="923" y="999"/>
                  <a:pt x="923" y="992"/>
                </a:cubicBezTo>
                <a:cubicBezTo>
                  <a:pt x="923" y="986"/>
                  <a:pt x="924" y="981"/>
                  <a:pt x="926" y="976"/>
                </a:cubicBezTo>
                <a:cubicBezTo>
                  <a:pt x="928" y="970"/>
                  <a:pt x="928" y="966"/>
                  <a:pt x="922" y="965"/>
                </a:cubicBezTo>
                <a:cubicBezTo>
                  <a:pt x="915" y="963"/>
                  <a:pt x="914" y="959"/>
                  <a:pt x="913" y="954"/>
                </a:cubicBezTo>
                <a:cubicBezTo>
                  <a:pt x="908" y="931"/>
                  <a:pt x="903" y="908"/>
                  <a:pt x="898" y="885"/>
                </a:cubicBezTo>
                <a:cubicBezTo>
                  <a:pt x="897" y="878"/>
                  <a:pt x="894" y="873"/>
                  <a:pt x="889" y="868"/>
                </a:cubicBezTo>
                <a:cubicBezTo>
                  <a:pt x="880" y="860"/>
                  <a:pt x="878" y="845"/>
                  <a:pt x="884" y="835"/>
                </a:cubicBezTo>
                <a:cubicBezTo>
                  <a:pt x="888" y="829"/>
                  <a:pt x="888" y="822"/>
                  <a:pt x="888" y="815"/>
                </a:cubicBezTo>
                <a:cubicBezTo>
                  <a:pt x="888" y="808"/>
                  <a:pt x="888" y="801"/>
                  <a:pt x="888" y="794"/>
                </a:cubicBezTo>
                <a:cubicBezTo>
                  <a:pt x="890" y="770"/>
                  <a:pt x="904" y="755"/>
                  <a:pt x="925" y="747"/>
                </a:cubicBezTo>
                <a:cubicBezTo>
                  <a:pt x="960" y="732"/>
                  <a:pt x="997" y="728"/>
                  <a:pt x="1034" y="731"/>
                </a:cubicBezTo>
                <a:cubicBezTo>
                  <a:pt x="1051" y="732"/>
                  <a:pt x="1068" y="737"/>
                  <a:pt x="1080" y="751"/>
                </a:cubicBezTo>
                <a:cubicBezTo>
                  <a:pt x="1081" y="753"/>
                  <a:pt x="1082" y="754"/>
                  <a:pt x="1083" y="756"/>
                </a:cubicBezTo>
                <a:cubicBezTo>
                  <a:pt x="1092" y="778"/>
                  <a:pt x="1101" y="799"/>
                  <a:pt x="1109" y="821"/>
                </a:cubicBezTo>
                <a:cubicBezTo>
                  <a:pt x="1112" y="830"/>
                  <a:pt x="1111" y="840"/>
                  <a:pt x="1105" y="849"/>
                </a:cubicBezTo>
                <a:cubicBezTo>
                  <a:pt x="1099" y="856"/>
                  <a:pt x="1101" y="864"/>
                  <a:pt x="1106" y="871"/>
                </a:cubicBezTo>
                <a:cubicBezTo>
                  <a:pt x="1113" y="880"/>
                  <a:pt x="1116" y="889"/>
                  <a:pt x="1113" y="901"/>
                </a:cubicBezTo>
                <a:cubicBezTo>
                  <a:pt x="1112" y="904"/>
                  <a:pt x="1114" y="909"/>
                  <a:pt x="1115" y="913"/>
                </a:cubicBezTo>
                <a:cubicBezTo>
                  <a:pt x="1117" y="919"/>
                  <a:pt x="1120" y="925"/>
                  <a:pt x="1123" y="932"/>
                </a:cubicBezTo>
                <a:cubicBezTo>
                  <a:pt x="1126" y="942"/>
                  <a:pt x="1122" y="949"/>
                  <a:pt x="1111" y="948"/>
                </a:cubicBezTo>
                <a:cubicBezTo>
                  <a:pt x="1102" y="947"/>
                  <a:pt x="1096" y="951"/>
                  <a:pt x="1090" y="957"/>
                </a:cubicBezTo>
                <a:cubicBezTo>
                  <a:pt x="1084" y="964"/>
                  <a:pt x="1076" y="967"/>
                  <a:pt x="1067" y="967"/>
                </a:cubicBezTo>
                <a:cubicBezTo>
                  <a:pt x="1063" y="967"/>
                  <a:pt x="1060" y="967"/>
                  <a:pt x="1057" y="967"/>
                </a:cubicBezTo>
                <a:cubicBezTo>
                  <a:pt x="1049" y="968"/>
                  <a:pt x="1048" y="971"/>
                  <a:pt x="1052" y="977"/>
                </a:cubicBezTo>
                <a:cubicBezTo>
                  <a:pt x="1055" y="983"/>
                  <a:pt x="1057" y="988"/>
                  <a:pt x="1053" y="994"/>
                </a:cubicBezTo>
                <a:cubicBezTo>
                  <a:pt x="1050" y="998"/>
                  <a:pt x="1046" y="1001"/>
                  <a:pt x="1040" y="1000"/>
                </a:cubicBezTo>
                <a:cubicBezTo>
                  <a:pt x="1033" y="998"/>
                  <a:pt x="1026" y="996"/>
                  <a:pt x="1023" y="988"/>
                </a:cubicBezTo>
                <a:cubicBezTo>
                  <a:pt x="1022" y="983"/>
                  <a:pt x="1021" y="977"/>
                  <a:pt x="1021" y="972"/>
                </a:cubicBezTo>
                <a:cubicBezTo>
                  <a:pt x="1009" y="973"/>
                  <a:pt x="998" y="973"/>
                  <a:pt x="987" y="974"/>
                </a:cubicBezTo>
                <a:cubicBezTo>
                  <a:pt x="986" y="974"/>
                  <a:pt x="983" y="977"/>
                  <a:pt x="983" y="979"/>
                </a:cubicBezTo>
                <a:cubicBezTo>
                  <a:pt x="981" y="984"/>
                  <a:pt x="981" y="989"/>
                  <a:pt x="979" y="994"/>
                </a:cubicBezTo>
                <a:cubicBezTo>
                  <a:pt x="975" y="1005"/>
                  <a:pt x="972" y="1016"/>
                  <a:pt x="967" y="1026"/>
                </a:cubicBezTo>
                <a:cubicBezTo>
                  <a:pt x="960" y="1038"/>
                  <a:pt x="952" y="1050"/>
                  <a:pt x="944" y="1062"/>
                </a:cubicBezTo>
                <a:cubicBezTo>
                  <a:pt x="943" y="1064"/>
                  <a:pt x="941" y="1065"/>
                  <a:pt x="940" y="1066"/>
                </a:cubicBezTo>
                <a:cubicBezTo>
                  <a:pt x="911" y="1083"/>
                  <a:pt x="882" y="1101"/>
                  <a:pt x="849" y="1109"/>
                </a:cubicBezTo>
                <a:cubicBezTo>
                  <a:pt x="827" y="1114"/>
                  <a:pt x="805" y="1118"/>
                  <a:pt x="783" y="1112"/>
                </a:cubicBezTo>
                <a:cubicBezTo>
                  <a:pt x="765" y="1107"/>
                  <a:pt x="759" y="1097"/>
                  <a:pt x="758" y="1079"/>
                </a:cubicBezTo>
                <a:cubicBezTo>
                  <a:pt x="756" y="1046"/>
                  <a:pt x="768" y="1018"/>
                  <a:pt x="778" y="988"/>
                </a:cubicBezTo>
                <a:cubicBezTo>
                  <a:pt x="779" y="985"/>
                  <a:pt x="780" y="982"/>
                  <a:pt x="781" y="980"/>
                </a:cubicBezTo>
                <a:cubicBezTo>
                  <a:pt x="778" y="977"/>
                  <a:pt x="775" y="974"/>
                  <a:pt x="772" y="972"/>
                </a:cubicBezTo>
                <a:cubicBezTo>
                  <a:pt x="769" y="970"/>
                  <a:pt x="766" y="967"/>
                  <a:pt x="762" y="967"/>
                </a:cubicBezTo>
                <a:cubicBezTo>
                  <a:pt x="746" y="967"/>
                  <a:pt x="730" y="968"/>
                  <a:pt x="713" y="969"/>
                </a:cubicBezTo>
                <a:cubicBezTo>
                  <a:pt x="709" y="969"/>
                  <a:pt x="706" y="971"/>
                  <a:pt x="705" y="977"/>
                </a:cubicBezTo>
                <a:cubicBezTo>
                  <a:pt x="705" y="979"/>
                  <a:pt x="701" y="982"/>
                  <a:pt x="699" y="983"/>
                </a:cubicBezTo>
                <a:cubicBezTo>
                  <a:pt x="688" y="986"/>
                  <a:pt x="678" y="988"/>
                  <a:pt x="669" y="991"/>
                </a:cubicBezTo>
                <a:cubicBezTo>
                  <a:pt x="669" y="1005"/>
                  <a:pt x="669" y="1018"/>
                  <a:pt x="669" y="1032"/>
                </a:cubicBezTo>
                <a:cubicBezTo>
                  <a:pt x="668" y="1060"/>
                  <a:pt x="668" y="1089"/>
                  <a:pt x="666" y="1118"/>
                </a:cubicBezTo>
                <a:cubicBezTo>
                  <a:pt x="665" y="1142"/>
                  <a:pt x="662" y="1166"/>
                  <a:pt x="660" y="1191"/>
                </a:cubicBezTo>
                <a:cubicBezTo>
                  <a:pt x="658" y="1208"/>
                  <a:pt x="654" y="1225"/>
                  <a:pt x="652" y="1242"/>
                </a:cubicBezTo>
                <a:cubicBezTo>
                  <a:pt x="652" y="1247"/>
                  <a:pt x="653" y="1252"/>
                  <a:pt x="654" y="1256"/>
                </a:cubicBezTo>
                <a:cubicBezTo>
                  <a:pt x="654" y="1261"/>
                  <a:pt x="656" y="1267"/>
                  <a:pt x="655" y="1271"/>
                </a:cubicBezTo>
                <a:cubicBezTo>
                  <a:pt x="644" y="1301"/>
                  <a:pt x="649" y="1330"/>
                  <a:pt x="660" y="1359"/>
                </a:cubicBezTo>
                <a:cubicBezTo>
                  <a:pt x="666" y="1372"/>
                  <a:pt x="670" y="1386"/>
                  <a:pt x="675" y="1399"/>
                </a:cubicBezTo>
                <a:cubicBezTo>
                  <a:pt x="676" y="1403"/>
                  <a:pt x="675" y="1407"/>
                  <a:pt x="675" y="1411"/>
                </a:cubicBezTo>
                <a:cubicBezTo>
                  <a:pt x="675" y="1413"/>
                  <a:pt x="673" y="1415"/>
                  <a:pt x="673" y="1418"/>
                </a:cubicBezTo>
                <a:cubicBezTo>
                  <a:pt x="664" y="1441"/>
                  <a:pt x="660" y="1442"/>
                  <a:pt x="633" y="1442"/>
                </a:cubicBezTo>
                <a:cubicBezTo>
                  <a:pt x="615" y="1442"/>
                  <a:pt x="599" y="1427"/>
                  <a:pt x="595" y="1410"/>
                </a:cubicBezTo>
                <a:cubicBezTo>
                  <a:pt x="592" y="1398"/>
                  <a:pt x="595" y="1387"/>
                  <a:pt x="597" y="1376"/>
                </a:cubicBezTo>
                <a:cubicBezTo>
                  <a:pt x="602" y="1357"/>
                  <a:pt x="598" y="1340"/>
                  <a:pt x="591" y="1323"/>
                </a:cubicBezTo>
                <a:cubicBezTo>
                  <a:pt x="585" y="1310"/>
                  <a:pt x="583" y="1296"/>
                  <a:pt x="588" y="1282"/>
                </a:cubicBezTo>
                <a:cubicBezTo>
                  <a:pt x="592" y="1269"/>
                  <a:pt x="594" y="1256"/>
                  <a:pt x="601" y="1244"/>
                </a:cubicBezTo>
                <a:cubicBezTo>
                  <a:pt x="605" y="1238"/>
                  <a:pt x="603" y="1227"/>
                  <a:pt x="602" y="1219"/>
                </a:cubicBezTo>
                <a:cubicBezTo>
                  <a:pt x="600" y="1198"/>
                  <a:pt x="598" y="1177"/>
                  <a:pt x="595" y="1156"/>
                </a:cubicBezTo>
                <a:cubicBezTo>
                  <a:pt x="593" y="1134"/>
                  <a:pt x="589" y="1112"/>
                  <a:pt x="588" y="1090"/>
                </a:cubicBezTo>
                <a:cubicBezTo>
                  <a:pt x="586" y="1071"/>
                  <a:pt x="587" y="1052"/>
                  <a:pt x="587" y="1033"/>
                </a:cubicBezTo>
                <a:cubicBezTo>
                  <a:pt x="587" y="1030"/>
                  <a:pt x="587" y="1027"/>
                  <a:pt x="587" y="1022"/>
                </a:cubicBezTo>
                <a:cubicBezTo>
                  <a:pt x="580" y="1024"/>
                  <a:pt x="573" y="1025"/>
                  <a:pt x="567" y="1028"/>
                </a:cubicBezTo>
                <a:cubicBezTo>
                  <a:pt x="545" y="1037"/>
                  <a:pt x="523" y="1039"/>
                  <a:pt x="500" y="1036"/>
                </a:cubicBezTo>
                <a:cubicBezTo>
                  <a:pt x="483" y="1034"/>
                  <a:pt x="465" y="1036"/>
                  <a:pt x="448" y="1037"/>
                </a:cubicBezTo>
                <a:cubicBezTo>
                  <a:pt x="436" y="1037"/>
                  <a:pt x="424" y="1038"/>
                  <a:pt x="413" y="1033"/>
                </a:cubicBezTo>
                <a:cubicBezTo>
                  <a:pt x="409" y="1031"/>
                  <a:pt x="406" y="1032"/>
                  <a:pt x="404" y="1037"/>
                </a:cubicBezTo>
                <a:cubicBezTo>
                  <a:pt x="397" y="1055"/>
                  <a:pt x="390" y="1073"/>
                  <a:pt x="382" y="1090"/>
                </a:cubicBezTo>
                <a:cubicBezTo>
                  <a:pt x="369" y="1117"/>
                  <a:pt x="354" y="1144"/>
                  <a:pt x="340" y="1171"/>
                </a:cubicBezTo>
                <a:cubicBezTo>
                  <a:pt x="330" y="1190"/>
                  <a:pt x="320" y="1210"/>
                  <a:pt x="310" y="1229"/>
                </a:cubicBezTo>
                <a:cubicBezTo>
                  <a:pt x="307" y="1237"/>
                  <a:pt x="306" y="1245"/>
                  <a:pt x="304" y="1253"/>
                </a:cubicBezTo>
                <a:cubicBezTo>
                  <a:pt x="302" y="1261"/>
                  <a:pt x="300" y="1269"/>
                  <a:pt x="298" y="1277"/>
                </a:cubicBezTo>
                <a:cubicBezTo>
                  <a:pt x="293" y="1297"/>
                  <a:pt x="294" y="1316"/>
                  <a:pt x="298" y="1335"/>
                </a:cubicBezTo>
                <a:cubicBezTo>
                  <a:pt x="300" y="1350"/>
                  <a:pt x="305" y="1364"/>
                  <a:pt x="309" y="1378"/>
                </a:cubicBezTo>
                <a:cubicBezTo>
                  <a:pt x="313" y="1393"/>
                  <a:pt x="314" y="1407"/>
                  <a:pt x="312" y="1422"/>
                </a:cubicBezTo>
                <a:cubicBezTo>
                  <a:pt x="310" y="1430"/>
                  <a:pt x="305" y="1435"/>
                  <a:pt x="298" y="1436"/>
                </a:cubicBezTo>
                <a:cubicBezTo>
                  <a:pt x="278" y="1439"/>
                  <a:pt x="260" y="1437"/>
                  <a:pt x="245" y="1421"/>
                </a:cubicBezTo>
                <a:cubicBezTo>
                  <a:pt x="237" y="1412"/>
                  <a:pt x="233" y="1402"/>
                  <a:pt x="233" y="1390"/>
                </a:cubicBezTo>
                <a:cubicBezTo>
                  <a:pt x="235" y="1355"/>
                  <a:pt x="236" y="1319"/>
                  <a:pt x="238" y="1284"/>
                </a:cubicBezTo>
                <a:cubicBezTo>
                  <a:pt x="238" y="1280"/>
                  <a:pt x="239" y="1276"/>
                  <a:pt x="240" y="1273"/>
                </a:cubicBezTo>
                <a:cubicBezTo>
                  <a:pt x="241" y="1268"/>
                  <a:pt x="242" y="1265"/>
                  <a:pt x="238" y="1261"/>
                </a:cubicBezTo>
                <a:cubicBezTo>
                  <a:pt x="237" y="1259"/>
                  <a:pt x="237" y="1254"/>
                  <a:pt x="239" y="1252"/>
                </a:cubicBezTo>
                <a:cubicBezTo>
                  <a:pt x="242" y="1249"/>
                  <a:pt x="246" y="1246"/>
                  <a:pt x="250" y="1244"/>
                </a:cubicBezTo>
                <a:cubicBezTo>
                  <a:pt x="257" y="1240"/>
                  <a:pt x="261" y="1235"/>
                  <a:pt x="263" y="1227"/>
                </a:cubicBezTo>
                <a:cubicBezTo>
                  <a:pt x="268" y="1203"/>
                  <a:pt x="272" y="1179"/>
                  <a:pt x="279" y="1155"/>
                </a:cubicBezTo>
                <a:cubicBezTo>
                  <a:pt x="291" y="1112"/>
                  <a:pt x="305" y="1069"/>
                  <a:pt x="319" y="1027"/>
                </a:cubicBezTo>
                <a:cubicBezTo>
                  <a:pt x="329" y="999"/>
                  <a:pt x="341" y="972"/>
                  <a:pt x="349" y="944"/>
                </a:cubicBezTo>
                <a:cubicBezTo>
                  <a:pt x="356" y="915"/>
                  <a:pt x="359" y="885"/>
                  <a:pt x="364" y="856"/>
                </a:cubicBezTo>
                <a:cubicBezTo>
                  <a:pt x="373" y="806"/>
                  <a:pt x="382" y="755"/>
                  <a:pt x="393" y="706"/>
                </a:cubicBezTo>
                <a:cubicBezTo>
                  <a:pt x="398" y="683"/>
                  <a:pt x="408" y="661"/>
                  <a:pt x="416" y="639"/>
                </a:cubicBezTo>
                <a:cubicBezTo>
                  <a:pt x="420" y="626"/>
                  <a:pt x="424" y="614"/>
                  <a:pt x="423" y="600"/>
                </a:cubicBezTo>
                <a:cubicBezTo>
                  <a:pt x="420" y="609"/>
                  <a:pt x="416" y="618"/>
                  <a:pt x="412" y="627"/>
                </a:cubicBezTo>
                <a:cubicBezTo>
                  <a:pt x="394" y="671"/>
                  <a:pt x="374" y="715"/>
                  <a:pt x="357" y="760"/>
                </a:cubicBezTo>
                <a:cubicBezTo>
                  <a:pt x="350" y="779"/>
                  <a:pt x="347" y="800"/>
                  <a:pt x="342" y="820"/>
                </a:cubicBezTo>
                <a:cubicBezTo>
                  <a:pt x="341" y="824"/>
                  <a:pt x="340" y="828"/>
                  <a:pt x="339" y="832"/>
                </a:cubicBezTo>
                <a:cubicBezTo>
                  <a:pt x="336" y="842"/>
                  <a:pt x="332" y="853"/>
                  <a:pt x="328" y="863"/>
                </a:cubicBezTo>
                <a:cubicBezTo>
                  <a:pt x="325" y="872"/>
                  <a:pt x="321" y="881"/>
                  <a:pt x="311" y="886"/>
                </a:cubicBezTo>
                <a:cubicBezTo>
                  <a:pt x="310" y="886"/>
                  <a:pt x="309" y="887"/>
                  <a:pt x="309" y="887"/>
                </a:cubicBezTo>
                <a:cubicBezTo>
                  <a:pt x="304" y="901"/>
                  <a:pt x="299" y="914"/>
                  <a:pt x="293" y="927"/>
                </a:cubicBezTo>
                <a:cubicBezTo>
                  <a:pt x="291" y="932"/>
                  <a:pt x="289" y="937"/>
                  <a:pt x="286" y="942"/>
                </a:cubicBezTo>
                <a:cubicBezTo>
                  <a:pt x="283" y="945"/>
                  <a:pt x="279" y="948"/>
                  <a:pt x="277" y="952"/>
                </a:cubicBezTo>
                <a:cubicBezTo>
                  <a:pt x="248" y="1014"/>
                  <a:pt x="220" y="1076"/>
                  <a:pt x="191" y="1138"/>
                </a:cubicBezTo>
                <a:cubicBezTo>
                  <a:pt x="180" y="1162"/>
                  <a:pt x="169" y="1186"/>
                  <a:pt x="158" y="1210"/>
                </a:cubicBezTo>
                <a:cubicBezTo>
                  <a:pt x="156" y="1215"/>
                  <a:pt x="156" y="1221"/>
                  <a:pt x="154" y="1227"/>
                </a:cubicBezTo>
                <a:cubicBezTo>
                  <a:pt x="151" y="1234"/>
                  <a:pt x="148" y="1242"/>
                  <a:pt x="145" y="1249"/>
                </a:cubicBezTo>
                <a:cubicBezTo>
                  <a:pt x="137" y="1266"/>
                  <a:pt x="128" y="1282"/>
                  <a:pt x="120" y="1299"/>
                </a:cubicBezTo>
                <a:cubicBezTo>
                  <a:pt x="112" y="1317"/>
                  <a:pt x="114" y="1326"/>
                  <a:pt x="130" y="1338"/>
                </a:cubicBezTo>
                <a:cubicBezTo>
                  <a:pt x="138" y="1343"/>
                  <a:pt x="146" y="1348"/>
                  <a:pt x="153" y="1354"/>
                </a:cubicBezTo>
                <a:cubicBezTo>
                  <a:pt x="162" y="1362"/>
                  <a:pt x="161" y="1368"/>
                  <a:pt x="151" y="1372"/>
                </a:cubicBezTo>
                <a:cubicBezTo>
                  <a:pt x="138" y="1377"/>
                  <a:pt x="125" y="1382"/>
                  <a:pt x="112" y="1387"/>
                </a:cubicBezTo>
                <a:cubicBezTo>
                  <a:pt x="109" y="1388"/>
                  <a:pt x="105" y="1388"/>
                  <a:pt x="103" y="1386"/>
                </a:cubicBezTo>
                <a:cubicBezTo>
                  <a:pt x="74" y="1369"/>
                  <a:pt x="45" y="1351"/>
                  <a:pt x="16" y="1333"/>
                </a:cubicBezTo>
                <a:cubicBezTo>
                  <a:pt x="0" y="1323"/>
                  <a:pt x="1" y="1319"/>
                  <a:pt x="15" y="1308"/>
                </a:cubicBezTo>
                <a:cubicBezTo>
                  <a:pt x="27" y="1298"/>
                  <a:pt x="41" y="1295"/>
                  <a:pt x="56" y="1295"/>
                </a:cubicBezTo>
                <a:cubicBezTo>
                  <a:pt x="59" y="1295"/>
                  <a:pt x="61" y="1296"/>
                  <a:pt x="64" y="1297"/>
                </a:cubicBezTo>
                <a:cubicBezTo>
                  <a:pt x="75" y="1303"/>
                  <a:pt x="86" y="1300"/>
                  <a:pt x="92" y="1288"/>
                </a:cubicBezTo>
                <a:cubicBezTo>
                  <a:pt x="98" y="1276"/>
                  <a:pt x="104" y="1262"/>
                  <a:pt x="110" y="1249"/>
                </a:cubicBezTo>
                <a:cubicBezTo>
                  <a:pt x="135" y="1198"/>
                  <a:pt x="160" y="1146"/>
                  <a:pt x="184" y="1094"/>
                </a:cubicBezTo>
                <a:cubicBezTo>
                  <a:pt x="208" y="1046"/>
                  <a:pt x="231" y="997"/>
                  <a:pt x="254" y="948"/>
                </a:cubicBezTo>
                <a:cubicBezTo>
                  <a:pt x="258" y="941"/>
                  <a:pt x="257" y="932"/>
                  <a:pt x="261" y="925"/>
                </a:cubicBezTo>
                <a:cubicBezTo>
                  <a:pt x="271" y="909"/>
                  <a:pt x="269" y="892"/>
                  <a:pt x="273" y="875"/>
                </a:cubicBezTo>
                <a:cubicBezTo>
                  <a:pt x="275" y="865"/>
                  <a:pt x="276" y="854"/>
                  <a:pt x="278" y="844"/>
                </a:cubicBezTo>
                <a:cubicBezTo>
                  <a:pt x="279" y="833"/>
                  <a:pt x="283" y="824"/>
                  <a:pt x="291" y="817"/>
                </a:cubicBezTo>
                <a:cubicBezTo>
                  <a:pt x="295" y="814"/>
                  <a:pt x="298" y="809"/>
                  <a:pt x="302" y="806"/>
                </a:cubicBezTo>
                <a:cubicBezTo>
                  <a:pt x="309" y="798"/>
                  <a:pt x="313" y="789"/>
                  <a:pt x="315" y="777"/>
                </a:cubicBezTo>
                <a:cubicBezTo>
                  <a:pt x="319" y="746"/>
                  <a:pt x="319" y="715"/>
                  <a:pt x="318" y="684"/>
                </a:cubicBezTo>
                <a:cubicBezTo>
                  <a:pt x="317" y="656"/>
                  <a:pt x="315" y="628"/>
                  <a:pt x="313" y="599"/>
                </a:cubicBezTo>
                <a:cubicBezTo>
                  <a:pt x="313" y="581"/>
                  <a:pt x="314" y="563"/>
                  <a:pt x="311" y="545"/>
                </a:cubicBezTo>
                <a:cubicBezTo>
                  <a:pt x="308" y="524"/>
                  <a:pt x="303" y="502"/>
                  <a:pt x="299" y="481"/>
                </a:cubicBezTo>
                <a:cubicBezTo>
                  <a:pt x="292" y="451"/>
                  <a:pt x="283" y="421"/>
                  <a:pt x="278" y="390"/>
                </a:cubicBezTo>
                <a:cubicBezTo>
                  <a:pt x="273" y="355"/>
                  <a:pt x="277" y="322"/>
                  <a:pt x="300" y="293"/>
                </a:cubicBezTo>
                <a:cubicBezTo>
                  <a:pt x="307" y="286"/>
                  <a:pt x="313" y="278"/>
                  <a:pt x="321" y="272"/>
                </a:cubicBezTo>
                <a:cubicBezTo>
                  <a:pt x="331" y="264"/>
                  <a:pt x="331" y="261"/>
                  <a:pt x="319" y="256"/>
                </a:cubicBezTo>
                <a:cubicBezTo>
                  <a:pt x="313" y="254"/>
                  <a:pt x="307" y="255"/>
                  <a:pt x="301" y="254"/>
                </a:cubicBezTo>
                <a:cubicBezTo>
                  <a:pt x="298" y="253"/>
                  <a:pt x="294" y="252"/>
                  <a:pt x="292" y="250"/>
                </a:cubicBezTo>
                <a:cubicBezTo>
                  <a:pt x="288" y="245"/>
                  <a:pt x="286" y="239"/>
                  <a:pt x="283" y="234"/>
                </a:cubicBezTo>
                <a:cubicBezTo>
                  <a:pt x="279" y="226"/>
                  <a:pt x="274" y="220"/>
                  <a:pt x="266" y="217"/>
                </a:cubicBezTo>
                <a:cubicBezTo>
                  <a:pt x="263" y="216"/>
                  <a:pt x="260" y="216"/>
                  <a:pt x="256" y="217"/>
                </a:cubicBezTo>
                <a:cubicBezTo>
                  <a:pt x="248" y="218"/>
                  <a:pt x="241" y="217"/>
                  <a:pt x="234" y="212"/>
                </a:cubicBezTo>
                <a:cubicBezTo>
                  <a:pt x="209" y="193"/>
                  <a:pt x="204" y="174"/>
                  <a:pt x="215" y="145"/>
                </a:cubicBezTo>
                <a:cubicBezTo>
                  <a:pt x="224" y="119"/>
                  <a:pt x="238" y="96"/>
                  <a:pt x="254" y="74"/>
                </a:cubicBezTo>
                <a:cubicBezTo>
                  <a:pt x="261" y="64"/>
                  <a:pt x="272" y="60"/>
                  <a:pt x="283" y="57"/>
                </a:cubicBezTo>
                <a:cubicBezTo>
                  <a:pt x="289" y="55"/>
                  <a:pt x="295" y="53"/>
                  <a:pt x="301" y="51"/>
                </a:cubicBezTo>
                <a:cubicBezTo>
                  <a:pt x="305" y="49"/>
                  <a:pt x="309" y="46"/>
                  <a:pt x="307" y="41"/>
                </a:cubicBezTo>
                <a:cubicBezTo>
                  <a:pt x="306" y="40"/>
                  <a:pt x="301" y="41"/>
                  <a:pt x="297" y="41"/>
                </a:cubicBezTo>
                <a:cubicBezTo>
                  <a:pt x="296" y="41"/>
                  <a:pt x="295" y="41"/>
                  <a:pt x="292" y="41"/>
                </a:cubicBezTo>
                <a:cubicBezTo>
                  <a:pt x="298" y="33"/>
                  <a:pt x="305" y="32"/>
                  <a:pt x="312" y="31"/>
                </a:cubicBezTo>
                <a:cubicBezTo>
                  <a:pt x="317" y="30"/>
                  <a:pt x="322" y="29"/>
                  <a:pt x="326" y="27"/>
                </a:cubicBezTo>
                <a:cubicBezTo>
                  <a:pt x="330" y="25"/>
                  <a:pt x="332" y="21"/>
                  <a:pt x="334" y="17"/>
                </a:cubicBezTo>
                <a:cubicBezTo>
                  <a:pt x="338" y="11"/>
                  <a:pt x="340" y="5"/>
                  <a:pt x="349" y="5"/>
                </a:cubicBezTo>
                <a:cubicBezTo>
                  <a:pt x="354" y="6"/>
                  <a:pt x="359" y="2"/>
                  <a:pt x="364" y="0"/>
                </a:cubicBezTo>
                <a:cubicBezTo>
                  <a:pt x="367" y="0"/>
                  <a:pt x="370" y="0"/>
                  <a:pt x="372" y="1"/>
                </a:cubicBezTo>
                <a:cubicBezTo>
                  <a:pt x="380" y="8"/>
                  <a:pt x="388" y="8"/>
                  <a:pt x="397" y="5"/>
                </a:cubicBezTo>
                <a:cubicBezTo>
                  <a:pt x="413" y="2"/>
                  <a:pt x="424" y="8"/>
                  <a:pt x="428" y="23"/>
                </a:cubicBezTo>
                <a:cubicBezTo>
                  <a:pt x="430" y="28"/>
                  <a:pt x="430" y="33"/>
                  <a:pt x="432" y="37"/>
                </a:cubicBezTo>
                <a:cubicBezTo>
                  <a:pt x="434" y="43"/>
                  <a:pt x="433" y="48"/>
                  <a:pt x="429" y="53"/>
                </a:cubicBezTo>
                <a:cubicBezTo>
                  <a:pt x="427" y="57"/>
                  <a:pt x="427" y="60"/>
                  <a:pt x="430" y="64"/>
                </a:cubicBezTo>
                <a:cubicBezTo>
                  <a:pt x="440" y="75"/>
                  <a:pt x="450" y="87"/>
                  <a:pt x="460" y="99"/>
                </a:cubicBezTo>
                <a:cubicBezTo>
                  <a:pt x="467" y="107"/>
                  <a:pt x="466" y="128"/>
                  <a:pt x="457" y="133"/>
                </a:cubicBezTo>
                <a:cubicBezTo>
                  <a:pt x="455" y="135"/>
                  <a:pt x="451" y="135"/>
                  <a:pt x="448" y="134"/>
                </a:cubicBezTo>
                <a:cubicBezTo>
                  <a:pt x="442" y="133"/>
                  <a:pt x="437" y="131"/>
                  <a:pt x="433" y="129"/>
                </a:cubicBezTo>
                <a:cubicBezTo>
                  <a:pt x="428" y="127"/>
                  <a:pt x="425" y="128"/>
                  <a:pt x="424" y="132"/>
                </a:cubicBezTo>
                <a:cubicBezTo>
                  <a:pt x="422" y="138"/>
                  <a:pt x="420" y="144"/>
                  <a:pt x="419" y="150"/>
                </a:cubicBezTo>
                <a:cubicBezTo>
                  <a:pt x="417" y="157"/>
                  <a:pt x="419" y="158"/>
                  <a:pt x="427" y="156"/>
                </a:cubicBezTo>
                <a:cubicBezTo>
                  <a:pt x="428" y="156"/>
                  <a:pt x="429" y="155"/>
                  <a:pt x="429" y="155"/>
                </a:cubicBezTo>
                <a:cubicBezTo>
                  <a:pt x="430" y="156"/>
                  <a:pt x="430" y="156"/>
                  <a:pt x="431" y="157"/>
                </a:cubicBezTo>
                <a:cubicBezTo>
                  <a:pt x="428" y="159"/>
                  <a:pt x="425" y="161"/>
                  <a:pt x="422" y="163"/>
                </a:cubicBezTo>
                <a:cubicBezTo>
                  <a:pt x="416" y="168"/>
                  <a:pt x="415" y="171"/>
                  <a:pt x="421" y="177"/>
                </a:cubicBezTo>
                <a:cubicBezTo>
                  <a:pt x="429" y="185"/>
                  <a:pt x="438" y="188"/>
                  <a:pt x="449" y="184"/>
                </a:cubicBezTo>
                <a:cubicBezTo>
                  <a:pt x="462" y="179"/>
                  <a:pt x="475" y="173"/>
                  <a:pt x="488" y="169"/>
                </a:cubicBezTo>
                <a:cubicBezTo>
                  <a:pt x="511" y="163"/>
                  <a:pt x="534" y="157"/>
                  <a:pt x="556" y="171"/>
                </a:cubicBezTo>
                <a:cubicBezTo>
                  <a:pt x="568" y="179"/>
                  <a:pt x="579" y="189"/>
                  <a:pt x="588" y="201"/>
                </a:cubicBezTo>
                <a:cubicBezTo>
                  <a:pt x="621" y="241"/>
                  <a:pt x="651" y="283"/>
                  <a:pt x="683" y="323"/>
                </a:cubicBezTo>
                <a:cubicBezTo>
                  <a:pt x="696" y="340"/>
                  <a:pt x="704" y="358"/>
                  <a:pt x="709" y="377"/>
                </a:cubicBezTo>
                <a:cubicBezTo>
                  <a:pt x="710" y="381"/>
                  <a:pt x="710" y="385"/>
                  <a:pt x="710" y="390"/>
                </a:cubicBezTo>
                <a:cubicBezTo>
                  <a:pt x="708" y="403"/>
                  <a:pt x="704" y="407"/>
                  <a:pt x="691" y="407"/>
                </a:cubicBezTo>
                <a:cubicBezTo>
                  <a:pt x="683" y="407"/>
                  <a:pt x="675" y="407"/>
                  <a:pt x="666" y="407"/>
                </a:cubicBezTo>
                <a:close/>
                <a:moveTo>
                  <a:pt x="793" y="943"/>
                </a:moveTo>
                <a:cubicBezTo>
                  <a:pt x="794" y="939"/>
                  <a:pt x="795" y="936"/>
                  <a:pt x="796" y="933"/>
                </a:cubicBezTo>
                <a:cubicBezTo>
                  <a:pt x="803" y="908"/>
                  <a:pt x="810" y="883"/>
                  <a:pt x="815" y="857"/>
                </a:cubicBezTo>
                <a:cubicBezTo>
                  <a:pt x="827" y="801"/>
                  <a:pt x="824" y="746"/>
                  <a:pt x="802" y="692"/>
                </a:cubicBezTo>
                <a:cubicBezTo>
                  <a:pt x="773" y="623"/>
                  <a:pt x="740" y="556"/>
                  <a:pt x="703" y="491"/>
                </a:cubicBezTo>
                <a:cubicBezTo>
                  <a:pt x="696" y="479"/>
                  <a:pt x="688" y="468"/>
                  <a:pt x="681" y="456"/>
                </a:cubicBezTo>
                <a:cubicBezTo>
                  <a:pt x="678" y="452"/>
                  <a:pt x="675" y="448"/>
                  <a:pt x="668" y="449"/>
                </a:cubicBezTo>
                <a:cubicBezTo>
                  <a:pt x="671" y="464"/>
                  <a:pt x="667" y="480"/>
                  <a:pt x="677" y="494"/>
                </a:cubicBezTo>
                <a:cubicBezTo>
                  <a:pt x="682" y="502"/>
                  <a:pt x="686" y="512"/>
                  <a:pt x="689" y="522"/>
                </a:cubicBezTo>
                <a:cubicBezTo>
                  <a:pt x="699" y="556"/>
                  <a:pt x="709" y="591"/>
                  <a:pt x="717" y="626"/>
                </a:cubicBezTo>
                <a:cubicBezTo>
                  <a:pt x="732" y="692"/>
                  <a:pt x="751" y="758"/>
                  <a:pt x="763" y="825"/>
                </a:cubicBezTo>
                <a:cubicBezTo>
                  <a:pt x="767" y="849"/>
                  <a:pt x="775" y="873"/>
                  <a:pt x="781" y="897"/>
                </a:cubicBezTo>
                <a:cubicBezTo>
                  <a:pt x="785" y="912"/>
                  <a:pt x="789" y="927"/>
                  <a:pt x="793" y="943"/>
                </a:cubicBezTo>
                <a:close/>
                <a:moveTo>
                  <a:pt x="372" y="662"/>
                </a:moveTo>
                <a:cubicBezTo>
                  <a:pt x="373" y="662"/>
                  <a:pt x="374" y="663"/>
                  <a:pt x="375" y="663"/>
                </a:cubicBezTo>
                <a:cubicBezTo>
                  <a:pt x="380" y="649"/>
                  <a:pt x="386" y="636"/>
                  <a:pt x="391" y="623"/>
                </a:cubicBezTo>
                <a:cubicBezTo>
                  <a:pt x="406" y="587"/>
                  <a:pt x="423" y="551"/>
                  <a:pt x="433" y="513"/>
                </a:cubicBezTo>
                <a:cubicBezTo>
                  <a:pt x="433" y="512"/>
                  <a:pt x="433" y="510"/>
                  <a:pt x="433" y="508"/>
                </a:cubicBezTo>
                <a:cubicBezTo>
                  <a:pt x="416" y="512"/>
                  <a:pt x="412" y="502"/>
                  <a:pt x="408" y="489"/>
                </a:cubicBezTo>
                <a:cubicBezTo>
                  <a:pt x="407" y="485"/>
                  <a:pt x="406" y="480"/>
                  <a:pt x="404" y="476"/>
                </a:cubicBezTo>
                <a:cubicBezTo>
                  <a:pt x="400" y="468"/>
                  <a:pt x="397" y="459"/>
                  <a:pt x="392" y="452"/>
                </a:cubicBezTo>
                <a:cubicBezTo>
                  <a:pt x="384" y="441"/>
                  <a:pt x="375" y="431"/>
                  <a:pt x="366" y="421"/>
                </a:cubicBezTo>
                <a:cubicBezTo>
                  <a:pt x="364" y="418"/>
                  <a:pt x="361" y="416"/>
                  <a:pt x="357" y="413"/>
                </a:cubicBezTo>
                <a:cubicBezTo>
                  <a:pt x="358" y="417"/>
                  <a:pt x="358" y="419"/>
                  <a:pt x="359" y="421"/>
                </a:cubicBezTo>
                <a:cubicBezTo>
                  <a:pt x="365" y="449"/>
                  <a:pt x="371" y="478"/>
                  <a:pt x="372" y="507"/>
                </a:cubicBezTo>
                <a:cubicBezTo>
                  <a:pt x="372" y="519"/>
                  <a:pt x="373" y="531"/>
                  <a:pt x="376" y="543"/>
                </a:cubicBezTo>
                <a:cubicBezTo>
                  <a:pt x="380" y="566"/>
                  <a:pt x="382" y="590"/>
                  <a:pt x="378" y="614"/>
                </a:cubicBezTo>
                <a:cubicBezTo>
                  <a:pt x="375" y="630"/>
                  <a:pt x="374" y="646"/>
                  <a:pt x="372" y="662"/>
                </a:cubicBezTo>
                <a:close/>
                <a:moveTo>
                  <a:pt x="438" y="122"/>
                </a:moveTo>
                <a:cubicBezTo>
                  <a:pt x="439" y="123"/>
                  <a:pt x="439" y="123"/>
                  <a:pt x="439" y="124"/>
                </a:cubicBezTo>
                <a:cubicBezTo>
                  <a:pt x="449" y="126"/>
                  <a:pt x="452" y="124"/>
                  <a:pt x="454" y="114"/>
                </a:cubicBezTo>
                <a:cubicBezTo>
                  <a:pt x="448" y="117"/>
                  <a:pt x="443" y="119"/>
                  <a:pt x="438" y="122"/>
                </a:cubicBezTo>
                <a:close/>
              </a:path>
            </a:pathLst>
          </a:custGeom>
          <a:solidFill>
            <a:srgbClr val="382A5B"/>
          </a:solidFill>
          <a:ln>
            <a:noFill/>
          </a:ln>
        </p:spPr>
        <p:txBody>
          <a:bodyPr vert="horz" wrap="square" lIns="91440" tIns="45720" rIns="91440" bIns="45720" numCol="1" anchor="t" anchorCtr="0" compatLnSpc="1">
            <a:prstTxWarp prst="textNoShape">
              <a:avLst/>
            </a:prstTxWarp>
          </a:bodyPr>
          <a:lstStyle/>
          <a:p>
            <a:endParaRPr lang="es-PE"/>
          </a:p>
        </p:txBody>
      </p:sp>
      <p:sp>
        <p:nvSpPr>
          <p:cNvPr id="7" name="Freeform 6">
            <a:extLst>
              <a:ext uri="{FF2B5EF4-FFF2-40B4-BE49-F238E27FC236}">
                <a16:creationId xmlns:a16="http://schemas.microsoft.com/office/drawing/2014/main" id="{ACC21140-09CF-4025-ADDE-67D6C5153C9B}"/>
              </a:ext>
            </a:extLst>
          </p:cNvPr>
          <p:cNvSpPr>
            <a:spLocks/>
          </p:cNvSpPr>
          <p:nvPr/>
        </p:nvSpPr>
        <p:spPr bwMode="auto">
          <a:xfrm>
            <a:off x="1714500" y="949326"/>
            <a:ext cx="49213" cy="34925"/>
          </a:xfrm>
          <a:custGeom>
            <a:avLst/>
            <a:gdLst>
              <a:gd name="T0" fmla="*/ 0 w 16"/>
              <a:gd name="T1" fmla="*/ 8 h 12"/>
              <a:gd name="T2" fmla="*/ 16 w 16"/>
              <a:gd name="T3" fmla="*/ 0 h 12"/>
              <a:gd name="T4" fmla="*/ 1 w 16"/>
              <a:gd name="T5" fmla="*/ 10 h 12"/>
              <a:gd name="T6" fmla="*/ 0 w 16"/>
              <a:gd name="T7" fmla="*/ 8 h 12"/>
            </a:gdLst>
            <a:ahLst/>
            <a:cxnLst>
              <a:cxn ang="0">
                <a:pos x="T0" y="T1"/>
              </a:cxn>
              <a:cxn ang="0">
                <a:pos x="T2" y="T3"/>
              </a:cxn>
              <a:cxn ang="0">
                <a:pos x="T4" y="T5"/>
              </a:cxn>
              <a:cxn ang="0">
                <a:pos x="T6" y="T7"/>
              </a:cxn>
            </a:cxnLst>
            <a:rect l="0" t="0" r="r" b="b"/>
            <a:pathLst>
              <a:path w="16" h="12">
                <a:moveTo>
                  <a:pt x="0" y="8"/>
                </a:moveTo>
                <a:cubicBezTo>
                  <a:pt x="5" y="5"/>
                  <a:pt x="10" y="3"/>
                  <a:pt x="16" y="0"/>
                </a:cubicBezTo>
                <a:cubicBezTo>
                  <a:pt x="14" y="10"/>
                  <a:pt x="11" y="12"/>
                  <a:pt x="1" y="10"/>
                </a:cubicBezTo>
                <a:cubicBezTo>
                  <a:pt x="1" y="9"/>
                  <a:pt x="1" y="9"/>
                  <a:pt x="0" y="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grpSp>
        <p:nvGrpSpPr>
          <p:cNvPr id="23" name="Grupo 22">
            <a:extLst>
              <a:ext uri="{FF2B5EF4-FFF2-40B4-BE49-F238E27FC236}">
                <a16:creationId xmlns:a16="http://schemas.microsoft.com/office/drawing/2014/main" id="{E392CD21-59DC-4666-B033-1EDAC21B311B}"/>
              </a:ext>
            </a:extLst>
          </p:cNvPr>
          <p:cNvGrpSpPr/>
          <p:nvPr/>
        </p:nvGrpSpPr>
        <p:grpSpPr>
          <a:xfrm>
            <a:off x="3175" y="-1588"/>
            <a:ext cx="9137650" cy="3252788"/>
            <a:chOff x="3175" y="-1588"/>
            <a:chExt cx="9137650" cy="3252788"/>
          </a:xfrm>
        </p:grpSpPr>
        <p:sp>
          <p:nvSpPr>
            <p:cNvPr id="24" name="Rectangle 5">
              <a:extLst>
                <a:ext uri="{FF2B5EF4-FFF2-40B4-BE49-F238E27FC236}">
                  <a16:creationId xmlns:a16="http://schemas.microsoft.com/office/drawing/2014/main" id="{66AE79DB-A418-47A1-BD98-8EA922247090}"/>
                </a:ext>
              </a:extLst>
            </p:cNvPr>
            <p:cNvSpPr>
              <a:spLocks noChangeArrowheads="1"/>
            </p:cNvSpPr>
            <p:nvPr/>
          </p:nvSpPr>
          <p:spPr bwMode="auto">
            <a:xfrm>
              <a:off x="3175" y="-1588"/>
              <a:ext cx="9137650" cy="3252788"/>
            </a:xfrm>
            <a:prstGeom prst="rect">
              <a:avLst/>
            </a:prstGeom>
            <a:solidFill>
              <a:srgbClr val="271C3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 name="Rectangle 6">
              <a:extLst>
                <a:ext uri="{FF2B5EF4-FFF2-40B4-BE49-F238E27FC236}">
                  <a16:creationId xmlns:a16="http://schemas.microsoft.com/office/drawing/2014/main" id="{11C82C69-40D8-4F65-BB39-11559E42ED55}"/>
                </a:ext>
              </a:extLst>
            </p:cNvPr>
            <p:cNvSpPr>
              <a:spLocks noChangeArrowheads="1"/>
            </p:cNvSpPr>
            <p:nvPr/>
          </p:nvSpPr>
          <p:spPr bwMode="auto">
            <a:xfrm>
              <a:off x="3175" y="2490788"/>
              <a:ext cx="9137650" cy="757238"/>
            </a:xfrm>
            <a:prstGeom prst="rect">
              <a:avLst/>
            </a:prstGeom>
            <a:solidFill>
              <a:srgbClr val="E9408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
        <p:nvSpPr>
          <p:cNvPr id="337" name="Google Shape;337;p44"/>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chemeClr val="accent2"/>
                </a:solidFill>
              </a:rPr>
              <a:t>WOMEN’S EQUALITY</a:t>
            </a:r>
            <a:endParaRPr dirty="0">
              <a:solidFill>
                <a:schemeClr val="accent2"/>
              </a:solidFill>
            </a:endParaRPr>
          </a:p>
        </p:txBody>
      </p:sp>
      <p:sp>
        <p:nvSpPr>
          <p:cNvPr id="338" name="Google Shape;338;p44"/>
          <p:cNvSpPr txBox="1">
            <a:spLocks noGrp="1"/>
          </p:cNvSpPr>
          <p:nvPr>
            <p:ph type="title" idx="2"/>
          </p:nvPr>
        </p:nvSpPr>
        <p:spPr>
          <a:xfrm>
            <a:off x="232890" y="2721425"/>
            <a:ext cx="2551500" cy="403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accent2"/>
                </a:solidFill>
              </a:rPr>
              <a:t>MERCURY</a:t>
            </a:r>
            <a:endParaRPr>
              <a:solidFill>
                <a:schemeClr val="accent2"/>
              </a:solidFill>
            </a:endParaRPr>
          </a:p>
        </p:txBody>
      </p:sp>
      <p:sp>
        <p:nvSpPr>
          <p:cNvPr id="339" name="Google Shape;339;p44"/>
          <p:cNvSpPr txBox="1">
            <a:spLocks noGrp="1"/>
          </p:cNvSpPr>
          <p:nvPr>
            <p:ph type="title" idx="3"/>
          </p:nvPr>
        </p:nvSpPr>
        <p:spPr>
          <a:xfrm>
            <a:off x="3035632" y="2721425"/>
            <a:ext cx="2551500" cy="403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accent2"/>
                </a:solidFill>
              </a:rPr>
              <a:t>VENUS</a:t>
            </a:r>
            <a:endParaRPr>
              <a:solidFill>
                <a:schemeClr val="accent2"/>
              </a:solidFill>
            </a:endParaRPr>
          </a:p>
        </p:txBody>
      </p:sp>
      <p:sp>
        <p:nvSpPr>
          <p:cNvPr id="340" name="Google Shape;340;p44"/>
          <p:cNvSpPr txBox="1">
            <a:spLocks noGrp="1"/>
          </p:cNvSpPr>
          <p:nvPr>
            <p:ph type="subTitle" idx="1"/>
          </p:nvPr>
        </p:nvSpPr>
        <p:spPr>
          <a:xfrm>
            <a:off x="3035633" y="3304781"/>
            <a:ext cx="2551500" cy="969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Venus has a beautiful name and is the second planet from the Sun. It’s hot and has a poisonous atmosphere</a:t>
            </a:r>
            <a:endParaRPr/>
          </a:p>
        </p:txBody>
      </p:sp>
      <p:sp>
        <p:nvSpPr>
          <p:cNvPr id="341" name="Google Shape;341;p44"/>
          <p:cNvSpPr txBox="1">
            <a:spLocks noGrp="1"/>
          </p:cNvSpPr>
          <p:nvPr>
            <p:ph type="subTitle" idx="4"/>
          </p:nvPr>
        </p:nvSpPr>
        <p:spPr>
          <a:xfrm>
            <a:off x="232890" y="3304781"/>
            <a:ext cx="2551500" cy="969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Mercury is the closest planet to the Sun and the smallest one in the Solar System—it’s only a bit larger than the Moon</a:t>
            </a:r>
            <a:endParaRPr dirty="0"/>
          </a:p>
        </p:txBody>
      </p:sp>
      <p:sp>
        <p:nvSpPr>
          <p:cNvPr id="342" name="Google Shape;342;p44"/>
          <p:cNvSpPr/>
          <p:nvPr/>
        </p:nvSpPr>
        <p:spPr>
          <a:xfrm>
            <a:off x="1111440" y="1640550"/>
            <a:ext cx="794400" cy="7944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44"/>
          <p:cNvSpPr/>
          <p:nvPr/>
        </p:nvSpPr>
        <p:spPr>
          <a:xfrm>
            <a:off x="3914182" y="1640550"/>
            <a:ext cx="794400" cy="7944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4" name="Google Shape;344;p44"/>
          <p:cNvGrpSpPr/>
          <p:nvPr/>
        </p:nvGrpSpPr>
        <p:grpSpPr>
          <a:xfrm>
            <a:off x="4086911" y="1808741"/>
            <a:ext cx="448947" cy="448947"/>
            <a:chOff x="3475771" y="1500897"/>
            <a:chExt cx="565495" cy="565495"/>
          </a:xfrm>
        </p:grpSpPr>
        <p:sp>
          <p:nvSpPr>
            <p:cNvPr id="345" name="Google Shape;345;p44"/>
            <p:cNvSpPr/>
            <p:nvPr/>
          </p:nvSpPr>
          <p:spPr>
            <a:xfrm>
              <a:off x="3526656" y="1500897"/>
              <a:ext cx="132437" cy="232083"/>
            </a:xfrm>
            <a:custGeom>
              <a:avLst/>
              <a:gdLst/>
              <a:ahLst/>
              <a:cxnLst/>
              <a:rect l="l" t="t" r="r" b="b"/>
              <a:pathLst>
                <a:path w="15590" h="27320" extrusionOk="0">
                  <a:moveTo>
                    <a:pt x="7795" y="3911"/>
                  </a:moveTo>
                  <a:cubicBezTo>
                    <a:pt x="9950" y="3911"/>
                    <a:pt x="11705" y="5665"/>
                    <a:pt x="11705" y="7820"/>
                  </a:cubicBezTo>
                  <a:cubicBezTo>
                    <a:pt x="11705" y="9951"/>
                    <a:pt x="9950" y="11705"/>
                    <a:pt x="7795" y="11705"/>
                  </a:cubicBezTo>
                  <a:cubicBezTo>
                    <a:pt x="5640" y="11705"/>
                    <a:pt x="3885" y="9951"/>
                    <a:pt x="3885" y="7820"/>
                  </a:cubicBezTo>
                  <a:cubicBezTo>
                    <a:pt x="3885" y="5665"/>
                    <a:pt x="5640" y="3911"/>
                    <a:pt x="7795" y="3911"/>
                  </a:cubicBezTo>
                  <a:close/>
                  <a:moveTo>
                    <a:pt x="7795" y="1"/>
                  </a:moveTo>
                  <a:cubicBezTo>
                    <a:pt x="3484" y="1"/>
                    <a:pt x="0" y="3510"/>
                    <a:pt x="0" y="7820"/>
                  </a:cubicBezTo>
                  <a:cubicBezTo>
                    <a:pt x="0" y="11429"/>
                    <a:pt x="2482" y="14462"/>
                    <a:pt x="5840" y="15339"/>
                  </a:cubicBezTo>
                  <a:lnTo>
                    <a:pt x="5840" y="19525"/>
                  </a:lnTo>
                  <a:lnTo>
                    <a:pt x="3885" y="19525"/>
                  </a:lnTo>
                  <a:cubicBezTo>
                    <a:pt x="2808" y="19525"/>
                    <a:pt x="1955" y="20377"/>
                    <a:pt x="1955" y="21455"/>
                  </a:cubicBezTo>
                  <a:cubicBezTo>
                    <a:pt x="1955" y="22532"/>
                    <a:pt x="2808" y="23409"/>
                    <a:pt x="3885" y="23409"/>
                  </a:cubicBezTo>
                  <a:lnTo>
                    <a:pt x="5840" y="23409"/>
                  </a:lnTo>
                  <a:lnTo>
                    <a:pt x="5840" y="25364"/>
                  </a:lnTo>
                  <a:cubicBezTo>
                    <a:pt x="5840" y="26442"/>
                    <a:pt x="6717" y="27319"/>
                    <a:pt x="7795" y="27319"/>
                  </a:cubicBezTo>
                  <a:cubicBezTo>
                    <a:pt x="8873" y="27319"/>
                    <a:pt x="9750" y="26442"/>
                    <a:pt x="9750" y="25364"/>
                  </a:cubicBezTo>
                  <a:lnTo>
                    <a:pt x="9750" y="23409"/>
                  </a:lnTo>
                  <a:lnTo>
                    <a:pt x="11705" y="23409"/>
                  </a:lnTo>
                  <a:cubicBezTo>
                    <a:pt x="12782" y="23409"/>
                    <a:pt x="13660" y="22532"/>
                    <a:pt x="13660" y="21455"/>
                  </a:cubicBezTo>
                  <a:cubicBezTo>
                    <a:pt x="13660" y="20377"/>
                    <a:pt x="12782" y="19525"/>
                    <a:pt x="11705" y="19525"/>
                  </a:cubicBezTo>
                  <a:lnTo>
                    <a:pt x="9750" y="19525"/>
                  </a:lnTo>
                  <a:lnTo>
                    <a:pt x="9750" y="15339"/>
                  </a:lnTo>
                  <a:cubicBezTo>
                    <a:pt x="13108" y="14462"/>
                    <a:pt x="15589" y="11429"/>
                    <a:pt x="15589" y="7820"/>
                  </a:cubicBezTo>
                  <a:cubicBezTo>
                    <a:pt x="15589" y="3510"/>
                    <a:pt x="12106" y="1"/>
                    <a:pt x="779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346" name="Google Shape;346;p44"/>
            <p:cNvSpPr/>
            <p:nvPr/>
          </p:nvSpPr>
          <p:spPr>
            <a:xfrm>
              <a:off x="3475771" y="1500897"/>
              <a:ext cx="565495" cy="565495"/>
            </a:xfrm>
            <a:custGeom>
              <a:avLst/>
              <a:gdLst/>
              <a:ahLst/>
              <a:cxnLst/>
              <a:rect l="l" t="t" r="r" b="b"/>
              <a:pathLst>
                <a:path w="66568" h="66568" extrusionOk="0">
                  <a:moveTo>
                    <a:pt x="40351" y="1"/>
                  </a:moveTo>
                  <a:cubicBezTo>
                    <a:pt x="39600" y="1"/>
                    <a:pt x="38923" y="427"/>
                    <a:pt x="38597" y="1078"/>
                  </a:cubicBezTo>
                  <a:lnTo>
                    <a:pt x="35439" y="7394"/>
                  </a:lnTo>
                  <a:cubicBezTo>
                    <a:pt x="35314" y="7670"/>
                    <a:pt x="35239" y="7971"/>
                    <a:pt x="35239" y="8272"/>
                  </a:cubicBezTo>
                  <a:lnTo>
                    <a:pt x="35239" y="9750"/>
                  </a:lnTo>
                  <a:lnTo>
                    <a:pt x="41078" y="9750"/>
                  </a:lnTo>
                  <a:cubicBezTo>
                    <a:pt x="42156" y="9750"/>
                    <a:pt x="43033" y="8898"/>
                    <a:pt x="43033" y="7820"/>
                  </a:cubicBezTo>
                  <a:cubicBezTo>
                    <a:pt x="43033" y="6743"/>
                    <a:pt x="43910" y="5865"/>
                    <a:pt x="44988" y="5865"/>
                  </a:cubicBezTo>
                  <a:cubicBezTo>
                    <a:pt x="46066" y="5865"/>
                    <a:pt x="46943" y="6743"/>
                    <a:pt x="46943" y="7820"/>
                  </a:cubicBezTo>
                  <a:cubicBezTo>
                    <a:pt x="46943" y="11028"/>
                    <a:pt x="44311" y="13660"/>
                    <a:pt x="41078" y="13660"/>
                  </a:cubicBezTo>
                  <a:lnTo>
                    <a:pt x="35239" y="13660"/>
                  </a:lnTo>
                  <a:lnTo>
                    <a:pt x="35239" y="17570"/>
                  </a:lnTo>
                  <a:cubicBezTo>
                    <a:pt x="35239" y="18648"/>
                    <a:pt x="36116" y="19500"/>
                    <a:pt x="37194" y="19500"/>
                  </a:cubicBezTo>
                  <a:lnTo>
                    <a:pt x="50853" y="19500"/>
                  </a:lnTo>
                  <a:lnTo>
                    <a:pt x="50853" y="43886"/>
                  </a:lnTo>
                  <a:cubicBezTo>
                    <a:pt x="50853" y="47645"/>
                    <a:pt x="47770" y="50728"/>
                    <a:pt x="44011" y="50728"/>
                  </a:cubicBezTo>
                  <a:cubicBezTo>
                    <a:pt x="42106" y="50728"/>
                    <a:pt x="40377" y="49926"/>
                    <a:pt x="39148" y="48648"/>
                  </a:cubicBezTo>
                  <a:cubicBezTo>
                    <a:pt x="37895" y="49926"/>
                    <a:pt x="36166" y="50728"/>
                    <a:pt x="34261" y="50728"/>
                  </a:cubicBezTo>
                  <a:cubicBezTo>
                    <a:pt x="32356" y="50728"/>
                    <a:pt x="30627" y="49926"/>
                    <a:pt x="29399" y="48648"/>
                  </a:cubicBezTo>
                  <a:cubicBezTo>
                    <a:pt x="28146" y="49926"/>
                    <a:pt x="26417" y="50728"/>
                    <a:pt x="24512" y="50728"/>
                  </a:cubicBezTo>
                  <a:cubicBezTo>
                    <a:pt x="20752" y="50728"/>
                    <a:pt x="17695" y="47645"/>
                    <a:pt x="17695" y="43886"/>
                  </a:cubicBezTo>
                  <a:lnTo>
                    <a:pt x="17695" y="38046"/>
                  </a:lnTo>
                  <a:cubicBezTo>
                    <a:pt x="17695" y="37620"/>
                    <a:pt x="17745" y="37219"/>
                    <a:pt x="17820" y="36818"/>
                  </a:cubicBezTo>
                  <a:cubicBezTo>
                    <a:pt x="16057" y="35752"/>
                    <a:pt x="14029" y="35120"/>
                    <a:pt x="11836" y="35120"/>
                  </a:cubicBezTo>
                  <a:cubicBezTo>
                    <a:pt x="11503" y="35120"/>
                    <a:pt x="11167" y="35134"/>
                    <a:pt x="10828" y="35164"/>
                  </a:cubicBezTo>
                  <a:cubicBezTo>
                    <a:pt x="4662" y="35665"/>
                    <a:pt x="1" y="41229"/>
                    <a:pt x="1" y="47420"/>
                  </a:cubicBezTo>
                  <a:lnTo>
                    <a:pt x="1" y="50728"/>
                  </a:lnTo>
                  <a:cubicBezTo>
                    <a:pt x="1" y="59124"/>
                    <a:pt x="7018" y="66568"/>
                    <a:pt x="15740" y="66568"/>
                  </a:cubicBezTo>
                  <a:lnTo>
                    <a:pt x="50853" y="66568"/>
                  </a:lnTo>
                  <a:cubicBezTo>
                    <a:pt x="59449" y="66568"/>
                    <a:pt x="66567" y="59324"/>
                    <a:pt x="66567" y="50728"/>
                  </a:cubicBezTo>
                  <a:lnTo>
                    <a:pt x="66567" y="42257"/>
                  </a:lnTo>
                  <a:cubicBezTo>
                    <a:pt x="66567" y="27770"/>
                    <a:pt x="62607" y="13510"/>
                    <a:pt x="55314" y="1003"/>
                  </a:cubicBezTo>
                  <a:cubicBezTo>
                    <a:pt x="54963" y="377"/>
                    <a:pt x="54311" y="1"/>
                    <a:pt x="536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347" name="Google Shape;347;p44"/>
            <p:cNvSpPr/>
            <p:nvPr/>
          </p:nvSpPr>
          <p:spPr>
            <a:xfrm>
              <a:off x="3659085" y="1799182"/>
              <a:ext cx="49832" cy="99442"/>
            </a:xfrm>
            <a:custGeom>
              <a:avLst/>
              <a:gdLst/>
              <a:ahLst/>
              <a:cxnLst/>
              <a:rect l="l" t="t" r="r" b="b"/>
              <a:pathLst>
                <a:path w="5866" h="11706" extrusionOk="0">
                  <a:moveTo>
                    <a:pt x="2933" y="1"/>
                  </a:moveTo>
                  <a:cubicBezTo>
                    <a:pt x="1329" y="1"/>
                    <a:pt x="0" y="1304"/>
                    <a:pt x="0" y="2933"/>
                  </a:cubicBezTo>
                  <a:lnTo>
                    <a:pt x="0" y="8773"/>
                  </a:lnTo>
                  <a:cubicBezTo>
                    <a:pt x="0" y="10402"/>
                    <a:pt x="1329" y="11705"/>
                    <a:pt x="2933" y="11705"/>
                  </a:cubicBezTo>
                  <a:cubicBezTo>
                    <a:pt x="4562" y="11705"/>
                    <a:pt x="5865" y="10402"/>
                    <a:pt x="5865" y="8773"/>
                  </a:cubicBezTo>
                  <a:lnTo>
                    <a:pt x="5865" y="2933"/>
                  </a:lnTo>
                  <a:cubicBezTo>
                    <a:pt x="5865" y="1304"/>
                    <a:pt x="4562" y="1"/>
                    <a:pt x="29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348" name="Google Shape;348;p44"/>
            <p:cNvSpPr/>
            <p:nvPr/>
          </p:nvSpPr>
          <p:spPr>
            <a:xfrm>
              <a:off x="3741902" y="1765966"/>
              <a:ext cx="49832" cy="132658"/>
            </a:xfrm>
            <a:custGeom>
              <a:avLst/>
              <a:gdLst/>
              <a:ahLst/>
              <a:cxnLst/>
              <a:rect l="l" t="t" r="r" b="b"/>
              <a:pathLst>
                <a:path w="5866" h="15616" extrusionOk="0">
                  <a:moveTo>
                    <a:pt x="2933" y="1"/>
                  </a:moveTo>
                  <a:cubicBezTo>
                    <a:pt x="1329" y="1"/>
                    <a:pt x="1" y="1329"/>
                    <a:pt x="1" y="2933"/>
                  </a:cubicBezTo>
                  <a:lnTo>
                    <a:pt x="1" y="12683"/>
                  </a:lnTo>
                  <a:cubicBezTo>
                    <a:pt x="1" y="14312"/>
                    <a:pt x="1329" y="15615"/>
                    <a:pt x="2933" y="15615"/>
                  </a:cubicBezTo>
                  <a:cubicBezTo>
                    <a:pt x="4562" y="15615"/>
                    <a:pt x="5866" y="14312"/>
                    <a:pt x="5866" y="12683"/>
                  </a:cubicBezTo>
                  <a:lnTo>
                    <a:pt x="5866" y="2933"/>
                  </a:lnTo>
                  <a:cubicBezTo>
                    <a:pt x="5866" y="1329"/>
                    <a:pt x="4562" y="1"/>
                    <a:pt x="29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349" name="Google Shape;349;p44"/>
            <p:cNvSpPr/>
            <p:nvPr/>
          </p:nvSpPr>
          <p:spPr>
            <a:xfrm>
              <a:off x="3824729" y="1799182"/>
              <a:ext cx="49823" cy="99442"/>
            </a:xfrm>
            <a:custGeom>
              <a:avLst/>
              <a:gdLst/>
              <a:ahLst/>
              <a:cxnLst/>
              <a:rect l="l" t="t" r="r" b="b"/>
              <a:pathLst>
                <a:path w="5865" h="11706" extrusionOk="0">
                  <a:moveTo>
                    <a:pt x="2933" y="1"/>
                  </a:moveTo>
                  <a:cubicBezTo>
                    <a:pt x="1329" y="1"/>
                    <a:pt x="0" y="1304"/>
                    <a:pt x="0" y="2933"/>
                  </a:cubicBezTo>
                  <a:lnTo>
                    <a:pt x="0" y="8773"/>
                  </a:lnTo>
                  <a:cubicBezTo>
                    <a:pt x="0" y="10402"/>
                    <a:pt x="1329" y="11705"/>
                    <a:pt x="2933" y="11705"/>
                  </a:cubicBezTo>
                  <a:cubicBezTo>
                    <a:pt x="4562" y="11705"/>
                    <a:pt x="5865" y="10402"/>
                    <a:pt x="5865" y="8773"/>
                  </a:cubicBezTo>
                  <a:lnTo>
                    <a:pt x="5865" y="2933"/>
                  </a:lnTo>
                  <a:cubicBezTo>
                    <a:pt x="5865" y="1304"/>
                    <a:pt x="4562" y="1"/>
                    <a:pt x="29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grpSp>
      <p:grpSp>
        <p:nvGrpSpPr>
          <p:cNvPr id="350" name="Google Shape;350;p44"/>
          <p:cNvGrpSpPr/>
          <p:nvPr/>
        </p:nvGrpSpPr>
        <p:grpSpPr>
          <a:xfrm>
            <a:off x="1265616" y="1790193"/>
            <a:ext cx="486043" cy="486043"/>
            <a:chOff x="2522156" y="1867099"/>
            <a:chExt cx="565495" cy="565495"/>
          </a:xfrm>
        </p:grpSpPr>
        <p:sp>
          <p:nvSpPr>
            <p:cNvPr id="351" name="Google Shape;351;p44"/>
            <p:cNvSpPr/>
            <p:nvPr/>
          </p:nvSpPr>
          <p:spPr>
            <a:xfrm>
              <a:off x="2637977" y="1867099"/>
              <a:ext cx="332571" cy="299364"/>
            </a:xfrm>
            <a:custGeom>
              <a:avLst/>
              <a:gdLst/>
              <a:ahLst/>
              <a:cxnLst/>
              <a:rect l="l" t="t" r="r" b="b"/>
              <a:pathLst>
                <a:path w="39149" h="35240" extrusionOk="0">
                  <a:moveTo>
                    <a:pt x="2106" y="1"/>
                  </a:moveTo>
                  <a:cubicBezTo>
                    <a:pt x="1304" y="1"/>
                    <a:pt x="602" y="477"/>
                    <a:pt x="302" y="1204"/>
                  </a:cubicBezTo>
                  <a:cubicBezTo>
                    <a:pt x="1" y="1931"/>
                    <a:pt x="151" y="2783"/>
                    <a:pt x="728" y="3334"/>
                  </a:cubicBezTo>
                  <a:cubicBezTo>
                    <a:pt x="1003" y="3735"/>
                    <a:pt x="4036" y="6016"/>
                    <a:pt x="4036" y="10452"/>
                  </a:cubicBezTo>
                  <a:cubicBezTo>
                    <a:pt x="4036" y="19725"/>
                    <a:pt x="12582" y="21780"/>
                    <a:pt x="12983" y="22081"/>
                  </a:cubicBezTo>
                  <a:cubicBezTo>
                    <a:pt x="10803" y="23034"/>
                    <a:pt x="8422" y="23535"/>
                    <a:pt x="5991" y="23535"/>
                  </a:cubicBezTo>
                  <a:cubicBezTo>
                    <a:pt x="5214" y="23535"/>
                    <a:pt x="4487" y="24011"/>
                    <a:pt x="4186" y="24738"/>
                  </a:cubicBezTo>
                  <a:cubicBezTo>
                    <a:pt x="3885" y="25465"/>
                    <a:pt x="4061" y="26317"/>
                    <a:pt x="4612" y="26868"/>
                  </a:cubicBezTo>
                  <a:cubicBezTo>
                    <a:pt x="7119" y="28848"/>
                    <a:pt x="10728" y="35239"/>
                    <a:pt x="19199" y="35239"/>
                  </a:cubicBezTo>
                  <a:cubicBezTo>
                    <a:pt x="26116" y="35239"/>
                    <a:pt x="32081" y="30552"/>
                    <a:pt x="33760" y="23861"/>
                  </a:cubicBezTo>
                  <a:lnTo>
                    <a:pt x="34813" y="19625"/>
                  </a:lnTo>
                  <a:lnTo>
                    <a:pt x="37194" y="19625"/>
                  </a:lnTo>
                  <a:cubicBezTo>
                    <a:pt x="38272" y="19625"/>
                    <a:pt x="39149" y="18773"/>
                    <a:pt x="39149" y="17695"/>
                  </a:cubicBezTo>
                  <a:lnTo>
                    <a:pt x="39149" y="14713"/>
                  </a:lnTo>
                  <a:cubicBezTo>
                    <a:pt x="39149" y="10978"/>
                    <a:pt x="36116" y="7946"/>
                    <a:pt x="32382" y="7946"/>
                  </a:cubicBezTo>
                  <a:cubicBezTo>
                    <a:pt x="29825" y="7946"/>
                    <a:pt x="27520" y="9324"/>
                    <a:pt x="26367" y="11605"/>
                  </a:cubicBezTo>
                  <a:cubicBezTo>
                    <a:pt x="23886" y="4913"/>
                    <a:pt x="17444" y="1"/>
                    <a:pt x="990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352" name="Google Shape;352;p44"/>
            <p:cNvSpPr/>
            <p:nvPr/>
          </p:nvSpPr>
          <p:spPr>
            <a:xfrm>
              <a:off x="2522156" y="2033805"/>
              <a:ext cx="266148" cy="398789"/>
            </a:xfrm>
            <a:custGeom>
              <a:avLst/>
              <a:gdLst/>
              <a:ahLst/>
              <a:cxnLst/>
              <a:rect l="l" t="t" r="r" b="b"/>
              <a:pathLst>
                <a:path w="31330" h="46944" extrusionOk="0">
                  <a:moveTo>
                    <a:pt x="4036" y="1"/>
                  </a:moveTo>
                  <a:cubicBezTo>
                    <a:pt x="1880" y="1"/>
                    <a:pt x="1" y="1755"/>
                    <a:pt x="1" y="3911"/>
                  </a:cubicBezTo>
                  <a:lnTo>
                    <a:pt x="1" y="23209"/>
                  </a:lnTo>
                  <a:cubicBezTo>
                    <a:pt x="1" y="24964"/>
                    <a:pt x="477" y="26693"/>
                    <a:pt x="1404" y="28222"/>
                  </a:cubicBezTo>
                  <a:lnTo>
                    <a:pt x="16667" y="46242"/>
                  </a:lnTo>
                  <a:cubicBezTo>
                    <a:pt x="17018" y="46718"/>
                    <a:pt x="17570" y="46944"/>
                    <a:pt x="18146" y="46944"/>
                  </a:cubicBezTo>
                  <a:lnTo>
                    <a:pt x="31329" y="46944"/>
                  </a:lnTo>
                  <a:lnTo>
                    <a:pt x="31329" y="28497"/>
                  </a:lnTo>
                  <a:cubicBezTo>
                    <a:pt x="31329" y="27470"/>
                    <a:pt x="30928" y="26467"/>
                    <a:pt x="30201" y="25740"/>
                  </a:cubicBezTo>
                  <a:lnTo>
                    <a:pt x="18221" y="13786"/>
                  </a:lnTo>
                  <a:cubicBezTo>
                    <a:pt x="17457" y="12996"/>
                    <a:pt x="16461" y="12601"/>
                    <a:pt x="15467" y="12601"/>
                  </a:cubicBezTo>
                  <a:cubicBezTo>
                    <a:pt x="14474" y="12601"/>
                    <a:pt x="13484" y="12996"/>
                    <a:pt x="12732" y="13786"/>
                  </a:cubicBezTo>
                  <a:cubicBezTo>
                    <a:pt x="11003" y="15415"/>
                    <a:pt x="11454" y="18146"/>
                    <a:pt x="12407" y="18923"/>
                  </a:cubicBezTo>
                  <a:lnTo>
                    <a:pt x="22933" y="29500"/>
                  </a:lnTo>
                  <a:cubicBezTo>
                    <a:pt x="23735" y="30277"/>
                    <a:pt x="23735" y="31480"/>
                    <a:pt x="22933" y="32257"/>
                  </a:cubicBezTo>
                  <a:cubicBezTo>
                    <a:pt x="22607" y="32633"/>
                    <a:pt x="22093" y="32821"/>
                    <a:pt x="21580" y="32821"/>
                  </a:cubicBezTo>
                  <a:cubicBezTo>
                    <a:pt x="21066" y="32821"/>
                    <a:pt x="20552" y="32633"/>
                    <a:pt x="20226" y="32257"/>
                  </a:cubicBezTo>
                  <a:lnTo>
                    <a:pt x="9650" y="21680"/>
                  </a:lnTo>
                  <a:cubicBezTo>
                    <a:pt x="8547" y="20603"/>
                    <a:pt x="7920" y="19099"/>
                    <a:pt x="7920" y="17570"/>
                  </a:cubicBezTo>
                  <a:lnTo>
                    <a:pt x="7920" y="3911"/>
                  </a:lnTo>
                  <a:cubicBezTo>
                    <a:pt x="7920" y="1755"/>
                    <a:pt x="6191" y="1"/>
                    <a:pt x="40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353" name="Google Shape;353;p44"/>
            <p:cNvSpPr/>
            <p:nvPr/>
          </p:nvSpPr>
          <p:spPr>
            <a:xfrm>
              <a:off x="2821503" y="2033805"/>
              <a:ext cx="266148" cy="398789"/>
            </a:xfrm>
            <a:custGeom>
              <a:avLst/>
              <a:gdLst/>
              <a:ahLst/>
              <a:cxnLst/>
              <a:rect l="l" t="t" r="r" b="b"/>
              <a:pathLst>
                <a:path w="31330" h="46944" extrusionOk="0">
                  <a:moveTo>
                    <a:pt x="27419" y="1"/>
                  </a:moveTo>
                  <a:cubicBezTo>
                    <a:pt x="25264" y="1"/>
                    <a:pt x="23384" y="1755"/>
                    <a:pt x="23384" y="3911"/>
                  </a:cubicBezTo>
                  <a:lnTo>
                    <a:pt x="23384" y="17570"/>
                  </a:lnTo>
                  <a:cubicBezTo>
                    <a:pt x="23384" y="19099"/>
                    <a:pt x="22783" y="20603"/>
                    <a:pt x="21680" y="21680"/>
                  </a:cubicBezTo>
                  <a:lnTo>
                    <a:pt x="11104" y="32257"/>
                  </a:lnTo>
                  <a:cubicBezTo>
                    <a:pt x="10778" y="32633"/>
                    <a:pt x="10264" y="32821"/>
                    <a:pt x="9747" y="32821"/>
                  </a:cubicBezTo>
                  <a:cubicBezTo>
                    <a:pt x="9230" y="32821"/>
                    <a:pt x="8710" y="32633"/>
                    <a:pt x="8372" y="32257"/>
                  </a:cubicBezTo>
                  <a:cubicBezTo>
                    <a:pt x="7595" y="31480"/>
                    <a:pt x="7595" y="30277"/>
                    <a:pt x="8372" y="29500"/>
                  </a:cubicBezTo>
                  <a:lnTo>
                    <a:pt x="18923" y="18923"/>
                  </a:lnTo>
                  <a:cubicBezTo>
                    <a:pt x="19876" y="18121"/>
                    <a:pt x="20327" y="15415"/>
                    <a:pt x="18597" y="13786"/>
                  </a:cubicBezTo>
                  <a:cubicBezTo>
                    <a:pt x="17833" y="12996"/>
                    <a:pt x="16837" y="12601"/>
                    <a:pt x="15844" y="12601"/>
                  </a:cubicBezTo>
                  <a:cubicBezTo>
                    <a:pt x="14850" y="12601"/>
                    <a:pt x="13860" y="12996"/>
                    <a:pt x="13109" y="13786"/>
                  </a:cubicBezTo>
                  <a:lnTo>
                    <a:pt x="1129" y="25740"/>
                  </a:lnTo>
                  <a:cubicBezTo>
                    <a:pt x="402" y="26467"/>
                    <a:pt x="1" y="27470"/>
                    <a:pt x="1" y="28497"/>
                  </a:cubicBezTo>
                  <a:lnTo>
                    <a:pt x="1" y="46944"/>
                  </a:lnTo>
                  <a:lnTo>
                    <a:pt x="13184" y="46944"/>
                  </a:lnTo>
                  <a:cubicBezTo>
                    <a:pt x="13760" y="46944"/>
                    <a:pt x="14312" y="46718"/>
                    <a:pt x="14662" y="46242"/>
                  </a:cubicBezTo>
                  <a:lnTo>
                    <a:pt x="29926" y="28222"/>
                  </a:lnTo>
                  <a:cubicBezTo>
                    <a:pt x="30853" y="26693"/>
                    <a:pt x="31329" y="24964"/>
                    <a:pt x="31329" y="23209"/>
                  </a:cubicBezTo>
                  <a:lnTo>
                    <a:pt x="31329" y="3911"/>
                  </a:lnTo>
                  <a:cubicBezTo>
                    <a:pt x="31329" y="1755"/>
                    <a:pt x="29575" y="1"/>
                    <a:pt x="274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grpSp>
      <p:cxnSp>
        <p:nvCxnSpPr>
          <p:cNvPr id="354" name="Google Shape;354;p44"/>
          <p:cNvCxnSpPr/>
          <p:nvPr/>
        </p:nvCxnSpPr>
        <p:spPr>
          <a:xfrm>
            <a:off x="720000" y="279575"/>
            <a:ext cx="7704000" cy="0"/>
          </a:xfrm>
          <a:prstGeom prst="straightConnector1">
            <a:avLst/>
          </a:prstGeom>
          <a:noFill/>
          <a:ln w="28575" cap="flat" cmpd="sng">
            <a:solidFill>
              <a:schemeClr val="dk1"/>
            </a:solidFill>
            <a:prstDash val="solid"/>
            <a:round/>
            <a:headEnd type="none" w="med" len="med"/>
            <a:tailEnd type="none" w="med" len="med"/>
          </a:ln>
        </p:spPr>
      </p:cxnSp>
      <p:cxnSp>
        <p:nvCxnSpPr>
          <p:cNvPr id="355" name="Google Shape;355;p44"/>
          <p:cNvCxnSpPr/>
          <p:nvPr/>
        </p:nvCxnSpPr>
        <p:spPr>
          <a:xfrm>
            <a:off x="720000" y="4863900"/>
            <a:ext cx="7704000" cy="0"/>
          </a:xfrm>
          <a:prstGeom prst="straightConnector1">
            <a:avLst/>
          </a:prstGeom>
          <a:noFill/>
          <a:ln w="28575" cap="flat" cmpd="sng">
            <a:solidFill>
              <a:schemeClr val="dk1"/>
            </a:solidFill>
            <a:prstDash val="solid"/>
            <a:round/>
            <a:headEnd type="none" w="med" len="med"/>
            <a:tailEnd type="none" w="med" len="med"/>
          </a:ln>
        </p:spPr>
      </p:cxnSp>
      <p:pic>
        <p:nvPicPr>
          <p:cNvPr id="26" name="Imagen 25">
            <a:extLst>
              <a:ext uri="{FF2B5EF4-FFF2-40B4-BE49-F238E27FC236}">
                <a16:creationId xmlns:a16="http://schemas.microsoft.com/office/drawing/2014/main" id="{1027AFF9-6AFF-4C55-93BC-E6C008022FA2}"/>
              </a:ext>
            </a:extLst>
          </p:cNvPr>
          <p:cNvPicPr>
            <a:picLocks noChangeAspect="1"/>
          </p:cNvPicPr>
          <p:nvPr/>
        </p:nvPicPr>
        <p:blipFill>
          <a:blip r:embed="rId3"/>
          <a:stretch>
            <a:fillRect/>
          </a:stretch>
        </p:blipFill>
        <p:spPr>
          <a:xfrm>
            <a:off x="5453309" y="2252019"/>
            <a:ext cx="3687516" cy="291619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19" name="Rectángulo 18">
            <a:extLst>
              <a:ext uri="{FF2B5EF4-FFF2-40B4-BE49-F238E27FC236}">
                <a16:creationId xmlns:a16="http://schemas.microsoft.com/office/drawing/2014/main" id="{0D8A9C3F-3472-46A4-8035-AACEB59EBA41}"/>
              </a:ext>
            </a:extLst>
          </p:cNvPr>
          <p:cNvSpPr/>
          <p:nvPr/>
        </p:nvSpPr>
        <p:spPr>
          <a:xfrm flipV="1">
            <a:off x="0" y="923108"/>
            <a:ext cx="9144000" cy="333978"/>
          </a:xfrm>
          <a:prstGeom prst="rect">
            <a:avLst/>
          </a:prstGeom>
          <a:solidFill>
            <a:srgbClr val="E940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60" name="Google Shape;360;p45"/>
          <p:cNvSpPr/>
          <p:nvPr/>
        </p:nvSpPr>
        <p:spPr>
          <a:xfrm>
            <a:off x="867060" y="3158486"/>
            <a:ext cx="3351094" cy="407149"/>
          </a:xfrm>
          <a:prstGeom prst="rect">
            <a:avLst/>
          </a:prstGeom>
        </p:spPr>
        <p:txBody>
          <a:bodyPr>
            <a:prstTxWarp prst="textPlain">
              <a:avLst/>
            </a:prstTxWarp>
          </a:bodyPr>
          <a:lstStyle/>
          <a:p>
            <a:pPr lvl="0" algn="ctr"/>
            <a:r>
              <a:rPr b="0" i="0" dirty="0">
                <a:ln>
                  <a:noFill/>
                </a:ln>
                <a:solidFill>
                  <a:srgbClr val="382A5B"/>
                </a:solidFill>
                <a:latin typeface="Bebas Neue"/>
              </a:rPr>
              <a:t>—SOMEONE FAMOUS</a:t>
            </a:r>
          </a:p>
        </p:txBody>
      </p:sp>
      <p:sp>
        <p:nvSpPr>
          <p:cNvPr id="365" name="Google Shape;365;p45"/>
          <p:cNvSpPr txBox="1">
            <a:spLocks noGrp="1"/>
          </p:cNvSpPr>
          <p:nvPr>
            <p:ph type="subTitle" idx="1"/>
          </p:nvPr>
        </p:nvSpPr>
        <p:spPr>
          <a:xfrm flipH="1">
            <a:off x="713075" y="1607050"/>
            <a:ext cx="5116800" cy="1286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“This is a quote, words full of wisdom that someone important said and can make the reader get inspired.”</a:t>
            </a:r>
            <a:endParaRPr/>
          </a:p>
        </p:txBody>
      </p:sp>
      <p:grpSp>
        <p:nvGrpSpPr>
          <p:cNvPr id="369" name="Google Shape;369;p45"/>
          <p:cNvGrpSpPr/>
          <p:nvPr/>
        </p:nvGrpSpPr>
        <p:grpSpPr>
          <a:xfrm>
            <a:off x="345012" y="281676"/>
            <a:ext cx="315034" cy="515452"/>
            <a:chOff x="1438948" y="2405669"/>
            <a:chExt cx="1140600" cy="1866228"/>
          </a:xfrm>
        </p:grpSpPr>
        <p:grpSp>
          <p:nvGrpSpPr>
            <p:cNvPr id="370" name="Google Shape;370;p45"/>
            <p:cNvGrpSpPr/>
            <p:nvPr/>
          </p:nvGrpSpPr>
          <p:grpSpPr>
            <a:xfrm>
              <a:off x="1620147" y="3493697"/>
              <a:ext cx="778200" cy="778200"/>
              <a:chOff x="1620147" y="3306634"/>
              <a:chExt cx="778200" cy="778200"/>
            </a:xfrm>
          </p:grpSpPr>
          <p:cxnSp>
            <p:nvCxnSpPr>
              <p:cNvPr id="371" name="Google Shape;371;p45"/>
              <p:cNvCxnSpPr/>
              <p:nvPr/>
            </p:nvCxnSpPr>
            <p:spPr>
              <a:xfrm>
                <a:off x="2009259" y="3306634"/>
                <a:ext cx="0" cy="778200"/>
              </a:xfrm>
              <a:prstGeom prst="straightConnector1">
                <a:avLst/>
              </a:prstGeom>
              <a:noFill/>
              <a:ln w="38100" cap="flat" cmpd="sng">
                <a:solidFill>
                  <a:srgbClr val="E9408F"/>
                </a:solidFill>
                <a:prstDash val="solid"/>
                <a:round/>
                <a:headEnd type="none" w="med" len="med"/>
                <a:tailEnd type="none" w="med" len="med"/>
              </a:ln>
            </p:spPr>
          </p:cxnSp>
          <p:cxnSp>
            <p:nvCxnSpPr>
              <p:cNvPr id="372" name="Google Shape;372;p45"/>
              <p:cNvCxnSpPr/>
              <p:nvPr/>
            </p:nvCxnSpPr>
            <p:spPr>
              <a:xfrm>
                <a:off x="2009247" y="3306622"/>
                <a:ext cx="0" cy="778200"/>
              </a:xfrm>
              <a:prstGeom prst="straightConnector1">
                <a:avLst/>
              </a:prstGeom>
              <a:noFill/>
              <a:ln w="38100" cap="flat" cmpd="sng">
                <a:solidFill>
                  <a:srgbClr val="E9408F"/>
                </a:solidFill>
                <a:prstDash val="solid"/>
                <a:round/>
                <a:headEnd type="none" w="med" len="med"/>
                <a:tailEnd type="none" w="med" len="med"/>
              </a:ln>
            </p:spPr>
          </p:cxnSp>
        </p:grpSp>
        <p:sp>
          <p:nvSpPr>
            <p:cNvPr id="373" name="Google Shape;373;p45"/>
            <p:cNvSpPr/>
            <p:nvPr/>
          </p:nvSpPr>
          <p:spPr>
            <a:xfrm>
              <a:off x="1438948" y="2405669"/>
              <a:ext cx="1140600" cy="1140600"/>
            </a:xfrm>
            <a:prstGeom prst="ellipse">
              <a:avLst/>
            </a:prstGeom>
            <a:noFill/>
            <a:ln w="38100" cap="flat" cmpd="sng">
              <a:solidFill>
                <a:srgbClr val="E9408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Rectángulo 3">
            <a:extLst>
              <a:ext uri="{FF2B5EF4-FFF2-40B4-BE49-F238E27FC236}">
                <a16:creationId xmlns:a16="http://schemas.microsoft.com/office/drawing/2014/main" id="{FBF5B7EB-753A-4C13-91DE-3FD86EFB0111}"/>
              </a:ext>
            </a:extLst>
          </p:cNvPr>
          <p:cNvSpPr/>
          <p:nvPr/>
        </p:nvSpPr>
        <p:spPr>
          <a:xfrm>
            <a:off x="0" y="4226011"/>
            <a:ext cx="9144000" cy="917489"/>
          </a:xfrm>
          <a:prstGeom prst="rect">
            <a:avLst/>
          </a:prstGeom>
          <a:solidFill>
            <a:srgbClr val="382A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9" name="Freeform 5">
            <a:extLst>
              <a:ext uri="{FF2B5EF4-FFF2-40B4-BE49-F238E27FC236}">
                <a16:creationId xmlns:a16="http://schemas.microsoft.com/office/drawing/2014/main" id="{5BE9726D-40E1-40D0-A02A-22FAB495518B}"/>
              </a:ext>
            </a:extLst>
          </p:cNvPr>
          <p:cNvSpPr>
            <a:spLocks/>
          </p:cNvSpPr>
          <p:nvPr/>
        </p:nvSpPr>
        <p:spPr bwMode="auto">
          <a:xfrm>
            <a:off x="6211888" y="1381126"/>
            <a:ext cx="2078038" cy="3425824"/>
          </a:xfrm>
          <a:custGeom>
            <a:avLst/>
            <a:gdLst>
              <a:gd name="T0" fmla="*/ 406 w 869"/>
              <a:gd name="T1" fmla="*/ 1167 h 1436"/>
              <a:gd name="T2" fmla="*/ 340 w 869"/>
              <a:gd name="T3" fmla="*/ 1167 h 1436"/>
              <a:gd name="T4" fmla="*/ 340 w 869"/>
              <a:gd name="T5" fmla="*/ 1203 h 1436"/>
              <a:gd name="T6" fmla="*/ 337 w 869"/>
              <a:gd name="T7" fmla="*/ 1373 h 1436"/>
              <a:gd name="T8" fmla="*/ 283 w 869"/>
              <a:gd name="T9" fmla="*/ 1433 h 1436"/>
              <a:gd name="T10" fmla="*/ 231 w 869"/>
              <a:gd name="T11" fmla="*/ 1371 h 1436"/>
              <a:gd name="T12" fmla="*/ 231 w 869"/>
              <a:gd name="T13" fmla="*/ 1166 h 1436"/>
              <a:gd name="T14" fmla="*/ 211 w 869"/>
              <a:gd name="T15" fmla="*/ 1166 h 1436"/>
              <a:gd name="T16" fmla="*/ 89 w 869"/>
              <a:gd name="T17" fmla="*/ 1166 h 1436"/>
              <a:gd name="T18" fmla="*/ 73 w 869"/>
              <a:gd name="T19" fmla="*/ 1146 h 1436"/>
              <a:gd name="T20" fmla="*/ 190 w 869"/>
              <a:gd name="T21" fmla="*/ 527 h 1436"/>
              <a:gd name="T22" fmla="*/ 187 w 869"/>
              <a:gd name="T23" fmla="*/ 515 h 1436"/>
              <a:gd name="T24" fmla="*/ 133 w 869"/>
              <a:gd name="T25" fmla="*/ 688 h 1436"/>
              <a:gd name="T26" fmla="*/ 111 w 869"/>
              <a:gd name="T27" fmla="*/ 761 h 1436"/>
              <a:gd name="T28" fmla="*/ 49 w 869"/>
              <a:gd name="T29" fmla="*/ 800 h 1436"/>
              <a:gd name="T30" fmla="*/ 9 w 869"/>
              <a:gd name="T31" fmla="*/ 731 h 1436"/>
              <a:gd name="T32" fmla="*/ 114 w 869"/>
              <a:gd name="T33" fmla="*/ 413 h 1436"/>
              <a:gd name="T34" fmla="*/ 199 w 869"/>
              <a:gd name="T35" fmla="*/ 303 h 1436"/>
              <a:gd name="T36" fmla="*/ 273 w 869"/>
              <a:gd name="T37" fmla="*/ 282 h 1436"/>
              <a:gd name="T38" fmla="*/ 352 w 869"/>
              <a:gd name="T39" fmla="*/ 279 h 1436"/>
              <a:gd name="T40" fmla="*/ 235 w 869"/>
              <a:gd name="T41" fmla="*/ 115 h 1436"/>
              <a:gd name="T42" fmla="*/ 380 w 869"/>
              <a:gd name="T43" fmla="*/ 2 h 1436"/>
              <a:gd name="T44" fmla="*/ 520 w 869"/>
              <a:gd name="T45" fmla="*/ 125 h 1436"/>
              <a:gd name="T46" fmla="*/ 378 w 869"/>
              <a:gd name="T47" fmla="*/ 281 h 1436"/>
              <a:gd name="T48" fmla="*/ 481 w 869"/>
              <a:gd name="T49" fmla="*/ 281 h 1436"/>
              <a:gd name="T50" fmla="*/ 505 w 869"/>
              <a:gd name="T51" fmla="*/ 284 h 1436"/>
              <a:gd name="T52" fmla="*/ 560 w 869"/>
              <a:gd name="T53" fmla="*/ 285 h 1436"/>
              <a:gd name="T54" fmla="*/ 692 w 869"/>
              <a:gd name="T55" fmla="*/ 285 h 1436"/>
              <a:gd name="T56" fmla="*/ 723 w 869"/>
              <a:gd name="T57" fmla="*/ 302 h 1436"/>
              <a:gd name="T58" fmla="*/ 754 w 869"/>
              <a:gd name="T59" fmla="*/ 292 h 1436"/>
              <a:gd name="T60" fmla="*/ 740 w 869"/>
              <a:gd name="T61" fmla="*/ 217 h 1436"/>
              <a:gd name="T62" fmla="*/ 715 w 869"/>
              <a:gd name="T63" fmla="*/ 207 h 1436"/>
              <a:gd name="T64" fmla="*/ 664 w 869"/>
              <a:gd name="T65" fmla="*/ 141 h 1436"/>
              <a:gd name="T66" fmla="*/ 731 w 869"/>
              <a:gd name="T67" fmla="*/ 94 h 1436"/>
              <a:gd name="T68" fmla="*/ 839 w 869"/>
              <a:gd name="T69" fmla="*/ 172 h 1436"/>
              <a:gd name="T70" fmla="*/ 859 w 869"/>
              <a:gd name="T71" fmla="*/ 312 h 1436"/>
              <a:gd name="T72" fmla="*/ 718 w 869"/>
              <a:gd name="T73" fmla="*/ 429 h 1436"/>
              <a:gd name="T74" fmla="*/ 561 w 869"/>
              <a:gd name="T75" fmla="*/ 429 h 1436"/>
              <a:gd name="T76" fmla="*/ 540 w 869"/>
              <a:gd name="T77" fmla="*/ 427 h 1436"/>
              <a:gd name="T78" fmla="*/ 558 w 869"/>
              <a:gd name="T79" fmla="*/ 522 h 1436"/>
              <a:gd name="T80" fmla="*/ 656 w 869"/>
              <a:gd name="T81" fmla="*/ 1046 h 1436"/>
              <a:gd name="T82" fmla="*/ 675 w 869"/>
              <a:gd name="T83" fmla="*/ 1144 h 1436"/>
              <a:gd name="T84" fmla="*/ 657 w 869"/>
              <a:gd name="T85" fmla="*/ 1166 h 1436"/>
              <a:gd name="T86" fmla="*/ 512 w 869"/>
              <a:gd name="T87" fmla="*/ 1165 h 1436"/>
              <a:gd name="T88" fmla="*/ 511 w 869"/>
              <a:gd name="T89" fmla="*/ 1216 h 1436"/>
              <a:gd name="T90" fmla="*/ 509 w 869"/>
              <a:gd name="T91" fmla="*/ 1378 h 1436"/>
              <a:gd name="T92" fmla="*/ 458 w 869"/>
              <a:gd name="T93" fmla="*/ 1436 h 1436"/>
              <a:gd name="T94" fmla="*/ 402 w 869"/>
              <a:gd name="T95" fmla="*/ 1371 h 1436"/>
              <a:gd name="T96" fmla="*/ 406 w 869"/>
              <a:gd name="T97" fmla="*/ 1183 h 1436"/>
              <a:gd name="T98" fmla="*/ 406 w 869"/>
              <a:gd name="T99" fmla="*/ 1167 h 14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869" h="1436">
                <a:moveTo>
                  <a:pt x="406" y="1167"/>
                </a:moveTo>
                <a:cubicBezTo>
                  <a:pt x="384" y="1167"/>
                  <a:pt x="364" y="1167"/>
                  <a:pt x="340" y="1167"/>
                </a:cubicBezTo>
                <a:cubicBezTo>
                  <a:pt x="340" y="1180"/>
                  <a:pt x="341" y="1191"/>
                  <a:pt x="340" y="1203"/>
                </a:cubicBezTo>
                <a:cubicBezTo>
                  <a:pt x="339" y="1260"/>
                  <a:pt x="338" y="1316"/>
                  <a:pt x="337" y="1373"/>
                </a:cubicBezTo>
                <a:cubicBezTo>
                  <a:pt x="336" y="1408"/>
                  <a:pt x="312" y="1434"/>
                  <a:pt x="283" y="1433"/>
                </a:cubicBezTo>
                <a:cubicBezTo>
                  <a:pt x="254" y="1432"/>
                  <a:pt x="231" y="1405"/>
                  <a:pt x="231" y="1371"/>
                </a:cubicBezTo>
                <a:cubicBezTo>
                  <a:pt x="231" y="1304"/>
                  <a:pt x="231" y="1237"/>
                  <a:pt x="231" y="1166"/>
                </a:cubicBezTo>
                <a:cubicBezTo>
                  <a:pt x="227" y="1166"/>
                  <a:pt x="219" y="1166"/>
                  <a:pt x="211" y="1166"/>
                </a:cubicBezTo>
                <a:cubicBezTo>
                  <a:pt x="171" y="1165"/>
                  <a:pt x="130" y="1165"/>
                  <a:pt x="89" y="1166"/>
                </a:cubicBezTo>
                <a:cubicBezTo>
                  <a:pt x="74" y="1166"/>
                  <a:pt x="70" y="1161"/>
                  <a:pt x="73" y="1146"/>
                </a:cubicBezTo>
                <a:cubicBezTo>
                  <a:pt x="112" y="940"/>
                  <a:pt x="151" y="733"/>
                  <a:pt x="190" y="527"/>
                </a:cubicBezTo>
                <a:cubicBezTo>
                  <a:pt x="190" y="524"/>
                  <a:pt x="190" y="520"/>
                  <a:pt x="187" y="515"/>
                </a:cubicBezTo>
                <a:cubicBezTo>
                  <a:pt x="169" y="573"/>
                  <a:pt x="151" y="631"/>
                  <a:pt x="133" y="688"/>
                </a:cubicBezTo>
                <a:cubicBezTo>
                  <a:pt x="126" y="713"/>
                  <a:pt x="119" y="737"/>
                  <a:pt x="111" y="761"/>
                </a:cubicBezTo>
                <a:cubicBezTo>
                  <a:pt x="102" y="791"/>
                  <a:pt x="74" y="808"/>
                  <a:pt x="49" y="800"/>
                </a:cubicBezTo>
                <a:cubicBezTo>
                  <a:pt x="20" y="792"/>
                  <a:pt x="0" y="760"/>
                  <a:pt x="9" y="731"/>
                </a:cubicBezTo>
                <a:cubicBezTo>
                  <a:pt x="43" y="625"/>
                  <a:pt x="78" y="518"/>
                  <a:pt x="114" y="413"/>
                </a:cubicBezTo>
                <a:cubicBezTo>
                  <a:pt x="130" y="367"/>
                  <a:pt x="155" y="326"/>
                  <a:pt x="199" y="303"/>
                </a:cubicBezTo>
                <a:cubicBezTo>
                  <a:pt x="222" y="291"/>
                  <a:pt x="248" y="285"/>
                  <a:pt x="273" y="282"/>
                </a:cubicBezTo>
                <a:cubicBezTo>
                  <a:pt x="299" y="278"/>
                  <a:pt x="326" y="281"/>
                  <a:pt x="352" y="279"/>
                </a:cubicBezTo>
                <a:cubicBezTo>
                  <a:pt x="264" y="249"/>
                  <a:pt x="222" y="191"/>
                  <a:pt x="235" y="115"/>
                </a:cubicBezTo>
                <a:cubicBezTo>
                  <a:pt x="246" y="49"/>
                  <a:pt x="310" y="0"/>
                  <a:pt x="380" y="2"/>
                </a:cubicBezTo>
                <a:cubicBezTo>
                  <a:pt x="453" y="4"/>
                  <a:pt x="513" y="57"/>
                  <a:pt x="520" y="125"/>
                </a:cubicBezTo>
                <a:cubicBezTo>
                  <a:pt x="528" y="204"/>
                  <a:pt x="481" y="254"/>
                  <a:pt x="378" y="281"/>
                </a:cubicBezTo>
                <a:cubicBezTo>
                  <a:pt x="413" y="281"/>
                  <a:pt x="447" y="281"/>
                  <a:pt x="481" y="281"/>
                </a:cubicBezTo>
                <a:cubicBezTo>
                  <a:pt x="489" y="281"/>
                  <a:pt x="499" y="280"/>
                  <a:pt x="505" y="284"/>
                </a:cubicBezTo>
                <a:cubicBezTo>
                  <a:pt x="524" y="299"/>
                  <a:pt x="541" y="289"/>
                  <a:pt x="560" y="285"/>
                </a:cubicBezTo>
                <a:cubicBezTo>
                  <a:pt x="603" y="273"/>
                  <a:pt x="648" y="273"/>
                  <a:pt x="692" y="285"/>
                </a:cubicBezTo>
                <a:cubicBezTo>
                  <a:pt x="703" y="289"/>
                  <a:pt x="714" y="295"/>
                  <a:pt x="723" y="302"/>
                </a:cubicBezTo>
                <a:cubicBezTo>
                  <a:pt x="737" y="311"/>
                  <a:pt x="751" y="308"/>
                  <a:pt x="754" y="292"/>
                </a:cubicBezTo>
                <a:cubicBezTo>
                  <a:pt x="760" y="265"/>
                  <a:pt x="755" y="239"/>
                  <a:pt x="740" y="217"/>
                </a:cubicBezTo>
                <a:cubicBezTo>
                  <a:pt x="735" y="211"/>
                  <a:pt x="724" y="208"/>
                  <a:pt x="715" y="207"/>
                </a:cubicBezTo>
                <a:cubicBezTo>
                  <a:pt x="680" y="201"/>
                  <a:pt x="659" y="174"/>
                  <a:pt x="664" y="141"/>
                </a:cubicBezTo>
                <a:cubicBezTo>
                  <a:pt x="668" y="109"/>
                  <a:pt x="696" y="89"/>
                  <a:pt x="731" y="94"/>
                </a:cubicBezTo>
                <a:cubicBezTo>
                  <a:pt x="781" y="100"/>
                  <a:pt x="817" y="127"/>
                  <a:pt x="839" y="172"/>
                </a:cubicBezTo>
                <a:cubicBezTo>
                  <a:pt x="860" y="217"/>
                  <a:pt x="869" y="264"/>
                  <a:pt x="859" y="312"/>
                </a:cubicBezTo>
                <a:cubicBezTo>
                  <a:pt x="846" y="379"/>
                  <a:pt x="794" y="424"/>
                  <a:pt x="718" y="429"/>
                </a:cubicBezTo>
                <a:cubicBezTo>
                  <a:pt x="666" y="433"/>
                  <a:pt x="613" y="429"/>
                  <a:pt x="561" y="429"/>
                </a:cubicBezTo>
                <a:cubicBezTo>
                  <a:pt x="555" y="429"/>
                  <a:pt x="549" y="428"/>
                  <a:pt x="540" y="427"/>
                </a:cubicBezTo>
                <a:cubicBezTo>
                  <a:pt x="546" y="460"/>
                  <a:pt x="552" y="491"/>
                  <a:pt x="558" y="522"/>
                </a:cubicBezTo>
                <a:cubicBezTo>
                  <a:pt x="590" y="697"/>
                  <a:pt x="623" y="871"/>
                  <a:pt x="656" y="1046"/>
                </a:cubicBezTo>
                <a:cubicBezTo>
                  <a:pt x="662" y="1079"/>
                  <a:pt x="668" y="1111"/>
                  <a:pt x="675" y="1144"/>
                </a:cubicBezTo>
                <a:cubicBezTo>
                  <a:pt x="679" y="1162"/>
                  <a:pt x="674" y="1166"/>
                  <a:pt x="657" y="1166"/>
                </a:cubicBezTo>
                <a:cubicBezTo>
                  <a:pt x="610" y="1165"/>
                  <a:pt x="562" y="1165"/>
                  <a:pt x="512" y="1165"/>
                </a:cubicBezTo>
                <a:cubicBezTo>
                  <a:pt x="512" y="1183"/>
                  <a:pt x="512" y="1200"/>
                  <a:pt x="511" y="1216"/>
                </a:cubicBezTo>
                <a:cubicBezTo>
                  <a:pt x="511" y="1270"/>
                  <a:pt x="510" y="1324"/>
                  <a:pt x="509" y="1378"/>
                </a:cubicBezTo>
                <a:cubicBezTo>
                  <a:pt x="508" y="1412"/>
                  <a:pt x="487" y="1435"/>
                  <a:pt x="458" y="1436"/>
                </a:cubicBezTo>
                <a:cubicBezTo>
                  <a:pt x="422" y="1436"/>
                  <a:pt x="401" y="1412"/>
                  <a:pt x="402" y="1371"/>
                </a:cubicBezTo>
                <a:cubicBezTo>
                  <a:pt x="404" y="1309"/>
                  <a:pt x="405" y="1246"/>
                  <a:pt x="406" y="1183"/>
                </a:cubicBezTo>
                <a:cubicBezTo>
                  <a:pt x="406" y="1178"/>
                  <a:pt x="406" y="1173"/>
                  <a:pt x="406" y="1167"/>
                </a:cubicBezTo>
                <a:close/>
              </a:path>
            </a:pathLst>
          </a:custGeom>
          <a:solidFill>
            <a:srgbClr val="E9408F"/>
          </a:solidFill>
          <a:ln>
            <a:noFill/>
          </a:ln>
        </p:spPr>
        <p:txBody>
          <a:bodyPr vert="horz" wrap="square" lIns="91440" tIns="45720" rIns="91440" bIns="45720" numCol="1" anchor="t" anchorCtr="0" compatLnSpc="1">
            <a:prstTxWarp prst="textNoShape">
              <a:avLst/>
            </a:prstTxWarp>
          </a:bodyPr>
          <a:lstStyle/>
          <a:p>
            <a:endParaRPr lang="es-PE"/>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grpSp>
        <p:nvGrpSpPr>
          <p:cNvPr id="16" name="Grupo 15">
            <a:extLst>
              <a:ext uri="{FF2B5EF4-FFF2-40B4-BE49-F238E27FC236}">
                <a16:creationId xmlns:a16="http://schemas.microsoft.com/office/drawing/2014/main" id="{DF986110-C298-4C38-9F0B-6FCD9A6E4C9D}"/>
              </a:ext>
            </a:extLst>
          </p:cNvPr>
          <p:cNvGrpSpPr/>
          <p:nvPr/>
        </p:nvGrpSpPr>
        <p:grpSpPr>
          <a:xfrm>
            <a:off x="1588" y="1530376"/>
            <a:ext cx="9144000" cy="3601518"/>
            <a:chOff x="1588" y="795858"/>
            <a:chExt cx="9144000" cy="3601518"/>
          </a:xfrm>
        </p:grpSpPr>
        <p:sp>
          <p:nvSpPr>
            <p:cNvPr id="17" name="Rectangle 5">
              <a:extLst>
                <a:ext uri="{FF2B5EF4-FFF2-40B4-BE49-F238E27FC236}">
                  <a16:creationId xmlns:a16="http://schemas.microsoft.com/office/drawing/2014/main" id="{1E2C2508-12ED-4682-BC28-524B9182B3C6}"/>
                </a:ext>
              </a:extLst>
            </p:cNvPr>
            <p:cNvSpPr>
              <a:spLocks noChangeArrowheads="1"/>
            </p:cNvSpPr>
            <p:nvPr/>
          </p:nvSpPr>
          <p:spPr bwMode="auto">
            <a:xfrm>
              <a:off x="1588" y="1143001"/>
              <a:ext cx="9144000" cy="3254375"/>
            </a:xfrm>
            <a:prstGeom prst="rect">
              <a:avLst/>
            </a:prstGeom>
            <a:solidFill>
              <a:srgbClr val="271C3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Rectangle 6">
              <a:extLst>
                <a:ext uri="{FF2B5EF4-FFF2-40B4-BE49-F238E27FC236}">
                  <a16:creationId xmlns:a16="http://schemas.microsoft.com/office/drawing/2014/main" id="{300AD94C-43A9-4E0E-9BAB-1C15255698D9}"/>
                </a:ext>
              </a:extLst>
            </p:cNvPr>
            <p:cNvSpPr>
              <a:spLocks noChangeArrowheads="1"/>
            </p:cNvSpPr>
            <p:nvPr/>
          </p:nvSpPr>
          <p:spPr bwMode="auto">
            <a:xfrm>
              <a:off x="1588" y="795858"/>
              <a:ext cx="9144000" cy="344488"/>
            </a:xfrm>
            <a:prstGeom prst="rect">
              <a:avLst/>
            </a:prstGeom>
            <a:solidFill>
              <a:srgbClr val="E9408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
        <p:nvSpPr>
          <p:cNvPr id="381" name="Google Shape;381;p46"/>
          <p:cNvSpPr/>
          <p:nvPr/>
        </p:nvSpPr>
        <p:spPr>
          <a:xfrm>
            <a:off x="6188992" y="2110038"/>
            <a:ext cx="1005000" cy="10050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46"/>
          <p:cNvSpPr txBox="1">
            <a:spLocks noGrp="1"/>
          </p:cNvSpPr>
          <p:nvPr>
            <p:ph type="title"/>
          </p:nvPr>
        </p:nvSpPr>
        <p:spPr>
          <a:xfrm>
            <a:off x="4067800" y="3347557"/>
            <a:ext cx="3907800" cy="8418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solidFill>
                  <a:schemeClr val="accent6"/>
                </a:solidFill>
              </a:rPr>
              <a:t>WOMEN</a:t>
            </a:r>
            <a:endParaRPr dirty="0">
              <a:solidFill>
                <a:schemeClr val="accent6"/>
              </a:solidFill>
            </a:endParaRPr>
          </a:p>
        </p:txBody>
      </p:sp>
      <p:sp>
        <p:nvSpPr>
          <p:cNvPr id="383" name="Google Shape;383;p46"/>
          <p:cNvSpPr txBox="1">
            <a:spLocks noGrp="1"/>
          </p:cNvSpPr>
          <p:nvPr>
            <p:ph type="title" idx="2"/>
          </p:nvPr>
        </p:nvSpPr>
        <p:spPr>
          <a:xfrm>
            <a:off x="6104542" y="2191638"/>
            <a:ext cx="1173900"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02</a:t>
            </a:r>
            <a:endParaRPr dirty="0"/>
          </a:p>
        </p:txBody>
      </p:sp>
      <p:sp>
        <p:nvSpPr>
          <p:cNvPr id="384" name="Google Shape;384;p46"/>
          <p:cNvSpPr txBox="1">
            <a:spLocks noGrp="1"/>
          </p:cNvSpPr>
          <p:nvPr>
            <p:ph type="subTitle" idx="1"/>
          </p:nvPr>
        </p:nvSpPr>
        <p:spPr>
          <a:xfrm>
            <a:off x="4067800" y="4189358"/>
            <a:ext cx="3907800" cy="4380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solidFill>
                  <a:schemeClr val="accent6"/>
                </a:solidFill>
              </a:rPr>
              <a:t>You can enter a subtitle here if you need it</a:t>
            </a:r>
            <a:endParaRPr>
              <a:solidFill>
                <a:schemeClr val="accent6"/>
              </a:solidFill>
            </a:endParaRPr>
          </a:p>
        </p:txBody>
      </p:sp>
      <p:grpSp>
        <p:nvGrpSpPr>
          <p:cNvPr id="386" name="Google Shape;386;p46"/>
          <p:cNvGrpSpPr/>
          <p:nvPr/>
        </p:nvGrpSpPr>
        <p:grpSpPr>
          <a:xfrm>
            <a:off x="8273325" y="4366876"/>
            <a:ext cx="315034" cy="515452"/>
            <a:chOff x="1438948" y="2405669"/>
            <a:chExt cx="1140600" cy="1866228"/>
          </a:xfrm>
        </p:grpSpPr>
        <p:grpSp>
          <p:nvGrpSpPr>
            <p:cNvPr id="387" name="Google Shape;387;p46"/>
            <p:cNvGrpSpPr/>
            <p:nvPr/>
          </p:nvGrpSpPr>
          <p:grpSpPr>
            <a:xfrm>
              <a:off x="1620147" y="3493697"/>
              <a:ext cx="778200" cy="778200"/>
              <a:chOff x="1620147" y="3306634"/>
              <a:chExt cx="778200" cy="778200"/>
            </a:xfrm>
          </p:grpSpPr>
          <p:cxnSp>
            <p:nvCxnSpPr>
              <p:cNvPr id="388" name="Google Shape;388;p46"/>
              <p:cNvCxnSpPr/>
              <p:nvPr/>
            </p:nvCxnSpPr>
            <p:spPr>
              <a:xfrm>
                <a:off x="2009259" y="3306634"/>
                <a:ext cx="0" cy="778200"/>
              </a:xfrm>
              <a:prstGeom prst="straightConnector1">
                <a:avLst/>
              </a:prstGeom>
              <a:noFill/>
              <a:ln w="38100" cap="flat" cmpd="sng">
                <a:solidFill>
                  <a:schemeClr val="accent6"/>
                </a:solidFill>
                <a:prstDash val="solid"/>
                <a:round/>
                <a:headEnd type="none" w="med" len="med"/>
                <a:tailEnd type="none" w="med" len="med"/>
              </a:ln>
            </p:spPr>
          </p:cxnSp>
          <p:cxnSp>
            <p:nvCxnSpPr>
              <p:cNvPr id="389" name="Google Shape;389;p46"/>
              <p:cNvCxnSpPr/>
              <p:nvPr/>
            </p:nvCxnSpPr>
            <p:spPr>
              <a:xfrm>
                <a:off x="2009247" y="3306622"/>
                <a:ext cx="0" cy="778200"/>
              </a:xfrm>
              <a:prstGeom prst="straightConnector1">
                <a:avLst/>
              </a:prstGeom>
              <a:noFill/>
              <a:ln w="38100" cap="flat" cmpd="sng">
                <a:solidFill>
                  <a:schemeClr val="accent6"/>
                </a:solidFill>
                <a:prstDash val="solid"/>
                <a:round/>
                <a:headEnd type="none" w="med" len="med"/>
                <a:tailEnd type="none" w="med" len="med"/>
              </a:ln>
            </p:spPr>
          </p:cxnSp>
        </p:grpSp>
        <p:sp>
          <p:nvSpPr>
            <p:cNvPr id="390" name="Google Shape;390;p46"/>
            <p:cNvSpPr/>
            <p:nvPr/>
          </p:nvSpPr>
          <p:spPr>
            <a:xfrm>
              <a:off x="1438948" y="2405669"/>
              <a:ext cx="1140600" cy="1140600"/>
            </a:xfrm>
            <a:prstGeom prst="ellipse">
              <a:avLst/>
            </a:prstGeom>
            <a:noFill/>
            <a:ln w="3810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391" name="Google Shape;391;p46"/>
          <p:cNvCxnSpPr/>
          <p:nvPr/>
        </p:nvCxnSpPr>
        <p:spPr>
          <a:xfrm>
            <a:off x="706375" y="279575"/>
            <a:ext cx="7731300" cy="0"/>
          </a:xfrm>
          <a:prstGeom prst="straightConnector1">
            <a:avLst/>
          </a:prstGeom>
          <a:noFill/>
          <a:ln w="28575" cap="flat" cmpd="sng">
            <a:solidFill>
              <a:schemeClr val="dk1"/>
            </a:solidFill>
            <a:prstDash val="solid"/>
            <a:round/>
            <a:headEnd type="none" w="med" len="med"/>
            <a:tailEnd type="none" w="med" len="med"/>
          </a:ln>
        </p:spPr>
      </p:cxnSp>
      <p:pic>
        <p:nvPicPr>
          <p:cNvPr id="15362" name="Picture 2">
            <a:extLst>
              <a:ext uri="{FF2B5EF4-FFF2-40B4-BE49-F238E27FC236}">
                <a16:creationId xmlns:a16="http://schemas.microsoft.com/office/drawing/2014/main" id="{1076919A-4032-4BAB-929E-BB87463A10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606"/>
            <a:ext cx="3429000" cy="5143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Women's Equality Day by Slidesgo">
  <a:themeElements>
    <a:clrScheme name="Simple Light">
      <a:dk1>
        <a:srgbClr val="191919"/>
      </a:dk1>
      <a:lt1>
        <a:srgbClr val="BD32DB"/>
      </a:lt1>
      <a:dk2>
        <a:srgbClr val="F9A7C0"/>
      </a:dk2>
      <a:lt2>
        <a:srgbClr val="FFCBDB"/>
      </a:lt2>
      <a:accent1>
        <a:srgbClr val="FFFFFF"/>
      </a:accent1>
      <a:accent2>
        <a:srgbClr val="FFFFFF"/>
      </a:accent2>
      <a:accent3>
        <a:srgbClr val="FFFFFF"/>
      </a:accent3>
      <a:accent4>
        <a:srgbClr val="FFFFFF"/>
      </a:accent4>
      <a:accent5>
        <a:srgbClr val="FFFFFF"/>
      </a:accent5>
      <a:accent6>
        <a:srgbClr val="FFFFFF"/>
      </a:accent6>
      <a:hlink>
        <a:srgbClr val="19191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414</TotalTime>
  <Words>881</Words>
  <Application>Microsoft Office PowerPoint</Application>
  <PresentationFormat>Presentación en pantalla (16:9)</PresentationFormat>
  <Paragraphs>186</Paragraphs>
  <Slides>36</Slides>
  <Notes>33</Notes>
  <HiddenSlides>0</HiddenSlides>
  <MMClips>0</MMClips>
  <ScaleCrop>false</ScaleCrop>
  <HeadingPairs>
    <vt:vector size="6" baseType="variant">
      <vt:variant>
        <vt:lpstr>Fuentes usadas</vt:lpstr>
      </vt:variant>
      <vt:variant>
        <vt:i4>12</vt:i4>
      </vt:variant>
      <vt:variant>
        <vt:lpstr>Tema</vt:lpstr>
      </vt:variant>
      <vt:variant>
        <vt:i4>1</vt:i4>
      </vt:variant>
      <vt:variant>
        <vt:lpstr>Títulos de diapositiva</vt:lpstr>
      </vt:variant>
      <vt:variant>
        <vt:i4>36</vt:i4>
      </vt:variant>
    </vt:vector>
  </HeadingPairs>
  <TitlesOfParts>
    <vt:vector size="49" baseType="lpstr">
      <vt:lpstr>PT Sans</vt:lpstr>
      <vt:lpstr>Assistant Light</vt:lpstr>
      <vt:lpstr>Montserrat</vt:lpstr>
      <vt:lpstr>맑은 고딕</vt:lpstr>
      <vt:lpstr>Leckerli One</vt:lpstr>
      <vt:lpstr>Montserrat ExtraBold</vt:lpstr>
      <vt:lpstr>Arial</vt:lpstr>
      <vt:lpstr>Bevan</vt:lpstr>
      <vt:lpstr>DM Sans</vt:lpstr>
      <vt:lpstr>Rubik</vt:lpstr>
      <vt:lpstr>Catamaran</vt:lpstr>
      <vt:lpstr>Bebas Neue</vt:lpstr>
      <vt:lpstr>Women's Equality Day by Slidesgo</vt:lpstr>
      <vt:lpstr>FEMALE EMPOWERMENT</vt:lpstr>
      <vt:lpstr>WHOA!</vt:lpstr>
      <vt:lpstr>CONCLUSION</vt:lpstr>
      <vt:lpstr>TEMPLATE WITH WORDARTS</vt:lpstr>
      <vt:lpstr>INTRODUCTION</vt:lpstr>
      <vt:lpstr>INTRODUCTION</vt:lpstr>
      <vt:lpstr>WOMEN’S EQUALITY</vt:lpstr>
      <vt:lpstr>Presentación de PowerPoint</vt:lpstr>
      <vt:lpstr>WOMEN</vt:lpstr>
      <vt:lpstr>NINETEENTH AMENDMENT</vt:lpstr>
      <vt:lpstr>RIGHT TO VOTE</vt:lpstr>
      <vt:lpstr>A PICTURE IS WORTH A THOUSAND WORDS</vt:lpstr>
      <vt:lpstr>ANALYSIS</vt:lpstr>
      <vt:lpstr>STATUS OF WOMEN IN THE U.S.</vt:lpstr>
      <vt:lpstr>CONSTITUTIONAL RIGHT TO VOTE</vt:lpstr>
      <vt:lpstr>WOMEN'S RIGHTS TIMELINE</vt:lpstr>
      <vt:lpstr>EQUALITY</vt:lpstr>
      <vt:lpstr>THE ERA</vt:lpstr>
      <vt:lpstr>STATUS OF WOMEN IN THE WORLD</vt:lpstr>
      <vt:lpstr>ERA IN THE WORLD</vt:lpstr>
      <vt:lpstr>1920</vt:lpstr>
      <vt:lpstr>1972</vt:lpstr>
      <vt:lpstr>50%</vt:lpstr>
      <vt:lpstr>CONCLUSION</vt:lpstr>
      <vt:lpstr>WOMEN’S EQUALITY</vt:lpstr>
      <vt:lpstr>THE SLIDE TITLE GOES HERE!</vt:lpstr>
      <vt:lpstr>A PICTURE ALWAYS REINFORCES THE CONCEPT</vt:lpstr>
      <vt:lpstr>OUR TEAM</vt:lpstr>
      <vt:lpstr>THANKS!</vt:lpstr>
      <vt:lpstr>Presentación de PowerPoint</vt:lpstr>
      <vt:lpstr>RESOURCES</vt:lpstr>
      <vt:lpstr>RESOURCES</vt:lpstr>
      <vt:lpstr>RESOURCES</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empoderamiento</dc:title>
  <dc:creator>Sr GRYM</dc:creator>
  <cp:lastModifiedBy>eduardo</cp:lastModifiedBy>
  <cp:revision>25</cp:revision>
  <dcterms:modified xsi:type="dcterms:W3CDTF">2025-11-03T05:10:22Z</dcterms:modified>
</cp:coreProperties>
</file>