
<file path=[Content_Types].xml><?xml version="1.0" encoding="utf-8"?>
<Types xmlns="http://schemas.openxmlformats.org/package/2006/content-types">
  <Default Extension="bin" ContentType="image/unknown"/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5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6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7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759" r:id="rId2"/>
    <p:sldMasterId id="2147483672" r:id="rId3"/>
    <p:sldMasterId id="2147483695" r:id="rId4"/>
    <p:sldMasterId id="2147483713" r:id="rId5"/>
    <p:sldMasterId id="2147483736" r:id="rId6"/>
    <p:sldMasterId id="2147483778" r:id="rId7"/>
    <p:sldMasterId id="2147483795" r:id="rId8"/>
  </p:sldMasterIdLst>
  <p:notesMasterIdLst>
    <p:notesMasterId r:id="rId56"/>
  </p:notesMasterIdLst>
  <p:sldIdLst>
    <p:sldId id="2134806574" r:id="rId9"/>
    <p:sldId id="2147482608" r:id="rId10"/>
    <p:sldId id="2147482472" r:id="rId11"/>
    <p:sldId id="2147482632" r:id="rId12"/>
    <p:sldId id="2147482524" r:id="rId13"/>
    <p:sldId id="2134806141" r:id="rId14"/>
    <p:sldId id="2134806601" r:id="rId15"/>
    <p:sldId id="2147482625" r:id="rId16"/>
    <p:sldId id="2147482484" r:id="rId17"/>
    <p:sldId id="2147482485" r:id="rId18"/>
    <p:sldId id="2147482486" r:id="rId19"/>
    <p:sldId id="2147482475" r:id="rId20"/>
    <p:sldId id="2147482352" r:id="rId21"/>
    <p:sldId id="2134806952" r:id="rId22"/>
    <p:sldId id="2134806878" r:id="rId23"/>
    <p:sldId id="2134806886" r:id="rId24"/>
    <p:sldId id="2147482491" r:id="rId25"/>
    <p:sldId id="2147482493" r:id="rId26"/>
    <p:sldId id="2147482492" r:id="rId27"/>
    <p:sldId id="2147482343" r:id="rId28"/>
    <p:sldId id="2147482476" r:id="rId29"/>
    <p:sldId id="2147482351" r:id="rId30"/>
    <p:sldId id="2147482490" r:id="rId31"/>
    <p:sldId id="2147482488" r:id="rId32"/>
    <p:sldId id="2134806969" r:id="rId33"/>
    <p:sldId id="2147482367" r:id="rId34"/>
    <p:sldId id="2147482482" r:id="rId35"/>
    <p:sldId id="2147482483" r:id="rId36"/>
    <p:sldId id="2134806971" r:id="rId37"/>
    <p:sldId id="2147482364" r:id="rId38"/>
    <p:sldId id="2134806972" r:id="rId39"/>
    <p:sldId id="2134806973" r:id="rId40"/>
    <p:sldId id="2134806910" r:id="rId41"/>
    <p:sldId id="2147482370" r:id="rId42"/>
    <p:sldId id="2147482477" r:id="rId43"/>
    <p:sldId id="2134806689" r:id="rId44"/>
    <p:sldId id="2147482371" r:id="rId45"/>
    <p:sldId id="2134806873" r:id="rId46"/>
    <p:sldId id="2134806944" r:id="rId47"/>
    <p:sldId id="2134806956" r:id="rId48"/>
    <p:sldId id="2134806957" r:id="rId49"/>
    <p:sldId id="2147482528" r:id="rId50"/>
    <p:sldId id="2134806712" r:id="rId51"/>
    <p:sldId id="2147482374" r:id="rId52"/>
    <p:sldId id="2134806921" r:id="rId53"/>
    <p:sldId id="2147482634" r:id="rId54"/>
    <p:sldId id="2147482635" r:id="rId55"/>
  </p:sldIdLst>
  <p:sldSz cx="9144000" cy="6858000" type="screen4x3"/>
  <p:notesSz cx="6858000" cy="9144000"/>
  <p:embeddedFontLst>
    <p:embeddedFont>
      <p:font typeface="Dosis" pitchFamily="2" charset="0"/>
      <p:regular r:id="rId57"/>
      <p:bold r:id="rId58"/>
    </p:embeddedFont>
    <p:embeddedFont>
      <p:font typeface="Dosis ExtraBold" pitchFamily="2" charset="0"/>
      <p:bold r:id="rId59"/>
    </p:embeddedFont>
    <p:embeddedFont>
      <p:font typeface="Dosis Medium" pitchFamily="2" charset="0"/>
      <p:regular r:id="rId60"/>
    </p:embeddedFont>
    <p:embeddedFont>
      <p:font typeface="Dosis SemiBold" pitchFamily="2" charset="0"/>
      <p:regular r:id="rId61"/>
      <p:bold r:id="rId62"/>
    </p:embeddedFont>
    <p:embeddedFont>
      <p:font typeface="Microsoft Uighur" panose="02000000000000000000" pitchFamily="2" charset="-78"/>
      <p:regular r:id="rId63"/>
      <p:bold r:id="rId64"/>
    </p:embeddedFont>
    <p:embeddedFont>
      <p:font typeface="Modern Love" panose="04090805081005020601" pitchFamily="82" charset="0"/>
      <p:regular r:id="rId65"/>
    </p:embeddedFont>
    <p:embeddedFont>
      <p:font typeface="Roboto" panose="02000000000000000000" pitchFamily="2" charset="0"/>
      <p:regular r:id="rId66"/>
      <p:bold r:id="rId67"/>
      <p:italic r:id="rId68"/>
      <p:boldItalic r:id="rId6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4D7C"/>
    <a:srgbClr val="0097B2"/>
    <a:srgbClr val="106585"/>
    <a:srgbClr val="257390"/>
    <a:srgbClr val="0070C0"/>
    <a:srgbClr val="FCFDFD"/>
    <a:srgbClr val="F6F6F6"/>
    <a:srgbClr val="F9FCFC"/>
    <a:srgbClr val="498BA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68" autoAdjust="0"/>
    <p:restoredTop sz="94660"/>
  </p:normalViewPr>
  <p:slideViewPr>
    <p:cSldViewPr snapToGrid="0">
      <p:cViewPr varScale="1">
        <p:scale>
          <a:sx n="75" d="100"/>
          <a:sy n="75" d="100"/>
        </p:scale>
        <p:origin x="850" y="3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5" Type="http://schemas.openxmlformats.org/officeDocument/2006/relationships/slideMaster" Target="slideMasters/slideMaster5.xml"/><Relationship Id="rId61" Type="http://schemas.openxmlformats.org/officeDocument/2006/relationships/font" Target="fonts/font5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font" Target="fonts/font6.fntdata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font" Target="fonts/font1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" Type="http://schemas.openxmlformats.org/officeDocument/2006/relationships/slideMaster" Target="slideMasters/slideMaster7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CA217-871D-4D7F-8D59-C83A4C9C5EB2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3364E-F43C-462A-A32F-C389FF427F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917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.png"/></Relationships>
</file>

<file path=ppt/slideLayouts/_rels/slideLayout1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microsoft.com/office/2007/relationships/hdphoto" Target="../media/hdphoto3.wdp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microsoft.com/office/2007/relationships/hdphoto" Target="../media/hdphoto3.wdp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png"/></Relationships>
</file>

<file path=ppt/slideLayouts/_rels/slideLayout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microsoft.com/office/2007/relationships/hdphoto" Target="../media/hdphoto3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7745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55773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 algn="r" rtl="1">
              <a:defRPr lang="fr-MA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11296109"/>
      </p:ext>
    </p:extLst>
  </p:cSld>
  <p:clrMapOvr>
    <a:masterClrMapping/>
  </p:clrMapOvr>
  <p:transition spd="slow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0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7398349"/>
      </p:ext>
    </p:extLst>
  </p:cSld>
  <p:clrMapOvr>
    <a:masterClrMapping/>
  </p:clrMapOvr>
  <p:transition spd="slow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1C52B976-EFAE-42E7-29AC-478BA2E1BD5D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692000" y="1693586"/>
            <a:ext cx="5760000" cy="32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39020035"/>
      </p:ext>
    </p:extLst>
  </p:cSld>
  <p:clrMapOvr>
    <a:masterClrMapping/>
  </p:clrMapOvr>
  <p:transition spd="slow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 libre sans forme arriè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Espace réservé du texte 29">
            <a:extLst>
              <a:ext uri="{FF2B5EF4-FFF2-40B4-BE49-F238E27FC236}">
                <a16:creationId xmlns:a16="http://schemas.microsoft.com/office/drawing/2014/main" id="{875F7547-AE65-F045-895D-8058BAE96B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71647" y="2348166"/>
            <a:ext cx="5600701" cy="2676585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13861265"/>
      </p:ext>
    </p:extLst>
  </p:cSld>
  <p:clrMapOvr>
    <a:masterClrMapping/>
  </p:clrMapOvr>
  <p:transition spd="slow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</p:spTree>
    <p:extLst>
      <p:ext uri="{BB962C8B-B14F-4D97-AF65-F5344CB8AC3E}">
        <p14:creationId xmlns:p14="http://schemas.microsoft.com/office/powerpoint/2010/main" val="3922070588"/>
      </p:ext>
    </p:extLst>
  </p:cSld>
  <p:clrMapOvr>
    <a:masterClrMapping/>
  </p:clrMapOvr>
  <p:transition spd="slow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حصة اليوم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29DAEA41-5D00-ED34-D554-A529177F4182}"/>
              </a:ext>
            </a:extLst>
          </p:cNvPr>
          <p:cNvSpPr/>
          <p:nvPr userDrawn="1"/>
        </p:nvSpPr>
        <p:spPr>
          <a:xfrm>
            <a:off x="1006252" y="1523878"/>
            <a:ext cx="7131497" cy="900000"/>
          </a:xfrm>
          <a:prstGeom prst="roundRect">
            <a:avLst>
              <a:gd name="adj" fmla="val 50000"/>
            </a:avLst>
          </a:prstGeom>
          <a:solidFill>
            <a:srgbClr val="B5EEF2"/>
          </a:solidFill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Espace réservé pour une image  52">
            <a:extLst>
              <a:ext uri="{FF2B5EF4-FFF2-40B4-BE49-F238E27FC236}">
                <a16:creationId xmlns:a16="http://schemas.microsoft.com/office/drawing/2014/main" id="{811D769F-9534-D48A-505E-F22FF98BB4F8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7345749" y="1577878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56" name="Espace réservé du texte 29">
            <a:extLst>
              <a:ext uri="{FF2B5EF4-FFF2-40B4-BE49-F238E27FC236}">
                <a16:creationId xmlns:a16="http://schemas.microsoft.com/office/drawing/2014/main" id="{33AE7A0F-BFA5-923E-41DE-E0CB8B1CF6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76039" y="1523878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58" name="Image 57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9AB06E90-B23B-155F-6B3F-49C06FBEC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1288289"/>
            <a:ext cx="2234716" cy="360000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22662878-670D-4431-C83A-4C800DE81E79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1288289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01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E167E433-320B-2546-9D52-C395FCA750E1}"/>
              </a:ext>
            </a:extLst>
          </p:cNvPr>
          <p:cNvSpPr/>
          <p:nvPr userDrawn="1"/>
        </p:nvSpPr>
        <p:spPr>
          <a:xfrm>
            <a:off x="1006252" y="2853619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Espace réservé pour une image  52">
            <a:extLst>
              <a:ext uri="{FF2B5EF4-FFF2-40B4-BE49-F238E27FC236}">
                <a16:creationId xmlns:a16="http://schemas.microsoft.com/office/drawing/2014/main" id="{F0B98AD8-84F5-043C-2955-B0BA40A1426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345749" y="2907619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9" name="Espace réservé du texte 29">
            <a:extLst>
              <a:ext uri="{FF2B5EF4-FFF2-40B4-BE49-F238E27FC236}">
                <a16:creationId xmlns:a16="http://schemas.microsoft.com/office/drawing/2014/main" id="{AC10C698-6C83-20D2-F92B-A3155E47A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6039" y="2853619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70" name="Image 6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62318FFC-403A-B3A7-7424-E3A03ACA8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2618030"/>
            <a:ext cx="2234716" cy="36000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237A4E0-D5C4-0422-6D15-31DB08B93CC3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2618030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02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معجم</a:t>
            </a:r>
          </a:p>
        </p:txBody>
      </p:sp>
      <p:sp>
        <p:nvSpPr>
          <p:cNvPr id="82" name="Rectangle : coins arrondis 81">
            <a:extLst>
              <a:ext uri="{FF2B5EF4-FFF2-40B4-BE49-F238E27FC236}">
                <a16:creationId xmlns:a16="http://schemas.microsoft.com/office/drawing/2014/main" id="{30D8AE50-417D-45B7-9122-F3958F0C4C71}"/>
              </a:ext>
            </a:extLst>
          </p:cNvPr>
          <p:cNvSpPr/>
          <p:nvPr userDrawn="1"/>
        </p:nvSpPr>
        <p:spPr>
          <a:xfrm>
            <a:off x="1006252" y="4183360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Espace réservé pour une image  52">
            <a:extLst>
              <a:ext uri="{FF2B5EF4-FFF2-40B4-BE49-F238E27FC236}">
                <a16:creationId xmlns:a16="http://schemas.microsoft.com/office/drawing/2014/main" id="{7C35F609-A4E7-22C1-7015-E75100C5AE06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7345749" y="4237360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4" name="Espace réservé du texte 29">
            <a:extLst>
              <a:ext uri="{FF2B5EF4-FFF2-40B4-BE49-F238E27FC236}">
                <a16:creationId xmlns:a16="http://schemas.microsoft.com/office/drawing/2014/main" id="{803D4A87-566A-9735-A2B9-04DD3B1646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76039" y="4183360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85" name="Image 84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29673C02-277D-EE04-8BD0-FF1AD646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3947771"/>
            <a:ext cx="2234716" cy="36000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1AD1ECCD-64D7-5EF6-049C-A9EDBD4562C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3947771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03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استماع وتحدث</a:t>
            </a:r>
          </a:p>
        </p:txBody>
      </p:sp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13ADE3E3-FEE4-7D18-5E4F-161698C8298E}"/>
              </a:ext>
            </a:extLst>
          </p:cNvPr>
          <p:cNvSpPr/>
          <p:nvPr userDrawn="1"/>
        </p:nvSpPr>
        <p:spPr>
          <a:xfrm>
            <a:off x="1006252" y="5513101"/>
            <a:ext cx="7131497" cy="90000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94E4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Espace réservé pour une image  52">
            <a:extLst>
              <a:ext uri="{FF2B5EF4-FFF2-40B4-BE49-F238E27FC236}">
                <a16:creationId xmlns:a16="http://schemas.microsoft.com/office/drawing/2014/main" id="{5002C4B3-577C-EDF2-EEF3-BB3F299EEF1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7345749" y="5567101"/>
            <a:ext cx="792000" cy="792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94E4EA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9" name="Espace réservé du texte 29">
            <a:extLst>
              <a:ext uri="{FF2B5EF4-FFF2-40B4-BE49-F238E27FC236}">
                <a16:creationId xmlns:a16="http://schemas.microsoft.com/office/drawing/2014/main" id="{84AB51F3-94E9-C64F-E0A7-077D111234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76039" y="5513101"/>
            <a:ext cx="5681708" cy="9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4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2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1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pic>
        <p:nvPicPr>
          <p:cNvPr id="90" name="Image 89" descr="Une image contenant capture d’écran, Rectangle&#10;&#10;Le contenu généré par l’IA peut être incorrect.">
            <a:extLst>
              <a:ext uri="{FF2B5EF4-FFF2-40B4-BE49-F238E27FC236}">
                <a16:creationId xmlns:a16="http://schemas.microsoft.com/office/drawing/2014/main" id="{0BB64257-1A94-AB80-9832-CB0DF63AC8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032" y="5277512"/>
            <a:ext cx="2234716" cy="360000"/>
          </a:xfrm>
          <a:prstGeom prst="rect">
            <a:avLst/>
          </a:prstGeom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AB053F21-2486-E623-00E1-630B455CA52D}"/>
              </a:ext>
            </a:extLst>
          </p:cNvPr>
          <p:cNvSpPr>
            <a:spLocks noChangeAspect="1"/>
          </p:cNvSpPr>
          <p:nvPr userDrawn="1"/>
        </p:nvSpPr>
        <p:spPr>
          <a:xfrm>
            <a:off x="4823032" y="5277512"/>
            <a:ext cx="22347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 - </a:t>
            </a: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rPr>
              <a:t>04</a:t>
            </a: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42297B5-6FBA-BC26-6A95-65899F08D5CE}"/>
              </a:ext>
            </a:extLst>
          </p:cNvPr>
          <p:cNvSpPr txBox="1"/>
          <p:nvPr userDrawn="1"/>
        </p:nvSpPr>
        <p:spPr>
          <a:xfrm>
            <a:off x="2286000" y="327318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قراءة/ كتابة</a:t>
            </a:r>
          </a:p>
        </p:txBody>
      </p:sp>
    </p:spTree>
    <p:extLst>
      <p:ext uri="{BB962C8B-B14F-4D97-AF65-F5344CB8AC3E}">
        <p14:creationId xmlns:p14="http://schemas.microsoft.com/office/powerpoint/2010/main" val="3643927218"/>
      </p:ext>
    </p:extLst>
  </p:cSld>
  <p:clrMapOvr>
    <a:masterClrMapping/>
  </p:clrMapOvr>
  <p:transition spd="slow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499220" y="1489630"/>
            <a:ext cx="3780000" cy="198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الأسبوع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19610" y="1345630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4079344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935344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690960" y="1484528"/>
            <a:ext cx="3780000" cy="198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31610" y="1340528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4074242"/>
            <a:ext cx="3780000" cy="180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930242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3761567-A86E-8135-81C0-CED87D942C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9220" y="149424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39EA05E9-C0CF-B205-9E7E-8B816F7B20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4079344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7782BBF-59ED-E546-3B38-B34A7198A4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4074242"/>
            <a:ext cx="3780000" cy="180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F31F0DA6-235C-D84C-A077-7A122B020A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933764"/>
            <a:ext cx="3780000" cy="198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pour une image  33">
            <a:extLst>
              <a:ext uri="{FF2B5EF4-FFF2-40B4-BE49-F238E27FC236}">
                <a16:creationId xmlns:a16="http://schemas.microsoft.com/office/drawing/2014/main" id="{E9E8A424-C49F-EA75-7E06-53BC7826807A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43772" y="910326"/>
            <a:ext cx="720000" cy="720000"/>
          </a:xfrm>
          <a:prstGeom prst="ellipse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47418340"/>
      </p:ext>
    </p:extLst>
  </p:cSld>
  <p:clrMapOvr>
    <a:masterClrMapping/>
  </p:clrMapOvr>
  <p:transition spd="slow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هيكلة حصص الأسبوع التربوي الأول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الثاني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الرابع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السادس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الأول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solidFill>
            <a:schemeClr val="bg1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الثالث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Microsoft Uighur" panose="02000000000000000000" pitchFamily="2" charset="-78"/>
                </a:rPr>
                <a:t>اليوم الخامس</a:t>
              </a:r>
              <a:endPara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25056885-FA64-D09B-26FE-85CF4F679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93778A39-AF25-ED00-5098-369F58C4D7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1394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40ABE254-A8C6-779E-D670-312AF958BE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78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67179967-8610-1723-242E-1E4CD5284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78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49FF31D-572A-E6E6-F61A-D9F1DF02E8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3" name="Espace réservé du texte 29">
            <a:extLst>
              <a:ext uri="{FF2B5EF4-FFF2-40B4-BE49-F238E27FC236}">
                <a16:creationId xmlns:a16="http://schemas.microsoft.com/office/drawing/2014/main" id="{9E65A8EB-C2EA-4B63-1C78-5F7E7A1076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35350" y="3250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28773717"/>
      </p:ext>
    </p:extLst>
  </p:cSld>
  <p:clrMapOvr>
    <a:masterClrMapping/>
  </p:clrMapOvr>
  <p:transition spd="slow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2ADEA47-53F7-0AF0-3372-8233D45817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0990D1D-7C73-EE33-8D5B-6391F064BC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17C0A59E-DC27-E4F2-BC37-CE6B27DC4D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E9D0546D-8442-4A6F-F0D1-77FAF613F2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CB811CDB-4C95-517D-D592-BCC10856CA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0F179832-ADCB-6435-7E3C-B36F156DA0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60194022"/>
      </p:ext>
    </p:extLst>
  </p:cSld>
  <p:clrMapOvr>
    <a:masterClrMapping/>
  </p:clrMapOvr>
  <p:transition spd="slow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A34270BF-566C-8548-6695-5672B306BB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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F8C17C2-62D1-261B-0BE2-6F7839D218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1596194A-BC5F-19D0-0F1C-F6CFBDF3FF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3" name="Espace réservé du texte 29">
            <a:extLst>
              <a:ext uri="{FF2B5EF4-FFF2-40B4-BE49-F238E27FC236}">
                <a16:creationId xmlns:a16="http://schemas.microsoft.com/office/drawing/2014/main" id="{34C5ECAB-EDC5-9A06-999D-04F572C33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4" name="Espace réservé du texte 29">
            <a:extLst>
              <a:ext uri="{FF2B5EF4-FFF2-40B4-BE49-F238E27FC236}">
                <a16:creationId xmlns:a16="http://schemas.microsoft.com/office/drawing/2014/main" id="{99EB5DB0-28F2-A2FD-2E29-86534A50C8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5" name="Espace réservé du texte 29">
            <a:extLst>
              <a:ext uri="{FF2B5EF4-FFF2-40B4-BE49-F238E27FC236}">
                <a16:creationId xmlns:a16="http://schemas.microsoft.com/office/drawing/2014/main" id="{0B82F83A-7D6E-997A-6DFD-98486DA5B4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30218681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1633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B3E04AEF-3D7B-CC0B-3E3B-A996165D6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28580070-8848-A3B0-7630-F76B09ACF7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C4EAC4BD-29C1-3422-DCEA-C45FE014EB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74D66651-4E8C-0C81-2EBA-9F6CD1A3F6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535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8126728D-C7ED-6A6E-E6ED-BBFAD53EF9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535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28E6E001-28B8-A0DE-47D1-643F130017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535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5599914"/>
      </p:ext>
    </p:extLst>
  </p:cSld>
  <p:clrMapOvr>
    <a:masterClrMapping/>
  </p:clrMapOvr>
  <p:transition spd="slow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1C932-B43D-F861-8BEC-34052DDDEAB6}"/>
              </a:ext>
            </a:extLst>
          </p:cNvPr>
          <p:cNvSpPr/>
          <p:nvPr userDrawn="1"/>
        </p:nvSpPr>
        <p:spPr>
          <a:xfrm>
            <a:off x="543610" y="1507386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98AFD82-84B7-B929-78D2-789C3F8CCBA9}"/>
              </a:ext>
            </a:extLst>
          </p:cNvPr>
          <p:cNvSpPr txBox="1">
            <a:spLocks/>
          </p:cNvSpPr>
          <p:nvPr userDrawn="1"/>
        </p:nvSpPr>
        <p:spPr>
          <a:xfrm>
            <a:off x="628650" y="834502"/>
            <a:ext cx="7886700" cy="52378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565F8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Modifiez le style du titre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398ACC3-FEC4-B214-2200-53D5401C989B}"/>
              </a:ext>
            </a:extLst>
          </p:cNvPr>
          <p:cNvGrpSpPr/>
          <p:nvPr userDrawn="1"/>
        </p:nvGrpSpPr>
        <p:grpSpPr>
          <a:xfrm>
            <a:off x="2664000" y="1363386"/>
            <a:ext cx="1787772" cy="288000"/>
            <a:chOff x="963273" y="2342097"/>
            <a:chExt cx="1787772" cy="288000"/>
          </a:xfrm>
        </p:grpSpPr>
        <p:pic>
          <p:nvPicPr>
            <p:cNvPr id="5" name="Image 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C7970687-46CC-B631-3DE5-C4444E9279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24D4A-CD59-2671-37CD-FDF3D6E8C0F7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01</a:t>
              </a:r>
            </a:p>
          </p:txBody>
        </p:sp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152EB3D-3F01-995A-D8AD-C9F66F45A737}"/>
              </a:ext>
            </a:extLst>
          </p:cNvPr>
          <p:cNvSpPr/>
          <p:nvPr userDrawn="1"/>
        </p:nvSpPr>
        <p:spPr>
          <a:xfrm>
            <a:off x="543610" y="3209330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13E2199-C99F-884B-645C-5436BB0FF3E9}"/>
              </a:ext>
            </a:extLst>
          </p:cNvPr>
          <p:cNvGrpSpPr/>
          <p:nvPr userDrawn="1"/>
        </p:nvGrpSpPr>
        <p:grpSpPr>
          <a:xfrm>
            <a:off x="2664000" y="3065330"/>
            <a:ext cx="1787772" cy="288000"/>
            <a:chOff x="963273" y="2342097"/>
            <a:chExt cx="1787772" cy="288000"/>
          </a:xfrm>
        </p:grpSpPr>
        <p:pic>
          <p:nvPicPr>
            <p:cNvPr id="11" name="Image 10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AAB978-56B5-DC6A-35FB-8F99900F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34902E-32B8-A2E2-6693-601E5A6EB349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02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333A3CC-6303-7D66-3B34-BBDE13D56C0B}"/>
              </a:ext>
            </a:extLst>
          </p:cNvPr>
          <p:cNvSpPr/>
          <p:nvPr userDrawn="1"/>
        </p:nvSpPr>
        <p:spPr>
          <a:xfrm>
            <a:off x="543610" y="4911275"/>
            <a:ext cx="3780000" cy="1440000"/>
          </a:xfrm>
          <a:prstGeom prst="roundRect">
            <a:avLst>
              <a:gd name="adj" fmla="val 8586"/>
            </a:avLst>
          </a:prstGeom>
          <a:solidFill>
            <a:srgbClr val="D5F4F6"/>
          </a:solidFill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1FB446D-CEA1-F233-DA4B-E45ACEF1DEFB}"/>
              </a:ext>
            </a:extLst>
          </p:cNvPr>
          <p:cNvGrpSpPr/>
          <p:nvPr userDrawn="1"/>
        </p:nvGrpSpPr>
        <p:grpSpPr>
          <a:xfrm>
            <a:off x="2664000" y="4767275"/>
            <a:ext cx="1787772" cy="288000"/>
            <a:chOff x="963273" y="2342097"/>
            <a:chExt cx="1787772" cy="288000"/>
          </a:xfrm>
        </p:grpSpPr>
        <p:pic>
          <p:nvPicPr>
            <p:cNvPr id="15" name="Image 14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6A55D38E-F252-69A6-1FCB-40A292CC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2391DB-0FC3-D897-F5BF-96B792A51AC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03</a:t>
              </a:r>
            </a:p>
          </p:txBody>
        </p:sp>
      </p:grp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F4026A5-FF1B-E446-E9A7-AF0055EFE932}"/>
              </a:ext>
            </a:extLst>
          </p:cNvPr>
          <p:cNvSpPr/>
          <p:nvPr userDrawn="1"/>
        </p:nvSpPr>
        <p:spPr>
          <a:xfrm>
            <a:off x="4735350" y="1502284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D935484-1F87-FE61-7649-B4F2CD08FDB0}"/>
              </a:ext>
            </a:extLst>
          </p:cNvPr>
          <p:cNvGrpSpPr/>
          <p:nvPr userDrawn="1"/>
        </p:nvGrpSpPr>
        <p:grpSpPr>
          <a:xfrm>
            <a:off x="6876000" y="1358284"/>
            <a:ext cx="1787772" cy="288000"/>
            <a:chOff x="963273" y="2342097"/>
            <a:chExt cx="1787772" cy="288000"/>
          </a:xfrm>
        </p:grpSpPr>
        <p:pic>
          <p:nvPicPr>
            <p:cNvPr id="19" name="Image 18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E9EDA4B9-95AE-1161-6E2B-4D19D4913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72566A-0A75-874C-8ADE-90A75565CC25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04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83E4ED1-F046-0607-36DC-67B4321F12F9}"/>
              </a:ext>
            </a:extLst>
          </p:cNvPr>
          <p:cNvSpPr/>
          <p:nvPr userDrawn="1"/>
        </p:nvSpPr>
        <p:spPr>
          <a:xfrm>
            <a:off x="4735350" y="3204228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A7FC7ADA-8971-A681-A7D3-3658BD7AFA5F}"/>
              </a:ext>
            </a:extLst>
          </p:cNvPr>
          <p:cNvGrpSpPr/>
          <p:nvPr userDrawn="1"/>
        </p:nvGrpSpPr>
        <p:grpSpPr>
          <a:xfrm>
            <a:off x="6876000" y="3060228"/>
            <a:ext cx="1787772" cy="288000"/>
            <a:chOff x="963273" y="2342097"/>
            <a:chExt cx="1787772" cy="288000"/>
          </a:xfrm>
        </p:grpSpPr>
        <p:pic>
          <p:nvPicPr>
            <p:cNvPr id="23" name="Image 22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A94CC92C-6185-84DD-6E63-7EB955D78A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C6B3217-D89F-5435-B62C-FA55739EBBB3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05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1F8FDD8-3482-4B53-B6D1-4855B1478A92}"/>
              </a:ext>
            </a:extLst>
          </p:cNvPr>
          <p:cNvSpPr/>
          <p:nvPr userDrawn="1"/>
        </p:nvSpPr>
        <p:spPr>
          <a:xfrm>
            <a:off x="4735350" y="4906173"/>
            <a:ext cx="3780000" cy="1440000"/>
          </a:xfrm>
          <a:prstGeom prst="roundRect">
            <a:avLst>
              <a:gd name="adj" fmla="val 8586"/>
            </a:avLst>
          </a:prstGeom>
          <a:noFill/>
          <a:ln>
            <a:solidFill>
              <a:srgbClr val="565F8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CB39F1F-AB81-F657-221D-A52EDD8FF5FF}"/>
              </a:ext>
            </a:extLst>
          </p:cNvPr>
          <p:cNvGrpSpPr/>
          <p:nvPr userDrawn="1"/>
        </p:nvGrpSpPr>
        <p:grpSpPr>
          <a:xfrm>
            <a:off x="6876000" y="4762173"/>
            <a:ext cx="1787772" cy="288000"/>
            <a:chOff x="963273" y="2342097"/>
            <a:chExt cx="1787772" cy="288000"/>
          </a:xfrm>
        </p:grpSpPr>
        <p:pic>
          <p:nvPicPr>
            <p:cNvPr id="27" name="Image 26" descr="Une image contenant capture d’écran, Rectangle&#10;&#10;Le contenu généré par l’IA peut être incorrect.">
              <a:extLst>
                <a:ext uri="{FF2B5EF4-FFF2-40B4-BE49-F238E27FC236}">
                  <a16:creationId xmlns:a16="http://schemas.microsoft.com/office/drawing/2014/main" id="{5B73CD80-C8D2-C04E-0C96-2E3276C83D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273" y="2342097"/>
              <a:ext cx="1787772" cy="2880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EF71E-D215-2C2E-EFAD-6763B5FFDF16}"/>
                </a:ext>
              </a:extLst>
            </p:cNvPr>
            <p:cNvSpPr/>
            <p:nvPr userDrawn="1"/>
          </p:nvSpPr>
          <p:spPr>
            <a:xfrm>
              <a:off x="963273" y="2342097"/>
              <a:ext cx="1787772" cy="28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Séance 06</a:t>
              </a:r>
            </a:p>
          </p:txBody>
        </p:sp>
      </p:grpSp>
      <p:sp>
        <p:nvSpPr>
          <p:cNvPr id="2" name="Espace réservé du texte 29">
            <a:extLst>
              <a:ext uri="{FF2B5EF4-FFF2-40B4-BE49-F238E27FC236}">
                <a16:creationId xmlns:a16="http://schemas.microsoft.com/office/drawing/2014/main" id="{C7615D05-760F-5459-4F8E-1CF5EDB8AF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3610" y="151200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0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8400896-B348-E5C1-B9FC-5CB0523109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610" y="3209330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29" name="Espace réservé du texte 29">
            <a:extLst>
              <a:ext uri="{FF2B5EF4-FFF2-40B4-BE49-F238E27FC236}">
                <a16:creationId xmlns:a16="http://schemas.microsoft.com/office/drawing/2014/main" id="{D53A59A5-B33B-614B-D743-FB8C0BB852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3610" y="4911275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1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153E3310-842C-57DB-DE50-3B4B74672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8960" y="3204228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1" name="Espace réservé du texte 29">
            <a:extLst>
              <a:ext uri="{FF2B5EF4-FFF2-40B4-BE49-F238E27FC236}">
                <a16:creationId xmlns:a16="http://schemas.microsoft.com/office/drawing/2014/main" id="{E431787E-F15B-5728-2A25-45776ECDE5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38960" y="4906173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D5CE94EE-E532-793C-25E0-3E866F0519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960" y="1502284"/>
            <a:ext cx="3780000" cy="1440000"/>
          </a:xfrm>
          <a:prstGeom prst="rect">
            <a:avLst/>
          </a:prstGeom>
        </p:spPr>
        <p:txBody>
          <a:bodyPr tIns="180000"/>
          <a:lstStyle>
            <a:lvl1pPr marL="355600" indent="-355600" algn="r" rtl="1">
              <a:buFont typeface="Wingdings" panose="05000000000000000000" pitchFamily="2" charset="2"/>
              <a:buChar char=""/>
              <a:defRPr sz="18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 marL="685800" indent="-228600" algn="r" rtl="1">
              <a:buFont typeface="Wingdings" panose="05000000000000000000" pitchFamily="2" charset="2"/>
              <a:buChar char=""/>
              <a:defRPr sz="16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 algn="r" rtl="1">
              <a:defRPr sz="14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 algn="r" rtl="1">
              <a:defRPr sz="1200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37224288"/>
      </p:ext>
    </p:extLst>
  </p:cSld>
  <p:clrMapOvr>
    <a:masterClrMapping/>
  </p:clrMapOvr>
  <p:transition spd="slow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78289521"/>
      </p:ext>
    </p:extLst>
  </p:cSld>
  <p:clrMapOvr>
    <a:masterClrMapping/>
  </p:clrMapOvr>
  <p:transition spd="slow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91204023"/>
      </p:ext>
    </p:extLst>
  </p:cSld>
  <p:clrMapOvr>
    <a:masterClrMapping/>
  </p:clrMapOvr>
  <p:transition spd="slow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67143203"/>
      </p:ext>
    </p:extLst>
  </p:cSld>
  <p:clrMapOvr>
    <a:masterClrMapping/>
  </p:clrMapOvr>
  <p:transition spd="slow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75963071"/>
      </p:ext>
    </p:extLst>
  </p:cSld>
  <p:clrMapOvr>
    <a:masterClrMapping/>
  </p:clrMapOvr>
  <p:transition spd="slow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25551439"/>
      </p:ext>
    </p:extLst>
  </p:cSld>
  <p:clrMapOvr>
    <a:masterClrMapping/>
  </p:clrMapOvr>
  <p:transition spd="slow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23408298"/>
      </p:ext>
    </p:extLst>
  </p:cSld>
  <p:clrMapOvr>
    <a:masterClrMapping/>
  </p:clrMapOvr>
  <p:transition spd="slow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12978112"/>
      </p:ext>
    </p:extLst>
  </p:cSld>
  <p:clrMapOvr>
    <a:masterClrMapping/>
  </p:clrMapOvr>
  <p:transition spd="slow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99304295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07697446"/>
      </p:ext>
    </p:extLst>
  </p:cSld>
  <p:clrMapOvr>
    <a:masterClrMapping/>
  </p:clrMapOvr>
  <p:transition spd="slow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00651660"/>
      </p:ext>
    </p:extLst>
  </p:cSld>
  <p:clrMapOvr>
    <a:masterClrMapping/>
  </p:clrMapOvr>
  <p:transition spd="slow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66693932"/>
      </p:ext>
    </p:extLst>
  </p:cSld>
  <p:clrMapOvr>
    <a:masterClrMapping/>
  </p:clrMapOvr>
  <p:transition spd="slow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42101173"/>
      </p:ext>
    </p:extLst>
  </p:cSld>
  <p:clrMapOvr>
    <a:masterClrMapping/>
  </p:clrMapOvr>
  <p:transition spd="slow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35659028"/>
      </p:ext>
    </p:extLst>
  </p:cSld>
  <p:clrMapOvr>
    <a:masterClrMapping/>
  </p:clrMapOvr>
  <p:transition spd="slow"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7129415"/>
      </p:ext>
    </p:extLst>
  </p:cSld>
  <p:clrMapOvr>
    <a:masterClrMapping/>
  </p:clrMapOvr>
  <p:transition spd="slow"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78016566"/>
      </p:ext>
    </p:extLst>
  </p:cSld>
  <p:clrMapOvr>
    <a:masterClrMapping/>
  </p:clrMapOvr>
  <p:transition spd="slow"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78097801"/>
      </p:ext>
    </p:extLst>
  </p:cSld>
  <p:clrMapOvr>
    <a:masterClrMapping/>
  </p:clrMapOvr>
  <p:transition spd="slow"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922335"/>
      </p:ext>
    </p:extLst>
  </p:cSld>
  <p:clrMapOvr>
    <a:masterClrMapping/>
  </p:clrMapOvr>
  <p:transition spd="slow"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0641637"/>
      </p:ext>
    </p:extLst>
  </p:cSld>
  <p:clrMapOvr>
    <a:masterClrMapping/>
  </p:clrMapOvr>
  <p:transition spd="slow"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97247916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653240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20495913"/>
      </p:ext>
    </p:extLst>
  </p:cSld>
  <p:clrMapOvr>
    <a:masterClrMapping/>
  </p:clrMapOvr>
  <p:transition spd="slow"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85985330"/>
      </p:ext>
    </p:extLst>
  </p:cSld>
  <p:clrMapOvr>
    <a:masterClrMapping/>
  </p:clrMapOvr>
  <p:transition spd="slow"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15041906"/>
      </p:ext>
    </p:extLst>
  </p:cSld>
  <p:clrMapOvr>
    <a:masterClrMapping/>
  </p:clrMapOvr>
  <p:transition spd="slow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76487894"/>
      </p:ext>
    </p:extLst>
  </p:cSld>
  <p:clrMapOvr>
    <a:masterClrMapping/>
  </p:clrMapOvr>
  <p:transition spd="slow"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7559584"/>
      </p:ext>
    </p:extLst>
  </p:cSld>
  <p:clrMapOvr>
    <a:masterClrMapping/>
  </p:clrMapOvr>
  <p:transition spd="slow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_Voc_Act_01_Mascotte" userDrawn="1">
  <p:cSld name="3_Voc_Act_01_Mascotte"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223"/>
          <p:cNvSpPr txBox="1"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Dosis Medium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1" name="Google Shape;791;p223"/>
          <p:cNvSpPr>
            <a:spLocks noGrp="1"/>
          </p:cNvSpPr>
          <p:nvPr>
            <p:ph type="media" idx="3"/>
          </p:nvPr>
        </p:nvSpPr>
        <p:spPr>
          <a:xfrm>
            <a:off x="1697307" y="1660200"/>
            <a:ext cx="26325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" name="Google Shape;1318;p6">
            <a:extLst>
              <a:ext uri="{FF2B5EF4-FFF2-40B4-BE49-F238E27FC236}">
                <a16:creationId xmlns:a16="http://schemas.microsoft.com/office/drawing/2014/main" id="{864A84C5-B19E-C315-DE6A-F76A6E423EF2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960105" y="719856"/>
            <a:ext cx="828000" cy="828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3" name="Google Shape;791;p223">
            <a:extLst>
              <a:ext uri="{FF2B5EF4-FFF2-40B4-BE49-F238E27FC236}">
                <a16:creationId xmlns:a16="http://schemas.microsoft.com/office/drawing/2014/main" id="{0243A2A1-CE22-EFA1-F587-695EE0425A50}"/>
              </a:ext>
            </a:extLst>
          </p:cNvPr>
          <p:cNvSpPr>
            <a:spLocks noGrp="1"/>
          </p:cNvSpPr>
          <p:nvPr>
            <p:ph type="media" idx="11"/>
          </p:nvPr>
        </p:nvSpPr>
        <p:spPr>
          <a:xfrm>
            <a:off x="4814193" y="1660200"/>
            <a:ext cx="26325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125"/>
              <a:buFont typeface="Arial"/>
              <a:buChar char="•"/>
              <a:defRPr sz="11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281"/>
              </a:spcBef>
              <a:spcAft>
                <a:spcPts val="0"/>
              </a:spcAft>
              <a:buClr>
                <a:schemeClr val="dk1"/>
              </a:buClr>
              <a:buSzPts val="1013"/>
              <a:buFont typeface="Arial"/>
              <a:buChar char="•"/>
              <a:defRPr sz="101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850963"/>
      </p:ext>
    </p:extLst>
  </p:cSld>
  <p:clrMapOvr>
    <a:masterClrMapping/>
  </p:clrMapOvr>
  <p:transition spd="slow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EB84C65-C0CD-509C-5882-6B5080E3C774}"/>
              </a:ext>
            </a:extLst>
          </p:cNvPr>
          <p:cNvSpPr/>
          <p:nvPr userDrawn="1"/>
        </p:nvSpPr>
        <p:spPr>
          <a:xfrm>
            <a:off x="628650" y="2955833"/>
            <a:ext cx="7886699" cy="2197281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38717F7-3530-3848-5049-823662AA1055}"/>
              </a:ext>
            </a:extLst>
          </p:cNvPr>
          <p:cNvSpPr/>
          <p:nvPr userDrawn="1"/>
        </p:nvSpPr>
        <p:spPr>
          <a:xfrm>
            <a:off x="628650" y="2955833"/>
            <a:ext cx="7886700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fr-FR" dirty="0">
              <a:solidFill>
                <a:srgbClr val="CAF2F4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F53062B-A80E-51FD-E3E2-B6E6F2B359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13143" r="-13143"/>
          <a:stretch>
            <a:fillRect/>
          </a:stretch>
        </p:blipFill>
        <p:spPr>
          <a:xfrm>
            <a:off x="7967489" y="3027833"/>
            <a:ext cx="5364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4741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0_Titre et contenu libre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15686-FD6D-D9AF-A708-1A5B6B357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50012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sz="40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95664875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Disposition personnalisé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8F9AB80-4A33-6DF2-80E1-E8A656E98251}"/>
              </a:ext>
            </a:extLst>
          </p:cNvPr>
          <p:cNvSpPr/>
          <p:nvPr userDrawn="1"/>
        </p:nvSpPr>
        <p:spPr>
          <a:xfrm>
            <a:off x="628650" y="1260630"/>
            <a:ext cx="5040000" cy="5060272"/>
          </a:xfrm>
          <a:prstGeom prst="roundRect">
            <a:avLst>
              <a:gd name="adj" fmla="val 9429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latin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67F1E7F-FCB1-DB7F-AD96-871BB190B7CC}"/>
              </a:ext>
            </a:extLst>
          </p:cNvPr>
          <p:cNvSpPr/>
          <p:nvPr userDrawn="1"/>
        </p:nvSpPr>
        <p:spPr>
          <a:xfrm>
            <a:off x="5995350" y="1260630"/>
            <a:ext cx="2520000" cy="5060272"/>
          </a:xfrm>
          <a:prstGeom prst="roundRect">
            <a:avLst>
              <a:gd name="adj" fmla="val 14501"/>
            </a:avLst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latin typeface="Microsoft Uighur" panose="02000000000000000000" pitchFamily="2" charset="-78"/>
            </a:endParaRPr>
          </a:p>
        </p:txBody>
      </p:sp>
      <p:sp>
        <p:nvSpPr>
          <p:cNvPr id="5" name="Organigramme : Terminateur 4">
            <a:extLst>
              <a:ext uri="{FF2B5EF4-FFF2-40B4-BE49-F238E27FC236}">
                <a16:creationId xmlns:a16="http://schemas.microsoft.com/office/drawing/2014/main" id="{E7643A20-C4D8-BF9C-F3EA-CFA7DD48D04A}"/>
              </a:ext>
            </a:extLst>
          </p:cNvPr>
          <p:cNvSpPr/>
          <p:nvPr userDrawn="1"/>
        </p:nvSpPr>
        <p:spPr>
          <a:xfrm>
            <a:off x="25186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defTabSz="914400" rtl="1" eaLnBrk="1" fontAlgn="auto" latinLnBrk="0" hangingPunct="1">
              <a:buClrTx/>
              <a:buSzTx/>
              <a:buFontTx/>
              <a:buNone/>
              <a:tabLst/>
            </a:pPr>
            <a:r>
              <a:rPr kumimoji="0" lang="ar-MA" sz="2800" b="1" kern="1200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kumimoji="0" lang="fr-MA" sz="2800" b="1" kern="1200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F964E87D-23E0-5741-8A85-DF37CDECA766}"/>
              </a:ext>
            </a:extLst>
          </p:cNvPr>
          <p:cNvSpPr/>
          <p:nvPr userDrawn="1"/>
        </p:nvSpPr>
        <p:spPr>
          <a:xfrm>
            <a:off x="6625350" y="108447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الوسائط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474F71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Espace réservé pour une image  7">
            <a:extLst>
              <a:ext uri="{FF2B5EF4-FFF2-40B4-BE49-F238E27FC236}">
                <a16:creationId xmlns:a16="http://schemas.microsoft.com/office/drawing/2014/main" id="{A8646258-A959-F600-2206-2BA41D6E1A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686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1" name="Espace réservé pour une image  7">
            <a:extLst>
              <a:ext uri="{FF2B5EF4-FFF2-40B4-BE49-F238E27FC236}">
                <a16:creationId xmlns:a16="http://schemas.microsoft.com/office/drawing/2014/main" id="{A2FB6A86-22A2-ABA9-807D-F094A02D552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7200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2" name="Espace réservé pour une image  7">
            <a:extLst>
              <a:ext uri="{FF2B5EF4-FFF2-40B4-BE49-F238E27FC236}">
                <a16:creationId xmlns:a16="http://schemas.microsoft.com/office/drawing/2014/main" id="{3EE87273-A98E-CCCC-1BDB-328EFFAD7D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686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3" name="Espace réservé pour une image  7">
            <a:extLst>
              <a:ext uri="{FF2B5EF4-FFF2-40B4-BE49-F238E27FC236}">
                <a16:creationId xmlns:a16="http://schemas.microsoft.com/office/drawing/2014/main" id="{7AD4F6F3-9513-39A0-216F-D043ED7FE8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7200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4" name="Espace réservé pour une image  7">
            <a:extLst>
              <a:ext uri="{FF2B5EF4-FFF2-40B4-BE49-F238E27FC236}">
                <a16:creationId xmlns:a16="http://schemas.microsoft.com/office/drawing/2014/main" id="{BB6323A4-20B8-421E-0E1D-FF08D031FD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35350" y="1573748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15" name="Espace réservé pour une image  7">
            <a:extLst>
              <a:ext uri="{FF2B5EF4-FFF2-40B4-BE49-F238E27FC236}">
                <a16:creationId xmlns:a16="http://schemas.microsoft.com/office/drawing/2014/main" id="{5603BEB0-4315-EADB-F7A0-F4E441E48AD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35350" y="4018773"/>
            <a:ext cx="1440000" cy="1440000"/>
          </a:xfrm>
          <a:prstGeom prst="ellipse">
            <a:avLst/>
          </a:prstGeom>
          <a:ln w="76200">
            <a:solidFill>
              <a:srgbClr val="A1A6BC"/>
            </a:solidFill>
          </a:ln>
        </p:spPr>
        <p:txBody>
          <a:bodyPr/>
          <a:lstStyle>
            <a:lvl1pPr>
              <a:defRPr>
                <a:latin typeface="Microsoft Uighur" panose="02000000000000000000" pitchFamily="2" charset="-78"/>
              </a:defRPr>
            </a:lvl1pPr>
          </a:lstStyle>
          <a:p>
            <a:endParaRPr lang="fr-MA" dirty="0"/>
          </a:p>
        </p:txBody>
      </p:sp>
      <p:sp>
        <p:nvSpPr>
          <p:cNvPr id="20" name="Espace réservé du texte 13">
            <a:extLst>
              <a:ext uri="{FF2B5EF4-FFF2-40B4-BE49-F238E27FC236}">
                <a16:creationId xmlns:a16="http://schemas.microsoft.com/office/drawing/2014/main" id="{49FEEAA2-EA63-3F6E-D9F6-D68810723F9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1856" y="3146082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21" name="Espace réservé du texte 13">
            <a:extLst>
              <a:ext uri="{FF2B5EF4-FFF2-40B4-BE49-F238E27FC236}">
                <a16:creationId xmlns:a16="http://schemas.microsoft.com/office/drawing/2014/main" id="{23ECC305-C4E9-31F3-9A5E-341F36046FE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7520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24" name="Espace réservé du texte 13">
            <a:extLst>
              <a:ext uri="{FF2B5EF4-FFF2-40B4-BE49-F238E27FC236}">
                <a16:creationId xmlns:a16="http://schemas.microsoft.com/office/drawing/2014/main" id="{109CABDE-5387-A0F5-C62F-19585A7389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556" y="3154374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36" name="Espace réservé du texte 13">
            <a:extLst>
              <a:ext uri="{FF2B5EF4-FFF2-40B4-BE49-F238E27FC236}">
                <a16:creationId xmlns:a16="http://schemas.microsoft.com/office/drawing/2014/main" id="{CF24539A-8A0C-283E-DB87-624BD585613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4455" y="5606678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37" name="Espace réservé du texte 13">
            <a:extLst>
              <a:ext uri="{FF2B5EF4-FFF2-40B4-BE49-F238E27FC236}">
                <a16:creationId xmlns:a16="http://schemas.microsoft.com/office/drawing/2014/main" id="{708B5967-E1E4-5C15-5A52-9F7844834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6780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  <p:sp>
        <p:nvSpPr>
          <p:cNvPr id="38" name="Espace réservé du texte 13">
            <a:extLst>
              <a:ext uri="{FF2B5EF4-FFF2-40B4-BE49-F238E27FC236}">
                <a16:creationId xmlns:a16="http://schemas.microsoft.com/office/drawing/2014/main" id="{12B9E12D-2268-AEF6-BF3F-EBBAD22481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1155" y="5614970"/>
            <a:ext cx="2033588" cy="547687"/>
          </a:xfrm>
          <a:prstGeom prst="rect">
            <a:avLst/>
          </a:prstGeom>
          <a:solidFill>
            <a:srgbClr val="ECF8FB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algn="ctr" rtl="1">
              <a:buNone/>
              <a:defRPr sz="200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  <a:lvl2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2pPr>
            <a:lvl3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3pPr>
            <a:lvl4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4pPr>
            <a:lvl5pPr>
              <a:buNone/>
              <a:defRPr>
                <a:latin typeface="Microsoft Uighur" panose="02000000000000000000" pitchFamily="2" charset="-78"/>
                <a:cs typeface="Microsoft Uighur" panose="02000000000000000000" pitchFamily="2" charset="-78"/>
              </a:defRPr>
            </a:lvl5pPr>
          </a:lstStyle>
          <a:p>
            <a:pPr lvl="0"/>
            <a:r>
              <a:rPr lang="fr-FR" dirty="0"/>
              <a:t>Cliquez pour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61094462"/>
      </p:ext>
    </p:extLst>
  </p:cSld>
  <p:clrMapOvr>
    <a:masterClrMapping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43837670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64295952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83730861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73278252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01521779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5136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04948826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75983599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85359620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15113768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670749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52296807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4161429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ED574AA3-B351-6E81-47C1-AE4FFFE36E29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479323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C16BD22B-8A37-1A44-3B56-1FFE388CB895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759312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6356B9C-DDC6-0D39-05E4-6D75382B79D2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039301" y="209293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05556257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76316290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85899420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29098113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00003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43745813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32553791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49219010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39338896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84920228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37380857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72223073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34002486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22" y="756000"/>
            <a:ext cx="6840000" cy="612000"/>
          </a:xfrm>
        </p:spPr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197ED421-FA03-EE08-7A45-DC1F5DB40FB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43232904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AAE1FD6-FA32-E9C2-3B4E-D7EA7311570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75594859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85292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rtl="1">
              <a:defRPr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pour une image  16">
            <a:extLst>
              <a:ext uri="{FF2B5EF4-FFF2-40B4-BE49-F238E27FC236}">
                <a16:creationId xmlns:a16="http://schemas.microsoft.com/office/drawing/2014/main" id="{AC7F337F-3560-9C7B-95FB-EAD532B0642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87796415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E6071AB2-FD89-6999-6BF2-6CCE861AFA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72361347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9313EEE-B6BD-1BA7-BADF-2E5354036BF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10505246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2892FE-936C-FF4D-A116-9CE2F3D567B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9887158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6899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551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225555" y="1661629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C68813DF-B21E-B042-7209-2BDBC9D34EB3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899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pour une image  14">
            <a:extLst>
              <a:ext uri="{FF2B5EF4-FFF2-40B4-BE49-F238E27FC236}">
                <a16:creationId xmlns:a16="http://schemas.microsoft.com/office/drawing/2014/main" id="{9B10FE9B-0F21-581A-1B4E-D631230494E0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3551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34A4715C-3DAE-D49B-53C3-8A2CEEFE437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225555" y="329589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14">
            <a:extLst>
              <a:ext uri="{FF2B5EF4-FFF2-40B4-BE49-F238E27FC236}">
                <a16:creationId xmlns:a16="http://schemas.microsoft.com/office/drawing/2014/main" id="{7F223E00-5735-BD46-CC20-E6FA82ECED63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6899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5D506AF-06A3-C04A-7D27-3D3AB9F7245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3551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2A8C417-C281-7590-57E3-25CA49255FCF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5225555" y="4925888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32F0DFEC-A9E5-DC8D-C232-E2AFC7F070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8292992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70477A-0E04-9246-F13C-F07BEB34CF8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1354589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D554B0B8-4CC4-DB73-565A-ED295FC3E45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61500203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A598A812-1A48-52B0-FC1D-A565B8E90C7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34106011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1882EBB-2DBD-68BA-5DBD-D89EE7AD7D7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8868348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59E99C9-2072-2F56-B1B7-33FB969FAC1D}"/>
              </a:ext>
            </a:extLst>
          </p:cNvPr>
          <p:cNvSpPr>
            <a:spLocks noGrp="1" noChangeAspect="1"/>
          </p:cNvSpPr>
          <p:nvPr>
            <p:ph type="pic" sz="quarter" idx="3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29345941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07819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A0F7819-9964-A31B-4633-13A7E8E86F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33181145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470AE5D-CB82-E085-7F8E-DE83285A7CF3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36758304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48A1F5B7-D3F9-C909-EFB4-2DAE15E0AF6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73050684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1C42F411-175E-9E6D-D29B-7EAC7E24CF9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81298996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A8877E5-AC23-C627-8AF0-21907F62BC6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66812711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19696973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60064233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50221207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06889570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91889393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80529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05282925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54306647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17705656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66995364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7873294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73206887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74264815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13186119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10737129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55861848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74662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50800682"/>
      </p:ext>
    </p:extLst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18846102"/>
      </p:ext>
    </p:extLst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72003919"/>
      </p:ext>
    </p:extLst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8557453"/>
      </p:ext>
    </p:extLst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39708493"/>
      </p:ext>
    </p:extLst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62787228"/>
      </p:ext>
    </p:extLst>
  </p:cSld>
  <p:clrMapOvr>
    <a:masterClrMapping/>
  </p:clrMapOvr>
  <p:transition spd="slow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19975471"/>
      </p:ext>
    </p:extLst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bg>
      <p:bgPr>
        <a:blipFill dpi="0" rotWithShape="1">
          <a:blip r:embed="rId2">
            <a:lum/>
          </a:blip>
          <a:srcRect/>
          <a:stretch>
            <a:fillRect l="-1000" t="-1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895086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 rtl="1">
              <a:defRPr lang="fr-MA" sz="3600" b="1">
                <a:solidFill>
                  <a:srgbClr val="565F88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0" algn="ctr"/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85518412"/>
      </p:ext>
    </p:extLst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613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14949830"/>
      </p:ext>
    </p:extLst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598C516-D98D-DBF9-3F71-DFEB0161C87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58801827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90610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Vidé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1692000" y="2026860"/>
            <a:ext cx="5760000" cy="301715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9926949A-F877-393A-0235-737EC4E29E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1999" y="5400000"/>
            <a:ext cx="5760000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28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EEF34296-E850-0AEB-BB92-43EC46A1102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66801278"/>
      </p:ext>
    </p:extLst>
  </p:cSld>
  <p:clrMapOvr>
    <a:masterClrMapping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 rtl="1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132558-3F75-CB4C-D531-27315320B88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9094106"/>
      </p:ext>
    </p:extLst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12" name="Espace réservé de l'élément multimédia 11">
            <a:extLst>
              <a:ext uri="{FF2B5EF4-FFF2-40B4-BE49-F238E27FC236}">
                <a16:creationId xmlns:a16="http://schemas.microsoft.com/office/drawing/2014/main" id="{F829FF4F-B5FF-57C3-494A-3084F0422CA9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360000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E1E0570-45E7-D32C-C3AF-C520C3495A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87546450"/>
      </p:ext>
    </p:extLst>
  </p:cSld>
  <p:clrMapOvr>
    <a:masterClrMapping/>
  </p:clrMapOvr>
  <p:transition spd="slow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600450" y="2340000"/>
            <a:ext cx="468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5D16DE4-155A-6638-E7CE-E7A28AA4B60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65264853"/>
      </p:ext>
    </p:extLst>
  </p:cSld>
  <p:clrMapOvr>
    <a:masterClrMapping/>
  </p:clrMapOvr>
  <p:transition spd="slow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324D1A-D9D9-B5ED-B73D-27AA0C2A986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72978158"/>
      </p:ext>
    </p:extLst>
  </p:cSld>
  <p:clrMapOvr>
    <a:masterClrMapping/>
  </p:clrMapOvr>
  <p:transition spd="slow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B76699B-E059-47DC-DE0E-BA72358357D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93685435"/>
      </p:ext>
    </p:extLst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844356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32698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821040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809383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355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32697" y="4573417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210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809383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FAFC7B-FA92-DE4F-26F0-9F5500C9501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32641840"/>
      </p:ext>
    </p:extLst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856412"/>
            <a:ext cx="1620000" cy="1607588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Modern Love" panose="04090805081005020601" pitchFamily="8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803C138-D469-2A4F-DFF7-7BDE3B1200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96340375"/>
      </p:ext>
    </p:extLst>
  </p:cSld>
  <p:clrMapOvr>
    <a:masterClrMapping/>
  </p:clrMapOvr>
  <p:transition spd="slow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7628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87279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6931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26582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628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7279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6931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82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0D6A5E2-01C6-D590-C3C3-E3E3120C435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77222693"/>
      </p:ext>
    </p:extLst>
  </p:cSld>
  <p:clrMapOvr>
    <a:masterClrMapping/>
  </p:clrMapOvr>
  <p:transition spd="slow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22CA7E9F-9679-5248-AEE2-BF953C8E6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99841075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0955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12620F5-42B6-A595-4B8A-576787B826D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81481351"/>
      </p:ext>
    </p:extLst>
  </p:cSld>
  <p:clrMapOvr>
    <a:masterClrMapping/>
  </p:clrMapOvr>
  <p:transition spd="slow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rtl="1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0870748-DEBB-7999-E4EA-5505C8D576A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36974477"/>
      </p:ext>
    </p:extLst>
  </p:cSld>
  <p:clrMapOvr>
    <a:masterClrMapping/>
  </p:clrMapOvr>
  <p:transition spd="slow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A90A1F0-EDD6-9649-9002-A9FD386E735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37699726"/>
      </p:ext>
    </p:extLst>
  </p:cSld>
  <p:clrMapOvr>
    <a:masterClrMapping/>
  </p:clrMapOvr>
  <p:transition spd="slow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>
            <a:lvl1pPr algn="r" rtl="1">
              <a:defRPr/>
            </a:lvl1pPr>
          </a:lstStyle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1AD089D0-4BDB-8D43-FA23-9FA976E0B15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40994693"/>
      </p:ext>
    </p:extLst>
  </p:cSld>
  <p:clrMapOvr>
    <a:masterClrMapping/>
  </p:clrMapOvr>
  <p:transition spd="slow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>
            <a:lvl1pPr>
              <a:defRPr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5822825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26" name="Espace réservé du texte 14">
            <a:extLst>
              <a:ext uri="{FF2B5EF4-FFF2-40B4-BE49-F238E27FC236}">
                <a16:creationId xmlns:a16="http://schemas.microsoft.com/office/drawing/2014/main" id="{24C4BDD6-3530-4D8F-6435-7481BF63741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3970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28318D23-D16D-A34E-43C5-131B2D3880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2312" y="3662239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8" name="Espace réservé du texte 14">
            <a:extLst>
              <a:ext uri="{FF2B5EF4-FFF2-40B4-BE49-F238E27FC236}">
                <a16:creationId xmlns:a16="http://schemas.microsoft.com/office/drawing/2014/main" id="{47B1FA81-6AC5-8E1B-72FC-38B38A0A958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760654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CCC34425-40DA-F506-8846-6105F3AC1D2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748998" y="3660822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BA00AE2-C86C-3D6D-92AA-E480DC9D0F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33826003"/>
      </p:ext>
    </p:extLst>
  </p:cSld>
  <p:clrMapOvr>
    <a:masterClrMapping/>
  </p:clrMapOvr>
  <p:transition spd="slow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0C12247A-5948-0FCF-AEE1-F51137CFB6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88038617"/>
      </p:ext>
    </p:extLst>
  </p:cSld>
  <p:clrMapOvr>
    <a:masterClrMapping/>
  </p:clrMapOvr>
  <p:transition spd="slow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rtl="1">
              <a:defRPr sz="1600"/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oundRect">
            <a:avLst/>
          </a:prstGeom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9803E514-510A-9012-E9F3-2DEA0C1AD84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86995238"/>
      </p:ext>
    </p:extLst>
  </p:cSld>
  <p:clrMapOvr>
    <a:masterClrMapping/>
  </p:clrMapOvr>
  <p:transition spd="slow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 rtl="1"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1BB9A80-61E4-8F44-A39C-C9F0A149E4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46492437"/>
      </p:ext>
    </p:extLst>
  </p:cSld>
  <p:clrMapOvr>
    <a:masterClrMapping/>
  </p:clrMapOvr>
  <p:transition spd="slow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30A277E-2BC7-C3E2-8989-08599FC0B9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87156" y="2240177"/>
            <a:ext cx="6169687" cy="11888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DC4AF98-2B3D-2D34-232F-CF1DDA6BA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87156" y="3667318"/>
            <a:ext cx="6169687" cy="120711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AB1D0D-E890-7F0B-DAD8-7146D4ACACF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487156" y="5113317"/>
            <a:ext cx="6169687" cy="1201016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25" name="Espace réservé du texte 13">
            <a:extLst>
              <a:ext uri="{FF2B5EF4-FFF2-40B4-BE49-F238E27FC236}">
                <a16:creationId xmlns:a16="http://schemas.microsoft.com/office/drawing/2014/main" id="{7D357DBE-F01D-F7D3-FEAE-6DB1B0739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68436" y="262191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9C822516-F43E-BECF-7CFF-8A084DC2ACCA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056000" y="2747910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184F1AD3-1CDF-AC37-6E9B-7B8B5731D6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1774" y="4061170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pour une image  26">
            <a:extLst>
              <a:ext uri="{FF2B5EF4-FFF2-40B4-BE49-F238E27FC236}">
                <a16:creationId xmlns:a16="http://schemas.microsoft.com/office/drawing/2014/main" id="{C64E9BAC-B4A7-262E-6139-2754B01E6D77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056000" y="4183874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3B1AE6D8-B704-87BC-C392-1092C3DAC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436" y="5516007"/>
            <a:ext cx="4860000" cy="79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7800" indent="-177800" algn="r" rtl="1">
              <a:buFont typeface="Wingdings" panose="05000000000000000000" pitchFamily="2" charset="2"/>
              <a:buChar char=""/>
              <a:defRPr sz="1200">
                <a:solidFill>
                  <a:srgbClr val="474F71"/>
                </a:solidFill>
                <a:latin typeface="Dosis Medium" pitchFamily="2" charset="0"/>
              </a:defRPr>
            </a:lvl1pPr>
            <a:lvl2pPr>
              <a:defRPr sz="1100">
                <a:solidFill>
                  <a:srgbClr val="474F71"/>
                </a:solidFill>
                <a:latin typeface="Dosis Medium" pitchFamily="2" charset="0"/>
              </a:defRPr>
            </a:lvl2pPr>
            <a:lvl3pPr>
              <a:defRPr sz="1050">
                <a:solidFill>
                  <a:srgbClr val="474F71"/>
                </a:solidFill>
                <a:latin typeface="Dosis Medium" pitchFamily="2" charset="0"/>
              </a:defRPr>
            </a:lvl3pPr>
            <a:lvl4pPr>
              <a:defRPr sz="1000">
                <a:solidFill>
                  <a:srgbClr val="474F71"/>
                </a:solidFill>
                <a:latin typeface="Dosis Medium" pitchFamily="2" charset="0"/>
              </a:defRPr>
            </a:lvl4pPr>
            <a:lvl5pPr>
              <a:defRPr sz="1000">
                <a:solidFill>
                  <a:srgbClr val="474F71"/>
                </a:solidFill>
                <a:latin typeface="Dosis Medium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pour une image  26">
            <a:extLst>
              <a:ext uri="{FF2B5EF4-FFF2-40B4-BE49-F238E27FC236}">
                <a16:creationId xmlns:a16="http://schemas.microsoft.com/office/drawing/2014/main" id="{B26BF465-B4F4-3D7D-ACF6-20566B03F777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056000" y="564200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9AA1E9B8-8D7E-91AE-321E-A93EF886D1A9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45886227"/>
      </p:ext>
    </p:extLst>
  </p:cSld>
  <p:clrMapOvr>
    <a:masterClrMapping/>
  </p:clrMapOvr>
  <p:transition spd="slow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EDC54C5-FB2A-6D1C-AC8A-C0BF2BDC3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59863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 rtl="1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B0F0">
                <a:alpha val="40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93635A3-1850-9582-694C-96DB620A94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68000"/>
            <a:ext cx="544953" cy="540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 userDrawn="1"/>
        </p:nvSpPr>
        <p:spPr>
          <a:xfrm>
            <a:off x="2376000" y="2160000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1. Présentation du Vocabulaire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365719" y="3643281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474F71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2.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365719" y="5123575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 algn="r" rtl="1"/>
            <a:r>
              <a:rPr lang="fr-MA" dirty="0"/>
              <a:t>3. Travail sur livret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 rot="1539327">
            <a:off x="7298796" y="2003629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 rot="1539327">
            <a:off x="7298796" y="3473285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 rot="1539327">
            <a:off x="7298796" y="4958117"/>
            <a:ext cx="540000" cy="540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r" rtl="1">
              <a:defRPr/>
            </a:lvl1pPr>
          </a:lstStyle>
          <a:p>
            <a:endParaRPr lang="fr-MA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FCB630B7-CE24-0E02-DF2E-6E0839F225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1410" y="254402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757575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402564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algn="r" rtl="1">
              <a:defRPr lang="fr-FR" sz="1200" dirty="0" smtClean="0">
                <a:solidFill>
                  <a:srgbClr val="474F71"/>
                </a:solidFill>
                <a:latin typeface="Dosis SemiBold" pitchFamily="2" charset="0"/>
              </a:defRPr>
            </a:lvl1pPr>
            <a:lvl2pPr algn="r" rtl="1">
              <a:defRPr lang="fr-FR" sz="1100" dirty="0" smtClean="0">
                <a:solidFill>
                  <a:srgbClr val="474F71"/>
                </a:solidFill>
                <a:latin typeface="Dosis SemiBold" pitchFamily="2" charset="0"/>
              </a:defRPr>
            </a:lvl2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</a:pPr>
            <a:r>
              <a:rPr lang="fr-FR" dirty="0"/>
              <a:t>Cliquez pour modifier les styles du texte du masque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rt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algn="r" rtl="1"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0C815ED3-0E84-E7A6-220F-EF5051A6B5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7924249" y="684000"/>
            <a:ext cx="900000" cy="900000"/>
          </a:xfrm>
          <a:prstGeom prst="rect">
            <a:avLst/>
          </a:prstGeom>
        </p:spPr>
        <p:txBody>
          <a:bodyPr/>
          <a:lstStyle>
            <a:lvl1pPr algn="r" rtl="1">
              <a:defRPr lang="fr-MA"/>
            </a:lvl1pPr>
          </a:lstStyle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6201899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image" Target="../media/image3.bin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19" Type="http://schemas.openxmlformats.org/officeDocument/2006/relationships/image" Target="../media/image3.bin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57.xml"/><Relationship Id="rId21" Type="http://schemas.openxmlformats.org/officeDocument/2006/relationships/slideLayout" Target="../slideLayouts/slideLayout75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5" Type="http://schemas.openxmlformats.org/officeDocument/2006/relationships/image" Target="../media/image3.bin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20" Type="http://schemas.openxmlformats.org/officeDocument/2006/relationships/slideLayout" Target="../slideLayouts/slideLayout74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23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73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Relationship Id="rId22" Type="http://schemas.openxmlformats.org/officeDocument/2006/relationships/slideLayout" Target="../slideLayouts/slideLayout7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1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0.xml"/><Relationship Id="rId21" Type="http://schemas.openxmlformats.org/officeDocument/2006/relationships/slideLayout" Target="../slideLayouts/slideLayout98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slideLayout" Target="../slideLayouts/slideLayout94.xml"/><Relationship Id="rId2" Type="http://schemas.openxmlformats.org/officeDocument/2006/relationships/slideLayout" Target="../slideLayouts/slideLayout79.xml"/><Relationship Id="rId16" Type="http://schemas.openxmlformats.org/officeDocument/2006/relationships/slideLayout" Target="../slideLayouts/slideLayout93.xml"/><Relationship Id="rId20" Type="http://schemas.openxmlformats.org/officeDocument/2006/relationships/slideLayout" Target="../slideLayouts/slideLayout97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24" Type="http://schemas.openxmlformats.org/officeDocument/2006/relationships/image" Target="../media/image3.bin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23" Type="http://schemas.openxmlformats.org/officeDocument/2006/relationships/theme" Target="../theme/theme6.xml"/><Relationship Id="rId10" Type="http://schemas.openxmlformats.org/officeDocument/2006/relationships/slideLayout" Target="../slideLayouts/slideLayout87.xml"/><Relationship Id="rId19" Type="http://schemas.openxmlformats.org/officeDocument/2006/relationships/slideLayout" Target="../slideLayouts/slideLayout96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Relationship Id="rId22" Type="http://schemas.openxmlformats.org/officeDocument/2006/relationships/slideLayout" Target="../slideLayouts/slideLayout9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12.jpg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18" Type="http://schemas.openxmlformats.org/officeDocument/2006/relationships/slideLayout" Target="../slideLayouts/slideLayout130.xml"/><Relationship Id="rId26" Type="http://schemas.openxmlformats.org/officeDocument/2006/relationships/theme" Target="../theme/theme8.xml"/><Relationship Id="rId3" Type="http://schemas.openxmlformats.org/officeDocument/2006/relationships/slideLayout" Target="../slideLayouts/slideLayout115.xml"/><Relationship Id="rId21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17" Type="http://schemas.openxmlformats.org/officeDocument/2006/relationships/slideLayout" Target="../slideLayouts/slideLayout129.xml"/><Relationship Id="rId25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14.xml"/><Relationship Id="rId16" Type="http://schemas.openxmlformats.org/officeDocument/2006/relationships/slideLayout" Target="../slideLayouts/slideLayout128.xml"/><Relationship Id="rId20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24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17.xml"/><Relationship Id="rId15" Type="http://schemas.openxmlformats.org/officeDocument/2006/relationships/slideLayout" Target="../slideLayouts/slideLayout127.xml"/><Relationship Id="rId23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22.xml"/><Relationship Id="rId19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slideLayout" Target="../slideLayouts/slideLayout126.xml"/><Relationship Id="rId22" Type="http://schemas.openxmlformats.org/officeDocument/2006/relationships/slideLayout" Target="../slideLayouts/slideLayout134.xml"/><Relationship Id="rId27" Type="http://schemas.openxmlformats.org/officeDocument/2006/relationships/image" Target="../media/image3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3BCD8-9868-4174-A461-8C04FAF3A9DD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60BE7-EAD2-4C3B-A9F2-B2A20B3BF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9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8111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93" r:id="rId2"/>
    <p:sldLayoutId id="214748379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186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59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39806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69211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32" r:id="rId19"/>
    <p:sldLayoutId id="2147483733" r:id="rId20"/>
    <p:sldLayoutId id="2147483734" r:id="rId21"/>
    <p:sldLayoutId id="2147483735" r:id="rId22"/>
    <p:sldLayoutId id="2147483762" r:id="rId23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64463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  <p:sldLayoutId id="2147483754" r:id="rId18"/>
    <p:sldLayoutId id="2147483755" r:id="rId19"/>
    <p:sldLayoutId id="2147483756" r:id="rId20"/>
    <p:sldLayoutId id="2147483757" r:id="rId21"/>
    <p:sldLayoutId id="2147483758" r:id="rId22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1633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373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5847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  <p:sldLayoutId id="2147483810" r:id="rId15"/>
    <p:sldLayoutId id="2147483811" r:id="rId16"/>
    <p:sldLayoutId id="2147483812" r:id="rId17"/>
    <p:sldLayoutId id="2147483813" r:id="rId18"/>
    <p:sldLayoutId id="2147483814" r:id="rId19"/>
    <p:sldLayoutId id="2147483815" r:id="rId20"/>
    <p:sldLayoutId id="2147483816" r:id="rId21"/>
    <p:sldLayoutId id="2147483817" r:id="rId22"/>
    <p:sldLayoutId id="2147483818" r:id="rId23"/>
    <p:sldLayoutId id="2147483819" r:id="rId24"/>
    <p:sldLayoutId id="2147483820" r:id="rId25"/>
  </p:sldLayoutIdLst>
  <p:transition spd="slow">
    <p:fade/>
  </p:transition>
  <p:txStyles>
    <p:titleStyle>
      <a:lvl1pPr algn="r" defTabSz="514337" rtl="1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33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bin"/><Relationship Id="rId3" Type="http://schemas.openxmlformats.org/officeDocument/2006/relationships/image" Target="../media/image33.png"/><Relationship Id="rId7" Type="http://schemas.openxmlformats.org/officeDocument/2006/relationships/image" Target="../media/image1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3.png"/><Relationship Id="rId7" Type="http://schemas.openxmlformats.org/officeDocument/2006/relationships/image" Target="../media/image42.bin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7.png"/><Relationship Id="rId7" Type="http://schemas.openxmlformats.org/officeDocument/2006/relationships/image" Target="../media/image3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1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30.png"/><Relationship Id="rId5" Type="http://schemas.openxmlformats.org/officeDocument/2006/relationships/image" Target="../media/image44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3.png"/><Relationship Id="rId7" Type="http://schemas.openxmlformats.org/officeDocument/2006/relationships/image" Target="../media/image4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3.png"/><Relationship Id="rId7" Type="http://schemas.openxmlformats.org/officeDocument/2006/relationships/image" Target="../media/image4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1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1.png"/><Relationship Id="rId7" Type="http://schemas.openxmlformats.org/officeDocument/2006/relationships/image" Target="../media/image1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1.png"/><Relationship Id="rId7" Type="http://schemas.openxmlformats.org/officeDocument/2006/relationships/image" Target="../media/image4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1.png"/><Relationship Id="rId7" Type="http://schemas.openxmlformats.org/officeDocument/2006/relationships/image" Target="../media/image1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3.png"/><Relationship Id="rId7" Type="http://schemas.openxmlformats.org/officeDocument/2006/relationships/image" Target="../media/image4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2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3.png"/><Relationship Id="rId7" Type="http://schemas.openxmlformats.org/officeDocument/2006/relationships/image" Target="../media/image4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2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3.png"/><Relationship Id="rId7" Type="http://schemas.openxmlformats.org/officeDocument/2006/relationships/image" Target="../media/image4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2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3.png"/><Relationship Id="rId7" Type="http://schemas.openxmlformats.org/officeDocument/2006/relationships/image" Target="../media/image4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2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3.png"/><Relationship Id="rId7" Type="http://schemas.openxmlformats.org/officeDocument/2006/relationships/image" Target="../media/image4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2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3.png"/><Relationship Id="rId7" Type="http://schemas.openxmlformats.org/officeDocument/2006/relationships/image" Target="../media/image4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2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3.png"/><Relationship Id="rId7" Type="http://schemas.openxmlformats.org/officeDocument/2006/relationships/image" Target="../media/image4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2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3.png"/><Relationship Id="rId7" Type="http://schemas.openxmlformats.org/officeDocument/2006/relationships/image" Target="../media/image5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2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3.png"/><Relationship Id="rId7" Type="http://schemas.openxmlformats.org/officeDocument/2006/relationships/image" Target="../media/image5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2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33.png"/><Relationship Id="rId5" Type="http://schemas.openxmlformats.org/officeDocument/2006/relationships/image" Target="../media/image27.png"/><Relationship Id="rId4" Type="http://schemas.microsoft.com/office/2007/relationships/hdphoto" Target="../media/hdphoto3.wdp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2.png"/><Relationship Id="rId7" Type="http://schemas.openxmlformats.org/officeDocument/2006/relationships/image" Target="../media/image1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3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2.png"/><Relationship Id="rId7" Type="http://schemas.openxmlformats.org/officeDocument/2006/relationships/image" Target="../media/image5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3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2.png"/><Relationship Id="rId7" Type="http://schemas.openxmlformats.org/officeDocument/2006/relationships/image" Target="../media/image5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openxmlformats.org/officeDocument/2006/relationships/image" Target="../media/image16.png"/><Relationship Id="rId4" Type="http://schemas.openxmlformats.org/officeDocument/2006/relationships/image" Target="../media/image34.png"/><Relationship Id="rId9" Type="http://schemas.openxmlformats.org/officeDocument/2006/relationships/image" Target="../media/image5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2.png"/><Relationship Id="rId7" Type="http://schemas.openxmlformats.org/officeDocument/2006/relationships/image" Target="../media/image5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openxmlformats.org/officeDocument/2006/relationships/image" Target="../media/image16.png"/><Relationship Id="rId4" Type="http://schemas.openxmlformats.org/officeDocument/2006/relationships/image" Target="../media/image34.png"/><Relationship Id="rId9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../media/image1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png"/><Relationship Id="rId5" Type="http://schemas.openxmlformats.org/officeDocument/2006/relationships/image" Target="../media/image10.png"/><Relationship Id="rId10" Type="http://schemas.microsoft.com/office/2007/relationships/hdphoto" Target="../media/hdphoto3.wdp"/><Relationship Id="rId4" Type="http://schemas.openxmlformats.org/officeDocument/2006/relationships/image" Target="../media/image25.png"/><Relationship Id="rId9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2.png"/><Relationship Id="rId7" Type="http://schemas.openxmlformats.org/officeDocument/2006/relationships/image" Target="../media/image5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3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2.png"/><Relationship Id="rId7" Type="http://schemas.openxmlformats.org/officeDocument/2006/relationships/image" Target="../media/image5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33.png"/><Relationship Id="rId5" Type="http://schemas.openxmlformats.org/officeDocument/2006/relationships/image" Target="../media/image34.png"/><Relationship Id="rId4" Type="http://schemas.openxmlformats.org/officeDocument/2006/relationships/image" Target="../media/image30.pn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1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34.png"/><Relationship Id="rId5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1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34.png"/><Relationship Id="rId5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30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62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5.png"/><Relationship Id="rId3" Type="http://schemas.microsoft.com/office/2007/relationships/media" Target="../media/media2.mp4"/><Relationship Id="rId7" Type="http://schemas.openxmlformats.org/officeDocument/2006/relationships/image" Target="../media/image30.png"/><Relationship Id="rId12" Type="http://schemas.openxmlformats.org/officeDocument/2006/relationships/image" Target="../media/image21.gi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33.png"/><Relationship Id="rId4" Type="http://schemas.openxmlformats.org/officeDocument/2006/relationships/video" Target="../media/media2.mp4"/><Relationship Id="rId9" Type="http://schemas.openxmlformats.org/officeDocument/2006/relationships/image" Target="../media/image32.pn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33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2.png"/><Relationship Id="rId11" Type="http://schemas.openxmlformats.org/officeDocument/2006/relationships/image" Target="../media/image38.jpeg"/><Relationship Id="rId5" Type="http://schemas.openxmlformats.org/officeDocument/2006/relationships/image" Target="../media/image31.png"/><Relationship Id="rId10" Type="http://schemas.openxmlformats.org/officeDocument/2006/relationships/image" Target="../media/image21.gif"/><Relationship Id="rId4" Type="http://schemas.openxmlformats.org/officeDocument/2006/relationships/image" Target="../media/image30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33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17.png"/><Relationship Id="rId4" Type="http://schemas.openxmlformats.org/officeDocument/2006/relationships/image" Target="../media/image30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1227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A2B60-D9D4-D8BB-D6A8-4940B0F0E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9E3F9B14-D88E-A64F-97BE-64F3DEFCD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b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أنادي على التلميذ : ..........................................................</a:t>
            </a:r>
            <a:b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</a:br>
            <a:endParaRPr lang="fr-FR" sz="2400" i="1" dirty="0"/>
          </a:p>
        </p:txBody>
      </p:sp>
      <p:pic>
        <p:nvPicPr>
          <p:cNvPr id="13" name="Espace réservé pour une image  12">
            <a:extLst>
              <a:ext uri="{FF2B5EF4-FFF2-40B4-BE49-F238E27FC236}">
                <a16:creationId xmlns:a16="http://schemas.microsoft.com/office/drawing/2014/main" id="{EB08A441-4C12-7A01-70E8-67878CFC157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75611"/>
            <a:ext cx="828000" cy="828000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A4490E0-B86D-2D9B-3EB3-61336D8625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8ADD6D2-EBAC-3F1D-C586-3FB13172997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D692684-EAC5-CC12-3E84-9FC2E7F5B57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8733073-5C6A-ED74-4C64-1ED1EC87690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6F511EF-25EB-648D-16A8-0DCB857ED1C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B920E9A-F3E9-DD01-E260-550315E158B9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00601FC-CE57-2106-23B9-E62206EC6FAA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C2EF95-3731-DC57-7EB7-2B1B62893880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8270A43-305A-93DE-D26E-DB0254246557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10811D9-CA72-9232-40E7-92CBF584F103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A44C557-32B3-EA61-4770-7DEBFC8075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751" y="1882456"/>
            <a:ext cx="8010838" cy="441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58847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E17E-D270-BECF-F7A1-E703E99F7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>
            <a:extLst>
              <a:ext uri="{FF2B5EF4-FFF2-40B4-BE49-F238E27FC236}">
                <a16:creationId xmlns:a16="http://schemas.microsoft.com/office/drawing/2014/main" id="{9C2C3513-8DEC-A6A3-9F9C-C29A11B0EC12}"/>
              </a:ext>
            </a:extLst>
          </p:cNvPr>
          <p:cNvSpPr txBox="1"/>
          <p:nvPr/>
        </p:nvSpPr>
        <p:spPr>
          <a:xfrm>
            <a:off x="3257752" y="1922569"/>
            <a:ext cx="26830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40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تَحَدّي ٱلطَّلاقَةِ</a:t>
            </a:r>
            <a:endParaRPr kumimoji="0" lang="fr-MA" sz="4000" b="1" i="0" u="none" strike="noStrike" kern="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C746586-78C4-2D4A-B070-B940D90ED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الفائزون بنجمة الطلاقة هم ........................................................................... </a:t>
            </a:r>
            <a:endParaRPr lang="fr-F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F085A0A-6FAD-FA8D-4CBE-5E575844E8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397F904-C185-4E30-0ACF-36D955A0C0D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7CEBEE2-5BF8-76D9-84D7-F686E0BE9A0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B7F24D6-F94C-F62E-7851-F1C67B439C90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32667DE-8A54-7B58-DC25-080AA48A97FF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8BB081B-843E-97B1-0E8F-E023E6E07E8D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54A449F-2873-10A1-B065-C008F76C9669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79C6B7B-0D05-6978-4633-6EF436597CE6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5269D3-DA6E-6ADC-4BEC-522A97B8590C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AD9C667-AB52-DB15-EC14-85F3B3B55F46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6" name="Joyful_Prize_Celebration_Animation">
            <a:hlinkClick r:id="" action="ppaction://media"/>
            <a:extLst>
              <a:ext uri="{FF2B5EF4-FFF2-40B4-BE49-F238E27FC236}">
                <a16:creationId xmlns:a16="http://schemas.microsoft.com/office/drawing/2014/main" id="{1BF335FF-8303-5D75-3DB9-ADD88D67C4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22027" r="21803"/>
          <a:stretch>
            <a:fillRect/>
          </a:stretch>
        </p:blipFill>
        <p:spPr>
          <a:xfrm>
            <a:off x="3724114" y="3140722"/>
            <a:ext cx="2604581" cy="26082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Espace réservé pour une image  10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3488377-C5CD-A491-8152-45D0D668F75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976953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E0DEB-E3FB-3A52-EB89-679F61A35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4B76AB8E-2B7A-DE5B-EFD3-38830F16A156}"/>
              </a:ext>
            </a:extLst>
          </p:cNvPr>
          <p:cNvSpPr txBox="1">
            <a:spLocks/>
          </p:cNvSpPr>
          <p:nvPr/>
        </p:nvSpPr>
        <p:spPr>
          <a:xfrm>
            <a:off x="1882949" y="2119871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endParaRPr lang="ar-MA" dirty="0"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56B25A93-CB9E-9CE2-E669-98A8DA8AC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331" y="2928962"/>
            <a:ext cx="5607866" cy="1405870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C1DB0CBF-CEA5-32AC-0B8C-7125714E60CB}"/>
              </a:ext>
            </a:extLst>
          </p:cNvPr>
          <p:cNvSpPr txBox="1">
            <a:spLocks/>
          </p:cNvSpPr>
          <p:nvPr/>
        </p:nvSpPr>
        <p:spPr>
          <a:xfrm>
            <a:off x="1855803" y="3429353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</a:pPr>
            <a:r>
              <a:rPr lang="ar-MA" sz="1600" b="1" dirty="0">
                <a:cs typeface="Microsoft Uighur" panose="02000000000000000000" pitchFamily="2" charset="-78"/>
              </a:rPr>
              <a:t> تثبيت وتوليف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BD22799-1DFC-C7A8-13F4-47E67297823A}"/>
              </a:ext>
            </a:extLst>
          </p:cNvPr>
          <p:cNvSpPr txBox="1"/>
          <p:nvPr/>
        </p:nvSpPr>
        <p:spPr>
          <a:xfrm>
            <a:off x="4985445" y="3065606"/>
            <a:ext cx="1417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r-MA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-  02 </a:t>
            </a:r>
            <a:r>
              <a:rPr lang="ar-MA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استماع وتحدث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E57AE066-BD9C-D85B-7405-192AC4B195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32029" y="3141058"/>
            <a:ext cx="536339" cy="540000"/>
          </a:xfrm>
          <a:prstGeom prst="rect">
            <a:avLst/>
          </a:prstGeom>
        </p:spPr>
      </p:pic>
      <p:pic>
        <p:nvPicPr>
          <p:cNvPr id="27" name="Espace réservé pour une image  20">
            <a:extLst>
              <a:ext uri="{FF2B5EF4-FFF2-40B4-BE49-F238E27FC236}">
                <a16:creationId xmlns:a16="http://schemas.microsoft.com/office/drawing/2014/main" id="{26D9FD3E-B69A-ECD6-C15D-E2F4C9083F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1530872" y="2946734"/>
            <a:ext cx="468000" cy="468000"/>
          </a:xfrm>
          <a:prstGeom prst="rect">
            <a:avLst/>
          </a:prstGeom>
        </p:spPr>
      </p:pic>
      <p:sp>
        <p:nvSpPr>
          <p:cNvPr id="23" name="Titre 3">
            <a:extLst>
              <a:ext uri="{FF2B5EF4-FFF2-40B4-BE49-F238E27FC236}">
                <a16:creationId xmlns:a16="http://schemas.microsoft.com/office/drawing/2014/main" id="{5FBA0BFF-9984-62B0-1871-52D46251F3AF}"/>
              </a:ext>
            </a:extLst>
          </p:cNvPr>
          <p:cNvSpPr txBox="1">
            <a:spLocks/>
          </p:cNvSpPr>
          <p:nvPr/>
        </p:nvSpPr>
        <p:spPr>
          <a:xfrm>
            <a:off x="628650" y="1611899"/>
            <a:ext cx="78867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3600" b="1" kern="1200">
                <a:solidFill>
                  <a:srgbClr val="565F88"/>
                </a:solidFill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rgbClr val="424D7B"/>
                </a:solidFill>
              </a:rPr>
              <a:t>استماع وتحدث</a:t>
            </a:r>
            <a:endParaRPr lang="ar-SA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C71EFB4A-AA5A-BCC5-F95A-80974F5AF8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5311" y="1758766"/>
            <a:ext cx="360000" cy="36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64150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4E763-988B-0681-020A-219240012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F3EE2CA2-BEAA-7F47-8383-64B8A24EF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يذكرنا بالحكاية التي</a:t>
            </a:r>
            <a:r>
              <a:rPr lang="ar-MA" sz="2400" b="1" dirty="0">
                <a:solidFill>
                  <a:srgbClr val="FF000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2400" b="1" dirty="0" err="1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تعرفناها</a:t>
            </a:r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خلال هذا الأسبوع؟</a:t>
            </a:r>
            <a:endParaRPr lang="fr-F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BD93F5B-1857-8032-CEAB-ADF29F14FC1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4E00846-8DE1-466D-B9AF-DE3B5BB7E41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B1A8F6C-0494-6A89-85BA-24FCB3227F8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277F2F0-19A0-555D-BB2D-155D003EA68F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0FC7A18-3102-2B5B-CBFF-271CB54FFA9C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21DF54D-09D6-6FF3-377B-21F05FA63DB0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18FC5D1-8E0A-0258-488F-4A65348E893E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4575421-DFC7-23A8-2314-FDAEB065D708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7FFD28-272D-2081-F909-6D02FB5AB48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46695E8-CD48-34AA-BB26-A482C53089D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9" name="Espace réservé pour une image  8">
            <a:extLst>
              <a:ext uri="{FF2B5EF4-FFF2-40B4-BE49-F238E27FC236}">
                <a16:creationId xmlns:a16="http://schemas.microsoft.com/office/drawing/2014/main" id="{D579A1B0-71D8-4AE9-3B0D-53A4BA190AA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ECB5209-CA41-2300-529C-841B93C63746}"/>
              </a:ext>
            </a:extLst>
          </p:cNvPr>
          <p:cNvSpPr txBox="1"/>
          <p:nvPr/>
        </p:nvSpPr>
        <p:spPr>
          <a:xfrm>
            <a:off x="3816220" y="4590661"/>
            <a:ext cx="1399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dirty="0">
                <a:solidFill>
                  <a:srgbClr val="FF0000"/>
                </a:solidFill>
                <a:cs typeface="Microsoft Uighur" panose="02000000000000000000" pitchFamily="2" charset="-78"/>
              </a:rPr>
              <a:t>؟</a:t>
            </a:r>
            <a:endParaRPr lang="fr-FR" sz="4400" dirty="0">
              <a:solidFill>
                <a:srgbClr val="FF0000"/>
              </a:solidFill>
            </a:endParaRPr>
          </a:p>
        </p:txBody>
      </p:sp>
      <p:pic>
        <p:nvPicPr>
          <p:cNvPr id="6" name="Espace réservé pour une image  26">
            <a:extLst>
              <a:ext uri="{FF2B5EF4-FFF2-40B4-BE49-F238E27FC236}">
                <a16:creationId xmlns:a16="http://schemas.microsoft.com/office/drawing/2014/main" id="{FBB378CB-11AC-49F8-C2DE-87416F32CD3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043" r="-32043"/>
          <a:stretch>
            <a:fillRect/>
          </a:stretch>
        </p:blipFill>
        <p:spPr>
          <a:xfrm>
            <a:off x="1872000" y="2098784"/>
            <a:ext cx="54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51902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8964D-EAD2-19AA-0C7B-7C383AFAA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>
            <a:extLst>
              <a:ext uri="{FF2B5EF4-FFF2-40B4-BE49-F238E27FC236}">
                <a16:creationId xmlns:a16="http://schemas.microsoft.com/office/drawing/2014/main" id="{5C279D56-EDE7-214B-8F1D-A09730F8A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سِرُّ ٱلصَّداقَةِ.</a:t>
            </a:r>
            <a:endParaRPr lang="fr-F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E05A13-5726-3049-E2E7-BA763BA7184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1434B7D-374E-821F-346F-1627BB5AB75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8F61B4-5EFB-4F28-ACA2-B194DFD0D52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9D3E6E3-71D5-FA7B-BD31-B4414FB813B4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935A60-B13F-B440-0D33-D84405E0FFD2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9845CC-F2C7-482D-0747-1DDAF67293CC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2004A9-59A0-7076-BD99-DAAA23AAE61C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104877-389D-B04F-72FC-DD2AD8F8186B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59F14615-30D3-9E46-C196-64ADE0CCF40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4C6B878-C2DE-66EB-9F6F-921C85944C1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Espace réservé pour une image  26">
            <a:extLst>
              <a:ext uri="{FF2B5EF4-FFF2-40B4-BE49-F238E27FC236}">
                <a16:creationId xmlns:a16="http://schemas.microsoft.com/office/drawing/2014/main" id="{E55B96E2-9296-45B5-4A22-C15C8874CBD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043" r="-32043"/>
          <a:stretch>
            <a:fillRect/>
          </a:stretch>
        </p:blipFill>
        <p:spPr>
          <a:xfrm>
            <a:off x="1872000" y="2098784"/>
            <a:ext cx="5400000" cy="3600000"/>
          </a:xfrm>
          <a:prstGeom prst="rect">
            <a:avLst/>
          </a:prstGeom>
        </p:spPr>
      </p:pic>
      <p:pic>
        <p:nvPicPr>
          <p:cNvPr id="14" name="Espace réservé pour une image  13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631266A8-4E4C-9423-92B8-93A9639C36C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0033716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EA40F-12A6-BBC3-02D7-F8DEAAAB3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F794EEC5-559C-F14A-8D7C-7E7B4F98C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سأطرح عليكم أسئلة</a:t>
            </a: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حول الحكاية  وتجيبون عنها. خذوا الألواح </a:t>
            </a:r>
            <a:endParaRPr lang="fr-FR" sz="2400" b="1" dirty="0">
              <a:solidFill>
                <a:schemeClr val="bg1">
                  <a:lumMod val="50000"/>
                </a:schemeClr>
              </a:solidFill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19" name="Espace réservé pour une image  18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8271E1EB-38C8-A4F2-6386-A8AA137C713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81" b="16681"/>
          <a:stretch>
            <a:fillRect/>
          </a:stretch>
        </p:blipFill>
        <p:spPr>
          <a:xfrm>
            <a:off x="2882899" y="2388021"/>
            <a:ext cx="4092767" cy="2728511"/>
          </a:xfrm>
        </p:spPr>
      </p:pic>
      <p:pic>
        <p:nvPicPr>
          <p:cNvPr id="17" name="Espace réservé pour une image  2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40A09958-02B9-13A3-AF41-438E3DDE703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/>
          <a:stretch/>
        </p:blipFill>
        <p:spPr/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47B391B-BFB4-64FC-DFEB-A96F5F410B8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9C9910F-7549-3492-77C3-B997648BF6D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FE86928-5222-F370-2EA1-611E69F4DE5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1778A37-97CE-089F-B3B8-092569F728E9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5C16ED-7264-BF4A-593E-2B6428CFEC13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CB89F8-C023-B76D-4316-E26928A0C35C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DD1CEB-CD67-4B54-36D6-E56ACE68F9A2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385098-191C-FDF4-8E7A-259463E081DA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CD2669AA-2734-80D3-A027-628E304E9E6A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48395B5-A531-884D-36A7-28221122FDB5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6880787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6D5C2-C8E0-6983-75E0-DC208AF70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>
            <a:extLst>
              <a:ext uri="{FF2B5EF4-FFF2-40B4-BE49-F238E27FC236}">
                <a16:creationId xmlns:a16="http://schemas.microsoft.com/office/drawing/2014/main" id="{57F2E598-C3B3-D641-9CCE-1A84F2E35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يذكرنا بمشكلة وليد؟</a:t>
            </a:r>
            <a:endParaRPr lang="fr-F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963B401-BA22-6682-CA0A-AA88CA10F2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A79204C-F744-DE56-9528-12D2D6AC68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EC26932-A238-DB27-077B-64BC3D3E81E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056ABE3-6C67-E2FF-1D6C-DD8D55060F46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4BCE1D-DF0A-8075-D119-12D93AE4D742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1EB74C-A176-37DE-8188-14C4A1856688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7C4FF8-5DA2-9C7A-732A-2130CAFB4C4C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4121D6-426B-4F61-356F-26F0EE4B0B53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3E01A6E2-5871-47F6-5CAC-F94622A1FB2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F74927E2-C797-7C70-E9B4-6F12FBC56AD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11C99C8-C097-8B3B-DE09-1044DE170DA3}"/>
              </a:ext>
            </a:extLst>
          </p:cNvPr>
          <p:cNvSpPr txBox="1"/>
          <p:nvPr/>
        </p:nvSpPr>
        <p:spPr>
          <a:xfrm>
            <a:off x="3284237" y="1861421"/>
            <a:ext cx="2747651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r" rtl="1"/>
            <a:r>
              <a:rPr lang="ar-MA" sz="36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1. يَخافُ مِنَ ٱلْمَلاكِ؛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59BA98A-9D2E-6B5B-23DC-4B49B110E077}"/>
              </a:ext>
            </a:extLst>
          </p:cNvPr>
          <p:cNvSpPr txBox="1"/>
          <p:nvPr/>
        </p:nvSpPr>
        <p:spPr>
          <a:xfrm>
            <a:off x="3284237" y="2716300"/>
            <a:ext cx="2747651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r" rtl="1"/>
            <a:r>
              <a:rPr lang="ar-MA" sz="36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2. لَيْسَ لَهُ أَصْدِقاءُ؛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78DAD2E-FEB9-3FE6-1B93-58C26ACFA2C0}"/>
              </a:ext>
            </a:extLst>
          </p:cNvPr>
          <p:cNvSpPr txBox="1"/>
          <p:nvPr/>
        </p:nvSpPr>
        <p:spPr>
          <a:xfrm>
            <a:off x="3284237" y="3689621"/>
            <a:ext cx="2747651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r" rtl="1"/>
            <a:r>
              <a:rPr lang="ar-MA" sz="36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3. يُسيءُ إِلَيْهِ زُمَلاؤُهُ؛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27ED4D2-C277-8EA2-E13D-AA3316A3A7D3}"/>
              </a:ext>
            </a:extLst>
          </p:cNvPr>
          <p:cNvSpPr txBox="1"/>
          <p:nvPr/>
        </p:nvSpPr>
        <p:spPr>
          <a:xfrm>
            <a:off x="3284237" y="4662942"/>
            <a:ext cx="2747652" cy="6469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r" rtl="1"/>
            <a:r>
              <a:rPr lang="ar-MA" sz="32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4. لا يَفْهَمُ ٱلدُّروسَ جَيِّداً.</a:t>
            </a:r>
            <a:endParaRPr lang="ar-MA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Espace réservé pour une image  8">
            <a:extLst>
              <a:ext uri="{FF2B5EF4-FFF2-40B4-BE49-F238E27FC236}">
                <a16:creationId xmlns:a16="http://schemas.microsoft.com/office/drawing/2014/main" id="{101BC3F8-E3A1-C00F-87F9-3AF8EDE31B5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1456607768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54AB2-22A0-744F-8E0F-846F8B455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>
            <a:extLst>
              <a:ext uri="{FF2B5EF4-FFF2-40B4-BE49-F238E27FC236}">
                <a16:creationId xmlns:a16="http://schemas.microsoft.com/office/drawing/2014/main" id="{93007ABB-F905-C7C7-C9FC-D91BD9FE7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وليد ليس له أصدقاء.</a:t>
            </a:r>
            <a:endParaRPr lang="fr-F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3BE51B-ECC3-F225-FEB1-72E92B34803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63B5811-DAD7-B200-6B78-5CA9F8191A9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5AF383E-53FD-F44E-654C-01BDB60F3B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272A3B5-5188-D147-E7E1-B22B96D7571D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9E91D0-59D8-9E12-345C-36548D815DF6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898911-77AE-7CC9-DB34-81393D9A5078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19DA18-7DA3-0CB9-CCDA-745F07D93917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ACE624-DEE6-F05C-E6B9-6D556A58EDFD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23" name="Espace réservé pour une image  22">
            <a:extLst>
              <a:ext uri="{FF2B5EF4-FFF2-40B4-BE49-F238E27FC236}">
                <a16:creationId xmlns:a16="http://schemas.microsoft.com/office/drawing/2014/main" id="{CE288E98-25C9-0216-CDC7-EEBF7DBC10B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66194" y="684000"/>
            <a:ext cx="828000" cy="828000"/>
          </a:xfr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2F8729F-7B49-9EF8-9EF9-FD57162D702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6D18BA86-2512-A0D1-FE3E-825095B4EBB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B6C171A-4CB7-1D48-90E8-5E26D008F5F4}"/>
              </a:ext>
            </a:extLst>
          </p:cNvPr>
          <p:cNvSpPr txBox="1"/>
          <p:nvPr/>
        </p:nvSpPr>
        <p:spPr>
          <a:xfrm>
            <a:off x="3284237" y="1861421"/>
            <a:ext cx="2747651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r" rtl="1"/>
            <a:r>
              <a:rPr lang="ar-MA" sz="36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1. يَخافُ مِنَ ٱلْمَلاكِ؛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C5DA1F-8D76-76EF-58AE-09B9B71EF56D}"/>
              </a:ext>
            </a:extLst>
          </p:cNvPr>
          <p:cNvSpPr txBox="1"/>
          <p:nvPr/>
        </p:nvSpPr>
        <p:spPr>
          <a:xfrm>
            <a:off x="3284237" y="2716300"/>
            <a:ext cx="2747651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r" rtl="1"/>
            <a:r>
              <a:rPr lang="ar-M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2. لَيْسَ لَهُ أَصْدِقاءُ؛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4E6ABAF-9FB0-9883-0FB2-F014C3CEF07C}"/>
              </a:ext>
            </a:extLst>
          </p:cNvPr>
          <p:cNvSpPr txBox="1"/>
          <p:nvPr/>
        </p:nvSpPr>
        <p:spPr>
          <a:xfrm>
            <a:off x="3284237" y="3689621"/>
            <a:ext cx="2747651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r" rtl="1"/>
            <a:r>
              <a:rPr lang="ar-MA" sz="36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3. يُسيءُ إِلَيْهِ زُمَلاؤُهُ؛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427E0E1-6285-6465-27DD-8F07B3F78B1F}"/>
              </a:ext>
            </a:extLst>
          </p:cNvPr>
          <p:cNvSpPr txBox="1"/>
          <p:nvPr/>
        </p:nvSpPr>
        <p:spPr>
          <a:xfrm>
            <a:off x="3284237" y="4662942"/>
            <a:ext cx="2747652" cy="6469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r" rtl="1"/>
            <a:r>
              <a:rPr lang="ar-MA" sz="3200" b="1" dirty="0">
                <a:solidFill>
                  <a:srgbClr val="424D7C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4. لا يَفْهَمُ ٱلدُّروسَ جَيِّداً.</a:t>
            </a:r>
            <a:endParaRPr lang="ar-MA" b="1" dirty="0">
              <a:solidFill>
                <a:srgbClr val="424D7C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672132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1" grpId="1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D4149-E4AD-3726-638E-4743E3DE1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>
            <a:extLst>
              <a:ext uri="{FF2B5EF4-FFF2-40B4-BE49-F238E27FC236}">
                <a16:creationId xmlns:a16="http://schemas.microsoft.com/office/drawing/2014/main" id="{373064AE-5BF1-D229-04EB-C77479601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كراساتكم ص 9. من يقرأ التعليمة رقم 2؟ أنجزوا فرديا. أمامكم ثلاث دقائق.</a:t>
            </a:r>
            <a:endParaRPr lang="fr-F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D4C0D63-4C9D-76D1-259B-E04DC5744F8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99B1EB0-E34D-1DE6-C8DA-9FC7C88383A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E7783B7-B832-C732-EE72-5AEC4FEC6AF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DA01E7F-AA85-36F4-2811-E1746F95D148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44CF23-9534-CCDB-7E01-0218C5088E17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211EF3-68AC-89B3-76D1-742DFBF6A6CF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3AAF96-2E0B-1AA6-FD12-D797012A52CA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9823F1-E0E1-6858-7C75-E2596750B2D9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178B98A-F3F9-420D-2B94-92833F5509A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E35E1840-138C-016C-8F04-423B83B57D7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8BDF10D-0164-69CC-579E-7E7069CE6C1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6904" y="2139391"/>
            <a:ext cx="8146971" cy="3456000"/>
          </a:xfrm>
          <a:prstGeom prst="rect">
            <a:avLst/>
          </a:prstGeom>
        </p:spPr>
      </p:pic>
      <p:pic>
        <p:nvPicPr>
          <p:cNvPr id="13" name="Espace réservé pour une image  3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203909B-47BB-ACCF-1CB2-54BB1EB9D79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/>
          <a:srcRect/>
          <a:stretch/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1715910780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9189C-FBAC-696F-2F14-239F9FEF1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>
            <a:extLst>
              <a:ext uri="{FF2B5EF4-FFF2-40B4-BE49-F238E27FC236}">
                <a16:creationId xmlns:a16="http://schemas.microsoft.com/office/drawing/2014/main" id="{D98F1E24-0324-6B67-29F6-7F5B860E5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صححوا. </a:t>
            </a:r>
            <a:endParaRPr lang="fr-FR" sz="2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0465C94-3B2B-2836-FF7B-9458575DAE8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EC00097-81DC-4987-08A8-3B6271DF7DD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92FCFCA-7612-5EB7-7AFA-EE412C7D102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EC89A75-898F-1082-DD22-47B335FC0C10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CCA902-C81C-0FE5-FA50-DEBB3477C627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87F094-444E-3318-32F3-5C75FB563EC6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B7A510-296B-99B8-859E-2CD806903193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30F671-61FD-093C-F701-D3C8FF2A7F7D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4D58066D-65D4-11E7-6B10-0CA7F75D83E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3022E27-D8D2-6021-1B8A-4564AD8A4C7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B597867-7EB8-4EA3-8B86-80AB9BC239D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6904" y="2139391"/>
            <a:ext cx="8146971" cy="3456000"/>
          </a:xfrm>
          <a:prstGeom prst="rect">
            <a:avLst/>
          </a:prstGeom>
        </p:spPr>
      </p:pic>
      <p:sp>
        <p:nvSpPr>
          <p:cNvPr id="2" name="Signe de multiplication 1">
            <a:extLst>
              <a:ext uri="{FF2B5EF4-FFF2-40B4-BE49-F238E27FC236}">
                <a16:creationId xmlns:a16="http://schemas.microsoft.com/office/drawing/2014/main" id="{73F49AE6-67CF-FE8E-5A23-C87F05E86CBF}"/>
              </a:ext>
            </a:extLst>
          </p:cNvPr>
          <p:cNvSpPr/>
          <p:nvPr/>
        </p:nvSpPr>
        <p:spPr>
          <a:xfrm>
            <a:off x="5310092" y="3992459"/>
            <a:ext cx="311930" cy="346046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Signe de multiplication 15">
            <a:extLst>
              <a:ext uri="{FF2B5EF4-FFF2-40B4-BE49-F238E27FC236}">
                <a16:creationId xmlns:a16="http://schemas.microsoft.com/office/drawing/2014/main" id="{6484DE14-C27C-01DB-3654-63CD8BD12FB4}"/>
              </a:ext>
            </a:extLst>
          </p:cNvPr>
          <p:cNvSpPr/>
          <p:nvPr/>
        </p:nvSpPr>
        <p:spPr>
          <a:xfrm>
            <a:off x="585692" y="3437389"/>
            <a:ext cx="311930" cy="346046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Espace réservé pour une image  1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65D0118-A5AE-FD53-4A7B-6812E99100F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746213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Espace réservé pour une image  30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73DC75A-2015-19E1-1E39-E1663D3857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/>
      </p:pic>
      <p:pic>
        <p:nvPicPr>
          <p:cNvPr id="29" name="Espace réservé pour une image  2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4CEF1EEB-1F40-EA99-607B-F22A6821DCF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/>
          <a:stretch/>
        </p:blipFill>
        <p:spPr/>
      </p:pic>
      <p:pic>
        <p:nvPicPr>
          <p:cNvPr id="35" name="Espace réservé pour une image  3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93AB83-9CA3-5F80-6D06-9BC5A29C6E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/>
          <a:stretch/>
        </p:blipFill>
        <p:spPr/>
      </p:pic>
      <p:pic>
        <p:nvPicPr>
          <p:cNvPr id="33" name="Espace réservé pour une image  32" descr="Une image contenant dessin humoristique, Dessin animé, Animation, clipart&#10;&#10;Le contenu généré par l’IA peut être incorrect.">
            <a:extLst>
              <a:ext uri="{FF2B5EF4-FFF2-40B4-BE49-F238E27FC236}">
                <a16:creationId xmlns:a16="http://schemas.microsoft.com/office/drawing/2014/main" id="{48E3DEC7-EDF8-3A04-93CB-4981563836C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/>
          <a:stretch/>
        </p:blipFill>
        <p:spPr/>
      </p:pic>
      <p:pic>
        <p:nvPicPr>
          <p:cNvPr id="14" name="Espace réservé pour une image  13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A61E3F4-6777-A2C5-4DDB-664D3F42A61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/>
          <a:srcRect/>
          <a:stretch/>
        </p:blipFill>
        <p:spPr/>
      </p:pic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0FF8019D-36D9-DFB2-53BB-0D285D14B97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9B930BFD-D933-1735-B8A7-CC562C90B0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sz="1800" b="1" dirty="0"/>
              <a:t>تعيين تلميذ(ة) للإجابة</a:t>
            </a:r>
            <a:endParaRPr lang="fr-MA" sz="1800" b="1" dirty="0"/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8996AF3B-A528-4707-FCB6-B291F8C7C0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sz="1800" b="1" dirty="0"/>
              <a:t>توجيهات و شرح التعليمات</a:t>
            </a:r>
            <a:endParaRPr lang="fr-MA" sz="1800" b="1" dirty="0"/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49905370-11BD-3654-8734-1BB5729C31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sz="1800" b="1" dirty="0"/>
              <a:t>عرض فيديو</a:t>
            </a:r>
            <a:endParaRPr lang="fr-MA" sz="1800" b="1" dirty="0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2DE2D423-DFDD-F18A-A3B9-AFF3B3B888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sz="1800" b="1" dirty="0"/>
              <a:t>المرور بين الصفوف للمساعدة و تصحيح الإنجازات</a:t>
            </a:r>
            <a:endParaRPr lang="fr-MA" sz="1800" b="1" dirty="0"/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FE3F5F3B-8967-6834-358B-508ACECF21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sz="1800" b="1" dirty="0"/>
              <a:t>عمل في ثنائيات</a:t>
            </a:r>
            <a:endParaRPr lang="fr-MA" sz="1800" b="1" dirty="0"/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E4065A23-EDF8-69CB-1A07-FBB4DE2BB50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prstGeom prst="roundRect">
            <a:avLst/>
          </a:prstGeom>
        </p:spPr>
        <p:txBody>
          <a:bodyPr/>
          <a:lstStyle/>
          <a:p>
            <a:r>
              <a:rPr lang="ar-MA" sz="1800" b="1" dirty="0"/>
              <a:t>نهاية الشريط، المرور إلى الشريحة الموالية.</a:t>
            </a:r>
            <a:endParaRPr lang="fr-MA" sz="1800" b="1" dirty="0"/>
          </a:p>
        </p:txBody>
      </p:sp>
      <p:pic>
        <p:nvPicPr>
          <p:cNvPr id="16" name="Image 1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7376C046-DDA7-71FD-0BA2-C6C915112E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757053" y="4245868"/>
            <a:ext cx="996593" cy="99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298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C29CF-455E-A8E5-6DE3-EB49A2015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866B8E8-5193-F9AB-4B13-A30CE56DFC8F}"/>
              </a:ext>
            </a:extLst>
          </p:cNvPr>
          <p:cNvSpPr/>
          <p:nvPr/>
        </p:nvSpPr>
        <p:spPr>
          <a:xfrm>
            <a:off x="1053046" y="3045542"/>
            <a:ext cx="7037908" cy="76691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في ٱلنِّهايَةِ ....................................</a:t>
            </a: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4AA9D2F3-FED7-004F-9EB8-14FC475D3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هل حل وليد مشكلته؟ من يسرد لنا نهاية الحكاية؟ </a:t>
            </a:r>
            <a:endParaRPr lang="fr-FR" sz="2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44F12BC-856F-5E90-740A-2E1486E94DE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B54F91C-5811-6AAD-CBC2-80E6401C0AF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4FBD8E7-A8E2-F2CA-4D2D-FF07F18143F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8ADC4FE-A02F-FC06-E068-65B38395D277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DE2CF12-C5DA-AC2A-DA56-CF5771697662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6CC104-F219-724B-2A58-86BF10493707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3BA2A4-AE7B-E4AD-7DCD-33EFD0B12680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3DB6BF-72A6-590C-7D5B-CF2C64800A5B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4F97A8FC-7F97-7F24-88AA-81A65EDE869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46CFE39-DE9C-6477-27D4-E68FFB6E81F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1" name="Espace réservé pour une image  8">
            <a:extLst>
              <a:ext uri="{FF2B5EF4-FFF2-40B4-BE49-F238E27FC236}">
                <a16:creationId xmlns:a16="http://schemas.microsoft.com/office/drawing/2014/main" id="{8367345C-B6B1-80FB-C4EF-4D868977B65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1276913077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FFA65-3FBE-F36B-6DB4-E3B7EB7F6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7B3D0C0-E6DE-B2E6-0B2A-E6A0A0C04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251" y="1348092"/>
            <a:ext cx="7886700" cy="720000"/>
          </a:xfrm>
        </p:spPr>
        <p:txBody>
          <a:bodyPr>
            <a:normAutofit/>
          </a:bodyPr>
          <a:lstStyle/>
          <a:p>
            <a:r>
              <a:rPr lang="ar-MA" sz="4000" dirty="0">
                <a:solidFill>
                  <a:srgbClr val="424D7B"/>
                </a:solidFill>
              </a:rPr>
              <a:t>قراءة</a:t>
            </a:r>
            <a:endParaRPr lang="fr-MA" sz="4000" dirty="0"/>
          </a:p>
        </p:txBody>
      </p:sp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2236DE5-BAC2-AC9B-5CA4-266AE2C590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331" y="2874538"/>
            <a:ext cx="5436000" cy="1405870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278B19C1-1D46-0605-5D68-4BCC869E8FBC}"/>
              </a:ext>
            </a:extLst>
          </p:cNvPr>
          <p:cNvSpPr txBox="1">
            <a:spLocks/>
          </p:cNvSpPr>
          <p:nvPr/>
        </p:nvSpPr>
        <p:spPr>
          <a:xfrm>
            <a:off x="1855803" y="3374929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</a:pPr>
            <a:r>
              <a:rPr lang="ar-MA" sz="1800" b="1" dirty="0">
                <a:cs typeface="Microsoft Uighur" panose="02000000000000000000" pitchFamily="2" charset="-78"/>
              </a:rPr>
              <a:t>قراءة: قراءات فردية و فهم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81510FA-142D-FA3B-05B2-E8C078C11D77}"/>
              </a:ext>
            </a:extLst>
          </p:cNvPr>
          <p:cNvSpPr txBox="1"/>
          <p:nvPr/>
        </p:nvSpPr>
        <p:spPr>
          <a:xfrm>
            <a:off x="5543291" y="3036349"/>
            <a:ext cx="859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r-MA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-  03 </a:t>
            </a:r>
            <a:r>
              <a:rPr lang="ar-MA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BD2290BD-913C-7BA6-DB36-01C6E97AFF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630437" y="3086634"/>
            <a:ext cx="424748" cy="540000"/>
          </a:xfrm>
          <a:prstGeom prst="rect">
            <a:avLst/>
          </a:prstGeom>
        </p:spPr>
      </p:pic>
      <p:pic>
        <p:nvPicPr>
          <p:cNvPr id="26" name="Espace réservé pour une image  20">
            <a:extLst>
              <a:ext uri="{FF2B5EF4-FFF2-40B4-BE49-F238E27FC236}">
                <a16:creationId xmlns:a16="http://schemas.microsoft.com/office/drawing/2014/main" id="{9F83D249-05F8-9205-9508-944E075EC2D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1530872" y="2904203"/>
            <a:ext cx="468000" cy="468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6E15F29-9155-CB6C-68F1-D044E87510E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5888" y="1535500"/>
            <a:ext cx="360000" cy="36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07734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9A2EE-7D5F-914F-3C80-8A2776E36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5">
            <a:extLst>
              <a:ext uri="{FF2B5EF4-FFF2-40B4-BE49-F238E27FC236}">
                <a16:creationId xmlns:a16="http://schemas.microsoft.com/office/drawing/2014/main" id="{8953E811-CFA9-C241-AD71-004395156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سنقرأ اليوم نصا ونجيب عن أسئلة الفهم. افتحوا كراساتكم على الصفحة 18. 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ABB5CFA-4742-4EF9-D0E3-0D7AC307FDE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8D5C451-858A-F551-BBF0-E0D8E0862C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0D78C30-E794-46D5-9A74-7AE7259EEC0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7A0E91A-6969-85A8-6129-0F02F51B6AD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F44EAE-0580-DF88-D9CF-2812CBB12B6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7706740-DA75-8C2C-B9DD-0F1EE03D287B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E80C6F-12EB-C416-5885-D3D038168475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2299B5-A661-FB5B-693D-2B495D077068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04003D-4FA4-6E44-F6F5-D60B6CEFD074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F02A1A-7993-74D4-2E17-64105865738B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17" name="Espace réservé pour une image  2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FC9298B2-777C-9B4B-D8EF-1078FFDCCC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/>
          <a:srcRect/>
          <a:stretch/>
        </p:blipFill>
        <p:spPr>
          <a:xfrm>
            <a:off x="7952792" y="646891"/>
            <a:ext cx="808653" cy="808652"/>
          </a:xfr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DB08C39-29FD-C378-D457-371F065407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5946" y="2238076"/>
            <a:ext cx="2658086" cy="395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750327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EACA9-EC53-2DC6-B2A0-96DEEDF83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5">
            <a:extLst>
              <a:ext uri="{FF2B5EF4-FFF2-40B4-BE49-F238E27FC236}">
                <a16:creationId xmlns:a16="http://schemas.microsoft.com/office/drawing/2014/main" id="{64704E88-2098-7978-0C3E-E199DB818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سأقرأ النص تابعوا.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9B72F21-CC08-509A-C57C-CFF7F4771B5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67EFB6F-2002-2197-18C4-0334F0CE662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A378ACB-DEEA-E9FA-D705-96B0116E039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402A18C-80F1-BC48-8DAA-E53F7E5C8CC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57BE3C4-7D2E-C302-3620-1CC271973B6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E7B8483-1C22-8979-3285-82C703208EA9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A4667E-1542-744D-169E-91C1E31D8300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D468B5-8C4B-7C6D-F1FD-867E9949F686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A0EE3C-A258-043C-CD8F-34E07F47CCE0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6F1BC9-8948-E69F-A63E-AD3E0209671B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E495C24-CC64-6530-8C39-3CB39F1FAE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202" y="1980000"/>
            <a:ext cx="2655596" cy="3960000"/>
          </a:xfrm>
          <a:prstGeom prst="rect">
            <a:avLst/>
          </a:prstGeom>
        </p:spPr>
      </p:pic>
      <p:pic>
        <p:nvPicPr>
          <p:cNvPr id="17" name="Espace réservé pour une image  2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736F1D69-96C0-BF6C-66B0-08BD05C4E6D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/>
          <a:srcRect/>
          <a:stretch/>
        </p:blipFill>
        <p:spPr>
          <a:xfrm>
            <a:off x="7924801" y="684213"/>
            <a:ext cx="836678" cy="836677"/>
          </a:xfrm>
        </p:spPr>
      </p:pic>
    </p:spTree>
    <p:extLst>
      <p:ext uri="{BB962C8B-B14F-4D97-AF65-F5344CB8AC3E}">
        <p14:creationId xmlns:p14="http://schemas.microsoft.com/office/powerpoint/2010/main" val="2540482108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CC21D-0B68-6E2D-201A-0B3AE5A21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5">
            <a:extLst>
              <a:ext uri="{FF2B5EF4-FFF2-40B4-BE49-F238E27FC236}">
                <a16:creationId xmlns:a16="http://schemas.microsoft.com/office/drawing/2014/main" id="{92823E81-EC93-2566-DA1A-A143C1FFC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 دور فاطمة ؟ ومن يقرأ دور الأم؟</a:t>
            </a:r>
            <a:endParaRPr lang="fr-FR" sz="24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95B34AA-F5CD-9E8F-A627-CE308218E49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50AE6D8-E3A7-49AA-6265-BAA3FC58411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CB4E3F5-CF28-2F5C-190C-B14065BCCF1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C389F52-DF66-B3FC-63E2-3708474C6F4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8B64979-090F-B7FA-4AF6-E8D68E9DD22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F71ECB-2CD0-D80C-DCBB-0C4637095706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C83D744-B594-44B7-BFC7-2CF1641E7C29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9D4E29-6128-08DB-D3CE-D68EFD51D4C7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9ED2A8-8302-B04F-A8E6-5231854A74DE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0D56C0-32EC-3247-230D-43D562334A41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18" name="Espace réservé pour une image  17">
            <a:extLst>
              <a:ext uri="{FF2B5EF4-FFF2-40B4-BE49-F238E27FC236}">
                <a16:creationId xmlns:a16="http://schemas.microsoft.com/office/drawing/2014/main" id="{69573446-31DB-5C70-FCA9-3C05ED0A7F2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249" y="684000"/>
            <a:ext cx="828000" cy="828000"/>
          </a:xfr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539213B-99A1-8186-5808-DBB5415CCF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202" y="1980000"/>
            <a:ext cx="2655596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9146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D1B29-7434-5CF2-51F6-3682B8C72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6940C2-74B0-C146-BE7E-3092F7C96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يذكرنا بخطوات استخراج معلومات واردة في النص؟</a:t>
            </a:r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0DF52B-DDCF-A3A1-A8D1-009D27C0C03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82152AA-2D7D-0247-CC59-2E3E601D991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36550A4-ACBD-CAB1-9213-96D879F915F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EE0C1C2-8EF4-8F29-FE6D-F908E142A563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2E0751-C07C-1407-845F-7ED6B1FF6993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D759EA-02F0-779D-4F0A-C38B3C157CD3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5D6E36-64A5-3E8C-037A-D500B3F76040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76CBA1-FF53-C95D-E471-FF182C7F6F32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731FADF-672E-1ACF-B1AD-1FEF71C74DD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6013EB0-4C7E-9C47-02CD-47E88FDF3D5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Espace réservé pour une image  16">
            <a:extLst>
              <a:ext uri="{FF2B5EF4-FFF2-40B4-BE49-F238E27FC236}">
                <a16:creationId xmlns:a16="http://schemas.microsoft.com/office/drawing/2014/main" id="{DA8C1E3B-C16A-52CF-B4D9-86845956BBA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83318" y="1904668"/>
            <a:ext cx="3377365" cy="3377365"/>
          </a:xfrm>
          <a:prstGeom prst="rect">
            <a:avLst/>
          </a:prstGeom>
        </p:spPr>
      </p:pic>
      <p:pic>
        <p:nvPicPr>
          <p:cNvPr id="8" name="Espace réservé pour une image  17">
            <a:extLst>
              <a:ext uri="{FF2B5EF4-FFF2-40B4-BE49-F238E27FC236}">
                <a16:creationId xmlns:a16="http://schemas.microsoft.com/office/drawing/2014/main" id="{1B7BFD38-23E3-F405-2CDD-2248EEA8C92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2211753137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B5030-7CFF-613C-7BB9-AF1113760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CAA4B9-C5B8-1347-A91C-5540558CC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 كراساتكم ص 18، من يقرأ التعليمة 1؟</a:t>
            </a:r>
            <a:endParaRPr lang="fr-FR" sz="20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76203B0-E175-E995-C438-14377C54F60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9FBCF63-7294-2CBC-04AC-13A291E1697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E43DBCA-22D0-F75E-B49E-9928436CFFC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797E596-410D-6EBD-70CF-70E769E4AB92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D652FB-A138-F35E-BC9A-C364A4AE0E0A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44247B9-5E52-B7EE-163B-DCA787D1972D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313214-8322-36A7-D585-A25184E184A4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640985-D51E-C142-4070-FBF7AA7F8989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656F34C0-E1F8-D867-D4C0-01177272F84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9C12D6E-700A-9E83-387F-75A4290BA72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CC78541-E437-0EFD-35F1-570FD96FE6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285" y="1668380"/>
            <a:ext cx="3436861" cy="4687242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BF872BA-3444-7342-43ED-837C16EB7A03}"/>
              </a:ext>
            </a:extLst>
          </p:cNvPr>
          <p:cNvSpPr/>
          <p:nvPr/>
        </p:nvSpPr>
        <p:spPr>
          <a:xfrm>
            <a:off x="2911151" y="3508310"/>
            <a:ext cx="3178561" cy="83975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 : gauche 15">
            <a:extLst>
              <a:ext uri="{FF2B5EF4-FFF2-40B4-BE49-F238E27FC236}">
                <a16:creationId xmlns:a16="http://schemas.microsoft.com/office/drawing/2014/main" id="{D867E534-8029-D8D9-1409-4F8048742B11}"/>
              </a:ext>
            </a:extLst>
          </p:cNvPr>
          <p:cNvSpPr/>
          <p:nvPr/>
        </p:nvSpPr>
        <p:spPr>
          <a:xfrm>
            <a:off x="6089711" y="3802438"/>
            <a:ext cx="503853" cy="236454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Espace réservé pour une image  17">
            <a:extLst>
              <a:ext uri="{FF2B5EF4-FFF2-40B4-BE49-F238E27FC236}">
                <a16:creationId xmlns:a16="http://schemas.microsoft.com/office/drawing/2014/main" id="{691D0021-32BF-0B95-3A6A-853D544F5A0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4014493415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EA3D7-8A00-CD50-E1AB-FA6206A46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DD8112-8E90-B214-7B02-A77FC3158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يوضح كيف سيجيب عن التمرين؟</a:t>
            </a:r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80E3E4-8F1B-D2C6-8241-601D31E7CAE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918AB0D-D228-4E30-783E-5E099F21EB6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2192CBC-D61D-FF6D-224E-FAA3C669DCB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70D0000-DB35-FC56-9808-E691A3D38F1E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AA14EE-159A-0B19-A23B-E72FECB2330B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030057-0A6C-041B-C1E4-56A17EBCA945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61C062-FD73-C40C-1275-8A2DE3EA3F39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8D93B0-B172-AA0C-CA64-AAD4B50EBF31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FCADC466-B264-C013-9D9E-E4B7146DA2F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541442B-F67A-DF33-FBC0-624972E6E2F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7394577-1452-53BD-6B1D-1807C8B14F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285" y="1668380"/>
            <a:ext cx="3436861" cy="4687242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393C1BC-BFB7-0BB9-D5FE-A50C96011ABA}"/>
              </a:ext>
            </a:extLst>
          </p:cNvPr>
          <p:cNvSpPr/>
          <p:nvPr/>
        </p:nvSpPr>
        <p:spPr>
          <a:xfrm>
            <a:off x="2911151" y="3508310"/>
            <a:ext cx="3178561" cy="83975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105CE298-8352-4EA7-1909-99B5CAB09A34}"/>
              </a:ext>
            </a:extLst>
          </p:cNvPr>
          <p:cNvSpPr/>
          <p:nvPr/>
        </p:nvSpPr>
        <p:spPr>
          <a:xfrm>
            <a:off x="6089711" y="3802438"/>
            <a:ext cx="503853" cy="236454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Espace réservé pour une image  17">
            <a:extLst>
              <a:ext uri="{FF2B5EF4-FFF2-40B4-BE49-F238E27FC236}">
                <a16:creationId xmlns:a16="http://schemas.microsoft.com/office/drawing/2014/main" id="{D1557791-237B-8381-4337-ED01C296E88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04420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E9229-C001-58AA-0EF0-57317DA2C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518FB3-9DEB-5475-C994-89F2B965C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أمسح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النص بعينيَّ ل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أجد الكلمة المطلوبة في النص- اشرعوا في الإنجاز.</a:t>
            </a:r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D68FD3-A1B8-A1D4-FB4A-D4A9503682D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1FAF61B-F08B-CDAB-5275-3EA928AE928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1F56531-EB6C-9E47-E5E7-1DB52A14295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0177CAF-FED1-0224-F701-7C96EE04A456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97CD28-E523-DE33-C637-ED6031F576C2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70A984-8C95-4C16-F030-5AF7E114FFD5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A52278-C17E-DC26-60A5-D5424EB13647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6BAEB95-31C3-BBA2-DE78-E1A49F1D10DF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A28BC70-1F45-BBAA-1FC4-A2DFF2BE10C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8810C2E-2F71-4E88-5C8B-3F73BFE8CBE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E3D2753-ED5D-73BB-71BE-A3DD1E5A64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285" y="1668380"/>
            <a:ext cx="3436861" cy="4687242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C33748A-D339-805B-9462-E709F34DF603}"/>
              </a:ext>
            </a:extLst>
          </p:cNvPr>
          <p:cNvSpPr/>
          <p:nvPr/>
        </p:nvSpPr>
        <p:spPr>
          <a:xfrm>
            <a:off x="2911151" y="3508310"/>
            <a:ext cx="3178561" cy="83975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5A35D157-6258-0AE4-CE59-54BB00E1768F}"/>
              </a:ext>
            </a:extLst>
          </p:cNvPr>
          <p:cNvSpPr/>
          <p:nvPr/>
        </p:nvSpPr>
        <p:spPr>
          <a:xfrm>
            <a:off x="6089711" y="3802438"/>
            <a:ext cx="503853" cy="236454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Espace réservé pour une image  3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904C03F-EA9F-52D7-0EB7-31402F325C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/>
          <a:srcRect/>
          <a:stretch/>
        </p:blipFill>
        <p:spPr>
          <a:xfrm>
            <a:off x="8009217" y="611944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3994562731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A4353-F097-B53F-2B71-3623CCA18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CED53C55-DC5D-7A4B-96F3-5BB23A611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 الكلمة الأولى؟ ما ضدها في النص؟</a:t>
            </a:r>
            <a:endParaRPr lang="fr-FR" sz="2400" i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8078E1-9470-7AF9-6DCF-4027A087CBD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B84EE4B-B8B0-6678-F04B-1DFC20E5052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164BD00-9756-D0F3-AB6E-002C0F48C98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991A6FE-F74F-12FE-FF59-F4365DBB738A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241E07-1531-575E-FD55-9F31702A9366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847434-CC0A-6A51-33EE-36CB77055099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C6441E-362D-693B-1EBC-A77E227D2689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9062FF-B344-D015-9FC5-6FE62688011F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77D642ED-FAFC-1F92-5688-A837535C49F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45E4116-EB01-22E4-EEA4-A582445916E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04EB665-2C52-13C6-4B07-70AC9D3376B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3767" y="2827248"/>
            <a:ext cx="8221312" cy="1688021"/>
          </a:xfrm>
          <a:prstGeom prst="rect">
            <a:avLst/>
          </a:prstGeom>
        </p:spPr>
      </p:pic>
      <p:pic>
        <p:nvPicPr>
          <p:cNvPr id="5" name="Espace réservé pour une image  17">
            <a:extLst>
              <a:ext uri="{FF2B5EF4-FFF2-40B4-BE49-F238E27FC236}">
                <a16:creationId xmlns:a16="http://schemas.microsoft.com/office/drawing/2014/main" id="{9D254B9E-48BE-43B8-5FF9-0D12A95A00C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45751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4CE41-FEEC-9491-0DA5-71307BCDD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C457611A-7320-684C-F81A-1AE5EA588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96" y="1008000"/>
            <a:ext cx="7886700" cy="720000"/>
          </a:xfrm>
        </p:spPr>
        <p:txBody>
          <a:bodyPr>
            <a:normAutofit/>
          </a:bodyPr>
          <a:lstStyle/>
          <a:p>
            <a:r>
              <a:rPr lang="ar-MA" sz="4000" dirty="0"/>
              <a:t>تنظيم حصص الأسبوع</a:t>
            </a:r>
            <a:endParaRPr lang="fr-MA" sz="4000" dirty="0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7CE2658-CA21-E83E-5252-F002239D073E}"/>
              </a:ext>
            </a:extLst>
          </p:cNvPr>
          <p:cNvGrpSpPr/>
          <p:nvPr/>
        </p:nvGrpSpPr>
        <p:grpSpPr>
          <a:xfrm flipH="1">
            <a:off x="4735350" y="5023288"/>
            <a:ext cx="3780000" cy="1332000"/>
            <a:chOff x="4735350" y="5023288"/>
            <a:chExt cx="3780000" cy="1332000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3BB743F-C8AB-23D6-06EE-344CFF115A5F}"/>
                </a:ext>
              </a:extLst>
            </p:cNvPr>
            <p:cNvSpPr/>
            <p:nvPr userDrawn="1"/>
          </p:nvSpPr>
          <p:spPr>
            <a:xfrm>
              <a:off x="4735350" y="5275288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3" name="Organigramme : Terminateur 12">
              <a:extLst>
                <a:ext uri="{FF2B5EF4-FFF2-40B4-BE49-F238E27FC236}">
                  <a16:creationId xmlns:a16="http://schemas.microsoft.com/office/drawing/2014/main" id="{552710A4-5C08-F139-B434-DCB40E406389}"/>
                </a:ext>
              </a:extLst>
            </p:cNvPr>
            <p:cNvSpPr/>
            <p:nvPr userDrawn="1"/>
          </p:nvSpPr>
          <p:spPr>
            <a:xfrm>
              <a:off x="4951350" y="5023288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3 - 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91666A1-FD43-165C-4D4D-2AB1E5289646}"/>
              </a:ext>
            </a:extLst>
          </p:cNvPr>
          <p:cNvGrpSpPr/>
          <p:nvPr/>
        </p:nvGrpSpPr>
        <p:grpSpPr>
          <a:xfrm flipH="1">
            <a:off x="4735350" y="3482113"/>
            <a:ext cx="3780000" cy="1332000"/>
            <a:chOff x="4735350" y="3482113"/>
            <a:chExt cx="3780000" cy="1332000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9037693-DB46-89FF-2955-B70DAC6A1724}"/>
                </a:ext>
              </a:extLst>
            </p:cNvPr>
            <p:cNvSpPr/>
            <p:nvPr userDrawn="1"/>
          </p:nvSpPr>
          <p:spPr>
            <a:xfrm>
              <a:off x="4735350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9" name="Organigramme : Terminateur 18">
              <a:extLst>
                <a:ext uri="{FF2B5EF4-FFF2-40B4-BE49-F238E27FC236}">
                  <a16:creationId xmlns:a16="http://schemas.microsoft.com/office/drawing/2014/main" id="{39FEDF2F-9A91-9E1F-CE58-3A773D210A9A}"/>
                </a:ext>
              </a:extLst>
            </p:cNvPr>
            <p:cNvSpPr/>
            <p:nvPr userDrawn="1"/>
          </p:nvSpPr>
          <p:spPr>
            <a:xfrm>
              <a:off x="4951350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2 - </a:t>
              </a:r>
              <a:endPara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B9A4D98-C7AB-CFDC-8C5F-3CF6D60447B2}"/>
              </a:ext>
            </a:extLst>
          </p:cNvPr>
          <p:cNvGrpSpPr/>
          <p:nvPr/>
        </p:nvGrpSpPr>
        <p:grpSpPr>
          <a:xfrm flipH="1">
            <a:off x="628649" y="3482113"/>
            <a:ext cx="3780000" cy="1332000"/>
            <a:chOff x="628649" y="3482113"/>
            <a:chExt cx="3780000" cy="1332000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B9D134F-B08A-AD59-ADF8-20CF6643F522}"/>
                </a:ext>
              </a:extLst>
            </p:cNvPr>
            <p:cNvSpPr/>
            <p:nvPr userDrawn="1"/>
          </p:nvSpPr>
          <p:spPr>
            <a:xfrm>
              <a:off x="628649" y="3734113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22" name="Organigramme : Terminateur 21">
              <a:extLst>
                <a:ext uri="{FF2B5EF4-FFF2-40B4-BE49-F238E27FC236}">
                  <a16:creationId xmlns:a16="http://schemas.microsoft.com/office/drawing/2014/main" id="{A3E44CB0-0E44-3BF9-6CAD-42FB6CCC8217}"/>
                </a:ext>
              </a:extLst>
            </p:cNvPr>
            <p:cNvSpPr/>
            <p:nvPr userDrawn="1"/>
          </p:nvSpPr>
          <p:spPr>
            <a:xfrm>
              <a:off x="844649" y="3482113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 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5 -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3A479A-EEFB-F915-EA6D-0DD2483EFFC9}"/>
              </a:ext>
            </a:extLst>
          </p:cNvPr>
          <p:cNvGrpSpPr/>
          <p:nvPr/>
        </p:nvGrpSpPr>
        <p:grpSpPr>
          <a:xfrm flipH="1">
            <a:off x="4716000" y="1944000"/>
            <a:ext cx="3780000" cy="1332000"/>
            <a:chOff x="4716000" y="1944000"/>
            <a:chExt cx="3780000" cy="133200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07185-0779-F740-8062-E613F545AF84}"/>
                </a:ext>
              </a:extLst>
            </p:cNvPr>
            <p:cNvSpPr/>
            <p:nvPr userDrawn="1"/>
          </p:nvSpPr>
          <p:spPr>
            <a:xfrm>
              <a:off x="4716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25" name="Organigramme : Terminateur 24">
              <a:extLst>
                <a:ext uri="{FF2B5EF4-FFF2-40B4-BE49-F238E27FC236}">
                  <a16:creationId xmlns:a16="http://schemas.microsoft.com/office/drawing/2014/main" id="{D1A78702-1C85-B8FA-B6E7-487DC548638E}"/>
                </a:ext>
              </a:extLst>
            </p:cNvPr>
            <p:cNvSpPr/>
            <p:nvPr userDrawn="1"/>
          </p:nvSpPr>
          <p:spPr>
            <a:xfrm>
              <a:off x="4932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1 - 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F2217A3-3DCE-8FA8-DC5D-88309677DB89}"/>
              </a:ext>
            </a:extLst>
          </p:cNvPr>
          <p:cNvGrpSpPr/>
          <p:nvPr/>
        </p:nvGrpSpPr>
        <p:grpSpPr>
          <a:xfrm flipH="1"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6B37890-08DD-96EB-59EC-CFAE5575D3E5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29" name="Organigramme : Terminateur 28">
              <a:extLst>
                <a:ext uri="{FF2B5EF4-FFF2-40B4-BE49-F238E27FC236}">
                  <a16:creationId xmlns:a16="http://schemas.microsoft.com/office/drawing/2014/main" id="{B87D9F6C-1632-01E4-480B-407F5A63DD4A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اليوم</a:t>
              </a:r>
              <a:r>
                <a:rPr kumimoji="0" lang="fr-MA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5757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4 - </a:t>
              </a:r>
            </a:p>
          </p:txBody>
        </p:sp>
      </p:grp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ECA8D43B-AB0F-7528-D9B6-BC3E1FED1511}"/>
              </a:ext>
            </a:extLst>
          </p:cNvPr>
          <p:cNvSpPr txBox="1">
            <a:spLocks/>
          </p:cNvSpPr>
          <p:nvPr/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اعتيادية (10د)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القراءة: استثمار النص  (50د)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 (25د)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2A11E91D-DD7F-4D68-6766-CCE041A224AC}"/>
              </a:ext>
            </a:extLst>
          </p:cNvPr>
          <p:cNvSpPr txBox="1">
            <a:spLocks/>
          </p:cNvSpPr>
          <p:nvPr/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اعتيادية (10د)</a:t>
            </a:r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معجم (25د)</a:t>
            </a:r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الاستماع والتحدث (30د)</a:t>
            </a:r>
          </a:p>
          <a:p>
            <a:pPr marL="266700" indent="-266700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الكلمات البصرية+ القراءة المشتركة(20د) 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AAFE7851-E2D3-68F1-0F59-D7AEBD4371E4}"/>
              </a:ext>
            </a:extLst>
          </p:cNvPr>
          <p:cNvSpPr txBox="1">
            <a:spLocks/>
          </p:cNvSpPr>
          <p:nvPr/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اعتيادية (10د)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  (40د)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التعبير الكتابي (35د)</a:t>
            </a:r>
          </a:p>
        </p:txBody>
      </p:sp>
      <p:sp>
        <p:nvSpPr>
          <p:cNvPr id="33" name="Espace réservé du texte 25">
            <a:extLst>
              <a:ext uri="{FF2B5EF4-FFF2-40B4-BE49-F238E27FC236}">
                <a16:creationId xmlns:a16="http://schemas.microsoft.com/office/drawing/2014/main" id="{F995977D-D080-F8DC-1765-C92BA2C1448F}"/>
              </a:ext>
            </a:extLst>
          </p:cNvPr>
          <p:cNvSpPr txBox="1">
            <a:spLocks/>
          </p:cNvSpPr>
          <p:nvPr/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اعتيادية (10د)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الاستماع والتحدث 30د)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 (45د)</a:t>
            </a:r>
          </a:p>
        </p:txBody>
      </p:sp>
      <p:sp>
        <p:nvSpPr>
          <p:cNvPr id="35" name="Espace réservé du texte 25">
            <a:extLst>
              <a:ext uri="{FF2B5EF4-FFF2-40B4-BE49-F238E27FC236}">
                <a16:creationId xmlns:a16="http://schemas.microsoft.com/office/drawing/2014/main" id="{3EF57EB2-92EA-D577-5182-804203EE8AEF}"/>
              </a:ext>
            </a:extLst>
          </p:cNvPr>
          <p:cNvSpPr txBox="1">
            <a:spLocks/>
          </p:cNvSpPr>
          <p:nvPr/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fr-FR" sz="1200" kern="1200" smtClean="0">
                <a:solidFill>
                  <a:srgbClr val="75757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10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FR" sz="1050" kern="1200" smtClean="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fr-MA"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اعتيادية (10د)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الاستماع والتحدث (30د)</a:t>
            </a: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buClrTx/>
              <a:buFont typeface="Wingdings" panose="05000000000000000000" pitchFamily="2" charset="2"/>
              <a:buChar char="m"/>
            </a:pPr>
            <a:r>
              <a:rPr lang="ar-MA" sz="1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ورشة القراءة (45د)</a:t>
            </a:r>
          </a:p>
        </p:txBody>
      </p:sp>
      <p:pic>
        <p:nvPicPr>
          <p:cNvPr id="2" name="Image 1" descr="Une image contenant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B394A7D7-EDA0-D582-42DC-F0D1DB6E2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7229" y="4993276"/>
            <a:ext cx="3831420" cy="1362012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BA90E6FB-8CC9-826B-0174-4723655A6D27}"/>
              </a:ext>
            </a:extLst>
          </p:cNvPr>
          <p:cNvSpPr txBox="1">
            <a:spLocks/>
          </p:cNvSpPr>
          <p:nvPr/>
        </p:nvSpPr>
        <p:spPr>
          <a:xfrm>
            <a:off x="757652" y="5462453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sz="1400" b="1" dirty="0">
                <a:solidFill>
                  <a:srgbClr val="424D7B"/>
                </a:solidFill>
                <a:cs typeface="Microsoft Uighur" panose="02000000000000000000" pitchFamily="2" charset="-78"/>
              </a:rPr>
              <a:t>أنشطة اعتيادية (10د)</a:t>
            </a:r>
          </a:p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sz="1400" b="1" dirty="0">
                <a:solidFill>
                  <a:srgbClr val="424D7B"/>
                </a:solidFill>
                <a:cs typeface="Microsoft Uighur" panose="02000000000000000000" pitchFamily="2" charset="-78"/>
              </a:rPr>
              <a:t>ورشة القراءة: الفهم (30د)</a:t>
            </a:r>
          </a:p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sz="1400" b="1" dirty="0">
                <a:solidFill>
                  <a:srgbClr val="424D7B"/>
                </a:solidFill>
                <a:cs typeface="Microsoft Uighur" panose="02000000000000000000" pitchFamily="2" charset="-78"/>
              </a:rPr>
              <a:t>استماع و تحدث: توليف (15د)</a:t>
            </a:r>
          </a:p>
          <a:p>
            <a:pPr algn="r" rtl="1">
              <a:spcBef>
                <a:spcPts val="0"/>
              </a:spcBef>
              <a:buClr>
                <a:srgbClr val="424D7B"/>
              </a:buClr>
            </a:pPr>
            <a:r>
              <a:rPr lang="ar-MA" sz="1400" b="1" dirty="0">
                <a:solidFill>
                  <a:srgbClr val="424D7B"/>
                </a:solidFill>
                <a:cs typeface="Microsoft Uighur" panose="02000000000000000000" pitchFamily="2" charset="-78"/>
              </a:rPr>
              <a:t>التعبير الكتابي: (30د)</a:t>
            </a:r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427005E6-B6B9-7A50-B0EB-9D0ED6690F1B}"/>
              </a:ext>
            </a:extLst>
          </p:cNvPr>
          <p:cNvSpPr/>
          <p:nvPr/>
        </p:nvSpPr>
        <p:spPr>
          <a:xfrm>
            <a:off x="2917910" y="4993276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MA" b="1" dirty="0">
                <a:solidFill>
                  <a:srgbClr val="474F71"/>
                </a:solidFill>
                <a:latin typeface="Dosis ExtraBold" pitchFamily="2" charset="0"/>
                <a:cs typeface="Microsoft Uighur" panose="02000000000000000000" pitchFamily="2" charset="-78"/>
              </a:rPr>
              <a:t>اليوم</a:t>
            </a:r>
            <a:r>
              <a:rPr lang="fr-MA" b="1" dirty="0">
                <a:solidFill>
                  <a:srgbClr val="474F7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6 - </a:t>
            </a:r>
            <a:endParaRPr lang="ar-MA" b="1" dirty="0">
              <a:solidFill>
                <a:srgbClr val="474F7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53150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0AFE1-7F6F-3279-0DFF-FFD30AFAD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46CF72C6-2E15-9D4E-ADDD-77D0DCF66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صححوا</a:t>
            </a:r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CAE7538-062F-FB55-4204-854B1B436AC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0D5B4A3-BE20-AB6E-AB18-B6F9BED477B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E48C335-45CB-AB51-EF29-2487FF4549E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C7E971B-F129-E8EC-D82C-7DC7F7C6F19D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EB4B50-6A7E-15E5-4699-188C73EC96AD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FCC367-4CA1-C507-E4DD-ACA13665CC65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1F1251-1A6E-C5CD-2949-27BA8A16F098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84823B-7042-5CCC-6000-60A05353FA74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F5E12849-12F4-27A0-3247-795740205D2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38FF50E-9ED6-CF05-CC31-302B82069A0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9619DCDE-FEE1-E883-C653-AD641C3A9C56}"/>
              </a:ext>
            </a:extLst>
          </p:cNvPr>
          <p:cNvGrpSpPr/>
          <p:nvPr/>
        </p:nvGrpSpPr>
        <p:grpSpPr>
          <a:xfrm>
            <a:off x="490693" y="3191315"/>
            <a:ext cx="8273083" cy="1698651"/>
            <a:chOff x="490693" y="3191315"/>
            <a:chExt cx="8273083" cy="1698651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E994E55A-F669-EB07-61ED-BCE00612FD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90693" y="3191315"/>
              <a:ext cx="8273083" cy="1698651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7EB83FE7-C11B-FB2A-B3B3-9B8817D3A204}"/>
                </a:ext>
              </a:extLst>
            </p:cNvPr>
            <p:cNvSpPr txBox="1"/>
            <p:nvPr/>
          </p:nvSpPr>
          <p:spPr>
            <a:xfrm>
              <a:off x="4680536" y="3679879"/>
              <a:ext cx="113434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Calibri" panose="020F0502020204030204" pitchFamily="34" charset="0"/>
                  <a:cs typeface="Microsoft Uighur" panose="02000000000000000000" pitchFamily="2" charset="-78"/>
                </a:rPr>
                <a:t>اَلْقَديمَةُ</a:t>
              </a:r>
              <a:endPara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endParaRP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445C37DF-B52E-CE98-AFCA-11A26E152106}"/>
                </a:ext>
              </a:extLst>
            </p:cNvPr>
            <p:cNvSpPr txBox="1"/>
            <p:nvPr/>
          </p:nvSpPr>
          <p:spPr>
            <a:xfrm>
              <a:off x="2761947" y="3668006"/>
              <a:ext cx="113434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Calibri" panose="020F0502020204030204" pitchFamily="34" charset="0"/>
                  <a:cs typeface="Microsoft Uighur" panose="02000000000000000000" pitchFamily="2" charset="-78"/>
                </a:rPr>
                <a:t>اَلْكَثيرُ</a:t>
              </a:r>
              <a:endPara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9C5C8B8E-5D3C-CD03-A6BE-029F432BC6CE}"/>
                </a:ext>
              </a:extLst>
            </p:cNvPr>
            <p:cNvSpPr txBox="1"/>
            <p:nvPr/>
          </p:nvSpPr>
          <p:spPr>
            <a:xfrm>
              <a:off x="985689" y="3668006"/>
              <a:ext cx="113434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Calibri" panose="020F0502020204030204" pitchFamily="34" charset="0"/>
                  <a:cs typeface="Microsoft Uighur" panose="02000000000000000000" pitchFamily="2" charset="-78"/>
                </a:rPr>
                <a:t>يَفوقُ</a:t>
              </a:r>
              <a:endPara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endParaRP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72D7EB2A-2C00-DDBE-9801-120BCD67E799}"/>
                </a:ext>
              </a:extLst>
            </p:cNvPr>
            <p:cNvSpPr txBox="1"/>
            <p:nvPr/>
          </p:nvSpPr>
          <p:spPr>
            <a:xfrm>
              <a:off x="4673030" y="4202348"/>
              <a:ext cx="113434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Calibri" panose="020F0502020204030204" pitchFamily="34" charset="0"/>
                  <a:cs typeface="Microsoft Uighur" panose="02000000000000000000" pitchFamily="2" charset="-78"/>
                </a:rPr>
                <a:t>اَلشُّعوبُ</a:t>
              </a:r>
              <a:endPara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endParaRP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9D8DDE88-A8EF-6667-E4A5-C91F99C6EC2C}"/>
                </a:ext>
              </a:extLst>
            </p:cNvPr>
            <p:cNvSpPr txBox="1"/>
            <p:nvPr/>
          </p:nvSpPr>
          <p:spPr>
            <a:xfrm>
              <a:off x="2850977" y="4167736"/>
              <a:ext cx="113434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Calibri" panose="020F0502020204030204" pitchFamily="34" charset="0"/>
                  <a:cs typeface="Microsoft Uighur" panose="02000000000000000000" pitchFamily="2" charset="-78"/>
                </a:rPr>
                <a:t>اَلْأَسْواقُ</a:t>
              </a:r>
              <a:endPara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DAE2F0CB-5E75-F98A-8D3B-6D9AB5F8E28A}"/>
                </a:ext>
              </a:extLst>
            </p:cNvPr>
            <p:cNvSpPr txBox="1"/>
            <p:nvPr/>
          </p:nvSpPr>
          <p:spPr>
            <a:xfrm>
              <a:off x="874803" y="4187119"/>
              <a:ext cx="113434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Calibri" panose="020F0502020204030204" pitchFamily="34" charset="0"/>
                  <a:cs typeface="Microsoft Uighur" panose="02000000000000000000" pitchFamily="2" charset="-78"/>
                </a:rPr>
                <a:t>اَلْأَثْوابُ</a:t>
              </a:r>
              <a:endParaRPr kumimoji="0" lang="fr-FR" sz="3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endParaRPr>
            </a:p>
          </p:txBody>
        </p:sp>
      </p:grpSp>
      <p:pic>
        <p:nvPicPr>
          <p:cNvPr id="27" name="Espace réservé pour une image  24">
            <a:extLst>
              <a:ext uri="{FF2B5EF4-FFF2-40B4-BE49-F238E27FC236}">
                <a16:creationId xmlns:a16="http://schemas.microsoft.com/office/drawing/2014/main" id="{B1AB93C7-1B8B-6278-816F-624B86EB0C8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1777658809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46988-BFA9-DBA5-3ADA-EF443347C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34FDF263-85AD-844A-A82F-51C344284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 التعليمة؟  أمامكم 6 دقائق أجيبوا عن الأسئلة. </a:t>
            </a:r>
            <a:endParaRPr lang="fr-FR" sz="2400" i="1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97FCC23-4A0F-21C7-0F51-740A1B02A81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D2A6980-8CCE-1F33-CCBF-336325F8F70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BD84B99-311A-823F-B3F2-4A4399842B4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34B82DD-5D5A-465E-CD9D-E8A1EC115875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699E8B-799E-3647-4D49-240016C87DA6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844BF2-28BD-37B2-BEC3-D5C878976474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998D98-B18A-E999-0384-C0FC71C33BBC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AC63307-0AAD-7A3F-E042-6AF765DD97FD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51DE541-A2D4-277E-D826-0617249C2AA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663223C-69BD-DFF0-2EF3-302336F5D33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E1B8934-1EA9-E37C-F8C1-0ED235B015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085" y="1629582"/>
            <a:ext cx="3352541" cy="4817871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799DE5C-08E8-19DE-3F73-3C3D2B10F1F8}"/>
              </a:ext>
            </a:extLst>
          </p:cNvPr>
          <p:cNvSpPr/>
          <p:nvPr/>
        </p:nvSpPr>
        <p:spPr>
          <a:xfrm>
            <a:off x="2929812" y="4351233"/>
            <a:ext cx="3137025" cy="1611027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gauche 18">
            <a:extLst>
              <a:ext uri="{FF2B5EF4-FFF2-40B4-BE49-F238E27FC236}">
                <a16:creationId xmlns:a16="http://schemas.microsoft.com/office/drawing/2014/main" id="{C968607E-985E-F768-9973-C1653A74C430}"/>
              </a:ext>
            </a:extLst>
          </p:cNvPr>
          <p:cNvSpPr/>
          <p:nvPr/>
        </p:nvSpPr>
        <p:spPr>
          <a:xfrm>
            <a:off x="6089711" y="4700061"/>
            <a:ext cx="503853" cy="236454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Espace réservé pour une image  34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3301BF4-ABC9-4A63-48CF-78532D81DEC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/>
          <a:srcRect/>
          <a:stretch/>
        </p:blipFill>
        <p:spPr>
          <a:xfrm>
            <a:off x="8009217" y="611944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784528482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47905-3F31-9109-D9B9-6CA9E0143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ACCC3082-4A75-1A4D-9014-549EDCDBD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نصحح؛ من يقرأ العبارات؟ ما العبارة الصحيحة؟</a:t>
            </a:r>
            <a:endParaRPr lang="fr-FR" sz="2400" b="1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5821181-06EE-1E88-1D08-F825B5DC4DD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3CC52F6-D200-C9E5-8C36-AC696F7B664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33A2843-7CE5-0D4F-FB1C-B08AE1A3412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B3E4442-3BD5-4947-E759-A233D4AEBF69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A590FA-DAD7-00A2-EAE1-97ECC8EEEEC3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8C429B-08A1-DBC5-E30B-A92977165B9E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5FA0ED-F83A-690E-235D-FE8257EC6AB4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CCE24E-EE4A-CEA0-639E-BC7B3E6E17EE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49DADCE1-B4F1-D668-8AD8-F34022C3DF7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EA84F38-F8C6-34FF-6B67-09E5BFC0488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67E6203-D838-FB81-6889-1E21F50BE60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0" t="16467" r="392" b="23140"/>
          <a:stretch>
            <a:fillRect/>
          </a:stretch>
        </p:blipFill>
        <p:spPr>
          <a:xfrm>
            <a:off x="537634" y="2175935"/>
            <a:ext cx="7919606" cy="3959956"/>
          </a:xfrm>
          <a:prstGeom prst="rect">
            <a:avLst/>
          </a:prstGeom>
        </p:spPr>
      </p:pic>
      <p:pic>
        <p:nvPicPr>
          <p:cNvPr id="20" name="Espace réservé pour une image  17">
            <a:extLst>
              <a:ext uri="{FF2B5EF4-FFF2-40B4-BE49-F238E27FC236}">
                <a16:creationId xmlns:a16="http://schemas.microsoft.com/office/drawing/2014/main" id="{171A227E-00FE-648D-E4F6-37FFB02156C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  <p:sp>
        <p:nvSpPr>
          <p:cNvPr id="13" name="Signe de multiplication 12">
            <a:extLst>
              <a:ext uri="{FF2B5EF4-FFF2-40B4-BE49-F238E27FC236}">
                <a16:creationId xmlns:a16="http://schemas.microsoft.com/office/drawing/2014/main" id="{0CFBB557-B3D3-A3CD-661D-0164E801D051}"/>
              </a:ext>
            </a:extLst>
          </p:cNvPr>
          <p:cNvSpPr/>
          <p:nvPr/>
        </p:nvSpPr>
        <p:spPr>
          <a:xfrm>
            <a:off x="1898650" y="2980228"/>
            <a:ext cx="275166" cy="406400"/>
          </a:xfrm>
          <a:prstGeom prst="mathMultiply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899092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B526C-3A80-7991-79D3-B7C9747D6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123025-647E-054A-BEEB-C67B91482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يجيب؟ من يحدد ما يثبت ذلك في النص؟ </a:t>
            </a:r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611A0CB-A3B5-4F1F-03F0-44162961C77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99BD79F-6933-9C85-5250-5B47CE905B3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E770D54-E777-4163-3047-82D74ED1DCF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0920B21-A72E-D165-7628-F4EFB11AE815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71E6B3B-D86E-D53D-D950-11B67BAC4D7C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878EADA-0D96-3C9A-B1A6-05ACD70A41D9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2B8569-2AD9-1906-2B1B-5DBFD50DCCA2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D342C6-06E2-4A40-47EE-1348291989E4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08E7EAD5-8691-06B4-DC24-FEC81C12F71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466F8EE-88C2-B226-0CA1-1349DC94E84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FB8A778-CA9E-27AF-84A2-5987F89C9E2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2175" y="2565000"/>
            <a:ext cx="8087517" cy="864000"/>
          </a:xfrm>
          <a:prstGeom prst="rect">
            <a:avLst/>
          </a:prstGeom>
        </p:spPr>
      </p:pic>
      <p:pic>
        <p:nvPicPr>
          <p:cNvPr id="12" name="Espace réservé pour une image  17">
            <a:extLst>
              <a:ext uri="{FF2B5EF4-FFF2-40B4-BE49-F238E27FC236}">
                <a16:creationId xmlns:a16="http://schemas.microsoft.com/office/drawing/2014/main" id="{2FCC1E4D-72C7-2B10-DF65-41880B2DB40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B349414-8BA5-36C1-245C-7929B44CD1D5}"/>
              </a:ext>
            </a:extLst>
          </p:cNvPr>
          <p:cNvSpPr txBox="1"/>
          <p:nvPr/>
        </p:nvSpPr>
        <p:spPr>
          <a:xfrm>
            <a:off x="556753" y="3310027"/>
            <a:ext cx="772138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4400" b="1" kern="100" dirty="0">
                <a:solidFill>
                  <a:srgbClr val="C00000"/>
                </a:solidFill>
                <a:effectLst/>
                <a:latin typeface="Microsoft Uighur" panose="02000000000000000000" pitchFamily="2" charset="-78"/>
                <a:ea typeface="DengXian" panose="02010600030101010101" pitchFamily="2" charset="-122"/>
                <a:cs typeface="Microsoft Uighur" panose="02000000000000000000" pitchFamily="2" charset="-78"/>
              </a:rPr>
              <a:t>توجَدُ في </a:t>
            </a:r>
            <a:r>
              <a:rPr lang="ar-MA" sz="4400" b="1" kern="100" dirty="0">
                <a:solidFill>
                  <a:srgbClr val="C00000"/>
                </a:solidFill>
                <a:effectLst/>
                <a:latin typeface="Microsoft Uighur" panose="02000000000000000000" pitchFamily="2" charset="-78"/>
                <a:ea typeface="DengXian" panose="02010600030101010101" pitchFamily="2" charset="-122"/>
                <a:cs typeface="Microsoft Uighur" panose="02000000000000000000" pitchFamily="2" charset="-78"/>
              </a:rPr>
              <a:t>أَ</a:t>
            </a:r>
            <a:r>
              <a:rPr lang="ar-SA" sz="4400" b="1" kern="100" dirty="0">
                <a:solidFill>
                  <a:srgbClr val="C00000"/>
                </a:solidFill>
                <a:effectLst/>
                <a:latin typeface="Microsoft Uighur" panose="02000000000000000000" pitchFamily="2" charset="-78"/>
                <a:ea typeface="DengXian" panose="02010600030101010101" pitchFamily="2" charset="-122"/>
                <a:cs typeface="Microsoft Uighur" panose="02000000000000000000" pitchFamily="2" charset="-78"/>
              </a:rPr>
              <a:t>سْواقِ </a:t>
            </a:r>
            <a:r>
              <a:rPr lang="ar-SA" sz="4400" b="1" kern="100" dirty="0" err="1">
                <a:solidFill>
                  <a:srgbClr val="C00000"/>
                </a:solidFill>
                <a:effectLst/>
                <a:latin typeface="Microsoft Uighur" panose="02000000000000000000" pitchFamily="2" charset="-78"/>
                <a:ea typeface="DengXian" panose="02010600030101010101" pitchFamily="2" charset="-122"/>
                <a:cs typeface="Microsoft Uighur" panose="02000000000000000000" pitchFamily="2" charset="-78"/>
              </a:rPr>
              <a:t>ٱلْمُدُنِ</a:t>
            </a:r>
            <a:r>
              <a:rPr lang="ar-SA" sz="4400" b="1" kern="100" dirty="0">
                <a:solidFill>
                  <a:srgbClr val="C00000"/>
                </a:solidFill>
                <a:effectLst/>
                <a:latin typeface="Microsoft Uighur" panose="02000000000000000000" pitchFamily="2" charset="-78"/>
                <a:ea typeface="DengXian" panose="02010600030101010101" pitchFamily="2" charset="-122"/>
                <a:cs typeface="Microsoft Uighur" panose="02000000000000000000" pitchFamily="2" charset="-78"/>
              </a:rPr>
              <a:t> </a:t>
            </a:r>
            <a:r>
              <a:rPr lang="ar-SA" sz="4400" b="1" kern="100" dirty="0" err="1">
                <a:solidFill>
                  <a:srgbClr val="C00000"/>
                </a:solidFill>
                <a:effectLst/>
                <a:latin typeface="Microsoft Uighur" panose="02000000000000000000" pitchFamily="2" charset="-78"/>
                <a:ea typeface="DengXian" panose="02010600030101010101" pitchFamily="2" charset="-122"/>
                <a:cs typeface="Microsoft Uighur" panose="02000000000000000000" pitchFamily="2" charset="-78"/>
              </a:rPr>
              <a:t>ٱلْقَديمَةِ</a:t>
            </a:r>
            <a:r>
              <a:rPr lang="ar-SA" sz="4400" b="1" kern="100" dirty="0">
                <a:solidFill>
                  <a:srgbClr val="C00000"/>
                </a:solidFill>
                <a:effectLst/>
                <a:latin typeface="Microsoft Uighur" panose="02000000000000000000" pitchFamily="2" charset="-78"/>
                <a:ea typeface="DengXian" panose="02010600030101010101" pitchFamily="2" charset="-122"/>
                <a:cs typeface="Microsoft Uighur" panose="02000000000000000000" pitchFamily="2" charset="-78"/>
              </a:rPr>
              <a:t>، </a:t>
            </a:r>
            <a:r>
              <a:rPr lang="ar-SA" sz="4400" b="1" kern="100" dirty="0" err="1">
                <a:solidFill>
                  <a:srgbClr val="C00000"/>
                </a:solidFill>
                <a:effectLst/>
                <a:latin typeface="Microsoft Uighur" panose="02000000000000000000" pitchFamily="2" charset="-78"/>
                <a:ea typeface="DengXian" panose="02010600030101010101" pitchFamily="2" charset="-122"/>
                <a:cs typeface="Microsoft Uighur" panose="02000000000000000000" pitchFamily="2" charset="-78"/>
              </a:rPr>
              <a:t>ٱلْكَثيرُ</a:t>
            </a:r>
            <a:r>
              <a:rPr lang="ar-SA" sz="4400" b="1" kern="100" dirty="0">
                <a:solidFill>
                  <a:srgbClr val="C00000"/>
                </a:solidFill>
                <a:effectLst/>
                <a:latin typeface="Microsoft Uighur" panose="02000000000000000000" pitchFamily="2" charset="-78"/>
                <a:ea typeface="DengXian" panose="02010600030101010101" pitchFamily="2" charset="-122"/>
                <a:cs typeface="Microsoft Uighur" panose="02000000000000000000" pitchFamily="2" charset="-78"/>
              </a:rPr>
              <a:t> مِنَ </a:t>
            </a:r>
            <a:r>
              <a:rPr lang="ar-SA" sz="4400" b="1" kern="100" dirty="0" err="1">
                <a:solidFill>
                  <a:srgbClr val="C00000"/>
                </a:solidFill>
                <a:effectLst/>
                <a:latin typeface="Microsoft Uighur" panose="02000000000000000000" pitchFamily="2" charset="-78"/>
                <a:ea typeface="DengXian" panose="02010600030101010101" pitchFamily="2" charset="-122"/>
                <a:cs typeface="Microsoft Uighur" panose="02000000000000000000" pitchFamily="2" charset="-78"/>
              </a:rPr>
              <a:t>ٱلزَّرابِيِّ</a:t>
            </a:r>
            <a:r>
              <a:rPr lang="ar-SA" sz="4400" b="1" kern="100" dirty="0">
                <a:solidFill>
                  <a:srgbClr val="C00000"/>
                </a:solidFill>
                <a:effectLst/>
                <a:latin typeface="Microsoft Uighur" panose="02000000000000000000" pitchFamily="2" charset="-78"/>
                <a:ea typeface="DengXian" panose="02010600030101010101" pitchFamily="2" charset="-122"/>
                <a:cs typeface="Microsoft Uighur" panose="02000000000000000000" pitchFamily="2" charset="-78"/>
              </a:rPr>
              <a:t> </a:t>
            </a:r>
            <a:r>
              <a:rPr lang="ar-SA" sz="4400" b="1" kern="100" dirty="0" err="1">
                <a:solidFill>
                  <a:srgbClr val="C00000"/>
                </a:solidFill>
                <a:effectLst/>
                <a:latin typeface="Microsoft Uighur" panose="02000000000000000000" pitchFamily="2" charset="-78"/>
                <a:ea typeface="DengXian" panose="02010600030101010101" pitchFamily="2" charset="-122"/>
                <a:cs typeface="Microsoft Uighur" panose="02000000000000000000" pitchFamily="2" charset="-78"/>
              </a:rPr>
              <a:t>وَٱلْأَثْوابِ</a:t>
            </a:r>
            <a:r>
              <a:rPr lang="ar-SA" sz="4400" b="1" kern="100" dirty="0">
                <a:solidFill>
                  <a:srgbClr val="C00000"/>
                </a:solidFill>
                <a:effectLst/>
                <a:latin typeface="Microsoft Uighur" panose="02000000000000000000" pitchFamily="2" charset="-78"/>
                <a:ea typeface="DengXian" panose="02010600030101010101" pitchFamily="2" charset="-122"/>
                <a:cs typeface="Microsoft Uighur" panose="02000000000000000000" pitchFamily="2" charset="-78"/>
              </a:rPr>
              <a:t>، </a:t>
            </a:r>
            <a:r>
              <a:rPr lang="ar-SA" sz="4400" b="1" kern="100" dirty="0" err="1">
                <a:solidFill>
                  <a:srgbClr val="C00000"/>
                </a:solidFill>
                <a:effectLst/>
                <a:latin typeface="Microsoft Uighur" panose="02000000000000000000" pitchFamily="2" charset="-78"/>
                <a:ea typeface="DengXian" panose="02010600030101010101" pitchFamily="2" charset="-122"/>
                <a:cs typeface="Microsoft Uighur" panose="02000000000000000000" pitchFamily="2" charset="-78"/>
              </a:rPr>
              <a:t>وَٱلْحَقائِبِ</a:t>
            </a:r>
            <a:r>
              <a:rPr lang="ar-SA" sz="4400" b="1" kern="100" dirty="0">
                <a:solidFill>
                  <a:srgbClr val="C00000"/>
                </a:solidFill>
                <a:effectLst/>
                <a:latin typeface="Microsoft Uighur" panose="02000000000000000000" pitchFamily="2" charset="-78"/>
                <a:ea typeface="DengXian" panose="02010600030101010101" pitchFamily="2" charset="-122"/>
                <a:cs typeface="Microsoft Uighur" panose="02000000000000000000" pitchFamily="2" charset="-78"/>
              </a:rPr>
              <a:t> </a:t>
            </a:r>
            <a:r>
              <a:rPr lang="ar-SA" sz="4400" b="1" kern="100" dirty="0" err="1">
                <a:solidFill>
                  <a:srgbClr val="C00000"/>
                </a:solidFill>
                <a:effectLst/>
                <a:latin typeface="Microsoft Uighur" panose="02000000000000000000" pitchFamily="2" charset="-78"/>
                <a:ea typeface="DengXian" panose="02010600030101010101" pitchFamily="2" charset="-122"/>
                <a:cs typeface="Microsoft Uighur" panose="02000000000000000000" pitchFamily="2" charset="-78"/>
              </a:rPr>
              <a:t>ٱلْمَصْنوعَةِ</a:t>
            </a:r>
            <a:r>
              <a:rPr lang="ar-SA" sz="4400" b="1" kern="100" dirty="0">
                <a:solidFill>
                  <a:srgbClr val="C00000"/>
                </a:solidFill>
                <a:effectLst/>
                <a:latin typeface="Microsoft Uighur" panose="02000000000000000000" pitchFamily="2" charset="-78"/>
                <a:ea typeface="DengXian" panose="02010600030101010101" pitchFamily="2" charset="-122"/>
                <a:cs typeface="Microsoft Uighur" panose="02000000000000000000" pitchFamily="2" charset="-78"/>
              </a:rPr>
              <a:t> مِنَ </a:t>
            </a:r>
            <a:r>
              <a:rPr lang="ar-SA" sz="4400" b="1" kern="100" dirty="0" err="1">
                <a:solidFill>
                  <a:srgbClr val="C00000"/>
                </a:solidFill>
                <a:effectLst/>
                <a:latin typeface="Microsoft Uighur" panose="02000000000000000000" pitchFamily="2" charset="-78"/>
                <a:ea typeface="DengXian" panose="02010600030101010101" pitchFamily="2" charset="-122"/>
                <a:cs typeface="Microsoft Uighur" panose="02000000000000000000" pitchFamily="2" charset="-78"/>
              </a:rPr>
              <a:t>ٱلْجِلْدِ</a:t>
            </a:r>
            <a:r>
              <a:rPr lang="ar-MA" sz="4400" b="1" kern="100" dirty="0">
                <a:solidFill>
                  <a:srgbClr val="C00000"/>
                </a:solidFill>
                <a:effectLst/>
                <a:latin typeface="Microsoft Uighur" panose="02000000000000000000" pitchFamily="2" charset="-78"/>
                <a:ea typeface="DengXian" panose="02010600030101010101" pitchFamily="2" charset="-122"/>
                <a:cs typeface="Microsoft Uighur" panose="02000000000000000000" pitchFamily="2" charset="-78"/>
              </a:rPr>
              <a:t>.</a:t>
            </a:r>
            <a:endParaRPr lang="fr-MA" sz="4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435107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7639A-A825-0B2D-5683-ECE1A3CB3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DD2BC1-5B44-1546-AB81-B7215446D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dirty="0"/>
              <a:t>أنشدوا.</a:t>
            </a:r>
            <a:endParaRPr lang="fr-FR" sz="2400" dirty="0"/>
          </a:p>
        </p:txBody>
      </p:sp>
      <p:pic>
        <p:nvPicPr>
          <p:cNvPr id="19" name="Espace réservé pour une image  18">
            <a:extLst>
              <a:ext uri="{FF2B5EF4-FFF2-40B4-BE49-F238E27FC236}">
                <a16:creationId xmlns:a16="http://schemas.microsoft.com/office/drawing/2014/main" id="{0E6B85EF-9E88-7F99-2100-7A0F9491AAF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74583" y="658833"/>
            <a:ext cx="828000" cy="828000"/>
          </a:xfr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C27A63F-689A-0A8A-E7FA-08AB86EC498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FA567E7-3942-7FFE-C7EB-A2AF13DDA08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CED1EA3-4EA7-78A9-7CF9-B2E2C43E9CB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6788978-04E0-9419-31CC-E27530B863A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C91838A-CDBD-D848-34C2-405206312F64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ED89CB8-51BE-57F0-685A-5A9CD3EF92BE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3A3CD5-349F-5F83-988B-3A3EE01C0232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BB3AE8-E0FB-1DF1-214C-DD92EC3E5CA8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6D5EC4-442F-FB0A-4103-F1971ACCBFEB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394F8E-7FA1-CC2E-DB52-D87A1B9D35FF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262D0F31-93E3-B17F-0845-9021AE7DAD09}"/>
              </a:ext>
            </a:extLst>
          </p:cNvPr>
          <p:cNvGrpSpPr/>
          <p:nvPr/>
        </p:nvGrpSpPr>
        <p:grpSpPr>
          <a:xfrm>
            <a:off x="1276050" y="1464359"/>
            <a:ext cx="6915892" cy="2356092"/>
            <a:chOff x="1628643" y="2668202"/>
            <a:chExt cx="6563746" cy="2356092"/>
          </a:xfrm>
        </p:grpSpPr>
        <p:sp>
          <p:nvSpPr>
            <p:cNvPr id="15" name="Rectangle 3">
              <a:extLst>
                <a:ext uri="{FF2B5EF4-FFF2-40B4-BE49-F238E27FC236}">
                  <a16:creationId xmlns:a16="http://schemas.microsoft.com/office/drawing/2014/main" id="{6AE9CC56-6AE0-825C-7BB0-1F410CED6D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9356" y="2668202"/>
              <a:ext cx="3353033" cy="2308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fr-FR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47527D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مَنْبِت</a:t>
              </a:r>
              <a:r>
                <a:rPr kumimoji="0" lang="ar-SA" altLang="fr-FR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َ </a:t>
              </a:r>
              <a:r>
                <a:rPr kumimoji="0" lang="ar-SA" altLang="fr-FR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ﭐ</a:t>
              </a:r>
              <a:r>
                <a:rPr kumimoji="0" lang="ar-SA" altLang="fr-FR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24D7C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لْأَحْرار</a:t>
              </a:r>
              <a:r>
                <a:rPr kumimoji="0" lang="ar-SA" altLang="fr-FR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ْ</a:t>
              </a:r>
              <a:endParaRPr kumimoji="0" lang="ar-MA" alt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fr-FR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C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مُنْتَدى</a:t>
              </a:r>
              <a:r>
                <a:rPr kumimoji="0" lang="ar-SA" altLang="fr-FR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kumimoji="0" lang="ar-SA" altLang="fr-FR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ﭐل</a:t>
              </a:r>
              <a:r>
                <a:rPr kumimoji="0" lang="ar-SA" altLang="fr-FR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C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سُّؤْدَدِ و</a:t>
              </a:r>
              <a:r>
                <a:rPr kumimoji="0" lang="ar-MA" altLang="fr-FR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C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َ</a:t>
              </a:r>
              <a:r>
                <a:rPr kumimoji="0" lang="ar-SA" altLang="fr-FR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C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حِماهْ</a:t>
              </a:r>
              <a:endParaRPr kumimoji="0" lang="fr-FR" alt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9A5D57B-3588-395E-FA94-050E5574D3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8643" y="2715970"/>
              <a:ext cx="3353033" cy="2308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fr-FR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C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مَشْرِق</a:t>
              </a:r>
              <a:r>
                <a:rPr kumimoji="0" lang="ar-SA" altLang="fr-FR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َ </a:t>
              </a:r>
              <a:r>
                <a:rPr kumimoji="0" lang="ar-SA" altLang="fr-FR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ﭐ</a:t>
              </a:r>
              <a:r>
                <a:rPr kumimoji="0" lang="ar-SA" altLang="fr-FR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24D7C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لْ</a:t>
              </a:r>
              <a:r>
                <a:rPr kumimoji="0" lang="ar-SA" altLang="fr-FR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أَنْوار</a:t>
              </a:r>
              <a:r>
                <a:rPr kumimoji="0" lang="ar-SA" altLang="fr-FR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ْ</a:t>
              </a:r>
              <a:endParaRPr kumimoji="0" lang="ar-MA" alt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MA" alt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fr-FR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C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دُمْتَ مُنْتَداهْ وحِماهْ</a:t>
              </a:r>
              <a:endParaRPr kumimoji="0" lang="fr-FR" alt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B12B3D1-EA58-F9D1-4039-0B638A63D932}"/>
              </a:ext>
            </a:extLst>
          </p:cNvPr>
          <p:cNvGrpSpPr/>
          <p:nvPr/>
        </p:nvGrpSpPr>
        <p:grpSpPr>
          <a:xfrm>
            <a:off x="987396" y="4072071"/>
            <a:ext cx="7360791" cy="1646605"/>
            <a:chOff x="921007" y="2881901"/>
            <a:chExt cx="7360791" cy="164660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A00215D-1AEF-D34C-753D-11113FB258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8765" y="2881901"/>
              <a:ext cx="3353033" cy="16466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C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عِشْتَ فِي </a:t>
              </a:r>
              <a:r>
                <a:rPr kumimoji="0" lang="ar-SA" alt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ﭐ</a:t>
              </a:r>
              <a:r>
                <a:rPr kumimoji="0" lang="ar-SA" alt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C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لْأوْطان</a:t>
              </a:r>
              <a:r>
                <a:rPr kumimoji="0" lang="ar-SA" alt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ْ</a:t>
              </a: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C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مِلْءَ</a:t>
              </a:r>
              <a:r>
                <a:rPr kumimoji="0" lang="ar-SA" alt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kumimoji="0" lang="ar-SA" alt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C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كُلِّ جَنانْ</a:t>
              </a: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Microsoft Uighur" panose="02000000000000000000" pitchFamily="2" charset="-78"/>
                </a:rPr>
                <a:t>.</a:t>
              </a:r>
              <a:endPara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9407DF6-E964-1411-B063-ECE3500C5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1007" y="2881901"/>
              <a:ext cx="3353033" cy="144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C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لِلْعُل</a:t>
              </a:r>
              <a:r>
                <a:rPr kumimoji="0" lang="ar-MA" alt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C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</a:t>
              </a:r>
              <a:r>
                <a:rPr kumimoji="0" lang="ar-SA" alt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kumimoji="0" lang="ar-SA" alt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C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عُنْوان</a:t>
              </a:r>
              <a:r>
                <a:rPr kumimoji="0" lang="ar-SA" alt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ْ</a:t>
              </a: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alt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24D7C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ذِكْرَ كُلِّ لِسانْ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2892488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C69F0-A6A1-E6E2-4A5F-24B9FDE0D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0F18E04-4029-749C-A0A6-3904B57DC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416" y="1180312"/>
            <a:ext cx="7886700" cy="720000"/>
          </a:xfrm>
        </p:spPr>
        <p:txBody>
          <a:bodyPr/>
          <a:lstStyle/>
          <a:p>
            <a:r>
              <a:rPr lang="ar-MA" dirty="0">
                <a:solidFill>
                  <a:srgbClr val="424D7B"/>
                </a:solidFill>
              </a:rPr>
              <a:t>إنتاج كتابي</a:t>
            </a:r>
            <a:endParaRPr lang="fr-MA" dirty="0"/>
          </a:p>
        </p:txBody>
      </p:sp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E99F0E1F-CB78-24C3-28CF-9B71F94E2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276" y="2753002"/>
            <a:ext cx="5436000" cy="1405870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8E6A8247-6B5E-B488-E583-8301944C5F7A}"/>
              </a:ext>
            </a:extLst>
          </p:cNvPr>
          <p:cNvSpPr txBox="1">
            <a:spLocks/>
          </p:cNvSpPr>
          <p:nvPr/>
        </p:nvSpPr>
        <p:spPr>
          <a:xfrm>
            <a:off x="1897748" y="3253393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</a:pPr>
            <a:r>
              <a:rPr lang="ar-MA" sz="1800" b="1" dirty="0">
                <a:cs typeface="Microsoft Uighur" panose="02000000000000000000" pitchFamily="2" charset="-78"/>
              </a:rPr>
              <a:t>توسيع فكرة (1)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6B837DE-C6C3-6F62-BCB7-4666934BA84C}"/>
              </a:ext>
            </a:extLst>
          </p:cNvPr>
          <p:cNvSpPr txBox="1"/>
          <p:nvPr/>
        </p:nvSpPr>
        <p:spPr>
          <a:xfrm>
            <a:off x="5121968" y="2872868"/>
            <a:ext cx="13227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r-MA" sz="20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-  04 </a:t>
            </a:r>
            <a:r>
              <a:rPr lang="ar-MA" sz="20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3BA2573-958B-AFE6-452E-A86958A228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563325" y="3003385"/>
            <a:ext cx="540000" cy="418526"/>
          </a:xfrm>
          <a:prstGeom prst="rect">
            <a:avLst/>
          </a:prstGeom>
        </p:spPr>
      </p:pic>
      <p:pic>
        <p:nvPicPr>
          <p:cNvPr id="15" name="Espace réservé pour une image  20">
            <a:extLst>
              <a:ext uri="{FF2B5EF4-FFF2-40B4-BE49-F238E27FC236}">
                <a16:creationId xmlns:a16="http://schemas.microsoft.com/office/drawing/2014/main" id="{05F6C3B5-0AE2-B313-DC23-A30CCC70B7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1570987" y="2757606"/>
            <a:ext cx="468000" cy="468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1AF46AF-E0D7-708D-5DD0-0360B47B76B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82882" y="1342553"/>
            <a:ext cx="360000" cy="36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54289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8F002-EFDA-36A6-0D0F-EE174FFBA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324553CA-B98A-0A42-A753-1F04D6E52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ستوظفون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Calibri"/>
              </a:rPr>
              <a:t>إِسْتِراتيجيَّةَ تَوْسيعِ فِكْرَةٍ في وضعية جديدة. من يذكرنا بخطواتها؟ </a:t>
            </a:r>
            <a:endParaRPr lang="fr-FR" sz="2400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DD8E75E-4E94-4972-8F9F-1004619E7FD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DDFD032-5109-7B90-B3F2-B2EAB101CE7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863C6A6-1BB5-18BD-44CC-AE090B51951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F24C703-F573-D8A4-5B8A-CB807993916A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8C2CFA-311F-A81A-7A10-0BA90685C040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7818ACA-7DA3-70CB-F2A0-0C60BC467B9B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3D1F7CE-73F7-1474-B4BD-8255D9BA0EB5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B180DB8-F948-6B8E-C34A-2F51DB1A7306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6D45DB-A105-3798-3533-C37DF969523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CB2F093-DD50-DA0A-2A01-02E4AB21581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Espace réservé pour une image  2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AD04B428-D9FD-D07C-D31C-89D2AC8E6D2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/>
          <a:srcRect/>
          <a:stretch/>
        </p:blipFill>
        <p:spPr>
          <a:xfrm>
            <a:off x="7924800" y="684213"/>
            <a:ext cx="900113" cy="900112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D47F401-C900-965F-3EC7-6DF6709F1F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069" y="2491484"/>
            <a:ext cx="7998645" cy="368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740115"/>
      </p:ext>
    </p:extLst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CA529-ECF0-5EA4-8A52-5F2FA8F48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re 12">
            <a:extLst>
              <a:ext uri="{FF2B5EF4-FFF2-40B4-BE49-F238E27FC236}">
                <a16:creationId xmlns:a16="http://schemas.microsoft.com/office/drawing/2014/main" id="{6CEB6BBC-741A-3A42-A568-217685CB1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الواجب المنزلي الذي طالبتكم بإنجازه. سنكتفي بالجمل الثلاث الأولى.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474459E-9D60-FB49-F1BF-DF45D316338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9835D35-AE52-5775-4C4D-B7ED82AC2BA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65F6EE2-2F79-A8D5-99B1-C8D4F0B04B8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348F05-3220-DB89-1686-5CDFD166EABC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D6DBFA-45FB-B4B5-73D4-EB274EE596CE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BE6E77-0062-7C20-90A5-D222A3E6CAB9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97F24C-EBF1-2E7A-DBE7-26A23DC97DE1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65B20B-7553-5BA2-02BB-0267D384335E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AAD0EE0-77E4-8161-7EDD-3FC3C40D540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D99910A-4D55-9935-AE31-01D404C92F0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4AACA64-D8E8-1288-B15C-9FF5435B24C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22721" y="1814285"/>
            <a:ext cx="2933451" cy="4320000"/>
          </a:xfrm>
          <a:prstGeom prst="rect">
            <a:avLst/>
          </a:prstGeom>
        </p:spPr>
      </p:pic>
      <p:sp>
        <p:nvSpPr>
          <p:cNvPr id="16" name="Flèche : gauche 15">
            <a:extLst>
              <a:ext uri="{FF2B5EF4-FFF2-40B4-BE49-F238E27FC236}">
                <a16:creationId xmlns:a16="http://schemas.microsoft.com/office/drawing/2014/main" id="{CDF71B9E-52EC-53D1-262A-747520A1DBE6}"/>
              </a:ext>
            </a:extLst>
          </p:cNvPr>
          <p:cNvSpPr/>
          <p:nvPr/>
        </p:nvSpPr>
        <p:spPr>
          <a:xfrm>
            <a:off x="6355094" y="3150153"/>
            <a:ext cx="950275" cy="219268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40AC2B38-6A6F-B0D3-2854-8A090A125524}"/>
              </a:ext>
            </a:extLst>
          </p:cNvPr>
          <p:cNvSpPr/>
          <p:nvPr/>
        </p:nvSpPr>
        <p:spPr>
          <a:xfrm>
            <a:off x="3347207" y="2369975"/>
            <a:ext cx="2709644" cy="186646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C00000"/>
              </a:solidFill>
            </a:endParaRPr>
          </a:p>
        </p:txBody>
      </p:sp>
      <p:pic>
        <p:nvPicPr>
          <p:cNvPr id="12" name="Espace réservé pour une image  2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2D68C741-6E14-152B-C7AD-1D29BD4165D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/>
          <a:srcRect/>
          <a:stretch/>
        </p:blipFill>
        <p:spPr>
          <a:xfrm>
            <a:off x="7924800" y="684213"/>
            <a:ext cx="900113" cy="900112"/>
          </a:xfrm>
        </p:spPr>
      </p:pic>
    </p:spTree>
    <p:extLst>
      <p:ext uri="{BB962C8B-B14F-4D97-AF65-F5344CB8AC3E}">
        <p14:creationId xmlns:p14="http://schemas.microsoft.com/office/powerpoint/2010/main" val="3274418558"/>
      </p:ext>
    </p:extLst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E81CB-529E-CD94-4213-196E9C62A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>
            <a:extLst>
              <a:ext uri="{FF2B5EF4-FFF2-40B4-BE49-F238E27FC236}">
                <a16:creationId xmlns:a16="http://schemas.microsoft.com/office/drawing/2014/main" id="{B02DBAE7-0627-A07D-F6F5-0D9AEAA26BFD}"/>
              </a:ext>
            </a:extLst>
          </p:cNvPr>
          <p:cNvSpPr txBox="1"/>
          <p:nvPr/>
        </p:nvSpPr>
        <p:spPr>
          <a:xfrm>
            <a:off x="480429" y="1721883"/>
            <a:ext cx="79900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أُغْني ٱلْجُمَلَ بِتَوْظيفِ مَهارَةِ ٱلتَّوْسيعِ: أَسْتَعينُ بِٱلْأَسْئِلَةِ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ٱلْمُرْفَقَةِ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44985A3-15D6-9443-884E-20DB036EC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 الجملة الأولى؟ هل أجاب عن سؤال كيف؟ </a:t>
            </a:r>
            <a:endParaRPr lang="fr-FR" sz="2400" i="1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39C2ED0-B6AE-F621-B792-FED85015DCA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EC5DAF3-9204-791C-0198-2B29FED8944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455BDFF-45DF-C337-0837-EFF7CDEB64E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7C576BB-BF2A-8DFD-CDCB-C56961B7DFD8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EA7544-4FA2-D3CE-5E3A-227433C13CAF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78F169-277B-707F-AF94-F4510AAA9675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A02146-88A9-EF1D-A191-31AB7745EF8F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EA30F3-C017-C339-71C2-0496FE3A603B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C6106D73-3886-ACE2-2055-8EEB99EECC0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228BA82-64AB-AEAE-992B-DB19E6DB692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07D7033-1B80-F1F4-0729-3493DA4F86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94" y="2476800"/>
            <a:ext cx="7241010" cy="11664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9524CCE-DF73-F14D-27CC-2F044732C2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495" y="3726760"/>
            <a:ext cx="7241009" cy="11664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AB3233E-CD1C-2061-B3A6-A733B17AE8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494" y="4976720"/>
            <a:ext cx="7274595" cy="1166400"/>
          </a:xfrm>
          <a:prstGeom prst="rect">
            <a:avLst/>
          </a:prstGeom>
        </p:spPr>
      </p:pic>
      <p:pic>
        <p:nvPicPr>
          <p:cNvPr id="20" name="Espace réservé pour une image  17">
            <a:extLst>
              <a:ext uri="{FF2B5EF4-FFF2-40B4-BE49-F238E27FC236}">
                <a16:creationId xmlns:a16="http://schemas.microsoft.com/office/drawing/2014/main" id="{5C845B10-FA67-FF99-94A5-41E8D402133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89217"/>
      </p:ext>
    </p:extLst>
  </p:cSld>
  <p:clrMapOvr>
    <a:masterClrMapping/>
  </p:clrMapOvr>
  <p:transition spd="slow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4CB21-6B4E-6BB5-0E77-409A4CA47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ZoneTexte 30">
            <a:extLst>
              <a:ext uri="{FF2B5EF4-FFF2-40B4-BE49-F238E27FC236}">
                <a16:creationId xmlns:a16="http://schemas.microsoft.com/office/drawing/2014/main" id="{8B87FC35-FDDA-DFA0-978E-2517DD5DBA16}"/>
              </a:ext>
            </a:extLst>
          </p:cNvPr>
          <p:cNvSpPr txBox="1"/>
          <p:nvPr/>
        </p:nvSpPr>
        <p:spPr>
          <a:xfrm>
            <a:off x="259508" y="1509705"/>
            <a:ext cx="79900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أُغْني ٱلْجُمَلَ بِتَوْظيفِ مَهارَةِ ٱلتَّوْسيعِ: أَسْتَعينُ بِٱلْأَسْئِلَةِ ٱلْمُرافِقَةِ.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226FF46-9422-B944-B299-D29459D8C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هذه أجوبة أخرى. من يقرأ؟  </a:t>
            </a:r>
            <a:endParaRPr lang="fr-FR" sz="20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8F24F71-8E52-2F8B-E009-B7A1972E518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AD35AE2-B1F9-1964-8F90-F9105D14EE8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390BD97-EEF1-88F0-A630-FFE4A1D8A27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1803F0B-8B38-49BF-829A-AD6BB80D5759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7D18A7-D35B-559D-9FCE-2CD21E2FE319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A3CF89-041C-37F2-FBD2-41B0F645E213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76EE5E-EEE2-EC7C-475E-5715D73BF68D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42C415-182F-5C4A-0DA8-D0C2543EFF1E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CA42F9F-F567-8C7F-0F89-FB93E2567DF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5A6A4C4-4F9C-55D1-276C-E27CF04E3BC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607CBA4-5653-29A5-B455-F5A844A630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94" y="2476800"/>
            <a:ext cx="7241010" cy="11664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2B90B93-2DEA-FF0F-8073-C439DF849A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495" y="3726760"/>
            <a:ext cx="7241009" cy="11664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207B3D-FFC3-9A9D-61C0-9F889132F4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494" y="4976720"/>
            <a:ext cx="7274595" cy="11664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AD825CAD-BBD8-8D19-1A7C-9B0B2A79B135}"/>
              </a:ext>
            </a:extLst>
          </p:cNvPr>
          <p:cNvSpPr txBox="1"/>
          <p:nvPr/>
        </p:nvSpPr>
        <p:spPr>
          <a:xfrm>
            <a:off x="952189" y="2995350"/>
            <a:ext cx="40316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ذَكِيّاً جَديداً.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5F051AC-BAAD-DB99-583E-B55BDDC96004}"/>
              </a:ext>
            </a:extLst>
          </p:cNvPr>
          <p:cNvSpPr txBox="1"/>
          <p:nvPr/>
        </p:nvSpPr>
        <p:spPr>
          <a:xfrm>
            <a:off x="772080" y="4231768"/>
            <a:ext cx="40316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في فَصْلِ ٱلشِّتاءِ.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95BC23C-5A56-D9A2-D597-289EF0D6D6D3}"/>
              </a:ext>
            </a:extLst>
          </p:cNvPr>
          <p:cNvSpPr txBox="1"/>
          <p:nvPr/>
        </p:nvSpPr>
        <p:spPr>
          <a:xfrm>
            <a:off x="1117520" y="5487216"/>
            <a:ext cx="40316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بَيْنَ أَحْضانِ ٱلطَّبيعَةِ.</a:t>
            </a:r>
          </a:p>
        </p:txBody>
      </p:sp>
      <p:pic>
        <p:nvPicPr>
          <p:cNvPr id="23" name="Espace réservé pour une image  22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91158F0-2496-25A6-CA62-797D1343F0A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87211161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7C855-3E94-F853-867A-B02BEEE95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CC5A418-70C8-BCD7-6173-19ED92252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17" y="789099"/>
            <a:ext cx="7886700" cy="720000"/>
          </a:xfrm>
        </p:spPr>
        <p:txBody>
          <a:bodyPr/>
          <a:lstStyle/>
          <a:p>
            <a:r>
              <a:rPr lang="ar-MA" sz="4000" dirty="0"/>
              <a:t>هيكلة حصة اليوم</a:t>
            </a:r>
            <a:endParaRPr lang="fr-MA" sz="4000" dirty="0">
              <a:solidFill>
                <a:srgbClr val="424D7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1808F199-47E9-298E-E990-840A88B7D3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614" y="1387611"/>
            <a:ext cx="5488778" cy="1415180"/>
          </a:xfrm>
          <a:prstGeom prst="rect">
            <a:avLst/>
          </a:prstGeom>
        </p:spPr>
      </p:pic>
      <p:sp>
        <p:nvSpPr>
          <p:cNvPr id="21" name="Espace réservé du texte 5">
            <a:extLst>
              <a:ext uri="{FF2B5EF4-FFF2-40B4-BE49-F238E27FC236}">
                <a16:creationId xmlns:a16="http://schemas.microsoft.com/office/drawing/2014/main" id="{79637E10-A6BE-35D4-94AB-E96D6899E147}"/>
              </a:ext>
            </a:extLst>
          </p:cNvPr>
          <p:cNvSpPr txBox="1">
            <a:spLocks/>
          </p:cNvSpPr>
          <p:nvPr/>
        </p:nvSpPr>
        <p:spPr>
          <a:xfrm>
            <a:off x="2122822" y="1888002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  <a:defRPr/>
            </a:pPr>
            <a:r>
              <a:rPr lang="ar-MA" sz="1600" b="1" dirty="0">
                <a:cs typeface="Microsoft Uighur" panose="02000000000000000000" pitchFamily="2" charset="-78"/>
              </a:rPr>
              <a:t>طلاقة</a:t>
            </a:r>
            <a:endParaRPr lang="ar-MA" b="1" dirty="0"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262F961-13AD-59D4-96AB-6E8B29C78BFC}"/>
              </a:ext>
            </a:extLst>
          </p:cNvPr>
          <p:cNvSpPr txBox="1"/>
          <p:nvPr/>
        </p:nvSpPr>
        <p:spPr>
          <a:xfrm>
            <a:off x="5233090" y="1532644"/>
            <a:ext cx="14061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-  01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النشاط الاعتيادي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DD2D4C0-C9F0-BD1D-B622-088D8B7906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19908" y="1599707"/>
            <a:ext cx="544953" cy="540000"/>
          </a:xfrm>
          <a:prstGeom prst="rect">
            <a:avLst/>
          </a:prstGeom>
        </p:spPr>
      </p:pic>
      <p:pic>
        <p:nvPicPr>
          <p:cNvPr id="23" name="Espace réservé pour une image  20">
            <a:extLst>
              <a:ext uri="{FF2B5EF4-FFF2-40B4-BE49-F238E27FC236}">
                <a16:creationId xmlns:a16="http://schemas.microsoft.com/office/drawing/2014/main" id="{24750E1A-19B2-32F7-908F-638FFAE6299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1721372" y="1393318"/>
            <a:ext cx="468000" cy="468000"/>
          </a:xfrm>
          <a:prstGeom prst="rect">
            <a:avLst/>
          </a:prstGeo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23AD73A6-CF60-B16F-7DD9-1575ABCA5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392" y="2653644"/>
            <a:ext cx="5472000" cy="1405870"/>
          </a:xfrm>
          <a:prstGeom prst="rect">
            <a:avLst/>
          </a:prstGeom>
        </p:spPr>
      </p:pic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38E471C0-3675-DD8A-C83A-068D36ACF7AC}"/>
              </a:ext>
            </a:extLst>
          </p:cNvPr>
          <p:cNvSpPr txBox="1">
            <a:spLocks/>
          </p:cNvSpPr>
          <p:nvPr/>
        </p:nvSpPr>
        <p:spPr>
          <a:xfrm>
            <a:off x="2102784" y="3154035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</a:pPr>
            <a:r>
              <a:rPr lang="ar-MA" sz="1600" b="1" dirty="0">
                <a:cs typeface="Microsoft Uighur" panose="02000000000000000000" pitchFamily="2" charset="-78"/>
              </a:rPr>
              <a:t>الاستماع و  التحدث: تثبيت وتوليف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CAE4342-1885-380A-8CAC-B2BE8A665407}"/>
              </a:ext>
            </a:extLst>
          </p:cNvPr>
          <p:cNvSpPr txBox="1"/>
          <p:nvPr/>
        </p:nvSpPr>
        <p:spPr>
          <a:xfrm>
            <a:off x="5413299" y="2790288"/>
            <a:ext cx="11945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r-MA" sz="1600" b="1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MA" sz="16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- 02</a:t>
            </a:r>
            <a:r>
              <a:rPr lang="ar-MA" sz="16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استماع وتحدث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EC456FB-C1E2-5BE8-A1CA-1E4A0029C1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737733" y="2840573"/>
            <a:ext cx="536339" cy="540000"/>
          </a:xfrm>
          <a:prstGeom prst="rect">
            <a:avLst/>
          </a:prstGeom>
        </p:spPr>
      </p:pic>
      <p:pic>
        <p:nvPicPr>
          <p:cNvPr id="8" name="Espace réservé pour une image  20">
            <a:extLst>
              <a:ext uri="{FF2B5EF4-FFF2-40B4-BE49-F238E27FC236}">
                <a16:creationId xmlns:a16="http://schemas.microsoft.com/office/drawing/2014/main" id="{C029688F-B394-8C1A-AEA1-6570605F8E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1735881" y="2653838"/>
            <a:ext cx="468000" cy="468000"/>
          </a:xfrm>
          <a:prstGeom prst="rect">
            <a:avLst/>
          </a:prstGeom>
        </p:spPr>
      </p:pic>
      <p:pic>
        <p:nvPicPr>
          <p:cNvPr id="12" name="Image 1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631E3161-26E8-0F6B-A3CC-03AF9EB21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392" y="3935168"/>
            <a:ext cx="5525521" cy="1405870"/>
          </a:xfrm>
          <a:prstGeom prst="rect">
            <a:avLst/>
          </a:prstGeom>
        </p:spPr>
      </p:pic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128466EE-63AD-46EB-7958-FD3F8C049CB4}"/>
              </a:ext>
            </a:extLst>
          </p:cNvPr>
          <p:cNvSpPr txBox="1">
            <a:spLocks/>
          </p:cNvSpPr>
          <p:nvPr/>
        </p:nvSpPr>
        <p:spPr>
          <a:xfrm>
            <a:off x="2160599" y="4427170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</a:pPr>
            <a:r>
              <a:rPr lang="ar-MA" sz="1600" b="1" dirty="0">
                <a:cs typeface="Microsoft Uighur" panose="02000000000000000000" pitchFamily="2" charset="-78"/>
              </a:rPr>
              <a:t>قراءة: قراءات فردية و فهم.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51D9578-9EA7-A2B8-8AA1-1DEC836C1A44}"/>
              </a:ext>
            </a:extLst>
          </p:cNvPr>
          <p:cNvSpPr txBox="1"/>
          <p:nvPr/>
        </p:nvSpPr>
        <p:spPr>
          <a:xfrm>
            <a:off x="5792628" y="4102846"/>
            <a:ext cx="8101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MA" sz="1600" b="1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MA" sz="16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- 03</a:t>
            </a:r>
            <a:r>
              <a:rPr lang="ar-MA" sz="16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8A0A6DFF-7F39-1A90-C827-F2E41D3CA68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901677" y="4147264"/>
            <a:ext cx="424748" cy="540000"/>
          </a:xfrm>
          <a:prstGeom prst="rect">
            <a:avLst/>
          </a:prstGeom>
        </p:spPr>
      </p:pic>
      <p:pic>
        <p:nvPicPr>
          <p:cNvPr id="27" name="Espace réservé pour une image  20">
            <a:extLst>
              <a:ext uri="{FF2B5EF4-FFF2-40B4-BE49-F238E27FC236}">
                <a16:creationId xmlns:a16="http://schemas.microsoft.com/office/drawing/2014/main" id="{60423F5C-4BF9-B5D0-D8C8-916D530623A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1738472" y="3940607"/>
            <a:ext cx="468000" cy="468000"/>
          </a:xfrm>
          <a:prstGeom prst="rect">
            <a:avLst/>
          </a:prstGeom>
        </p:spPr>
      </p:pic>
      <p:pic>
        <p:nvPicPr>
          <p:cNvPr id="9" name="Image 8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7303AA56-50B8-065F-D9BA-CAD6CEC11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713" y="5230922"/>
            <a:ext cx="5525521" cy="1415180"/>
          </a:xfrm>
          <a:prstGeom prst="rect">
            <a:avLst/>
          </a:prstGeom>
        </p:spPr>
      </p:pic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209C787F-5920-F19F-12AD-A3BC0F7B02AD}"/>
              </a:ext>
            </a:extLst>
          </p:cNvPr>
          <p:cNvSpPr txBox="1">
            <a:spLocks/>
          </p:cNvSpPr>
          <p:nvPr/>
        </p:nvSpPr>
        <p:spPr>
          <a:xfrm>
            <a:off x="2218275" y="5722924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  <a:defRPr/>
            </a:pPr>
            <a:r>
              <a:rPr lang="ar-MA" sz="1600" b="1" dirty="0">
                <a:cs typeface="Microsoft Uighur" panose="02000000000000000000" pitchFamily="2" charset="-78"/>
              </a:rPr>
              <a:t>توسيع فكرة (1)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C74676B-272E-ABCF-30C7-4CE7181DC6E1}"/>
              </a:ext>
            </a:extLst>
          </p:cNvPr>
          <p:cNvSpPr txBox="1"/>
          <p:nvPr/>
        </p:nvSpPr>
        <p:spPr>
          <a:xfrm>
            <a:off x="5630495" y="5392733"/>
            <a:ext cx="10454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>
              <a:defRPr/>
            </a:pPr>
            <a:r>
              <a:rPr lang="fr-MA" sz="1600" b="1" dirty="0">
                <a:solidFill>
                  <a:srgbClr val="75757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MA" sz="16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- 04</a:t>
            </a:r>
            <a:r>
              <a:rPr lang="ar-MA" sz="16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قراءة/ كتابة</a:t>
            </a:r>
            <a:endParaRPr lang="fr-MA" sz="1600" b="1" dirty="0">
              <a:solidFill>
                <a:srgbClr val="424D7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Espace réservé pour une image  20">
            <a:extLst>
              <a:ext uri="{FF2B5EF4-FFF2-40B4-BE49-F238E27FC236}">
                <a16:creationId xmlns:a16="http://schemas.microsoft.com/office/drawing/2014/main" id="{AA747764-36E9-3500-B1F8-96409B6DA91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1791098" y="5245018"/>
            <a:ext cx="468000" cy="468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DA67D40-C90E-94FF-DAED-44F6ED4EB14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4512" b="-14512"/>
          <a:stretch>
            <a:fillRect/>
          </a:stretch>
        </p:blipFill>
        <p:spPr>
          <a:xfrm>
            <a:off x="6861132" y="5377545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62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4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1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3" grpId="0"/>
      <p:bldP spid="5" grpId="0"/>
      <p:bldP spid="13" grpId="0"/>
      <p:bldP spid="15" grpId="0"/>
      <p:bldP spid="10" grpId="0"/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310E7-D709-2C1A-8569-2CE86066B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C5B642-ECE5-9D45-AA9D-0EB584086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كراساتكم، أنجزوا بشكل فردي التمرين الرابع على الصفحة 19.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1347738-25D3-0847-9DC1-017E8BA2C47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98357BB-336E-F9E5-5844-56EAA787A03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0627960-3B5E-6754-8955-573C47E0D0C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95715C0-C571-9C5D-BECB-AFAC1B50E3C7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1EE068A-A066-8056-C18F-8B1CB07D087B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759790-4BE2-C7A5-5824-EAE877FED017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019DDB2-E087-10AC-CEA7-B18267D84665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F7F391-153C-4D63-B5DA-5387429608FF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160FFB9-623C-5292-5B0A-EDB65CA3A85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7D96FF5-02E4-AE2F-2DC0-98896D4B598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644C5ED-8475-4718-FB80-3253B3057EC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31233" y="1583950"/>
            <a:ext cx="3697462" cy="4882163"/>
          </a:xfrm>
          <a:prstGeom prst="rect">
            <a:avLst/>
          </a:prstGeom>
        </p:spPr>
      </p:pic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6332C1B4-0568-2148-E309-6FC073CB47AD}"/>
              </a:ext>
            </a:extLst>
          </p:cNvPr>
          <p:cNvSpPr/>
          <p:nvPr/>
        </p:nvSpPr>
        <p:spPr>
          <a:xfrm>
            <a:off x="6317201" y="5406202"/>
            <a:ext cx="579126" cy="236454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026ED90-D934-00B4-59F5-F31D94E1F3A4}"/>
              </a:ext>
            </a:extLst>
          </p:cNvPr>
          <p:cNvSpPr/>
          <p:nvPr/>
        </p:nvSpPr>
        <p:spPr>
          <a:xfrm>
            <a:off x="2960273" y="5197151"/>
            <a:ext cx="3039382" cy="8173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Espace réservé pour une image  11" descr="Une image contenant habits,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A2DAE9B-7A92-30AC-F0C6-E3EAC5BA8AF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20366370"/>
      </p:ext>
    </p:extLst>
  </p:cSld>
  <p:clrMapOvr>
    <a:masterClrMapping/>
  </p:clrMapOvr>
  <p:transition spd="slow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EB9DA-05ED-45D5-3189-93F1F10DA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CAE3B4-9AD2-D44C-9D33-0F5F59BC4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من يقرأ؟</a:t>
            </a:r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1881F64-732D-F1D7-E2C5-48B1163964E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149355D-4DBC-788E-0D97-D8C8D859923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C4ADE6-61C4-18F4-14C6-5C53071B1C94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1CC41E-E2EC-7386-95CE-F77A09B29340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5F46F8-427B-CD0E-BE86-B05829631AA8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B75E77-F75F-2879-10BD-0C353A146155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75A224-5EDF-16A4-67C6-55DB069C431D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3FFAC60-D6FD-A70F-DEDC-128604A6AA4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2135A61-4191-EC12-8E8A-DF801CC6CABB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D171862-0121-9862-5A41-F9759F75042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5695" y="139221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536A7B9-B174-0965-8E84-FA495836AF5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448" y="2530433"/>
            <a:ext cx="8169105" cy="2340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2DD2B9B-E034-4CBD-C6DF-B370803F523E}"/>
              </a:ext>
            </a:extLst>
          </p:cNvPr>
          <p:cNvSpPr txBox="1"/>
          <p:nvPr/>
        </p:nvSpPr>
        <p:spPr>
          <a:xfrm>
            <a:off x="3504980" y="3123970"/>
            <a:ext cx="19597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1"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مَعَ عَمَّتِها</a:t>
            </a:r>
            <a:r>
              <a:rPr kumimoji="0" lang="ar-MA" sz="2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فاطِمَةَ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highlight>
                <a:srgbClr val="FFFF00"/>
              </a:highlight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13F3FA1-BCF7-3F68-4DA2-2C14FDC3755E}"/>
              </a:ext>
            </a:extLst>
          </p:cNvPr>
          <p:cNvSpPr txBox="1"/>
          <p:nvPr/>
        </p:nvSpPr>
        <p:spPr>
          <a:xfrm>
            <a:off x="3193356" y="3694827"/>
            <a:ext cx="12486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بِبَراعَةٍ.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highlight>
                <a:srgbClr val="FFFF00"/>
              </a:highlight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C684B8F-7AC4-E2AE-EB97-20A868CA053C}"/>
              </a:ext>
            </a:extLst>
          </p:cNvPr>
          <p:cNvSpPr txBox="1"/>
          <p:nvPr/>
        </p:nvSpPr>
        <p:spPr>
          <a:xfrm>
            <a:off x="1974319" y="4285180"/>
            <a:ext cx="27725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لِلتَّعَرُّفِ عَلى مَرافِقِه</a:t>
            </a:r>
            <a:r>
              <a:rPr lang="ar-MA" sz="2800" b="1" dirty="0">
                <a:solidFill>
                  <a:srgbClr val="C0000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ar-MA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highlight>
                <a:srgbClr val="FFFF00"/>
              </a:highlight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19" name="Espace réservé pour une image  18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C279042-B194-574C-F486-84CD1F74B7A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99468759"/>
      </p:ext>
    </p:extLst>
  </p:cSld>
  <p:clrMapOvr>
    <a:masterClrMapping/>
  </p:clrMapOvr>
  <p:transition spd="slow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A5E64-4E46-844B-A7E9-0F211C4E6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8C0C9114-4AB6-BDF3-0819-4566DEAE788D}"/>
              </a:ext>
            </a:extLst>
          </p:cNvPr>
          <p:cNvSpPr/>
          <p:nvPr/>
        </p:nvSpPr>
        <p:spPr>
          <a:xfrm>
            <a:off x="628650" y="2955833"/>
            <a:ext cx="7886700" cy="540000"/>
          </a:xfrm>
          <a:custGeom>
            <a:avLst/>
            <a:gdLst>
              <a:gd name="connsiteX0" fmla="*/ 170093 w 5365259"/>
              <a:gd name="connsiteY0" fmla="*/ 0 h 305065"/>
              <a:gd name="connsiteX1" fmla="*/ 5198553 w 5365259"/>
              <a:gd name="connsiteY1" fmla="*/ 0 h 305065"/>
              <a:gd name="connsiteX2" fmla="*/ 5355280 w 5365259"/>
              <a:gd name="connsiteY2" fmla="*/ 103885 h 305065"/>
              <a:gd name="connsiteX3" fmla="*/ 5365259 w 5365259"/>
              <a:gd name="connsiteY3" fmla="*/ 153316 h 305065"/>
              <a:gd name="connsiteX4" fmla="*/ 5365259 w 5365259"/>
              <a:gd name="connsiteY4" fmla="*/ 305065 h 305065"/>
              <a:gd name="connsiteX5" fmla="*/ 0 w 5365259"/>
              <a:gd name="connsiteY5" fmla="*/ 305065 h 305065"/>
              <a:gd name="connsiteX6" fmla="*/ 0 w 5365259"/>
              <a:gd name="connsiteY6" fmla="*/ 170093 h 305065"/>
              <a:gd name="connsiteX7" fmla="*/ 170093 w 5365259"/>
              <a:gd name="connsiteY7" fmla="*/ 0 h 305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65259" h="305065">
                <a:moveTo>
                  <a:pt x="170093" y="0"/>
                </a:moveTo>
                <a:lnTo>
                  <a:pt x="5198553" y="0"/>
                </a:lnTo>
                <a:cubicBezTo>
                  <a:pt x="5269008" y="0"/>
                  <a:pt x="5329458" y="42836"/>
                  <a:pt x="5355280" y="103885"/>
                </a:cubicBezTo>
                <a:lnTo>
                  <a:pt x="5365259" y="153316"/>
                </a:lnTo>
                <a:lnTo>
                  <a:pt x="5365259" y="305065"/>
                </a:lnTo>
                <a:lnTo>
                  <a:pt x="0" y="305065"/>
                </a:lnTo>
                <a:lnTo>
                  <a:pt x="0" y="170093"/>
                </a:lnTo>
                <a:cubicBezTo>
                  <a:pt x="0" y="76153"/>
                  <a:pt x="76153" y="0"/>
                  <a:pt x="170093" y="0"/>
                </a:cubicBezTo>
                <a:close/>
              </a:path>
            </a:pathLst>
          </a:custGeom>
          <a:solidFill>
            <a:srgbClr val="55B6DF"/>
          </a:solidFill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endParaRPr lang="fr-FR" dirty="0">
              <a:solidFill>
                <a:srgbClr val="CAF2F4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32BEDC-048D-7042-BA31-098EAEA852F4}"/>
              </a:ext>
            </a:extLst>
          </p:cNvPr>
          <p:cNvSpPr/>
          <p:nvPr/>
        </p:nvSpPr>
        <p:spPr>
          <a:xfrm>
            <a:off x="628650" y="2955833"/>
            <a:ext cx="7886699" cy="2197281"/>
          </a:xfrm>
          <a:prstGeom prst="roundRect">
            <a:avLst/>
          </a:prstGeom>
          <a:noFill/>
          <a:ln>
            <a:solidFill>
              <a:srgbClr val="55B6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7F495AE-D6B6-4B2A-DFAE-9A32AE7D8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344886"/>
            <a:ext cx="7886700" cy="720000"/>
          </a:xfrm>
        </p:spPr>
        <p:txBody>
          <a:bodyPr>
            <a:noAutofit/>
          </a:bodyPr>
          <a:lstStyle/>
          <a:p>
            <a:r>
              <a:rPr lang="ar-MA" sz="4800" dirty="0">
                <a:solidFill>
                  <a:srgbClr val="424D7B"/>
                </a:solidFill>
              </a:rPr>
              <a:t>اختتام الحصة</a:t>
            </a:r>
            <a:endParaRPr lang="fr-MA" sz="4800" dirty="0">
              <a:solidFill>
                <a:srgbClr val="424D7B"/>
              </a:solidFill>
              <a:cs typeface="+mn-cs"/>
            </a:endParaRP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9603C26B-A314-208D-7BDA-E1DA6DBA453A}"/>
              </a:ext>
            </a:extLst>
          </p:cNvPr>
          <p:cNvSpPr txBox="1">
            <a:spLocks/>
          </p:cNvSpPr>
          <p:nvPr/>
        </p:nvSpPr>
        <p:spPr>
          <a:xfrm>
            <a:off x="1842227" y="3894706"/>
            <a:ext cx="5459544" cy="859535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Clr>
                <a:srgbClr val="424D7B"/>
              </a:buClr>
              <a:buNone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تعلمت اليوم؟</a:t>
            </a:r>
          </a:p>
          <a:p>
            <a:pPr marL="0" lvl="0" indent="0" algn="r" defTabSz="457200" rtl="1">
              <a:spcBef>
                <a:spcPts val="0"/>
              </a:spcBef>
              <a:buNone/>
              <a:defRPr/>
            </a:pPr>
            <a:r>
              <a:rPr lang="ar-MA" sz="2400" b="1" dirty="0">
                <a:solidFill>
                  <a:srgbClr val="0097B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 المنزلي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70DAA81-5E5C-DDDF-23DA-5BD9840D6F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75390" y="3055673"/>
            <a:ext cx="536340" cy="540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9361E6C-6D66-DB76-3623-95A0ADF7E80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79604" y="1512534"/>
            <a:ext cx="360000" cy="36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63601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D191D-A820-49F1-AE08-0C79A7528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lipse 10">
            <a:extLst>
              <a:ext uri="{FF2B5EF4-FFF2-40B4-BE49-F238E27FC236}">
                <a16:creationId xmlns:a16="http://schemas.microsoft.com/office/drawing/2014/main" id="{29E0379B-FF5E-00FA-4BED-161CF6D4B07E}"/>
              </a:ext>
            </a:extLst>
          </p:cNvPr>
          <p:cNvSpPr/>
          <p:nvPr/>
        </p:nvSpPr>
        <p:spPr>
          <a:xfrm>
            <a:off x="3724613" y="2438902"/>
            <a:ext cx="1980000" cy="1980000"/>
          </a:xfrm>
          <a:prstGeom prst="ellipse">
            <a:avLst/>
          </a:prstGeom>
          <a:solidFill>
            <a:srgbClr val="106585"/>
          </a:solidFill>
          <a:ln w="28575"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تَعَلَّمْتُ في هَذِهِ </a:t>
            </a:r>
            <a:r>
              <a:rPr lang="ar-MA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ٱلْحِصَّةِ</a:t>
            </a:r>
            <a:endParaRPr lang="fr-F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6D589A6D-BD9B-1D41-A852-9D14F100C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ماذا تَعَلَّمْتُ في هَذِهِ ٱلْحِصَّةِ؟</a:t>
            </a:r>
            <a:endParaRPr lang="fr-FR" sz="2400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7DCE136-B285-2456-13DD-0660FDB8921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7A291AC-745E-9E61-32E4-DA73D3A0968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A7553D6-89F2-115D-5012-A1D8428D77D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7B7B4C4-41AB-2717-9C13-E9648653B2E0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7ED48A6-3475-DE31-DED0-2ABA77975DCF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D120971-014E-8B88-F703-4B89DF8559D4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C1D4ED0-7A43-8606-BE10-05D3C0C76C0E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DCCD726-84BF-0A46-4FE2-C154A7A3F3A9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39F5F53-773D-BC30-53E7-923A2240EF6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A681155-84B9-8E8D-6059-B7CE19C6CFC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Espace réservé pour une image  17">
            <a:extLst>
              <a:ext uri="{FF2B5EF4-FFF2-40B4-BE49-F238E27FC236}">
                <a16:creationId xmlns:a16="http://schemas.microsoft.com/office/drawing/2014/main" id="{8A5CEA21-0393-6CEF-C997-1FE93FACCC9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684213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784210"/>
      </p:ext>
    </p:extLst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570F3-517C-44F3-99F0-00D026B9B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8D2CCD7-0907-7782-552D-8BAB4AA8F988}"/>
              </a:ext>
            </a:extLst>
          </p:cNvPr>
          <p:cNvSpPr/>
          <p:nvPr/>
        </p:nvSpPr>
        <p:spPr>
          <a:xfrm>
            <a:off x="528514" y="3693616"/>
            <a:ext cx="2880000" cy="1584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rgbClr val="424D7C"/>
                </a:solidFill>
                <a:cs typeface="Microsoft Uighur" panose="02000000000000000000" pitchFamily="2" charset="-78"/>
              </a:rPr>
              <a:t>تَدَرَّبْتُ عَلى </a:t>
            </a:r>
            <a:r>
              <a:rPr lang="ar-MA" sz="2400" b="1" dirty="0">
                <a:solidFill>
                  <a:srgbClr val="C00000"/>
                </a:solidFill>
                <a:cs typeface="Microsoft Uighur" panose="02000000000000000000" pitchFamily="2" charset="-78"/>
              </a:rPr>
              <a:t>تَوْسيع</a:t>
            </a:r>
            <a:r>
              <a:rPr lang="ar-MA" sz="2400" b="1" dirty="0">
                <a:solidFill>
                  <a:srgbClr val="424D7C"/>
                </a:solidFill>
                <a:cs typeface="Microsoft Uighur" panose="02000000000000000000" pitchFamily="2" charset="-78"/>
              </a:rPr>
              <a:t>ِ فِكْرَةٍ بِٱسْتِعْمالِ أَدَواتِ ٱلْاِسْتِفْهامِ.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640EC42B-E644-3DA4-EDC4-C9BA13E45A48}"/>
              </a:ext>
            </a:extLst>
          </p:cNvPr>
          <p:cNvSpPr/>
          <p:nvPr/>
        </p:nvSpPr>
        <p:spPr>
          <a:xfrm>
            <a:off x="3582000" y="1449000"/>
            <a:ext cx="1980000" cy="1980000"/>
          </a:xfrm>
          <a:prstGeom prst="ellipse">
            <a:avLst/>
          </a:prstGeom>
          <a:solidFill>
            <a:srgbClr val="106585"/>
          </a:solidFill>
          <a:ln w="28575">
            <a:noFill/>
          </a:ln>
          <a:effectLst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تَعَلَّمْتُ في هَذِهِ ٱلْحِصَّةِ</a:t>
            </a:r>
            <a:endParaRPr lang="fr-F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2A807C3A-F80D-1467-1C4F-0785020773D6}"/>
              </a:ext>
            </a:extLst>
          </p:cNvPr>
          <p:cNvCxnSpPr>
            <a:cxnSpLocks/>
            <a:stCxn id="11" idx="6"/>
            <a:endCxn id="21" idx="0"/>
          </p:cNvCxnSpPr>
          <p:nvPr/>
        </p:nvCxnSpPr>
        <p:spPr>
          <a:xfrm>
            <a:off x="5562000" y="2439000"/>
            <a:ext cx="1660935" cy="1254616"/>
          </a:xfrm>
          <a:prstGeom prst="straightConnector1">
            <a:avLst/>
          </a:prstGeom>
          <a:ln w="38100" cap="rnd">
            <a:solidFill>
              <a:srgbClr val="10658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7B97C6D2-14AC-F0DE-D6F8-92756AB1E1BF}"/>
              </a:ext>
            </a:extLst>
          </p:cNvPr>
          <p:cNvCxnSpPr>
            <a:cxnSpLocks/>
            <a:stCxn id="11" idx="2"/>
            <a:endCxn id="10" idx="0"/>
          </p:cNvCxnSpPr>
          <p:nvPr/>
        </p:nvCxnSpPr>
        <p:spPr>
          <a:xfrm flipH="1">
            <a:off x="1968514" y="2439000"/>
            <a:ext cx="1613486" cy="1254616"/>
          </a:xfrm>
          <a:prstGeom prst="straightConnector1">
            <a:avLst/>
          </a:prstGeom>
          <a:ln w="38100" cap="rnd">
            <a:solidFill>
              <a:srgbClr val="106585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03DA79A-9B8C-48EC-67D1-CFF7D5419143}"/>
              </a:ext>
            </a:extLst>
          </p:cNvPr>
          <p:cNvSpPr/>
          <p:nvPr/>
        </p:nvSpPr>
        <p:spPr>
          <a:xfrm>
            <a:off x="5782935" y="3693616"/>
            <a:ext cx="2880000" cy="1584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b="1" dirty="0">
                <a:solidFill>
                  <a:srgbClr val="424D7C"/>
                </a:solidFill>
                <a:cs typeface="Microsoft Uighur" panose="02000000000000000000" pitchFamily="2" charset="-78"/>
              </a:rPr>
              <a:t>تَدَرَّبْتُ عَلى قِراءَةِ فِقْرَةٍ </a:t>
            </a:r>
            <a:r>
              <a:rPr lang="ar-MA" sz="2400" b="1" dirty="0" err="1">
                <a:solidFill>
                  <a:srgbClr val="424D7C"/>
                </a:solidFill>
                <a:cs typeface="Microsoft Uighur" panose="02000000000000000000" pitchFamily="2" charset="-78"/>
              </a:rPr>
              <a:t>بٱسْتِرْسالٍ</a:t>
            </a:r>
            <a:r>
              <a:rPr lang="ar-MA" sz="2400" b="1" dirty="0">
                <a:solidFill>
                  <a:srgbClr val="424D7C"/>
                </a:solidFill>
                <a:cs typeface="Microsoft Uighur" panose="02000000000000000000" pitchFamily="2" charset="-78"/>
              </a:rPr>
              <a:t> وَأَجَبْتُ عَنْ أَسْئِلَةِ </a:t>
            </a:r>
            <a:r>
              <a:rPr lang="ar-MA" sz="2400" b="1" dirty="0" err="1">
                <a:solidFill>
                  <a:srgbClr val="424D7C"/>
                </a:solidFill>
                <a:cs typeface="Microsoft Uighur" panose="02000000000000000000" pitchFamily="2" charset="-78"/>
              </a:rPr>
              <a:t>ٱلْفَهْمِ</a:t>
            </a:r>
            <a:endParaRPr lang="ar-MA" sz="2400" b="1" dirty="0">
              <a:solidFill>
                <a:srgbClr val="424D7C"/>
              </a:solidFill>
              <a:cs typeface="Microsoft Uighur" panose="02000000000000000000" pitchFamily="2" charset="-78"/>
            </a:endParaRPr>
          </a:p>
        </p:txBody>
      </p:sp>
      <p:sp>
        <p:nvSpPr>
          <p:cNvPr id="13" name="Titre 12">
            <a:extLst>
              <a:ext uri="{FF2B5EF4-FFF2-40B4-BE49-F238E27FC236}">
                <a16:creationId xmlns:a16="http://schemas.microsoft.com/office/drawing/2014/main" id="{2EC7E866-F68F-794E-BCA4-E717739A3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ماذا تَعَلَّمْتُ في هَذِهِ ٱلْحِصَّةِ؟</a:t>
            </a:r>
            <a:endParaRPr lang="fr-FR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BB006D6-7765-AB4B-4EE4-5727515C65A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9D97928-907F-ED79-125E-769D551F97B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9D6A2C6-4A4F-0137-7436-0CF492D72DC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FF11DF0-C6FD-A041-0C49-256A3F5D3FC6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E11872-5E04-DFA1-C18A-41593F3E8241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3862B3-D0C0-B31C-522F-0094CDACE7C2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E18CF8-7F86-E5A9-936B-0425C08739E3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D4F51A-F9BC-629D-06AE-2DFF32F7A1AB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D1E68282-5469-1D1E-B85B-6D5CFF1BE59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1C73931-0EE0-75EF-5332-8EEB8957C870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Espace réservé pour une image  17">
            <a:extLst>
              <a:ext uri="{FF2B5EF4-FFF2-40B4-BE49-F238E27FC236}">
                <a16:creationId xmlns:a16="http://schemas.microsoft.com/office/drawing/2014/main" id="{FDF27804-F92C-133F-326C-7580467DAE0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52784" y="611944"/>
            <a:ext cx="900113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562956"/>
      </p:ext>
    </p:extLst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53123-D085-9CDB-EAB6-A158E1AEE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8BF4D9B7-B683-864F-907A-8E57D754D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خذوا الصفحة 10، ضعوا العلامة أمام الواجب المنزلي. سنصححه في الحصة القادمة.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15" name="Espace réservé pour une image  14">
            <a:extLst>
              <a:ext uri="{FF2B5EF4-FFF2-40B4-BE49-F238E27FC236}">
                <a16:creationId xmlns:a16="http://schemas.microsoft.com/office/drawing/2014/main" id="{AEDB9009-BA14-F51E-EA53-D97A40B6D0F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5362DB9-FE73-5969-7D15-313F6A87A97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E641FFE-3DA6-C9B6-340A-BDA5BB0F369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1ADA036-AF81-65DB-678A-84A2A6F6DBB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2128D96-3B61-6992-957C-485A76B425DF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F27B7E-3B9F-8DE7-04D1-A047D4322C66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C64168-4A73-57F8-DFF6-0964EFC22A38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7707DA-9D88-3505-8F5A-830A34BFB9EA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547BE3-2215-709F-01A3-85D03FA08002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C119A47-85D9-96BB-7302-A5B13C590DC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58D0A87-B51F-E93B-16F8-5ABD59259337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34F1071-3F03-6F04-5835-461E79806D3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06879" y="1560354"/>
            <a:ext cx="3130242" cy="4716000"/>
          </a:xfrm>
          <a:prstGeom prst="rect">
            <a:avLst/>
          </a:prstGeom>
        </p:spPr>
      </p:pic>
      <p:grpSp>
        <p:nvGrpSpPr>
          <p:cNvPr id="19" name="Google Shape;2778;p84">
            <a:extLst>
              <a:ext uri="{FF2B5EF4-FFF2-40B4-BE49-F238E27FC236}">
                <a16:creationId xmlns:a16="http://schemas.microsoft.com/office/drawing/2014/main" id="{9039F48D-B798-A463-B5FE-D54EC520E4D9}"/>
              </a:ext>
            </a:extLst>
          </p:cNvPr>
          <p:cNvGrpSpPr/>
          <p:nvPr/>
        </p:nvGrpSpPr>
        <p:grpSpPr>
          <a:xfrm>
            <a:off x="5864052" y="4194749"/>
            <a:ext cx="386011" cy="490540"/>
            <a:chOff x="6599825" y="3545249"/>
            <a:chExt cx="1844485" cy="1888130"/>
          </a:xfrm>
          <a:solidFill>
            <a:srgbClr val="00B050"/>
          </a:solidFill>
        </p:grpSpPr>
        <p:sp>
          <p:nvSpPr>
            <p:cNvPr id="20" name="Google Shape;2779;p84">
              <a:extLst>
                <a:ext uri="{FF2B5EF4-FFF2-40B4-BE49-F238E27FC236}">
                  <a16:creationId xmlns:a16="http://schemas.microsoft.com/office/drawing/2014/main" id="{00864C6B-4796-66F4-D68E-17998FF06D98}"/>
                </a:ext>
              </a:extLst>
            </p:cNvPr>
            <p:cNvSpPr/>
            <p:nvPr/>
          </p:nvSpPr>
          <p:spPr>
            <a:xfrm>
              <a:off x="6599825" y="3545249"/>
              <a:ext cx="1844485" cy="1547877"/>
            </a:xfrm>
            <a:custGeom>
              <a:avLst/>
              <a:gdLst/>
              <a:ahLst/>
              <a:cxnLst/>
              <a:rect l="l" t="t" r="r" b="b"/>
              <a:pathLst>
                <a:path w="1473026" h="1236152" extrusionOk="0">
                  <a:moveTo>
                    <a:pt x="1432509" y="496942"/>
                  </a:moveTo>
                  <a:cubicBezTo>
                    <a:pt x="1568492" y="307755"/>
                    <a:pt x="1329231" y="-158874"/>
                    <a:pt x="1199821" y="54880"/>
                  </a:cubicBezTo>
                  <a:cubicBezTo>
                    <a:pt x="929889" y="500698"/>
                    <a:pt x="533833" y="955435"/>
                    <a:pt x="116338" y="1158079"/>
                  </a:cubicBezTo>
                  <a:cubicBezTo>
                    <a:pt x="22292" y="1203772"/>
                    <a:pt x="-129339" y="1262453"/>
                    <a:pt x="210384" y="1223332"/>
                  </a:cubicBezTo>
                  <a:cubicBezTo>
                    <a:pt x="659488" y="1171693"/>
                    <a:pt x="1335960" y="631517"/>
                    <a:pt x="1432509" y="4969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780;p84">
              <a:extLst>
                <a:ext uri="{FF2B5EF4-FFF2-40B4-BE49-F238E27FC236}">
                  <a16:creationId xmlns:a16="http://schemas.microsoft.com/office/drawing/2014/main" id="{F2B71F52-F0AA-73BF-67D1-859F93B4C8C6}"/>
                </a:ext>
              </a:extLst>
            </p:cNvPr>
            <p:cNvSpPr/>
            <p:nvPr/>
          </p:nvSpPr>
          <p:spPr>
            <a:xfrm>
              <a:off x="6609337" y="3664709"/>
              <a:ext cx="1647804" cy="1768670"/>
            </a:xfrm>
            <a:custGeom>
              <a:avLst/>
              <a:gdLst/>
              <a:ahLst/>
              <a:cxnLst/>
              <a:rect l="l" t="t" r="r" b="b"/>
              <a:pathLst>
                <a:path w="1315954" h="1412480" extrusionOk="0">
                  <a:moveTo>
                    <a:pt x="485707" y="31461"/>
                  </a:moveTo>
                  <a:cubicBezTo>
                    <a:pt x="287914" y="-91534"/>
                    <a:pt x="-161815" y="177928"/>
                    <a:pt x="60076" y="292943"/>
                  </a:cubicBezTo>
                  <a:cubicBezTo>
                    <a:pt x="522794" y="532673"/>
                    <a:pt x="1002725" y="897590"/>
                    <a:pt x="1232754" y="1300844"/>
                  </a:cubicBezTo>
                  <a:cubicBezTo>
                    <a:pt x="1284549" y="1391760"/>
                    <a:pt x="1353245" y="1539010"/>
                    <a:pt x="1291591" y="1202573"/>
                  </a:cubicBezTo>
                  <a:cubicBezTo>
                    <a:pt x="1210220" y="758008"/>
                    <a:pt x="626385" y="118778"/>
                    <a:pt x="485707" y="314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7848506"/>
      </p:ext>
    </p:extLst>
  </p:cSld>
  <p:clrMapOvr>
    <a:masterClrMapping/>
  </p:clrMapOvr>
  <p:transition spd="slow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اختتام الحصة3_1">
            <a:hlinkClick r:id="" action="ppaction://media"/>
            <a:extLst>
              <a:ext uri="{FF2B5EF4-FFF2-40B4-BE49-F238E27FC236}">
                <a16:creationId xmlns:a16="http://schemas.microsoft.com/office/drawing/2014/main" id="{C24265F0-4568-E216-7D9D-3CED714705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3224" y="1089000"/>
            <a:ext cx="79200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7527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5B4AE278-DF46-4A21-C1D7-E90EB0C3EB7B}"/>
              </a:ext>
            </a:extLst>
          </p:cNvPr>
          <p:cNvSpPr txBox="1"/>
          <p:nvPr/>
        </p:nvSpPr>
        <p:spPr>
          <a:xfrm>
            <a:off x="1681258" y="1401940"/>
            <a:ext cx="5781483" cy="132805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4400" b="1" kern="1200">
                <a:solidFill>
                  <a:srgbClr val="565F88"/>
                </a:solidFill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بناء على إنجازات المتعلمين خلال الممارسة المستقلة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47C1E3-1B7F-A87E-8B36-0B2CCD4ED51E}"/>
              </a:ext>
            </a:extLst>
          </p:cNvPr>
          <p:cNvSpPr txBox="1"/>
          <p:nvPr/>
        </p:nvSpPr>
        <p:spPr>
          <a:xfrm>
            <a:off x="1749352" y="4025460"/>
            <a:ext cx="5781483" cy="1328056"/>
          </a:xfrm>
          <a:prstGeom prst="rect">
            <a:avLst/>
          </a:prstGeom>
        </p:spPr>
        <p:txBody>
          <a:bodyPr anchor="ctr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91440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65F88"/>
                </a:solidFill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تسجل النسبة على صفحة اليوم من مذكرة الأستاذ.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4FFAC5B-3A94-CF60-E0F3-FB44EA96AD01}"/>
              </a:ext>
            </a:extLst>
          </p:cNvPr>
          <p:cNvGrpSpPr/>
          <p:nvPr/>
        </p:nvGrpSpPr>
        <p:grpSpPr>
          <a:xfrm>
            <a:off x="1292094" y="2839748"/>
            <a:ext cx="6696000" cy="890781"/>
            <a:chOff x="1331545" y="2851205"/>
            <a:chExt cx="6696000" cy="890781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D29A9D9E-DA16-02EB-A182-E2D45A811C09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450F678-FB89-B61B-431D-D2EE915D0630}"/>
                </a:ext>
              </a:extLst>
            </p:cNvPr>
            <p:cNvSpPr/>
            <p:nvPr/>
          </p:nvSpPr>
          <p:spPr>
            <a:xfrm>
              <a:off x="1438551" y="3070709"/>
              <a:ext cx="48962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ما تقديرك لنسبة التحكم في هدف الدرس؟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3925132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305CEE-5B26-0578-4F48-F57D4C30E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MA" sz="5400" dirty="0"/>
              <a:t>عند نهاية الحصة</a:t>
            </a:r>
            <a:endParaRPr lang="fr-MA" sz="5400" dirty="0"/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F1128A24-44E3-82C7-AFAB-763907C02A44}"/>
              </a:ext>
            </a:extLst>
          </p:cNvPr>
          <p:cNvSpPr txBox="1"/>
          <p:nvPr/>
        </p:nvSpPr>
        <p:spPr>
          <a:xfrm>
            <a:off x="1484028" y="1939195"/>
            <a:ext cx="61759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spcAft>
                <a:spcPts val="600"/>
              </a:spcAft>
            </a:pPr>
            <a:r>
              <a:rPr lang="ar-MA" sz="3200" b="1" kern="0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الأقل </a:t>
            </a:r>
            <a:r>
              <a:rPr lang="fr-FR" sz="3200" b="1" kern="0" dirty="0">
                <a:solidFill>
                  <a:schemeClr val="accent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80%</a:t>
            </a:r>
            <a:r>
              <a:rPr lang="ar-MA" sz="3200" b="1" kern="0" dirty="0">
                <a:solidFill>
                  <a:schemeClr val="accent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المتعلمين </a:t>
            </a:r>
            <a:r>
              <a:rPr lang="ar-MA" sz="3200" b="1" kern="0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سيكونون قادرين على</a:t>
            </a:r>
            <a:r>
              <a:rPr lang="en-GB" sz="3200" b="1" kern="0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</a:t>
            </a:r>
            <a:endParaRPr lang="fr-FR" sz="3200" b="1" kern="0" dirty="0">
              <a:solidFill>
                <a:srgbClr val="424D7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37B0FCE-6495-B955-EF1A-DE4214D89669}"/>
              </a:ext>
            </a:extLst>
          </p:cNvPr>
          <p:cNvGrpSpPr/>
          <p:nvPr/>
        </p:nvGrpSpPr>
        <p:grpSpPr>
          <a:xfrm>
            <a:off x="1224000" y="2807138"/>
            <a:ext cx="6696000" cy="890781"/>
            <a:chOff x="1331545" y="2851205"/>
            <a:chExt cx="6696000" cy="890781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9F8D8C7-9507-63CE-2AE3-DECE17F4B29F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155B04E-3C3D-3F1A-E6EA-E9E57D0697FC}"/>
                </a:ext>
              </a:extLst>
            </p:cNvPr>
            <p:cNvSpPr/>
            <p:nvPr/>
          </p:nvSpPr>
          <p:spPr>
            <a:xfrm>
              <a:off x="1479176" y="3167929"/>
              <a:ext cx="478715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r>
                <a:rPr lang="ar-MA" sz="2800" b="1" dirty="0">
                  <a:solidFill>
                    <a:srgbClr val="424D7C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الفهم العام للحكاية: الفهم الصريح والضمني.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7ACE52EA-E686-0295-6C37-F75BB849C1E8}"/>
              </a:ext>
            </a:extLst>
          </p:cNvPr>
          <p:cNvGrpSpPr/>
          <p:nvPr/>
        </p:nvGrpSpPr>
        <p:grpSpPr>
          <a:xfrm>
            <a:off x="1224000" y="3697919"/>
            <a:ext cx="6696000" cy="890781"/>
            <a:chOff x="1331545" y="2851205"/>
            <a:chExt cx="6696000" cy="890781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14F9AE84-3F8A-A221-AEB5-F192297F6170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D99DB0A-3584-9A33-BD4F-26F6665A6A55}"/>
                </a:ext>
              </a:extLst>
            </p:cNvPr>
            <p:cNvSpPr/>
            <p:nvPr/>
          </p:nvSpPr>
          <p:spPr>
            <a:xfrm>
              <a:off x="1331545" y="3176318"/>
              <a:ext cx="493478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r>
                <a:rPr lang="ar-MA" sz="2800" b="1" dirty="0">
                  <a:solidFill>
                    <a:srgbClr val="424D7C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قراءة فقرة والإجابة عن أسئلة الفهم.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B43C3F9-6599-3EDA-E1AE-D7611648D265}"/>
              </a:ext>
            </a:extLst>
          </p:cNvPr>
          <p:cNvGrpSpPr/>
          <p:nvPr/>
        </p:nvGrpSpPr>
        <p:grpSpPr>
          <a:xfrm>
            <a:off x="1224000" y="4588700"/>
            <a:ext cx="6696000" cy="890781"/>
            <a:chOff x="1331545" y="2851205"/>
            <a:chExt cx="6696000" cy="890781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3B1F021-E674-23A7-4837-8639585951E3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1545" y="2851205"/>
              <a:ext cx="6696000" cy="890781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34F9FC-7880-2B36-D784-E8067F81A8F8}"/>
                </a:ext>
              </a:extLst>
            </p:cNvPr>
            <p:cNvSpPr/>
            <p:nvPr/>
          </p:nvSpPr>
          <p:spPr>
            <a:xfrm>
              <a:off x="1479176" y="3176318"/>
              <a:ext cx="478715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r>
                <a:rPr lang="ar-MA" sz="2800" b="1" dirty="0">
                  <a:solidFill>
                    <a:srgbClr val="424D7C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توسيع فكرة في الإنتاج الكتابي.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9938183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C1FC0-99E7-167D-9FE4-06B2C3773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>
            <a:extLst>
              <a:ext uri="{FF2B5EF4-FFF2-40B4-BE49-F238E27FC236}">
                <a16:creationId xmlns:a16="http://schemas.microsoft.com/office/drawing/2014/main" id="{632E3D6D-0B62-2B4E-A6D5-559583D98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مرحبا بكم . سننطلق في حصة اللغة العربية .</a:t>
            </a:r>
            <a:endParaRPr lang="fr-F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4" name="Espace réservé pour une image  23">
            <a:extLst>
              <a:ext uri="{FF2B5EF4-FFF2-40B4-BE49-F238E27FC236}">
                <a16:creationId xmlns:a16="http://schemas.microsoft.com/office/drawing/2014/main" id="{592FF3C0-FC3F-0EAA-26D8-F45F76EFEC2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" r="88"/>
          <a:stretch>
            <a:fillRect/>
          </a:stretch>
        </p:blipFill>
        <p:spPr>
          <a:xfrm>
            <a:off x="7976270" y="692602"/>
            <a:ext cx="828000" cy="829462"/>
          </a:xfr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3DAB962-E5E7-C090-5C6D-9CDA838416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C44EBFC-E096-BE4C-9DD5-B567D2893806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0D197F8-47BC-87E6-CCB8-EFCB28765FC2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2430701-8EF4-78CF-AFFB-D552C0FDEAA9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374F156-1297-0A7F-82ED-5A41BA1B9F24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956328D-DD80-C9AA-FD89-3DED8562ABAE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2DA6F9-F1F0-C0F4-AC1A-05A244A60480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E597807-E007-82DA-B7AB-51303157488A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1B098C5-47CC-8042-7DF1-933E012749F9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EC3F268-B5EB-B1A2-4698-C2138F13A8C5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8" name="Image 7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453B5851-ACEF-1307-6C9D-B51531EE331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6980" y="6157043"/>
            <a:ext cx="540000" cy="540000"/>
          </a:xfrm>
          <a:prstGeom prst="rect">
            <a:avLst/>
          </a:prstGeom>
        </p:spPr>
      </p:pic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CEB55C38-D60D-7C23-9E1C-BF0FB4186F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572000" y="2088681"/>
            <a:ext cx="2329640" cy="3720469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5F57944F-A8CA-AEEB-4949-5538BD7282F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351137" y="2051155"/>
            <a:ext cx="2139091" cy="380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35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5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C1FC0-99E7-167D-9FE4-06B2C3773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69C578F4-C6F7-1746-B858-F018A63F8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والكراسة </a:t>
            </a:r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في القمطر.</a:t>
            </a:r>
            <a:endParaRPr lang="fr-F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969382-1DE0-666D-7659-C63B1B8BDF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2CB7CB2-60E3-CBD6-2B96-D0B591A2FB2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4FF1E12-98F4-711D-A8CD-73164FFBA9C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4B23517-4115-6F36-2337-E8EC19AA62B8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83A0E02-BAE4-7074-DBDF-58A5D2647AFC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504399B-A5CE-94AF-9709-35C6A057F810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61DC6D6-6713-4A53-F53F-E526A2EDB589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C6B6DC-C137-C5FB-E625-8AA12D081596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3350FC-FE39-AFA0-D90F-5DE71F468A2C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50420D-14C2-6206-F731-A30E4F34DDFE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17" name="Class AR_NV_03_1">
            <a:hlinkClick r:id="" action="ppaction://media"/>
            <a:extLst>
              <a:ext uri="{FF2B5EF4-FFF2-40B4-BE49-F238E27FC236}">
                <a16:creationId xmlns:a16="http://schemas.microsoft.com/office/drawing/2014/main" id="{47682632-8912-D5A3-25B3-FF1AE90A99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871663" y="2439988"/>
            <a:ext cx="5400675" cy="3038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A04B7F68-ED9E-9D37-7265-4662BDA9F7F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6980" y="6157043"/>
            <a:ext cx="540000" cy="540000"/>
          </a:xfrm>
          <a:prstGeom prst="rect">
            <a:avLst/>
          </a:prstGeom>
        </p:spPr>
      </p:pic>
      <p:pic>
        <p:nvPicPr>
          <p:cNvPr id="22" name="Espace réservé pour une image  21">
            <a:extLst>
              <a:ext uri="{FF2B5EF4-FFF2-40B4-BE49-F238E27FC236}">
                <a16:creationId xmlns:a16="http://schemas.microsoft.com/office/drawing/2014/main" id="{9A996EF2-B09B-FFD8-281E-FE890753859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94" b="-7494"/>
          <a:stretch>
            <a:fillRect/>
          </a:stretch>
        </p:blipFill>
        <p:spPr>
          <a:xfrm>
            <a:off x="7983523" y="742937"/>
            <a:ext cx="792000" cy="791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358495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0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10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069D3F22-E806-3997-6F1F-1710B0409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11899"/>
            <a:ext cx="7886700" cy="720000"/>
          </a:xfrm>
        </p:spPr>
        <p:txBody>
          <a:bodyPr/>
          <a:lstStyle/>
          <a:p>
            <a:pPr algn="ctr" defTabSz="91440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ar-SA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  <a:endParaRPr lang="fr-MA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5886A91-905D-F54B-3EC0-46AAB1B20D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614" y="3033422"/>
            <a:ext cx="5472000" cy="1415180"/>
          </a:xfrm>
          <a:prstGeom prst="rect">
            <a:avLst/>
          </a:prstGeom>
        </p:spPr>
      </p:pic>
      <p:sp>
        <p:nvSpPr>
          <p:cNvPr id="21" name="Espace réservé du texte 5">
            <a:extLst>
              <a:ext uri="{FF2B5EF4-FFF2-40B4-BE49-F238E27FC236}">
                <a16:creationId xmlns:a16="http://schemas.microsoft.com/office/drawing/2014/main" id="{EC932406-546D-45F3-E59D-24BB1B1B2742}"/>
              </a:ext>
            </a:extLst>
          </p:cNvPr>
          <p:cNvSpPr txBox="1">
            <a:spLocks/>
          </p:cNvSpPr>
          <p:nvPr/>
        </p:nvSpPr>
        <p:spPr>
          <a:xfrm>
            <a:off x="2122822" y="3533813"/>
            <a:ext cx="4500000" cy="684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>
                <a:srgbClr val="424D7B"/>
              </a:buClr>
              <a:buSzPct val="70000"/>
            </a:pPr>
            <a:r>
              <a:rPr lang="ar-MA" sz="1800" b="1" dirty="0">
                <a:cs typeface="Microsoft Uighur" panose="02000000000000000000" pitchFamily="2" charset="-78"/>
              </a:rPr>
              <a:t>طلاقة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69A2394-0E16-E341-34ED-F1289EC7749B}"/>
              </a:ext>
            </a:extLst>
          </p:cNvPr>
          <p:cNvSpPr txBox="1"/>
          <p:nvPr/>
        </p:nvSpPr>
        <p:spPr>
          <a:xfrm>
            <a:off x="4963785" y="3195233"/>
            <a:ext cx="1675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r-MA" sz="16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-  </a:t>
            </a:r>
            <a:r>
              <a:rPr lang="fr-MA" sz="20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01 </a:t>
            </a:r>
            <a:r>
              <a:rPr lang="ar-MA" sz="2000" b="1" dirty="0">
                <a:solidFill>
                  <a:srgbClr val="424D7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الاعتيادي</a:t>
            </a:r>
            <a:endParaRPr lang="ar-MA" sz="1600" b="1" dirty="0">
              <a:solidFill>
                <a:srgbClr val="424D7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DE85CF4-2E56-B7E5-8A7D-63D519C10B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4741" y="3245518"/>
            <a:ext cx="544953" cy="540000"/>
          </a:xfrm>
          <a:prstGeom prst="rect">
            <a:avLst/>
          </a:prstGeom>
        </p:spPr>
      </p:pic>
      <p:pic>
        <p:nvPicPr>
          <p:cNvPr id="23" name="Espace réservé pour une image  20">
            <a:extLst>
              <a:ext uri="{FF2B5EF4-FFF2-40B4-BE49-F238E27FC236}">
                <a16:creationId xmlns:a16="http://schemas.microsoft.com/office/drawing/2014/main" id="{ACB17038-86AB-F318-19A6-40B2A51305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1721372" y="3047518"/>
            <a:ext cx="468000" cy="468000"/>
          </a:xfrm>
          <a:prstGeom prst="rect">
            <a:avLst/>
          </a:prstGeom>
        </p:spPr>
      </p:pic>
      <p:pic>
        <p:nvPicPr>
          <p:cNvPr id="2" name="Google Shape;86;p130">
            <a:extLst>
              <a:ext uri="{FF2B5EF4-FFF2-40B4-BE49-F238E27FC236}">
                <a16:creationId xmlns:a16="http://schemas.microsoft.com/office/drawing/2014/main" id="{C2EE9799-AC64-1B9A-2B5B-AE57A7054A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78149" y="1765665"/>
            <a:ext cx="360000" cy="36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98618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93E8A-2A8D-1019-E70F-7DE47AD7C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>
            <a:extLst>
              <a:ext uri="{FF2B5EF4-FFF2-40B4-BE49-F238E27FC236}">
                <a16:creationId xmlns:a16="http://schemas.microsoft.com/office/drawing/2014/main" id="{55D017AD-09A9-6F08-A2D1-ADBD6F6E5BAF}"/>
              </a:ext>
            </a:extLst>
          </p:cNvPr>
          <p:cNvSpPr txBox="1"/>
          <p:nvPr/>
        </p:nvSpPr>
        <p:spPr>
          <a:xfrm>
            <a:off x="3237779" y="1478502"/>
            <a:ext cx="29111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ar-MA" sz="4800" b="1" i="0" u="none" strike="noStrike" kern="0" cap="none" spc="0" normalizeH="0" baseline="0" noProof="0" dirty="0">
                <a:ln>
                  <a:noFill/>
                </a:ln>
                <a:solidFill>
                  <a:srgbClr val="424D7C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  <a:sym typeface="Arial"/>
              </a:rPr>
              <a:t>تَحَدّي ٱلطَّلاقَةِ</a:t>
            </a:r>
            <a:endParaRPr kumimoji="0" lang="fr-MA" sz="4800" b="1" i="0" u="none" strike="noStrike" kern="0" cap="none" spc="0" normalizeH="0" baseline="0" noProof="0" dirty="0">
              <a:ln>
                <a:noFill/>
              </a:ln>
              <a:solidFill>
                <a:srgbClr val="424D7C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  <a:sym typeface="Arial"/>
            </a:endParaRPr>
          </a:p>
        </p:txBody>
      </p:sp>
      <p:sp>
        <p:nvSpPr>
          <p:cNvPr id="15" name="Titre 14">
            <a:extLst>
              <a:ext uri="{FF2B5EF4-FFF2-40B4-BE49-F238E27FC236}">
                <a16:creationId xmlns:a16="http://schemas.microsoft.com/office/drawing/2014/main" id="{3E36841D-0DAD-1D45-8433-936CBB70D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ar-MA" sz="2400" b="1" dirty="0">
                <a:solidFill>
                  <a:schemeClr val="bg1">
                    <a:lumMod val="50000"/>
                  </a:schemeClr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نبدأ تحدي الطلاقة. سأسحب 5 بطاقات تحمل أسماء 5 متعلمين.  </a:t>
            </a:r>
            <a:endParaRPr lang="fr-FR" sz="2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8458219-B98E-8A55-832A-F4A6A091AD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0183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9A48FF6-B4FD-0C02-4022-B510F21BF1A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8695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C5300C9-AD42-B7DE-55E7-F2D274C7A97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85497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AE6462-F6DA-85FB-1E7C-9865FA1AEEA9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6912" y="136739"/>
            <a:ext cx="278069" cy="278069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E66AB96-6040-9478-A2AB-DB8666B456E7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8327" y="136739"/>
            <a:ext cx="278069" cy="27806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840E6BE-140F-F738-343A-363ADD3FF790}"/>
              </a:ext>
            </a:extLst>
          </p:cNvPr>
          <p:cNvSpPr>
            <a:spLocks/>
          </p:cNvSpPr>
          <p:nvPr/>
        </p:nvSpPr>
        <p:spPr>
          <a:xfrm>
            <a:off x="6610183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اعتيادي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5FA2C2-C9CD-F0C1-ED5F-B2113F09282D}"/>
              </a:ext>
            </a:extLst>
          </p:cNvPr>
          <p:cNvSpPr>
            <a:spLocks/>
          </p:cNvSpPr>
          <p:nvPr/>
        </p:nvSpPr>
        <p:spPr>
          <a:xfrm>
            <a:off x="39806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اختــتام الحــصة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45506B-0C9F-6097-893B-F92A66B0793E}"/>
              </a:ext>
            </a:extLst>
          </p:cNvPr>
          <p:cNvSpPr>
            <a:spLocks/>
          </p:cNvSpPr>
          <p:nvPr/>
        </p:nvSpPr>
        <p:spPr>
          <a:xfrm>
            <a:off x="3515239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6A8015F-301E-9A48-FBEC-D79D36E8549C}"/>
              </a:ext>
            </a:extLst>
          </p:cNvPr>
          <p:cNvSpPr>
            <a:spLocks/>
          </p:cNvSpPr>
          <p:nvPr/>
        </p:nvSpPr>
        <p:spPr>
          <a:xfrm>
            <a:off x="507211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استـماع وتحدث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5744988-BA2B-CA17-61DF-6D743709A7B2}"/>
              </a:ext>
            </a:extLst>
          </p:cNvPr>
          <p:cNvSpPr>
            <a:spLocks/>
          </p:cNvSpPr>
          <p:nvPr/>
        </p:nvSpPr>
        <p:spPr>
          <a:xfrm>
            <a:off x="1956654" y="131773"/>
            <a:ext cx="1260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srgbClr val="565F88">
                    <a:alpha val="2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إنتاج كتابي</a:t>
            </a:r>
          </a:p>
        </p:txBody>
      </p:sp>
      <p:pic>
        <p:nvPicPr>
          <p:cNvPr id="11" name="Joyful_Prize_Celebration_Animation">
            <a:hlinkClick r:id="" action="ppaction://media"/>
            <a:extLst>
              <a:ext uri="{FF2B5EF4-FFF2-40B4-BE49-F238E27FC236}">
                <a16:creationId xmlns:a16="http://schemas.microsoft.com/office/drawing/2014/main" id="{E2F94967-F7AC-B16A-A914-DFAFAC31C6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22027" r="21803"/>
          <a:stretch>
            <a:fillRect/>
          </a:stretch>
        </p:blipFill>
        <p:spPr>
          <a:xfrm>
            <a:off x="3269709" y="2822290"/>
            <a:ext cx="2604581" cy="26082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Espace réservé pour une image  28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441BF69E-B251-C06A-AAD4-D642A2DEAA2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10"/>
          <a:srcRect/>
          <a:stretch/>
        </p:blipFill>
        <p:spPr>
          <a:xfrm>
            <a:off x="7924800" y="684214"/>
            <a:ext cx="828000" cy="827999"/>
          </a:xfrm>
        </p:spPr>
      </p:pic>
    </p:spTree>
    <p:extLst>
      <p:ext uri="{BB962C8B-B14F-4D97-AF65-F5344CB8AC3E}">
        <p14:creationId xmlns:p14="http://schemas.microsoft.com/office/powerpoint/2010/main" val="13013101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01- نشاط اعتيادي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03- استماع وتحدث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04- قراءة/ كتاب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05- اختتام الحص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04- قراءة/ كتاب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11027</TotalTime>
  <Words>1097</Words>
  <Application>Microsoft Office PowerPoint</Application>
  <PresentationFormat>Affichage à l'écran (4:3)</PresentationFormat>
  <Paragraphs>317</Paragraphs>
  <Slides>47</Slides>
  <Notes>0</Notes>
  <HiddenSlides>0</HiddenSlides>
  <MMClips>6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47</vt:i4>
      </vt:variant>
    </vt:vector>
  </HeadingPairs>
  <TitlesOfParts>
    <vt:vector size="66" baseType="lpstr">
      <vt:lpstr>Calibri</vt:lpstr>
      <vt:lpstr>Dosis Medium</vt:lpstr>
      <vt:lpstr>Microsoft Uighur</vt:lpstr>
      <vt:lpstr>Dosis SemiBold</vt:lpstr>
      <vt:lpstr>Roboto</vt:lpstr>
      <vt:lpstr>Dosis ExtraBold</vt:lpstr>
      <vt:lpstr>Dosis</vt:lpstr>
      <vt:lpstr>Wingdings</vt:lpstr>
      <vt:lpstr>Calibri Light</vt:lpstr>
      <vt:lpstr>Arial</vt:lpstr>
      <vt:lpstr>Modern Love</vt:lpstr>
      <vt:lpstr>Thème Office</vt:lpstr>
      <vt:lpstr>1_Thème Office</vt:lpstr>
      <vt:lpstr>1_01- نشاط اعتيادي</vt:lpstr>
      <vt:lpstr>03- استماع وتحدث</vt:lpstr>
      <vt:lpstr>1_04- قراءة/ كتابة</vt:lpstr>
      <vt:lpstr>05- اختتام الحصة</vt:lpstr>
      <vt:lpstr>00_Env-Enseignant</vt:lpstr>
      <vt:lpstr>2_04- قراءة/ كتابة</vt:lpstr>
      <vt:lpstr>Présentation PowerPoint</vt:lpstr>
      <vt:lpstr>Présentation PowerPoint</vt:lpstr>
      <vt:lpstr>تنظيم حصص الأسبوع</vt:lpstr>
      <vt:lpstr>هيكلة حصة اليوم</vt:lpstr>
      <vt:lpstr>عند نهاية الحصة</vt:lpstr>
      <vt:lpstr> مرحبا بكم . سننطلق في حصة اللغة العربية .</vt:lpstr>
      <vt:lpstr>ضعوا اللوحة والكراسة في القمطر.</vt:lpstr>
      <vt:lpstr>النشاط الاعتيادي</vt:lpstr>
      <vt:lpstr>نبدأ تحدي الطلاقة. سأسحب 5 بطاقات تحمل أسماء 5 متعلمين.  </vt:lpstr>
      <vt:lpstr> أنادي على التلميذ : .......................................................... </vt:lpstr>
      <vt:lpstr>الفائزون بنجمة الطلاقة هم ........................................................................... </vt:lpstr>
      <vt:lpstr>Présentation PowerPoint</vt:lpstr>
      <vt:lpstr>من يذكرنا بالحكاية التي تعرفناها خلال هذا الأسبوع؟</vt:lpstr>
      <vt:lpstr>سِرُّ ٱلصَّداقَةِ.</vt:lpstr>
      <vt:lpstr>سأطرح عليكم أسئلة  حول الحكاية  وتجيبون عنها. خذوا الألواح </vt:lpstr>
      <vt:lpstr>من يذكرنا بمشكلة وليد؟</vt:lpstr>
      <vt:lpstr>وليد ليس له أصدقاء.</vt:lpstr>
      <vt:lpstr>خذوا كراساتكم ص 9. من يقرأ التعليمة رقم 2؟ أنجزوا فرديا. أمامكم ثلاث دقائق.</vt:lpstr>
      <vt:lpstr>صححوا. </vt:lpstr>
      <vt:lpstr>هل حل وليد مشكلته؟ من يسرد لنا نهاية الحكاية؟ </vt:lpstr>
      <vt:lpstr>قراءة</vt:lpstr>
      <vt:lpstr>سنقرأ اليوم نصا ونجيب عن أسئلة الفهم. افتحوا كراساتكم على الصفحة 18. </vt:lpstr>
      <vt:lpstr> سأقرأ النص تابعوا.</vt:lpstr>
      <vt:lpstr>من يقرأ دور فاطمة ؟ ومن يقرأ دور الأم؟</vt:lpstr>
      <vt:lpstr>من يذكرنا بخطوات استخراج معلومات واردة في النص؟</vt:lpstr>
      <vt:lpstr>خذوا  كراساتكم ص 18، من يقرأ التعليمة 1؟</vt:lpstr>
      <vt:lpstr>من يوضح كيف سيجيب عن التمرين؟</vt:lpstr>
      <vt:lpstr>أمسح النص بعينيَّ لأجد الكلمة المطلوبة في النص- اشرعوا في الإنجاز.</vt:lpstr>
      <vt:lpstr>من يقرأ الكلمة الأولى؟ ما ضدها في النص؟</vt:lpstr>
      <vt:lpstr>صححوا</vt:lpstr>
      <vt:lpstr>من يقرأ التعليمة؟  أمامكم 6 دقائق أجيبوا عن الأسئلة. </vt:lpstr>
      <vt:lpstr>نصحح؛ من يقرأ العبارات؟ ما العبارة الصحيحة؟</vt:lpstr>
      <vt:lpstr>من يجيب؟ من يحدد ما يثبت ذلك في النص؟ </vt:lpstr>
      <vt:lpstr>أنشدوا.</vt:lpstr>
      <vt:lpstr>إنتاج كتابي</vt:lpstr>
      <vt:lpstr>ستوظفون إِسْتِراتيجيَّةَ تَوْسيعِ فِكْرَةٍ في وضعية جديدة. من يذكرنا بخطواتها؟ </vt:lpstr>
      <vt:lpstr>خذوا الواجب المنزلي الذي طالبتكم بإنجازه. سنكتفي بالجمل الثلاث الأولى.</vt:lpstr>
      <vt:lpstr>من يقرأ الجملة الأولى؟ هل أجاب عن سؤال كيف؟ </vt:lpstr>
      <vt:lpstr>هذه أجوبة أخرى. من يقرأ؟  </vt:lpstr>
      <vt:lpstr>خذوا كراساتكم، أنجزوا بشكل فردي التمرين الرابع على الصفحة 19.</vt:lpstr>
      <vt:lpstr>من يقرأ؟</vt:lpstr>
      <vt:lpstr>اختتام الحصة</vt:lpstr>
      <vt:lpstr>ماذا تَعَلَّمْتُ في هَذِهِ ٱلْحِصَّةِ؟</vt:lpstr>
      <vt:lpstr>ماذا تَعَلَّمْتُ في هَذِهِ ٱلْحِصَّةِ؟</vt:lpstr>
      <vt:lpstr>خذوا الصفحة 10، ضعوا العلامة أمام الواجب المنزلي. سنصححه في الحصة القادمة.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AMAADID RACHID</dc:creator>
  <cp:lastModifiedBy>EL HAMDOUNI BTIHAJ</cp:lastModifiedBy>
  <cp:revision>91</cp:revision>
  <dcterms:created xsi:type="dcterms:W3CDTF">2023-09-20T21:35:22Z</dcterms:created>
  <dcterms:modified xsi:type="dcterms:W3CDTF">2025-10-30T21:58:43Z</dcterms:modified>
</cp:coreProperties>
</file>