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5B"/>
    <a:srgbClr val="FFD724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16/09/2019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E72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7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76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36C9E9F7-49D5-4401-9ECC-D27450AD411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88A555CD-5F66-4B2A-8DCD-99087B642C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905A0D83-DB34-4A96-8F58-24E57EA519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2019-09-16T14:33:49Z</dcterms:modified>
</cp:coreProperties>
</file>