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65B"/>
    <a:srgbClr val="FFD724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45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7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E72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76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76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36C9E9F7-49D5-4401-9ECC-D27450AD411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88A555CD-5F66-4B2A-8DCD-99087B642CD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close up of a flag&#10;&#10;Description automatically generated">
            <a:extLst>
              <a:ext uri="{FF2B5EF4-FFF2-40B4-BE49-F238E27FC236}">
                <a16:creationId xmlns:a16="http://schemas.microsoft.com/office/drawing/2014/main" id="{905A0D83-DB34-4A96-8F58-24E57EA5196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2019-09-16T14:33:49Z</dcterms:modified>
</cp:coreProperties>
</file>