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25.xml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6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22.xml"/>
  <Override ContentType="application/vnd.openxmlformats-officedocument.presentationml.slide+xml" PartName="/ppt/slides/slide26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5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2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23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63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</p:sldIdLst>
  <p:sldSz cy="6858000" cx="12192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2183">
          <p15:clr>
            <a:srgbClr val="A4A3A4"/>
          </p15:clr>
        </p15:guide>
        <p15:guide id="2" pos="3772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2183" orient="horz"/>
        <p:guide pos="3772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5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slide" Target="slides/slide21.xml"/><Relationship Id="rId25" Type="http://schemas.openxmlformats.org/officeDocument/2006/relationships/slide" Target="slides/slide20.xml"/><Relationship Id="rId28" Type="http://schemas.openxmlformats.org/officeDocument/2006/relationships/slide" Target="slides/slide23.xml"/><Relationship Id="rId27" Type="http://schemas.openxmlformats.org/officeDocument/2006/relationships/slide" Target="slides/slide22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29" Type="http://schemas.openxmlformats.org/officeDocument/2006/relationships/slide" Target="slides/slide24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31" Type="http://schemas.openxmlformats.org/officeDocument/2006/relationships/slide" Target="slides/slide26.xml"/><Relationship Id="rId30" Type="http://schemas.openxmlformats.org/officeDocument/2006/relationships/slide" Target="slides/slide25.xml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/>
          <p:nvPr>
            <p:ph idx="2" type="hdr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4" name="Google Shape;4;n"/>
          <p:cNvSpPr txBox="1"/>
          <p:nvPr>
            <p:ph idx="10" type="dt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5" name="Google Shape;5;n"/>
          <p:cNvSpPr/>
          <p:nvPr>
            <p:ph idx="3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" name="Google Shape;6;n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28600" lvl="2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28600" lvl="3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28600" lvl="4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28600" lvl="5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28600" lvl="6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28600" lvl="7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28600" lvl="8" marL="4114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" name="Google Shape;7;n"/>
          <p:cNvSpPr txBox="1"/>
          <p:nvPr>
            <p:ph idx="11" type="ftr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" name="Google Shape;8;n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en-US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0" name="Google Shape;100;p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1" name="Google Shape;101;p1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11" name="Google Shape;111;p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2" name="Google Shape;112;p2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33" name="Google Shape;133;p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4" name="Google Shape;134;p3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2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44" name="Google Shape;144;p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5" name="Google Shape;145;p4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5" name="Shape 2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" name="Google Shape;276;p5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77" name="Google Shape;277;p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78" name="Google Shape;278;p5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51" name="Shape 3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2" name="Google Shape;352;p6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53" name="Google Shape;353;p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54" name="Google Shape;354;p6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78" name="Shape 3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" name="Google Shape;379;p7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80" name="Google Shape;380;p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81" name="Google Shape;381;p7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97" name="Shape 3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8" name="Google Shape;398;p8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99" name="Google Shape;399;p8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00" name="Google Shape;400;p8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08" name="Shape 4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" name="Google Shape;409;p9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10" name="Google Shape;410;p9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11" name="Google Shape;411;p9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48" name="Shape 4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9" name="Google Shape;449;p10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50" name="Google Shape;450;p10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51" name="Google Shape;451;p10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89" name="Shape 4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0" name="Google Shape;490;p1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91" name="Google Shape;491;p1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92" name="Google Shape;492;p11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6" name="Shape 5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7" name="Google Shape;507;p1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08" name="Google Shape;508;p1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09" name="Google Shape;509;p12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54" name="Shape 5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5" name="Google Shape;555;p1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56" name="Google Shape;556;p1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57" name="Google Shape;557;p13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65" name="Shape 5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6" name="Google Shape;566;p1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67" name="Google Shape;567;p1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68" name="Google Shape;568;p14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00" name="Shape 6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1" name="Google Shape;601;p15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02" name="Google Shape;602;p1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03" name="Google Shape;603;p15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25" name="Shape 6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6" name="Google Shape;626;p16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27" name="Google Shape;627;p1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8" name="Google Shape;628;p16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47" name="Shape 6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8" name="Google Shape;648;p17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49" name="Google Shape;649;p1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50" name="Google Shape;650;p17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02" name="Shape 7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3" name="Google Shape;703;p18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04" name="Google Shape;704;p18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5" name="Google Shape;705;p18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13" name="Shape 7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4" name="Google Shape;714;p19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15" name="Google Shape;715;p19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16" name="Google Shape;716;p19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66" name="Shape 7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7" name="Google Shape;767;p20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68" name="Google Shape;768;p20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69" name="Google Shape;769;p20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84" name="Shape 7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5" name="Google Shape;785;p2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86" name="Google Shape;786;p2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87" name="Google Shape;787;p21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26" name="Shape 8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7" name="Google Shape;827;p2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28" name="Google Shape;828;p2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29" name="Google Shape;829;p22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37" name="Shape 8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" name="Google Shape;838;p2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39" name="Google Shape;839;p2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40" name="Google Shape;840;p23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67" name="Shape 8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8" name="Google Shape;868;p2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69" name="Google Shape;869;p2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70" name="Google Shape;870;p24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83" name="Shape 8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4" name="Google Shape;884;p25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85" name="Google Shape;885;p2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86" name="Google Shape;886;p25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45" name="Shape 9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6" name="Google Shape;946;p26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47" name="Google Shape;947;p2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48" name="Google Shape;948;p26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8.png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8.png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8.png"/><Relationship Id="rId3" Type="http://schemas.openxmlformats.org/officeDocument/2006/relationships/image" Target="../media/image2.png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8.png"/><Relationship Id="rId3" Type="http://schemas.openxmlformats.org/officeDocument/2006/relationships/image" Target="../media/image2.png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2">
  <p:cSld name="Slide 12"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Google Shape;16;p2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-600061" y="4541520"/>
            <a:ext cx="13553271" cy="306324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3">
  <p:cSld name="Slide 13">
    <p:bg>
      <p:bgPr>
        <a:solidFill>
          <a:srgbClr val="934403">
            <a:alpha val="24706"/>
          </a:srgbClr>
        </a:solidFill>
      </p:bgPr>
    </p:bg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Google Shape;18;p3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-600061" y="4541520"/>
            <a:ext cx="13553271" cy="306324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4">
  <p:cSld name="Slide 14">
    <p:bg>
      <p:bgPr>
        <a:solidFill>
          <a:srgbClr val="934403">
            <a:alpha val="24706"/>
          </a:srgbClr>
        </a:solidFill>
      </p:bgPr>
    </p:bg>
    <p:spTree>
      <p:nvGrpSpPr>
        <p:cNvPr id="19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Google Shape;20;p4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-600061" y="4541520"/>
            <a:ext cx="13553271" cy="3063240"/>
          </a:xfrm>
          <a:prstGeom prst="rect">
            <a:avLst/>
          </a:prstGeom>
          <a:noFill/>
          <a:ln>
            <a:noFill/>
          </a:ln>
        </p:spPr>
      </p:pic>
      <p:pic>
        <p:nvPicPr>
          <p:cNvPr id="21" name="Google Shape;21;p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57379" y="141816"/>
            <a:ext cx="1184751" cy="965200"/>
          </a:xfrm>
          <a:prstGeom prst="rect">
            <a:avLst/>
          </a:prstGeom>
          <a:noFill/>
          <a:ln>
            <a:noFill/>
          </a:ln>
          <a:effectLst>
            <a:outerShdw blurRad="50800" rotWithShape="0" algn="t" dir="5400000" dist="38100">
              <a:srgbClr val="000000">
                <a:alpha val="40000"/>
              </a:srgbClr>
            </a:outerShdw>
          </a:effectLst>
        </p:spPr>
      </p:pic>
      <p:sp>
        <p:nvSpPr>
          <p:cNvPr id="22" name="Google Shape;22;p4"/>
          <p:cNvSpPr txBox="1"/>
          <p:nvPr/>
        </p:nvSpPr>
        <p:spPr>
          <a:xfrm rot="5400000">
            <a:off x="-381601" y="1625301"/>
            <a:ext cx="2524985" cy="55399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Coffee Shop</a:t>
            </a:r>
            <a:endParaRPr sz="2400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5">
  <p:cSld name="Slide 15">
    <p:bg>
      <p:bgPr>
        <a:solidFill>
          <a:srgbClr val="934403">
            <a:alpha val="24706"/>
          </a:srgbClr>
        </a:solidFill>
      </p:bgPr>
    </p:bg>
    <p:spTree>
      <p:nvGrpSpPr>
        <p:cNvPr id="23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5"/>
          <p:cNvSpPr/>
          <p:nvPr/>
        </p:nvSpPr>
        <p:spPr>
          <a:xfrm>
            <a:off x="0" y="3429000"/>
            <a:ext cx="12192000" cy="3429000"/>
          </a:xfrm>
          <a:prstGeom prst="rect">
            <a:avLst/>
          </a:prstGeom>
          <a:solidFill>
            <a:srgbClr val="6A2D1C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51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25" name="Google Shape;25;p5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-600061" y="4541520"/>
            <a:ext cx="13553271" cy="3063240"/>
          </a:xfrm>
          <a:prstGeom prst="rect">
            <a:avLst/>
          </a:prstGeom>
          <a:noFill/>
          <a:ln>
            <a:noFill/>
          </a:ln>
        </p:spPr>
      </p:pic>
      <p:pic>
        <p:nvPicPr>
          <p:cNvPr id="26" name="Google Shape;26;p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57379" y="141816"/>
            <a:ext cx="1184751" cy="965200"/>
          </a:xfrm>
          <a:prstGeom prst="rect">
            <a:avLst/>
          </a:prstGeom>
          <a:noFill/>
          <a:ln>
            <a:noFill/>
          </a:ln>
          <a:effectLst>
            <a:outerShdw blurRad="50800" rotWithShape="0" algn="t" dir="5400000" dist="38100">
              <a:srgbClr val="000000">
                <a:alpha val="40000"/>
              </a:srgbClr>
            </a:outerShdw>
          </a:effectLst>
        </p:spPr>
      </p:pic>
      <p:sp>
        <p:nvSpPr>
          <p:cNvPr id="27" name="Google Shape;27;p5"/>
          <p:cNvSpPr txBox="1"/>
          <p:nvPr/>
        </p:nvSpPr>
        <p:spPr>
          <a:xfrm rot="5400000">
            <a:off x="-381601" y="1625301"/>
            <a:ext cx="2524985" cy="55399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Coffee Shop</a:t>
            </a:r>
            <a:endParaRPr sz="2400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" type="title">
  <p:cSld name="TITLE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6"/>
          <p:cNvSpPr txBox="1"/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entury Gothic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0" name="Google Shape;30;p6"/>
          <p:cNvSpPr txBox="1"/>
          <p:nvPr>
            <p:ph idx="1" type="subTitle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/>
        </p:txBody>
      </p:sp>
      <p:sp>
        <p:nvSpPr>
          <p:cNvPr id="31" name="Google Shape;31;p6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" name="Google Shape;32;p6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3" name="Google Shape;33;p6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2" type="obj">
  <p:cSld name="OBJECT">
    <p:spTree>
      <p:nvGrpSpPr>
        <p:cNvPr id="34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7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6" name="Google Shape;36;p7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7" name="Google Shape;37;p7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7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9" name="Google Shape;39;p7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3" type="secHead">
  <p:cSld name="SECTION_HEADER">
    <p:spTree>
      <p:nvGrpSpPr>
        <p:cNvPr id="40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8"/>
          <p:cNvSpPr txBox="1"/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entury Gothic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2" name="Google Shape;42;p8"/>
          <p:cNvSpPr txBox="1"/>
          <p:nvPr>
            <p:ph idx="1" type="body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43" name="Google Shape;43;p8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4" name="Google Shape;44;p8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5" name="Google Shape;45;p8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4" type="twoObj">
  <p:cSld name="TWO_OBJECTS">
    <p:spTree>
      <p:nvGrpSpPr>
        <p:cNvPr id="46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p9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" name="Google Shape;48;p9"/>
          <p:cNvSpPr txBox="1"/>
          <p:nvPr>
            <p:ph idx="1" type="body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9" name="Google Shape;49;p9"/>
          <p:cNvSpPr txBox="1"/>
          <p:nvPr>
            <p:ph idx="2" type="body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50" name="Google Shape;50;p9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1" name="Google Shape;51;p9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9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5" type="twoTxTwoObj">
  <p:cSld name="TWO_OBJECTS_WITH_TEXT"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0"/>
          <p:cNvSpPr/>
          <p:nvPr/>
        </p:nvSpPr>
        <p:spPr>
          <a:xfrm>
            <a:off x="8488513" y="3998168"/>
            <a:ext cx="775136" cy="2308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PPT模板下载：www.1ppt.com/moban/          行业PPT模板：www.1ppt.com/hangye/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节日PPT模板：www.1ppt.com/jieri/          PPT素材：www.1ppt.com/sucai/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PPT背景图片：www.1ppt.com/beijing/        PPT图表：www.1ppt.com/tubiao/    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精美PPT下载：www.1ppt.com/xiazai/         PPT教程： www.1ppt.com/powerpoint/    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PPT课件：www.1ppt.com/kejian/             字体下载：www.1ppt.com/ziti/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工作总结PPT：www.1ppt.com/xiazai/zongjie/ 工作计划：www.1ppt.com/xiazai/jihua/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商务PPT模板：www.1ppt.com/moban/shangwu/  个人简历PPT：www.1ppt.com/xiazai/jianli/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毕业答辩PPT：www.1ppt.com/xiazai/dabian/  工作汇报PPT：www.1ppt.com/xiazai/huibao/   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endParaRPr/>
          </a:p>
        </p:txBody>
      </p:sp>
      <p:sp>
        <p:nvSpPr>
          <p:cNvPr id="55" name="Google Shape;55;p10"/>
          <p:cNvSpPr txBox="1"/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10"/>
          <p:cNvSpPr txBox="1"/>
          <p:nvPr>
            <p:ph idx="1" type="body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57" name="Google Shape;57;p10"/>
          <p:cNvSpPr txBox="1"/>
          <p:nvPr>
            <p:ph idx="2" type="body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58" name="Google Shape;58;p10"/>
          <p:cNvSpPr txBox="1"/>
          <p:nvPr>
            <p:ph idx="3" type="body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59" name="Google Shape;59;p10"/>
          <p:cNvSpPr txBox="1"/>
          <p:nvPr>
            <p:ph idx="4" type="body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60" name="Google Shape;60;p10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1" name="Google Shape;61;p10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2" name="Google Shape;62;p10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6" type="titleOnly">
  <p:cSld name="TITLE_ONLY">
    <p:spTree>
      <p:nvGrpSpPr>
        <p:cNvPr id="63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p11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5" name="Google Shape;65;p11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1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11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7" type="blank">
  <p:cSld name="BLANK"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2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1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1" name="Google Shape;71;p12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8" type="objTx">
  <p:cSld name="OBJECT_WITH_CAPTION_TEXT"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3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entury Gothic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4" name="Google Shape;74;p13"/>
          <p:cNvSpPr txBox="1"/>
          <p:nvPr>
            <p:ph idx="1" type="body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indent="-3810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indent="-355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indent="-355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75" name="Google Shape;75;p13"/>
          <p:cNvSpPr txBox="1"/>
          <p:nvPr>
            <p:ph idx="2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76" name="Google Shape;76;p13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7" name="Google Shape;77;p13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13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9" type="picTx">
  <p:cSld name="PICTURE_WITH_CAPTION_TEXT"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4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entury Gothic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1" name="Google Shape;81;p14"/>
          <p:cNvSpPr/>
          <p:nvPr>
            <p:ph idx="2" type="pic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b="0" i="0" sz="32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lvl="2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b="0" i="0" sz="24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lvl="3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lvl="4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lvl="5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lvl="6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lvl="7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lvl="8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82" name="Google Shape;82;p14"/>
          <p:cNvSpPr txBox="1"/>
          <p:nvPr>
            <p:ph idx="1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83" name="Google Shape;83;p14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4" name="Google Shape;84;p14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5" name="Google Shape;85;p14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0" type="vertTx">
  <p:cSld name="VERTICAL_TEXT">
    <p:spTree>
      <p:nvGrpSpPr>
        <p:cNvPr id="86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15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8" name="Google Shape;88;p15"/>
          <p:cNvSpPr txBox="1"/>
          <p:nvPr>
            <p:ph idx="1" type="body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89" name="Google Shape;89;p15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0" name="Google Shape;90;p15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1" name="Google Shape;91;p15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1" type="vertTitleAndTx">
  <p:cSld name="VERTICAL_TITLE_AND_VERTICAL_TEXT"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16"/>
          <p:cNvSpPr txBox="1"/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4" name="Google Shape;94;p16"/>
          <p:cNvSpPr txBox="1"/>
          <p:nvPr>
            <p:ph idx="1" type="body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95" name="Google Shape;95;p16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6" name="Google Shape;96;p16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7" name="Google Shape;97;p16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entury Gothic"/>
              <a:buNone/>
              <a:defRPr b="0" i="0" sz="44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11" name="Google Shape;11;p1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12" name="Google Shape;12;p1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13" name="Google Shape;13;p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14" name="Google Shape;14;p1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</p:sldLayoutIdLst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png"/><Relationship Id="rId4" Type="http://schemas.openxmlformats.org/officeDocument/2006/relationships/image" Target="../media/image2.png"/><Relationship Id="rId5" Type="http://schemas.openxmlformats.org/officeDocument/2006/relationships/image" Target="../media/image6.png"/><Relationship Id="rId6" Type="http://schemas.openxmlformats.org/officeDocument/2006/relationships/image" Target="../media/image3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0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8.png"/><Relationship Id="rId4" Type="http://schemas.openxmlformats.org/officeDocument/2006/relationships/image" Target="../media/image6.png"/><Relationship Id="rId5" Type="http://schemas.openxmlformats.org/officeDocument/2006/relationships/image" Target="../media/image3.png"/><Relationship Id="rId6" Type="http://schemas.openxmlformats.org/officeDocument/2006/relationships/image" Target="../media/image2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1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9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4.png"/><Relationship Id="rId4" Type="http://schemas.openxmlformats.org/officeDocument/2006/relationships/image" Target="../media/image5.png"/><Relationship Id="rId5" Type="http://schemas.openxmlformats.org/officeDocument/2006/relationships/image" Target="../media/image7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8.png"/><Relationship Id="rId4" Type="http://schemas.openxmlformats.org/officeDocument/2006/relationships/image" Target="../media/image6.png"/><Relationship Id="rId5" Type="http://schemas.openxmlformats.org/officeDocument/2006/relationships/image" Target="../media/image3.png"/><Relationship Id="rId6" Type="http://schemas.openxmlformats.org/officeDocument/2006/relationships/image" Target="../media/image2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8.png"/><Relationship Id="rId4" Type="http://schemas.openxmlformats.org/officeDocument/2006/relationships/image" Target="../media/image6.png"/><Relationship Id="rId5" Type="http://schemas.openxmlformats.org/officeDocument/2006/relationships/image" Target="../media/image3.png"/><Relationship Id="rId6" Type="http://schemas.openxmlformats.org/officeDocument/2006/relationships/image" Target="../media/image2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15.png"/><Relationship Id="rId4" Type="http://schemas.openxmlformats.org/officeDocument/2006/relationships/image" Target="../media/image12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14.pn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13.png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8.png"/><Relationship Id="rId4" Type="http://schemas.openxmlformats.org/officeDocument/2006/relationships/image" Target="../media/image6.png"/><Relationship Id="rId5" Type="http://schemas.openxmlformats.org/officeDocument/2006/relationships/image" Target="../media/image3.png"/><Relationship Id="rId6" Type="http://schemas.openxmlformats.org/officeDocument/2006/relationships/image" Target="../media/image2.png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0.xml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1.xml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2.xml"/><Relationship Id="rId3" Type="http://schemas.openxmlformats.org/officeDocument/2006/relationships/image" Target="../media/image8.png"/><Relationship Id="rId4" Type="http://schemas.openxmlformats.org/officeDocument/2006/relationships/image" Target="../media/image6.png"/><Relationship Id="rId5" Type="http://schemas.openxmlformats.org/officeDocument/2006/relationships/image" Target="../media/image3.png"/><Relationship Id="rId6" Type="http://schemas.openxmlformats.org/officeDocument/2006/relationships/image" Target="../media/image2.png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3.xml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4.xml"/><Relationship Id="rId3" Type="http://schemas.openxmlformats.org/officeDocument/2006/relationships/image" Target="../media/image16.jpg"/></Relationships>
</file>

<file path=ppt/slides/_rels/slide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5.xml"/></Relationships>
</file>

<file path=ppt/slides/_rels/slide2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6.xml"/><Relationship Id="rId3" Type="http://schemas.openxmlformats.org/officeDocument/2006/relationships/image" Target="../media/image17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934403">
            <a:alpha val="25490"/>
          </a:srgbClr>
        </a:solidFill>
      </p:bgPr>
    </p:bg>
    <p:spTree>
      <p:nvGrpSpPr>
        <p:cNvPr id="102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" name="Google Shape;103;p1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484215" y="1084292"/>
            <a:ext cx="3715437" cy="356108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4" name="Google Shape;104;p17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7891679" y="1339707"/>
            <a:ext cx="1184751" cy="965200"/>
          </a:xfrm>
          <a:prstGeom prst="rect">
            <a:avLst/>
          </a:prstGeom>
          <a:noFill/>
          <a:ln>
            <a:noFill/>
          </a:ln>
          <a:effectLst>
            <a:outerShdw blurRad="50800" rotWithShape="0" algn="t" dir="5400000" dist="38100">
              <a:srgbClr val="000000">
                <a:alpha val="40000"/>
              </a:srgbClr>
            </a:outerShdw>
          </a:effectLst>
        </p:spPr>
      </p:pic>
      <p:pic>
        <p:nvPicPr>
          <p:cNvPr id="105" name="Google Shape;105;p17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6113728" y="850763"/>
            <a:ext cx="4740651" cy="4240884"/>
          </a:xfrm>
          <a:prstGeom prst="rect">
            <a:avLst/>
          </a:prstGeom>
          <a:noFill/>
          <a:ln>
            <a:noFill/>
          </a:ln>
        </p:spPr>
      </p:pic>
      <p:pic>
        <p:nvPicPr>
          <p:cNvPr id="106" name="Google Shape;106;p17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6753659" y="1521571"/>
            <a:ext cx="3460789" cy="2544559"/>
          </a:xfrm>
          <a:prstGeom prst="rect">
            <a:avLst/>
          </a:prstGeom>
          <a:noFill/>
          <a:ln>
            <a:noFill/>
          </a:ln>
        </p:spPr>
      </p:pic>
      <p:sp>
        <p:nvSpPr>
          <p:cNvPr id="107" name="Google Shape;107;p17"/>
          <p:cNvSpPr txBox="1"/>
          <p:nvPr/>
        </p:nvSpPr>
        <p:spPr>
          <a:xfrm>
            <a:off x="7166927" y="3262556"/>
            <a:ext cx="2942629" cy="30777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400" u="none" cap="none" strike="noStrike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www.freepptbackgrounds.net</a:t>
            </a:r>
            <a:endParaRPr b="0" i="0" sz="1400" u="none" cap="none" strike="noStrike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8" name="Google Shape;108;p17"/>
          <p:cNvSpPr txBox="1"/>
          <p:nvPr/>
        </p:nvSpPr>
        <p:spPr>
          <a:xfrm>
            <a:off x="7012738" y="2262695"/>
            <a:ext cx="2942629" cy="95410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2800" u="none" cap="none" strike="noStrike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Presentation Template</a:t>
            </a:r>
            <a:endParaRPr b="1" i="0" sz="2800" u="none" cap="none" strike="noStrike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0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18"/>
          <p:cNvSpPr/>
          <p:nvPr/>
        </p:nvSpPr>
        <p:spPr>
          <a:xfrm>
            <a:off x="4758935" y="2317749"/>
            <a:ext cx="2385483" cy="1727200"/>
          </a:xfrm>
          <a:prstGeom prst="rect">
            <a:avLst/>
          </a:prstGeom>
          <a:noFill/>
          <a:ln>
            <a:noFill/>
          </a:ln>
        </p:spPr>
        <p:txBody>
          <a:bodyPr anchorCtr="0" anchor="t" bIns="60950" lIns="121900" spcFirstLastPara="1" rIns="121900" wrap="square" tIns="6095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3200" u="none" cap="none" strike="noStrik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115" name="Google Shape;115;p18"/>
          <p:cNvGrpSpPr/>
          <p:nvPr/>
        </p:nvGrpSpPr>
        <p:grpSpPr>
          <a:xfrm>
            <a:off x="4748353" y="2317749"/>
            <a:ext cx="2402416" cy="1720851"/>
            <a:chOff x="4748353" y="2317749"/>
            <a:chExt cx="2402416" cy="1720851"/>
          </a:xfrm>
        </p:grpSpPr>
        <p:sp>
          <p:nvSpPr>
            <p:cNvPr id="116" name="Google Shape;116;p18"/>
            <p:cNvSpPr/>
            <p:nvPr/>
          </p:nvSpPr>
          <p:spPr>
            <a:xfrm>
              <a:off x="4748353" y="2317749"/>
              <a:ext cx="2355849" cy="1111251"/>
            </a:xfrm>
            <a:custGeom>
              <a:rect b="b" l="l" r="r" t="t"/>
              <a:pathLst>
                <a:path extrusionOk="0" h="195" w="415">
                  <a:moveTo>
                    <a:pt x="412" y="88"/>
                  </a:moveTo>
                  <a:cubicBezTo>
                    <a:pt x="409" y="79"/>
                    <a:pt x="402" y="68"/>
                    <a:pt x="393" y="58"/>
                  </a:cubicBezTo>
                  <a:cubicBezTo>
                    <a:pt x="384" y="49"/>
                    <a:pt x="373" y="41"/>
                    <a:pt x="360" y="33"/>
                  </a:cubicBezTo>
                  <a:cubicBezTo>
                    <a:pt x="346" y="26"/>
                    <a:pt x="330" y="18"/>
                    <a:pt x="312" y="13"/>
                  </a:cubicBezTo>
                  <a:cubicBezTo>
                    <a:pt x="293" y="7"/>
                    <a:pt x="272" y="3"/>
                    <a:pt x="250" y="2"/>
                  </a:cubicBezTo>
                  <a:cubicBezTo>
                    <a:pt x="229" y="0"/>
                    <a:pt x="207" y="0"/>
                    <a:pt x="186" y="2"/>
                  </a:cubicBezTo>
                  <a:cubicBezTo>
                    <a:pt x="165" y="4"/>
                    <a:pt x="146" y="8"/>
                    <a:pt x="125" y="14"/>
                  </a:cubicBezTo>
                  <a:cubicBezTo>
                    <a:pt x="105" y="19"/>
                    <a:pt x="84" y="27"/>
                    <a:pt x="65" y="38"/>
                  </a:cubicBezTo>
                  <a:cubicBezTo>
                    <a:pt x="46" y="49"/>
                    <a:pt x="30" y="64"/>
                    <a:pt x="18" y="79"/>
                  </a:cubicBezTo>
                  <a:cubicBezTo>
                    <a:pt x="7" y="94"/>
                    <a:pt x="2" y="110"/>
                    <a:pt x="1" y="126"/>
                  </a:cubicBezTo>
                  <a:cubicBezTo>
                    <a:pt x="0" y="143"/>
                    <a:pt x="5" y="160"/>
                    <a:pt x="15" y="172"/>
                  </a:cubicBezTo>
                  <a:cubicBezTo>
                    <a:pt x="26" y="185"/>
                    <a:pt x="44" y="193"/>
                    <a:pt x="65" y="194"/>
                  </a:cubicBezTo>
                  <a:cubicBezTo>
                    <a:pt x="87" y="195"/>
                    <a:pt x="112" y="190"/>
                    <a:pt x="134" y="181"/>
                  </a:cubicBezTo>
                  <a:cubicBezTo>
                    <a:pt x="155" y="173"/>
                    <a:pt x="172" y="163"/>
                    <a:pt x="192" y="151"/>
                  </a:cubicBezTo>
                  <a:cubicBezTo>
                    <a:pt x="211" y="140"/>
                    <a:pt x="233" y="129"/>
                    <a:pt x="252" y="120"/>
                  </a:cubicBezTo>
                  <a:cubicBezTo>
                    <a:pt x="271" y="111"/>
                    <a:pt x="287" y="105"/>
                    <a:pt x="304" y="102"/>
                  </a:cubicBezTo>
                  <a:cubicBezTo>
                    <a:pt x="322" y="98"/>
                    <a:pt x="342" y="97"/>
                    <a:pt x="358" y="99"/>
                  </a:cubicBezTo>
                  <a:cubicBezTo>
                    <a:pt x="374" y="101"/>
                    <a:pt x="386" y="106"/>
                    <a:pt x="394" y="108"/>
                  </a:cubicBezTo>
                  <a:cubicBezTo>
                    <a:pt x="403" y="111"/>
                    <a:pt x="408" y="110"/>
                    <a:pt x="411" y="106"/>
                  </a:cubicBezTo>
                  <a:cubicBezTo>
                    <a:pt x="414" y="103"/>
                    <a:pt x="415" y="96"/>
                    <a:pt x="412" y="88"/>
                  </a:cubicBezTo>
                  <a:close/>
                </a:path>
              </a:pathLst>
            </a:custGeom>
            <a:solidFill>
              <a:srgbClr val="590002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32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17" name="Google Shape;117;p18"/>
            <p:cNvSpPr/>
            <p:nvPr/>
          </p:nvSpPr>
          <p:spPr>
            <a:xfrm>
              <a:off x="4809736" y="2927349"/>
              <a:ext cx="2341033" cy="1111251"/>
            </a:xfrm>
            <a:custGeom>
              <a:rect b="b" l="l" r="r" t="t"/>
              <a:pathLst>
                <a:path extrusionOk="0" h="195" w="412">
                  <a:moveTo>
                    <a:pt x="13" y="94"/>
                  </a:moveTo>
                  <a:cubicBezTo>
                    <a:pt x="19" y="94"/>
                    <a:pt x="26" y="95"/>
                    <a:pt x="34" y="96"/>
                  </a:cubicBezTo>
                  <a:cubicBezTo>
                    <a:pt x="43" y="97"/>
                    <a:pt x="52" y="99"/>
                    <a:pt x="63" y="100"/>
                  </a:cubicBezTo>
                  <a:cubicBezTo>
                    <a:pt x="74" y="101"/>
                    <a:pt x="86" y="102"/>
                    <a:pt x="99" y="101"/>
                  </a:cubicBezTo>
                  <a:cubicBezTo>
                    <a:pt x="112" y="100"/>
                    <a:pt x="127" y="97"/>
                    <a:pt x="143" y="92"/>
                  </a:cubicBezTo>
                  <a:cubicBezTo>
                    <a:pt x="159" y="87"/>
                    <a:pt x="177" y="79"/>
                    <a:pt x="194" y="70"/>
                  </a:cubicBezTo>
                  <a:cubicBezTo>
                    <a:pt x="211" y="61"/>
                    <a:pt x="226" y="51"/>
                    <a:pt x="241" y="41"/>
                  </a:cubicBezTo>
                  <a:cubicBezTo>
                    <a:pt x="255" y="32"/>
                    <a:pt x="269" y="23"/>
                    <a:pt x="283" y="16"/>
                  </a:cubicBezTo>
                  <a:cubicBezTo>
                    <a:pt x="297" y="9"/>
                    <a:pt x="311" y="5"/>
                    <a:pt x="324" y="2"/>
                  </a:cubicBezTo>
                  <a:cubicBezTo>
                    <a:pt x="338" y="0"/>
                    <a:pt x="352" y="0"/>
                    <a:pt x="363" y="2"/>
                  </a:cubicBezTo>
                  <a:cubicBezTo>
                    <a:pt x="375" y="4"/>
                    <a:pt x="385" y="8"/>
                    <a:pt x="394" y="16"/>
                  </a:cubicBezTo>
                  <a:cubicBezTo>
                    <a:pt x="402" y="24"/>
                    <a:pt x="408" y="36"/>
                    <a:pt x="410" y="48"/>
                  </a:cubicBezTo>
                  <a:cubicBezTo>
                    <a:pt x="412" y="60"/>
                    <a:pt x="411" y="71"/>
                    <a:pt x="407" y="83"/>
                  </a:cubicBezTo>
                  <a:cubicBezTo>
                    <a:pt x="403" y="94"/>
                    <a:pt x="397" y="107"/>
                    <a:pt x="390" y="117"/>
                  </a:cubicBezTo>
                  <a:cubicBezTo>
                    <a:pt x="382" y="128"/>
                    <a:pt x="373" y="137"/>
                    <a:pt x="360" y="147"/>
                  </a:cubicBezTo>
                  <a:cubicBezTo>
                    <a:pt x="346" y="157"/>
                    <a:pt x="329" y="167"/>
                    <a:pt x="311" y="174"/>
                  </a:cubicBezTo>
                  <a:cubicBezTo>
                    <a:pt x="294" y="181"/>
                    <a:pt x="277" y="186"/>
                    <a:pt x="257" y="189"/>
                  </a:cubicBezTo>
                  <a:cubicBezTo>
                    <a:pt x="236" y="193"/>
                    <a:pt x="213" y="195"/>
                    <a:pt x="191" y="195"/>
                  </a:cubicBezTo>
                  <a:cubicBezTo>
                    <a:pt x="170" y="195"/>
                    <a:pt x="150" y="192"/>
                    <a:pt x="130" y="188"/>
                  </a:cubicBezTo>
                  <a:cubicBezTo>
                    <a:pt x="110" y="184"/>
                    <a:pt x="89" y="179"/>
                    <a:pt x="71" y="171"/>
                  </a:cubicBezTo>
                  <a:cubicBezTo>
                    <a:pt x="53" y="163"/>
                    <a:pt x="36" y="153"/>
                    <a:pt x="25" y="144"/>
                  </a:cubicBezTo>
                  <a:cubicBezTo>
                    <a:pt x="14" y="135"/>
                    <a:pt x="7" y="127"/>
                    <a:pt x="3" y="120"/>
                  </a:cubicBezTo>
                  <a:cubicBezTo>
                    <a:pt x="0" y="112"/>
                    <a:pt x="0" y="106"/>
                    <a:pt x="2" y="102"/>
                  </a:cubicBezTo>
                  <a:cubicBezTo>
                    <a:pt x="4" y="98"/>
                    <a:pt x="8" y="95"/>
                    <a:pt x="13" y="94"/>
                  </a:cubicBezTo>
                  <a:close/>
                </a:path>
              </a:pathLst>
            </a:custGeom>
            <a:solidFill>
              <a:srgbClr val="590002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32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118" name="Google Shape;118;p18"/>
          <p:cNvSpPr txBox="1"/>
          <p:nvPr/>
        </p:nvSpPr>
        <p:spPr>
          <a:xfrm>
            <a:off x="4550966" y="1195457"/>
            <a:ext cx="2902858" cy="70788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4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CONTENTS</a:t>
            </a:r>
            <a:endParaRPr b="1" i="0" sz="4000" u="none" cap="none" strike="noStrik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119" name="Google Shape;119;p18"/>
          <p:cNvGrpSpPr/>
          <p:nvPr/>
        </p:nvGrpSpPr>
        <p:grpSpPr>
          <a:xfrm>
            <a:off x="1848381" y="1549400"/>
            <a:ext cx="1404775" cy="1337733"/>
            <a:chOff x="1848381" y="1549400"/>
            <a:chExt cx="1404775" cy="1337733"/>
          </a:xfrm>
        </p:grpSpPr>
        <p:pic>
          <p:nvPicPr>
            <p:cNvPr id="120" name="Google Shape;120;p18"/>
            <p:cNvPicPr preferRelativeResize="0"/>
            <p:nvPr/>
          </p:nvPicPr>
          <p:blipFill rotWithShape="1">
            <a:blip r:embed="rId3">
              <a:alphaModFix/>
            </a:blip>
            <a:srcRect b="0" l="0" r="0" t="0"/>
            <a:stretch/>
          </p:blipFill>
          <p:spPr>
            <a:xfrm>
              <a:off x="1848381" y="1549400"/>
              <a:ext cx="1404775" cy="1337733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21" name="Google Shape;121;p18"/>
            <p:cNvSpPr txBox="1"/>
            <p:nvPr/>
          </p:nvSpPr>
          <p:spPr>
            <a:xfrm>
              <a:off x="1921937" y="1979195"/>
              <a:ext cx="1219200" cy="33855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en-US" sz="1600" u="none" cap="none" strike="noStrike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Organic</a:t>
              </a:r>
              <a:endParaRPr b="1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22" name="Google Shape;122;p18"/>
          <p:cNvGrpSpPr/>
          <p:nvPr/>
        </p:nvGrpSpPr>
        <p:grpSpPr>
          <a:xfrm>
            <a:off x="1848381" y="3708400"/>
            <a:ext cx="1404775" cy="1337733"/>
            <a:chOff x="1848381" y="3708400"/>
            <a:chExt cx="1404775" cy="1337733"/>
          </a:xfrm>
        </p:grpSpPr>
        <p:pic>
          <p:nvPicPr>
            <p:cNvPr id="123" name="Google Shape;123;p18"/>
            <p:cNvPicPr preferRelativeResize="0"/>
            <p:nvPr/>
          </p:nvPicPr>
          <p:blipFill rotWithShape="1">
            <a:blip r:embed="rId3">
              <a:alphaModFix/>
            </a:blip>
            <a:srcRect b="0" l="0" r="0" t="0"/>
            <a:stretch/>
          </p:blipFill>
          <p:spPr>
            <a:xfrm>
              <a:off x="1848381" y="3708400"/>
              <a:ext cx="1404775" cy="1337733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24" name="Google Shape;124;p18"/>
            <p:cNvSpPr txBox="1"/>
            <p:nvPr/>
          </p:nvSpPr>
          <p:spPr>
            <a:xfrm>
              <a:off x="1932591" y="4159781"/>
              <a:ext cx="1219200" cy="33855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en-US" sz="1600" u="none" cap="none" strike="noStrike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Social</a:t>
              </a:r>
              <a:endParaRPr b="1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25" name="Google Shape;125;p18"/>
          <p:cNvGrpSpPr/>
          <p:nvPr/>
        </p:nvGrpSpPr>
        <p:grpSpPr>
          <a:xfrm>
            <a:off x="8751634" y="1608667"/>
            <a:ext cx="1404775" cy="1337733"/>
            <a:chOff x="8751634" y="1608667"/>
            <a:chExt cx="1404775" cy="1337733"/>
          </a:xfrm>
        </p:grpSpPr>
        <p:pic>
          <p:nvPicPr>
            <p:cNvPr id="126" name="Google Shape;126;p18"/>
            <p:cNvPicPr preferRelativeResize="0"/>
            <p:nvPr/>
          </p:nvPicPr>
          <p:blipFill rotWithShape="1">
            <a:blip r:embed="rId3">
              <a:alphaModFix/>
            </a:blip>
            <a:srcRect b="0" l="0" r="0" t="0"/>
            <a:stretch/>
          </p:blipFill>
          <p:spPr>
            <a:xfrm>
              <a:off x="8751634" y="1608667"/>
              <a:ext cx="1404775" cy="1337733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27" name="Google Shape;127;p18"/>
            <p:cNvSpPr txBox="1"/>
            <p:nvPr/>
          </p:nvSpPr>
          <p:spPr>
            <a:xfrm>
              <a:off x="8844420" y="2108256"/>
              <a:ext cx="1219200" cy="33855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en-US" sz="1600" u="none" cap="none" strike="noStrike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Media</a:t>
              </a:r>
              <a:endParaRPr b="1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28" name="Google Shape;128;p18"/>
          <p:cNvGrpSpPr/>
          <p:nvPr/>
        </p:nvGrpSpPr>
        <p:grpSpPr>
          <a:xfrm>
            <a:off x="8751634" y="3729567"/>
            <a:ext cx="1404775" cy="1337733"/>
            <a:chOff x="8751634" y="3729567"/>
            <a:chExt cx="1404775" cy="1337733"/>
          </a:xfrm>
        </p:grpSpPr>
        <p:pic>
          <p:nvPicPr>
            <p:cNvPr id="129" name="Google Shape;129;p18"/>
            <p:cNvPicPr preferRelativeResize="0"/>
            <p:nvPr/>
          </p:nvPicPr>
          <p:blipFill rotWithShape="1">
            <a:blip r:embed="rId3">
              <a:alphaModFix/>
            </a:blip>
            <a:srcRect b="0" l="0" r="0" t="0"/>
            <a:stretch/>
          </p:blipFill>
          <p:spPr>
            <a:xfrm>
              <a:off x="8751634" y="3729567"/>
              <a:ext cx="1404775" cy="1337733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30" name="Google Shape;130;p18"/>
            <p:cNvSpPr txBox="1"/>
            <p:nvPr/>
          </p:nvSpPr>
          <p:spPr>
            <a:xfrm>
              <a:off x="8844420" y="4207989"/>
              <a:ext cx="1219200" cy="33855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en-US" sz="1600" u="none" cap="none" strike="noStrike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Slideshare</a:t>
              </a:r>
              <a:endParaRPr b="1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5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6" name="Google Shape;136;p1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 flipH="1">
            <a:off x="8013701" y="3641731"/>
            <a:ext cx="1157847" cy="1744133"/>
          </a:xfrm>
          <a:prstGeom prst="rect">
            <a:avLst/>
          </a:prstGeom>
          <a:noFill/>
          <a:ln>
            <a:noFill/>
          </a:ln>
        </p:spPr>
      </p:pic>
      <p:pic>
        <p:nvPicPr>
          <p:cNvPr id="137" name="Google Shape;137;p19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3858800" y="513412"/>
            <a:ext cx="4740651" cy="4240884"/>
          </a:xfrm>
          <a:prstGeom prst="rect">
            <a:avLst/>
          </a:prstGeom>
          <a:noFill/>
          <a:ln>
            <a:noFill/>
          </a:ln>
        </p:spPr>
      </p:pic>
      <p:pic>
        <p:nvPicPr>
          <p:cNvPr id="138" name="Google Shape;138;p19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4498731" y="1184220"/>
            <a:ext cx="3460789" cy="2544559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19"/>
          <p:cNvSpPr txBox="1"/>
          <p:nvPr/>
        </p:nvSpPr>
        <p:spPr>
          <a:xfrm>
            <a:off x="5129781" y="1610047"/>
            <a:ext cx="2017109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600" u="none" cap="none" strike="noStrike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STEP HERE</a:t>
            </a:r>
            <a:endParaRPr b="1" i="0" sz="1600" u="none" cap="none" strike="noStrike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40" name="Google Shape;140;p19"/>
          <p:cNvSpPr/>
          <p:nvPr/>
        </p:nvSpPr>
        <p:spPr>
          <a:xfrm>
            <a:off x="4990756" y="1979379"/>
            <a:ext cx="2423857" cy="138499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400" u="none" cap="none" strike="noStrike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complex idea can be conveyed with just a single still image, namely making it possible to absorb large amounts of data quickly.</a:t>
            </a:r>
            <a:endParaRPr sz="1400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141" name="Google Shape;141;p19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5770006" y="846400"/>
            <a:ext cx="865356" cy="704993"/>
          </a:xfrm>
          <a:prstGeom prst="rect">
            <a:avLst/>
          </a:prstGeom>
          <a:noFill/>
          <a:ln>
            <a:noFill/>
          </a:ln>
          <a:effectLst>
            <a:outerShdw blurRad="50800" rotWithShape="0" algn="t" dir="5400000" dist="38100">
              <a:srgbClr val="000000">
                <a:alpha val="40000"/>
              </a:srgbClr>
            </a:outerShdw>
          </a:effectLst>
        </p:spPr>
      </p:pic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6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7" name="Google Shape;147;p2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415056" y="2014592"/>
            <a:ext cx="1361889" cy="1786467"/>
          </a:xfrm>
          <a:prstGeom prst="rect">
            <a:avLst/>
          </a:prstGeom>
          <a:noFill/>
          <a:ln>
            <a:noFill/>
          </a:ln>
        </p:spPr>
      </p:pic>
      <p:sp>
        <p:nvSpPr>
          <p:cNvPr id="148" name="Google Shape;148;p20"/>
          <p:cNvSpPr/>
          <p:nvPr/>
        </p:nvSpPr>
        <p:spPr>
          <a:xfrm>
            <a:off x="4348163" y="2874963"/>
            <a:ext cx="601663" cy="544513"/>
          </a:xfrm>
          <a:custGeom>
            <a:rect b="b" l="l" r="r" t="t"/>
            <a:pathLst>
              <a:path extrusionOk="0" h="199" w="220">
                <a:moveTo>
                  <a:pt x="220" y="138"/>
                </a:moveTo>
                <a:cubicBezTo>
                  <a:pt x="31" y="199"/>
                  <a:pt x="31" y="199"/>
                  <a:pt x="31" y="199"/>
                </a:cubicBezTo>
                <a:cubicBezTo>
                  <a:pt x="9" y="132"/>
                  <a:pt x="0" y="71"/>
                  <a:pt x="0" y="0"/>
                </a:cubicBezTo>
                <a:cubicBezTo>
                  <a:pt x="199" y="0"/>
                  <a:pt x="199" y="0"/>
                  <a:pt x="199" y="0"/>
                </a:cubicBezTo>
                <a:cubicBezTo>
                  <a:pt x="199" y="1"/>
                  <a:pt x="199" y="1"/>
                  <a:pt x="199" y="1"/>
                </a:cubicBezTo>
                <a:cubicBezTo>
                  <a:pt x="199" y="49"/>
                  <a:pt x="206" y="95"/>
                  <a:pt x="220" y="138"/>
                </a:cubicBezTo>
                <a:close/>
              </a:path>
            </a:pathLst>
          </a:custGeom>
          <a:solidFill>
            <a:srgbClr val="F7D17E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49" name="Google Shape;149;p20"/>
          <p:cNvSpPr/>
          <p:nvPr/>
        </p:nvSpPr>
        <p:spPr>
          <a:xfrm>
            <a:off x="4433888" y="3252788"/>
            <a:ext cx="958850" cy="1046163"/>
          </a:xfrm>
          <a:custGeom>
            <a:rect b="b" l="l" r="r" t="t"/>
            <a:pathLst>
              <a:path extrusionOk="0" h="383" w="351">
                <a:moveTo>
                  <a:pt x="351" y="223"/>
                </a:moveTo>
                <a:cubicBezTo>
                  <a:pt x="234" y="383"/>
                  <a:pt x="234" y="383"/>
                  <a:pt x="234" y="383"/>
                </a:cubicBezTo>
                <a:cubicBezTo>
                  <a:pt x="119" y="299"/>
                  <a:pt x="44" y="196"/>
                  <a:pt x="0" y="61"/>
                </a:cubicBezTo>
                <a:cubicBezTo>
                  <a:pt x="189" y="0"/>
                  <a:pt x="189" y="0"/>
                  <a:pt x="189" y="0"/>
                </a:cubicBezTo>
                <a:cubicBezTo>
                  <a:pt x="218" y="90"/>
                  <a:pt x="275" y="168"/>
                  <a:pt x="351" y="223"/>
                </a:cubicBezTo>
                <a:close/>
              </a:path>
            </a:pathLst>
          </a:custGeom>
          <a:solidFill>
            <a:srgbClr val="F4BF5F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50" name="Google Shape;150;p20"/>
          <p:cNvSpPr/>
          <p:nvPr/>
        </p:nvSpPr>
        <p:spPr>
          <a:xfrm>
            <a:off x="5072063" y="3860800"/>
            <a:ext cx="1576388" cy="866775"/>
          </a:xfrm>
          <a:custGeom>
            <a:rect b="b" l="l" r="r" t="t"/>
            <a:pathLst>
              <a:path extrusionOk="0" h="317" w="577">
                <a:moveTo>
                  <a:pt x="577" y="251"/>
                </a:moveTo>
                <a:cubicBezTo>
                  <a:pt x="375" y="317"/>
                  <a:pt x="173" y="285"/>
                  <a:pt x="0" y="160"/>
                </a:cubicBezTo>
                <a:cubicBezTo>
                  <a:pt x="117" y="0"/>
                  <a:pt x="117" y="0"/>
                  <a:pt x="117" y="0"/>
                </a:cubicBezTo>
                <a:cubicBezTo>
                  <a:pt x="190" y="53"/>
                  <a:pt x="281" y="85"/>
                  <a:pt x="378" y="85"/>
                </a:cubicBezTo>
                <a:cubicBezTo>
                  <a:pt x="427" y="85"/>
                  <a:pt x="473" y="77"/>
                  <a:pt x="516" y="63"/>
                </a:cubicBezTo>
                <a:lnTo>
                  <a:pt x="577" y="251"/>
                </a:lnTo>
                <a:close/>
              </a:path>
            </a:pathLst>
          </a:custGeom>
          <a:solidFill>
            <a:srgbClr val="C96835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51" name="Google Shape;151;p20"/>
          <p:cNvSpPr/>
          <p:nvPr/>
        </p:nvSpPr>
        <p:spPr>
          <a:xfrm>
            <a:off x="6481763" y="2874963"/>
            <a:ext cx="1382713" cy="1673225"/>
          </a:xfrm>
          <a:custGeom>
            <a:rect b="b" l="l" r="r" t="t"/>
            <a:pathLst>
              <a:path extrusionOk="0" h="612" w="506">
                <a:moveTo>
                  <a:pt x="506" y="0"/>
                </a:moveTo>
                <a:cubicBezTo>
                  <a:pt x="506" y="285"/>
                  <a:pt x="332" y="525"/>
                  <a:pt x="61" y="612"/>
                </a:cubicBezTo>
                <a:cubicBezTo>
                  <a:pt x="0" y="424"/>
                  <a:pt x="0" y="424"/>
                  <a:pt x="0" y="424"/>
                </a:cubicBezTo>
                <a:cubicBezTo>
                  <a:pt x="178" y="366"/>
                  <a:pt x="307" y="199"/>
                  <a:pt x="307" y="1"/>
                </a:cubicBezTo>
                <a:cubicBezTo>
                  <a:pt x="307" y="0"/>
                  <a:pt x="307" y="0"/>
                  <a:pt x="307" y="0"/>
                </a:cubicBezTo>
                <a:lnTo>
                  <a:pt x="506" y="0"/>
                </a:lnTo>
                <a:close/>
              </a:path>
            </a:pathLst>
          </a:custGeom>
          <a:solidFill>
            <a:srgbClr val="B04126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52" name="Google Shape;152;p20"/>
          <p:cNvSpPr/>
          <p:nvPr/>
        </p:nvSpPr>
        <p:spPr>
          <a:xfrm>
            <a:off x="6481763" y="1201738"/>
            <a:ext cx="1382713" cy="1673225"/>
          </a:xfrm>
          <a:custGeom>
            <a:rect b="b" l="l" r="r" t="t"/>
            <a:pathLst>
              <a:path extrusionOk="0" h="612" w="506">
                <a:moveTo>
                  <a:pt x="506" y="612"/>
                </a:moveTo>
                <a:cubicBezTo>
                  <a:pt x="307" y="612"/>
                  <a:pt x="307" y="612"/>
                  <a:pt x="307" y="612"/>
                </a:cubicBezTo>
                <a:cubicBezTo>
                  <a:pt x="307" y="415"/>
                  <a:pt x="178" y="248"/>
                  <a:pt x="0" y="190"/>
                </a:cubicBezTo>
                <a:cubicBezTo>
                  <a:pt x="61" y="0"/>
                  <a:pt x="61" y="0"/>
                  <a:pt x="61" y="0"/>
                </a:cubicBezTo>
                <a:cubicBezTo>
                  <a:pt x="332" y="88"/>
                  <a:pt x="506" y="328"/>
                  <a:pt x="506" y="612"/>
                </a:cubicBezTo>
                <a:close/>
              </a:path>
            </a:pathLst>
          </a:custGeom>
          <a:solidFill>
            <a:srgbClr val="816148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53" name="Google Shape;153;p20"/>
          <p:cNvSpPr/>
          <p:nvPr/>
        </p:nvSpPr>
        <p:spPr>
          <a:xfrm>
            <a:off x="4348163" y="1117600"/>
            <a:ext cx="2300288" cy="1757363"/>
          </a:xfrm>
          <a:custGeom>
            <a:rect b="b" l="l" r="r" t="t"/>
            <a:pathLst>
              <a:path extrusionOk="0" h="643" w="842">
                <a:moveTo>
                  <a:pt x="842" y="31"/>
                </a:moveTo>
                <a:cubicBezTo>
                  <a:pt x="781" y="221"/>
                  <a:pt x="781" y="221"/>
                  <a:pt x="781" y="221"/>
                </a:cubicBezTo>
                <a:cubicBezTo>
                  <a:pt x="737" y="207"/>
                  <a:pt x="691" y="200"/>
                  <a:pt x="643" y="200"/>
                </a:cubicBezTo>
                <a:cubicBezTo>
                  <a:pt x="398" y="200"/>
                  <a:pt x="199" y="398"/>
                  <a:pt x="199" y="643"/>
                </a:cubicBezTo>
                <a:cubicBezTo>
                  <a:pt x="0" y="643"/>
                  <a:pt x="0" y="643"/>
                  <a:pt x="0" y="643"/>
                </a:cubicBezTo>
                <a:cubicBezTo>
                  <a:pt x="0" y="288"/>
                  <a:pt x="288" y="0"/>
                  <a:pt x="643" y="0"/>
                </a:cubicBezTo>
                <a:cubicBezTo>
                  <a:pt x="715" y="0"/>
                  <a:pt x="775" y="9"/>
                  <a:pt x="842" y="31"/>
                </a:cubicBezTo>
                <a:close/>
              </a:path>
            </a:pathLst>
          </a:custGeom>
          <a:solidFill>
            <a:srgbClr val="6C0A0B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154" name="Google Shape;154;p20"/>
          <p:cNvGrpSpPr/>
          <p:nvPr/>
        </p:nvGrpSpPr>
        <p:grpSpPr>
          <a:xfrm>
            <a:off x="3209925" y="2027238"/>
            <a:ext cx="1360488" cy="1155700"/>
            <a:chOff x="3209925" y="2027238"/>
            <a:chExt cx="1360488" cy="1155700"/>
          </a:xfrm>
        </p:grpSpPr>
        <p:sp>
          <p:nvSpPr>
            <p:cNvPr id="155" name="Google Shape;155;p20"/>
            <p:cNvSpPr/>
            <p:nvPr/>
          </p:nvSpPr>
          <p:spPr>
            <a:xfrm>
              <a:off x="3209925" y="2568575"/>
              <a:ext cx="1319213" cy="571500"/>
            </a:xfrm>
            <a:custGeom>
              <a:rect b="b" l="l" r="r" t="t"/>
              <a:pathLst>
                <a:path extrusionOk="0" h="360" w="831">
                  <a:moveTo>
                    <a:pt x="822" y="360"/>
                  </a:moveTo>
                  <a:lnTo>
                    <a:pt x="595" y="10"/>
                  </a:lnTo>
                  <a:lnTo>
                    <a:pt x="0" y="10"/>
                  </a:lnTo>
                  <a:lnTo>
                    <a:pt x="0" y="0"/>
                  </a:lnTo>
                  <a:lnTo>
                    <a:pt x="600" y="0"/>
                  </a:lnTo>
                  <a:lnTo>
                    <a:pt x="602" y="2"/>
                  </a:lnTo>
                  <a:lnTo>
                    <a:pt x="831" y="355"/>
                  </a:lnTo>
                  <a:lnTo>
                    <a:pt x="822" y="360"/>
                  </a:lnTo>
                  <a:close/>
                </a:path>
              </a:pathLst>
            </a:custGeom>
            <a:solidFill>
              <a:srgbClr val="3D1A0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56" name="Google Shape;156;p20"/>
            <p:cNvSpPr/>
            <p:nvPr/>
          </p:nvSpPr>
          <p:spPr>
            <a:xfrm>
              <a:off x="4483100" y="3095625"/>
              <a:ext cx="79375" cy="79375"/>
            </a:xfrm>
            <a:prstGeom prst="ellipse">
              <a:avLst/>
            </a:prstGeom>
            <a:solidFill>
              <a:srgbClr val="F7D17E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57" name="Google Shape;157;p20"/>
            <p:cNvSpPr/>
            <p:nvPr/>
          </p:nvSpPr>
          <p:spPr>
            <a:xfrm>
              <a:off x="4475163" y="3087688"/>
              <a:ext cx="95250" cy="95250"/>
            </a:xfrm>
            <a:custGeom>
              <a:rect b="b" l="l" r="r" t="t"/>
              <a:pathLst>
                <a:path extrusionOk="0" h="35" w="35">
                  <a:moveTo>
                    <a:pt x="18" y="35"/>
                  </a:moveTo>
                  <a:cubicBezTo>
                    <a:pt x="8" y="35"/>
                    <a:pt x="0" y="27"/>
                    <a:pt x="0" y="17"/>
                  </a:cubicBezTo>
                  <a:cubicBezTo>
                    <a:pt x="0" y="8"/>
                    <a:pt x="8" y="0"/>
                    <a:pt x="18" y="0"/>
                  </a:cubicBezTo>
                  <a:cubicBezTo>
                    <a:pt x="27" y="0"/>
                    <a:pt x="35" y="8"/>
                    <a:pt x="35" y="17"/>
                  </a:cubicBezTo>
                  <a:cubicBezTo>
                    <a:pt x="35" y="27"/>
                    <a:pt x="27" y="35"/>
                    <a:pt x="18" y="35"/>
                  </a:cubicBezTo>
                  <a:close/>
                  <a:moveTo>
                    <a:pt x="18" y="6"/>
                  </a:moveTo>
                  <a:cubicBezTo>
                    <a:pt x="11" y="6"/>
                    <a:pt x="6" y="11"/>
                    <a:pt x="6" y="17"/>
                  </a:cubicBezTo>
                  <a:cubicBezTo>
                    <a:pt x="6" y="24"/>
                    <a:pt x="11" y="29"/>
                    <a:pt x="18" y="29"/>
                  </a:cubicBezTo>
                  <a:cubicBezTo>
                    <a:pt x="24" y="29"/>
                    <a:pt x="29" y="24"/>
                    <a:pt x="29" y="17"/>
                  </a:cubicBezTo>
                  <a:cubicBezTo>
                    <a:pt x="29" y="11"/>
                    <a:pt x="24" y="6"/>
                    <a:pt x="18" y="6"/>
                  </a:cubicBezTo>
                  <a:close/>
                </a:path>
              </a:pathLst>
            </a:custGeom>
            <a:solidFill>
              <a:srgbClr val="3D1A0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58" name="Google Shape;158;p20"/>
            <p:cNvSpPr/>
            <p:nvPr/>
          </p:nvSpPr>
          <p:spPr>
            <a:xfrm>
              <a:off x="3308350" y="2054225"/>
              <a:ext cx="346075" cy="441325"/>
            </a:xfrm>
            <a:custGeom>
              <a:rect b="b" l="l" r="r" t="t"/>
              <a:pathLst>
                <a:path extrusionOk="0" h="161" w="127">
                  <a:moveTo>
                    <a:pt x="117" y="161"/>
                  </a:moveTo>
                  <a:cubicBezTo>
                    <a:pt x="115" y="161"/>
                    <a:pt x="114" y="161"/>
                    <a:pt x="112" y="160"/>
                  </a:cubicBezTo>
                  <a:cubicBezTo>
                    <a:pt x="50" y="113"/>
                    <a:pt x="14" y="78"/>
                    <a:pt x="5" y="57"/>
                  </a:cubicBezTo>
                  <a:cubicBezTo>
                    <a:pt x="0" y="44"/>
                    <a:pt x="1" y="26"/>
                    <a:pt x="9" y="14"/>
                  </a:cubicBezTo>
                  <a:cubicBezTo>
                    <a:pt x="15" y="5"/>
                    <a:pt x="24" y="0"/>
                    <a:pt x="35" y="0"/>
                  </a:cubicBezTo>
                  <a:cubicBezTo>
                    <a:pt x="61" y="0"/>
                    <a:pt x="74" y="11"/>
                    <a:pt x="76" y="12"/>
                  </a:cubicBezTo>
                  <a:cubicBezTo>
                    <a:pt x="79" y="15"/>
                    <a:pt x="80" y="21"/>
                    <a:pt x="77" y="24"/>
                  </a:cubicBezTo>
                  <a:cubicBezTo>
                    <a:pt x="74" y="28"/>
                    <a:pt x="68" y="29"/>
                    <a:pt x="64" y="26"/>
                  </a:cubicBezTo>
                  <a:cubicBezTo>
                    <a:pt x="64" y="25"/>
                    <a:pt x="55" y="18"/>
                    <a:pt x="35" y="18"/>
                  </a:cubicBezTo>
                  <a:cubicBezTo>
                    <a:pt x="30" y="18"/>
                    <a:pt x="26" y="20"/>
                    <a:pt x="23" y="24"/>
                  </a:cubicBezTo>
                  <a:cubicBezTo>
                    <a:pt x="19" y="31"/>
                    <a:pt x="18" y="42"/>
                    <a:pt x="22" y="51"/>
                  </a:cubicBezTo>
                  <a:cubicBezTo>
                    <a:pt x="26" y="61"/>
                    <a:pt x="44" y="86"/>
                    <a:pt x="123" y="146"/>
                  </a:cubicBezTo>
                  <a:cubicBezTo>
                    <a:pt x="127" y="148"/>
                    <a:pt x="127" y="154"/>
                    <a:pt x="124" y="158"/>
                  </a:cubicBezTo>
                  <a:cubicBezTo>
                    <a:pt x="123" y="160"/>
                    <a:pt x="120" y="161"/>
                    <a:pt x="117" y="161"/>
                  </a:cubicBezTo>
                </a:path>
              </a:pathLst>
            </a:custGeom>
            <a:solidFill>
              <a:srgbClr val="EBDBC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59" name="Google Shape;159;p20"/>
            <p:cNvSpPr/>
            <p:nvPr/>
          </p:nvSpPr>
          <p:spPr>
            <a:xfrm>
              <a:off x="3463925" y="2027238"/>
              <a:ext cx="628650" cy="495300"/>
            </a:xfrm>
            <a:custGeom>
              <a:rect b="b" l="l" r="r" t="t"/>
              <a:pathLst>
                <a:path extrusionOk="0" h="181" w="230">
                  <a:moveTo>
                    <a:pt x="115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0" y="127"/>
                    <a:pt x="65" y="181"/>
                  </a:cubicBezTo>
                  <a:cubicBezTo>
                    <a:pt x="115" y="181"/>
                    <a:pt x="115" y="181"/>
                    <a:pt x="115" y="181"/>
                  </a:cubicBezTo>
                  <a:cubicBezTo>
                    <a:pt x="164" y="181"/>
                    <a:pt x="164" y="181"/>
                    <a:pt x="164" y="181"/>
                  </a:cubicBezTo>
                  <a:cubicBezTo>
                    <a:pt x="219" y="127"/>
                    <a:pt x="230" y="0"/>
                    <a:pt x="230" y="0"/>
                  </a:cubicBezTo>
                  <a:cubicBezTo>
                    <a:pt x="115" y="0"/>
                    <a:pt x="115" y="0"/>
                    <a:pt x="115" y="0"/>
                  </a:cubicBezTo>
                </a:path>
              </a:pathLst>
            </a:custGeom>
            <a:solidFill>
              <a:srgbClr val="EBDBC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60" name="Google Shape;160;p20"/>
            <p:cNvSpPr/>
            <p:nvPr/>
          </p:nvSpPr>
          <p:spPr>
            <a:xfrm>
              <a:off x="3540125" y="2220913"/>
              <a:ext cx="476250" cy="150813"/>
            </a:xfrm>
            <a:custGeom>
              <a:rect b="b" l="l" r="r" t="t"/>
              <a:pathLst>
                <a:path extrusionOk="0" h="55" w="174">
                  <a:moveTo>
                    <a:pt x="174" y="0"/>
                  </a:moveTo>
                  <a:cubicBezTo>
                    <a:pt x="169" y="18"/>
                    <a:pt x="163" y="38"/>
                    <a:pt x="154" y="55"/>
                  </a:cubicBezTo>
                  <a:cubicBezTo>
                    <a:pt x="19" y="55"/>
                    <a:pt x="19" y="55"/>
                    <a:pt x="19" y="55"/>
                  </a:cubicBezTo>
                  <a:cubicBezTo>
                    <a:pt x="11" y="38"/>
                    <a:pt x="4" y="18"/>
                    <a:pt x="0" y="0"/>
                  </a:cubicBezTo>
                  <a:cubicBezTo>
                    <a:pt x="174" y="0"/>
                    <a:pt x="174" y="0"/>
                    <a:pt x="174" y="0"/>
                  </a:cubicBezTo>
                </a:path>
              </a:pathLst>
            </a:custGeom>
            <a:solidFill>
              <a:srgbClr val="592D1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61" name="Google Shape;161;p20"/>
            <p:cNvSpPr/>
            <p:nvPr/>
          </p:nvSpPr>
          <p:spPr>
            <a:xfrm>
              <a:off x="3509963" y="2068513"/>
              <a:ext cx="533400" cy="152400"/>
            </a:xfrm>
            <a:custGeom>
              <a:rect b="b" l="l" r="r" t="t"/>
              <a:pathLst>
                <a:path extrusionOk="0" h="56" w="195">
                  <a:moveTo>
                    <a:pt x="11" y="56"/>
                  </a:moveTo>
                  <a:cubicBezTo>
                    <a:pt x="5" y="34"/>
                    <a:pt x="1" y="13"/>
                    <a:pt x="0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94" y="13"/>
                    <a:pt x="190" y="34"/>
                    <a:pt x="185" y="56"/>
                  </a:cubicBezTo>
                  <a:cubicBezTo>
                    <a:pt x="185" y="56"/>
                    <a:pt x="185" y="56"/>
                    <a:pt x="185" y="56"/>
                  </a:cubicBezTo>
                  <a:cubicBezTo>
                    <a:pt x="11" y="56"/>
                    <a:pt x="11" y="56"/>
                    <a:pt x="11" y="56"/>
                  </a:cubicBezTo>
                </a:path>
              </a:pathLst>
            </a:custGeom>
            <a:solidFill>
              <a:srgbClr val="F2DDBA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62" name="Google Shape;162;p20"/>
            <p:cNvSpPr/>
            <p:nvPr/>
          </p:nvSpPr>
          <p:spPr>
            <a:xfrm>
              <a:off x="3838575" y="2371725"/>
              <a:ext cx="100013" cy="109538"/>
            </a:xfrm>
            <a:custGeom>
              <a:rect b="b" l="l" r="r" t="t"/>
              <a:pathLst>
                <a:path extrusionOk="0" h="40" w="37">
                  <a:moveTo>
                    <a:pt x="37" y="0"/>
                  </a:moveTo>
                  <a:cubicBezTo>
                    <a:pt x="19" y="0"/>
                    <a:pt x="19" y="0"/>
                    <a:pt x="19" y="0"/>
                  </a:cubicBezTo>
                  <a:cubicBezTo>
                    <a:pt x="14" y="14"/>
                    <a:pt x="8" y="28"/>
                    <a:pt x="0" y="40"/>
                  </a:cubicBezTo>
                  <a:cubicBezTo>
                    <a:pt x="15" y="40"/>
                    <a:pt x="15" y="40"/>
                    <a:pt x="15" y="40"/>
                  </a:cubicBezTo>
                  <a:cubicBezTo>
                    <a:pt x="24" y="28"/>
                    <a:pt x="31" y="14"/>
                    <a:pt x="37" y="0"/>
                  </a:cubicBezTo>
                </a:path>
              </a:pathLst>
            </a:custGeom>
            <a:solidFill>
              <a:srgbClr val="D3C5AD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63" name="Google Shape;163;p20"/>
            <p:cNvSpPr/>
            <p:nvPr/>
          </p:nvSpPr>
          <p:spPr>
            <a:xfrm>
              <a:off x="3889375" y="2220913"/>
              <a:ext cx="98425" cy="150813"/>
            </a:xfrm>
            <a:custGeom>
              <a:rect b="b" l="l" r="r" t="t"/>
              <a:pathLst>
                <a:path extrusionOk="0" h="55" w="36">
                  <a:moveTo>
                    <a:pt x="36" y="0"/>
                  </a:moveTo>
                  <a:cubicBezTo>
                    <a:pt x="12" y="0"/>
                    <a:pt x="12" y="0"/>
                    <a:pt x="12" y="0"/>
                  </a:cubicBezTo>
                  <a:cubicBezTo>
                    <a:pt x="10" y="18"/>
                    <a:pt x="6" y="37"/>
                    <a:pt x="0" y="55"/>
                  </a:cubicBezTo>
                  <a:cubicBezTo>
                    <a:pt x="18" y="55"/>
                    <a:pt x="18" y="55"/>
                    <a:pt x="18" y="55"/>
                  </a:cubicBezTo>
                  <a:cubicBezTo>
                    <a:pt x="26" y="37"/>
                    <a:pt x="32" y="18"/>
                    <a:pt x="36" y="0"/>
                  </a:cubicBezTo>
                </a:path>
              </a:pathLst>
            </a:custGeom>
            <a:solidFill>
              <a:srgbClr val="502814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64" name="Google Shape;164;p20"/>
            <p:cNvSpPr/>
            <p:nvPr/>
          </p:nvSpPr>
          <p:spPr>
            <a:xfrm>
              <a:off x="3922713" y="2068513"/>
              <a:ext cx="95250" cy="152400"/>
            </a:xfrm>
            <a:custGeom>
              <a:rect b="b" l="l" r="r" t="t"/>
              <a:pathLst>
                <a:path extrusionOk="0" h="56" w="35">
                  <a:moveTo>
                    <a:pt x="35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3" y="13"/>
                    <a:pt x="3" y="33"/>
                    <a:pt x="0" y="56"/>
                  </a:cubicBezTo>
                  <a:cubicBezTo>
                    <a:pt x="24" y="56"/>
                    <a:pt x="24" y="56"/>
                    <a:pt x="24" y="56"/>
                  </a:cubicBezTo>
                  <a:cubicBezTo>
                    <a:pt x="30" y="33"/>
                    <a:pt x="33" y="13"/>
                    <a:pt x="35" y="0"/>
                  </a:cubicBezTo>
                </a:path>
              </a:pathLst>
            </a:custGeom>
            <a:solidFill>
              <a:srgbClr val="D9C6A7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65" name="Google Shape;165;p20"/>
            <p:cNvSpPr/>
            <p:nvPr/>
          </p:nvSpPr>
          <p:spPr>
            <a:xfrm>
              <a:off x="3524250" y="2027238"/>
              <a:ext cx="217488" cy="495300"/>
            </a:xfrm>
            <a:custGeom>
              <a:rect b="b" l="l" r="r" t="t"/>
              <a:pathLst>
                <a:path extrusionOk="0" h="181" w="80">
                  <a:moveTo>
                    <a:pt x="49" y="126"/>
                  </a:moveTo>
                  <a:cubicBezTo>
                    <a:pt x="31" y="126"/>
                    <a:pt x="31" y="126"/>
                    <a:pt x="31" y="126"/>
                  </a:cubicBezTo>
                  <a:cubicBezTo>
                    <a:pt x="40" y="147"/>
                    <a:pt x="51" y="166"/>
                    <a:pt x="66" y="181"/>
                  </a:cubicBezTo>
                  <a:cubicBezTo>
                    <a:pt x="80" y="181"/>
                    <a:pt x="80" y="181"/>
                    <a:pt x="80" y="181"/>
                  </a:cubicBezTo>
                  <a:cubicBezTo>
                    <a:pt x="66" y="166"/>
                    <a:pt x="56" y="147"/>
                    <a:pt x="49" y="126"/>
                  </a:cubicBezTo>
                  <a:moveTo>
                    <a:pt x="34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" y="6"/>
                    <a:pt x="2" y="15"/>
                  </a:cubicBezTo>
                  <a:cubicBezTo>
                    <a:pt x="34" y="15"/>
                    <a:pt x="34" y="15"/>
                    <a:pt x="34" y="15"/>
                  </a:cubicBezTo>
                  <a:cubicBezTo>
                    <a:pt x="34" y="6"/>
                    <a:pt x="34" y="0"/>
                    <a:pt x="34" y="0"/>
                  </a:cubicBezTo>
                </a:path>
              </a:pathLst>
            </a:custGeom>
            <a:solidFill>
              <a:srgbClr val="EFE1CC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66" name="Google Shape;166;p20"/>
            <p:cNvSpPr/>
            <p:nvPr/>
          </p:nvSpPr>
          <p:spPr>
            <a:xfrm>
              <a:off x="3559175" y="2220913"/>
              <a:ext cx="98425" cy="150813"/>
            </a:xfrm>
            <a:custGeom>
              <a:rect b="b" l="l" r="r" t="t"/>
              <a:pathLst>
                <a:path extrusionOk="0" h="55" w="36">
                  <a:moveTo>
                    <a:pt x="24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4" y="18"/>
                    <a:pt x="10" y="37"/>
                    <a:pt x="18" y="55"/>
                  </a:cubicBezTo>
                  <a:cubicBezTo>
                    <a:pt x="36" y="55"/>
                    <a:pt x="36" y="55"/>
                    <a:pt x="36" y="55"/>
                  </a:cubicBezTo>
                  <a:cubicBezTo>
                    <a:pt x="30" y="37"/>
                    <a:pt x="26" y="18"/>
                    <a:pt x="24" y="0"/>
                  </a:cubicBezTo>
                </a:path>
              </a:pathLst>
            </a:custGeom>
            <a:solidFill>
              <a:srgbClr val="77534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67" name="Google Shape;167;p20"/>
            <p:cNvSpPr/>
            <p:nvPr/>
          </p:nvSpPr>
          <p:spPr>
            <a:xfrm>
              <a:off x="3529013" y="2068513"/>
              <a:ext cx="95250" cy="152400"/>
            </a:xfrm>
            <a:custGeom>
              <a:rect b="b" l="l" r="r" t="t"/>
              <a:pathLst>
                <a:path extrusionOk="0" h="56" w="35">
                  <a:moveTo>
                    <a:pt x="3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5" y="33"/>
                    <a:pt x="11" y="56"/>
                  </a:cubicBezTo>
                  <a:cubicBezTo>
                    <a:pt x="35" y="56"/>
                    <a:pt x="35" y="56"/>
                    <a:pt x="35" y="56"/>
                  </a:cubicBezTo>
                  <a:cubicBezTo>
                    <a:pt x="32" y="33"/>
                    <a:pt x="32" y="13"/>
                    <a:pt x="32" y="0"/>
                  </a:cubicBezTo>
                </a:path>
              </a:pathLst>
            </a:custGeom>
            <a:solidFill>
              <a:srgbClr val="F4E3C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68" name="Google Shape;168;p20"/>
            <p:cNvSpPr/>
            <p:nvPr/>
          </p:nvSpPr>
          <p:spPr>
            <a:xfrm>
              <a:off x="3455988" y="2640013"/>
              <a:ext cx="103188" cy="125413"/>
            </a:xfrm>
            <a:custGeom>
              <a:rect b="b" l="l" r="r" t="t"/>
              <a:pathLst>
                <a:path extrusionOk="0" h="79" w="65">
                  <a:moveTo>
                    <a:pt x="14" y="0"/>
                  </a:moveTo>
                  <a:lnTo>
                    <a:pt x="31" y="65"/>
                  </a:lnTo>
                  <a:lnTo>
                    <a:pt x="32" y="65"/>
                  </a:lnTo>
                  <a:lnTo>
                    <a:pt x="50" y="0"/>
                  </a:lnTo>
                  <a:lnTo>
                    <a:pt x="65" y="0"/>
                  </a:lnTo>
                  <a:lnTo>
                    <a:pt x="65" y="79"/>
                  </a:lnTo>
                  <a:lnTo>
                    <a:pt x="53" y="79"/>
                  </a:lnTo>
                  <a:lnTo>
                    <a:pt x="53" y="50"/>
                  </a:lnTo>
                  <a:lnTo>
                    <a:pt x="55" y="19"/>
                  </a:lnTo>
                  <a:lnTo>
                    <a:pt x="55" y="19"/>
                  </a:lnTo>
                  <a:lnTo>
                    <a:pt x="36" y="79"/>
                  </a:lnTo>
                  <a:lnTo>
                    <a:pt x="27" y="79"/>
                  </a:lnTo>
                  <a:lnTo>
                    <a:pt x="8" y="19"/>
                  </a:lnTo>
                  <a:lnTo>
                    <a:pt x="8" y="19"/>
                  </a:lnTo>
                  <a:lnTo>
                    <a:pt x="10" y="50"/>
                  </a:lnTo>
                  <a:lnTo>
                    <a:pt x="10" y="79"/>
                  </a:lnTo>
                  <a:lnTo>
                    <a:pt x="0" y="79"/>
                  </a:lnTo>
                  <a:lnTo>
                    <a:pt x="0" y="0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591C0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69" name="Google Shape;169;p20"/>
            <p:cNvSpPr/>
            <p:nvPr/>
          </p:nvSpPr>
          <p:spPr>
            <a:xfrm>
              <a:off x="3578225" y="2640013"/>
              <a:ext cx="82550" cy="128588"/>
            </a:xfrm>
            <a:custGeom>
              <a:rect b="b" l="l" r="r" t="t"/>
              <a:pathLst>
                <a:path extrusionOk="0" h="47" w="30">
                  <a:moveTo>
                    <a:pt x="30" y="30"/>
                  </a:moveTo>
                  <a:cubicBezTo>
                    <a:pt x="30" y="35"/>
                    <a:pt x="29" y="39"/>
                    <a:pt x="26" y="42"/>
                  </a:cubicBezTo>
                  <a:cubicBezTo>
                    <a:pt x="23" y="45"/>
                    <a:pt x="20" y="47"/>
                    <a:pt x="15" y="47"/>
                  </a:cubicBezTo>
                  <a:cubicBezTo>
                    <a:pt x="10" y="47"/>
                    <a:pt x="7" y="45"/>
                    <a:pt x="4" y="42"/>
                  </a:cubicBezTo>
                  <a:cubicBezTo>
                    <a:pt x="1" y="39"/>
                    <a:pt x="0" y="35"/>
                    <a:pt x="0" y="30"/>
                  </a:cubicBezTo>
                  <a:cubicBezTo>
                    <a:pt x="0" y="17"/>
                    <a:pt x="0" y="17"/>
                    <a:pt x="0" y="17"/>
                  </a:cubicBezTo>
                  <a:cubicBezTo>
                    <a:pt x="0" y="12"/>
                    <a:pt x="1" y="7"/>
                    <a:pt x="4" y="4"/>
                  </a:cubicBezTo>
                  <a:cubicBezTo>
                    <a:pt x="7" y="1"/>
                    <a:pt x="10" y="0"/>
                    <a:pt x="15" y="0"/>
                  </a:cubicBezTo>
                  <a:cubicBezTo>
                    <a:pt x="20" y="0"/>
                    <a:pt x="23" y="1"/>
                    <a:pt x="26" y="4"/>
                  </a:cubicBezTo>
                  <a:cubicBezTo>
                    <a:pt x="29" y="7"/>
                    <a:pt x="30" y="12"/>
                    <a:pt x="30" y="17"/>
                  </a:cubicBezTo>
                  <a:lnTo>
                    <a:pt x="30" y="30"/>
                  </a:lnTo>
                  <a:close/>
                  <a:moveTo>
                    <a:pt x="24" y="17"/>
                  </a:moveTo>
                  <a:cubicBezTo>
                    <a:pt x="24" y="13"/>
                    <a:pt x="23" y="10"/>
                    <a:pt x="22" y="8"/>
                  </a:cubicBezTo>
                  <a:cubicBezTo>
                    <a:pt x="20" y="6"/>
                    <a:pt x="18" y="5"/>
                    <a:pt x="15" y="5"/>
                  </a:cubicBezTo>
                  <a:cubicBezTo>
                    <a:pt x="12" y="5"/>
                    <a:pt x="10" y="6"/>
                    <a:pt x="8" y="8"/>
                  </a:cubicBezTo>
                  <a:cubicBezTo>
                    <a:pt x="7" y="10"/>
                    <a:pt x="6" y="13"/>
                    <a:pt x="6" y="17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4"/>
                    <a:pt x="7" y="37"/>
                    <a:pt x="8" y="39"/>
                  </a:cubicBezTo>
                  <a:cubicBezTo>
                    <a:pt x="10" y="41"/>
                    <a:pt x="12" y="42"/>
                    <a:pt x="15" y="42"/>
                  </a:cubicBezTo>
                  <a:cubicBezTo>
                    <a:pt x="18" y="42"/>
                    <a:pt x="20" y="41"/>
                    <a:pt x="22" y="39"/>
                  </a:cubicBezTo>
                  <a:cubicBezTo>
                    <a:pt x="23" y="37"/>
                    <a:pt x="24" y="34"/>
                    <a:pt x="24" y="30"/>
                  </a:cubicBezTo>
                  <a:lnTo>
                    <a:pt x="24" y="17"/>
                  </a:lnTo>
                  <a:close/>
                </a:path>
              </a:pathLst>
            </a:custGeom>
            <a:solidFill>
              <a:srgbClr val="591C0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70" name="Google Shape;170;p20"/>
            <p:cNvSpPr/>
            <p:nvPr/>
          </p:nvSpPr>
          <p:spPr>
            <a:xfrm>
              <a:off x="3683000" y="2640013"/>
              <a:ext cx="84138" cy="125413"/>
            </a:xfrm>
            <a:custGeom>
              <a:rect b="b" l="l" r="r" t="t"/>
              <a:pathLst>
                <a:path extrusionOk="0" h="79" w="53">
                  <a:moveTo>
                    <a:pt x="17" y="45"/>
                  </a:moveTo>
                  <a:lnTo>
                    <a:pt x="10" y="45"/>
                  </a:lnTo>
                  <a:lnTo>
                    <a:pt x="10" y="79"/>
                  </a:lnTo>
                  <a:lnTo>
                    <a:pt x="0" y="79"/>
                  </a:lnTo>
                  <a:lnTo>
                    <a:pt x="0" y="0"/>
                  </a:lnTo>
                  <a:lnTo>
                    <a:pt x="10" y="0"/>
                  </a:lnTo>
                  <a:lnTo>
                    <a:pt x="10" y="36"/>
                  </a:lnTo>
                  <a:lnTo>
                    <a:pt x="17" y="36"/>
                  </a:lnTo>
                  <a:lnTo>
                    <a:pt x="37" y="0"/>
                  </a:lnTo>
                  <a:lnTo>
                    <a:pt x="51" y="0"/>
                  </a:lnTo>
                  <a:lnTo>
                    <a:pt x="25" y="38"/>
                  </a:lnTo>
                  <a:lnTo>
                    <a:pt x="53" y="79"/>
                  </a:lnTo>
                  <a:lnTo>
                    <a:pt x="39" y="79"/>
                  </a:lnTo>
                  <a:lnTo>
                    <a:pt x="17" y="45"/>
                  </a:lnTo>
                  <a:close/>
                </a:path>
              </a:pathLst>
            </a:custGeom>
            <a:solidFill>
              <a:srgbClr val="591C0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71" name="Google Shape;171;p20"/>
            <p:cNvSpPr/>
            <p:nvPr/>
          </p:nvSpPr>
          <p:spPr>
            <a:xfrm>
              <a:off x="3778250" y="2640013"/>
              <a:ext cx="84138" cy="125413"/>
            </a:xfrm>
            <a:custGeom>
              <a:rect b="b" l="l" r="r" t="t"/>
              <a:pathLst>
                <a:path extrusionOk="0" h="79" w="53">
                  <a:moveTo>
                    <a:pt x="19" y="45"/>
                  </a:moveTo>
                  <a:lnTo>
                    <a:pt x="12" y="45"/>
                  </a:lnTo>
                  <a:lnTo>
                    <a:pt x="12" y="79"/>
                  </a:lnTo>
                  <a:lnTo>
                    <a:pt x="0" y="79"/>
                  </a:lnTo>
                  <a:lnTo>
                    <a:pt x="0" y="0"/>
                  </a:lnTo>
                  <a:lnTo>
                    <a:pt x="12" y="0"/>
                  </a:lnTo>
                  <a:lnTo>
                    <a:pt x="12" y="36"/>
                  </a:lnTo>
                  <a:lnTo>
                    <a:pt x="17" y="36"/>
                  </a:lnTo>
                  <a:lnTo>
                    <a:pt x="39" y="0"/>
                  </a:lnTo>
                  <a:lnTo>
                    <a:pt x="51" y="0"/>
                  </a:lnTo>
                  <a:lnTo>
                    <a:pt x="27" y="38"/>
                  </a:lnTo>
                  <a:lnTo>
                    <a:pt x="53" y="79"/>
                  </a:lnTo>
                  <a:lnTo>
                    <a:pt x="39" y="79"/>
                  </a:lnTo>
                  <a:lnTo>
                    <a:pt x="19" y="45"/>
                  </a:lnTo>
                  <a:close/>
                </a:path>
              </a:pathLst>
            </a:custGeom>
            <a:solidFill>
              <a:srgbClr val="591C0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72" name="Google Shape;172;p20"/>
            <p:cNvSpPr/>
            <p:nvPr/>
          </p:nvSpPr>
          <p:spPr>
            <a:xfrm>
              <a:off x="3865563" y="2640013"/>
              <a:ext cx="92075" cy="125413"/>
            </a:xfrm>
            <a:custGeom>
              <a:rect b="b" l="l" r="r" t="t"/>
              <a:pathLst>
                <a:path extrusionOk="0" h="79" w="58">
                  <a:moveTo>
                    <a:pt x="43" y="60"/>
                  </a:moveTo>
                  <a:lnTo>
                    <a:pt x="17" y="60"/>
                  </a:lnTo>
                  <a:lnTo>
                    <a:pt x="12" y="79"/>
                  </a:lnTo>
                  <a:lnTo>
                    <a:pt x="0" y="79"/>
                  </a:lnTo>
                  <a:lnTo>
                    <a:pt x="24" y="0"/>
                  </a:lnTo>
                  <a:lnTo>
                    <a:pt x="34" y="0"/>
                  </a:lnTo>
                  <a:lnTo>
                    <a:pt x="58" y="79"/>
                  </a:lnTo>
                  <a:lnTo>
                    <a:pt x="48" y="79"/>
                  </a:lnTo>
                  <a:lnTo>
                    <a:pt x="43" y="60"/>
                  </a:lnTo>
                  <a:close/>
                  <a:moveTo>
                    <a:pt x="19" y="52"/>
                  </a:moveTo>
                  <a:lnTo>
                    <a:pt x="39" y="52"/>
                  </a:lnTo>
                  <a:lnTo>
                    <a:pt x="29" y="17"/>
                  </a:lnTo>
                  <a:lnTo>
                    <a:pt x="29" y="17"/>
                  </a:lnTo>
                  <a:lnTo>
                    <a:pt x="19" y="52"/>
                  </a:lnTo>
                  <a:close/>
                </a:path>
              </a:pathLst>
            </a:custGeom>
            <a:solidFill>
              <a:srgbClr val="591C0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73" name="Google Shape;173;p20"/>
          <p:cNvGrpSpPr/>
          <p:nvPr/>
        </p:nvGrpSpPr>
        <p:grpSpPr>
          <a:xfrm>
            <a:off x="3800475" y="542925"/>
            <a:ext cx="1358900" cy="1147763"/>
            <a:chOff x="3800475" y="542925"/>
            <a:chExt cx="1358900" cy="1147763"/>
          </a:xfrm>
        </p:grpSpPr>
        <p:sp>
          <p:nvSpPr>
            <p:cNvPr id="174" name="Google Shape;174;p20"/>
            <p:cNvSpPr/>
            <p:nvPr/>
          </p:nvSpPr>
          <p:spPr>
            <a:xfrm>
              <a:off x="3800475" y="1076325"/>
              <a:ext cx="1319213" cy="571500"/>
            </a:xfrm>
            <a:custGeom>
              <a:rect b="b" l="l" r="r" t="t"/>
              <a:pathLst>
                <a:path extrusionOk="0" h="360" w="831">
                  <a:moveTo>
                    <a:pt x="822" y="360"/>
                  </a:moveTo>
                  <a:lnTo>
                    <a:pt x="595" y="10"/>
                  </a:lnTo>
                  <a:lnTo>
                    <a:pt x="0" y="10"/>
                  </a:lnTo>
                  <a:lnTo>
                    <a:pt x="0" y="0"/>
                  </a:lnTo>
                  <a:lnTo>
                    <a:pt x="600" y="0"/>
                  </a:lnTo>
                  <a:lnTo>
                    <a:pt x="602" y="2"/>
                  </a:lnTo>
                  <a:lnTo>
                    <a:pt x="831" y="355"/>
                  </a:lnTo>
                  <a:lnTo>
                    <a:pt x="822" y="360"/>
                  </a:lnTo>
                  <a:close/>
                </a:path>
              </a:pathLst>
            </a:custGeom>
            <a:solidFill>
              <a:srgbClr val="3D1A0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75" name="Google Shape;175;p20"/>
            <p:cNvSpPr/>
            <p:nvPr/>
          </p:nvSpPr>
          <p:spPr>
            <a:xfrm>
              <a:off x="5072063" y="1603375"/>
              <a:ext cx="79375" cy="79375"/>
            </a:xfrm>
            <a:prstGeom prst="ellipse">
              <a:avLst/>
            </a:prstGeom>
            <a:solidFill>
              <a:srgbClr val="6C0A0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76" name="Google Shape;176;p20"/>
            <p:cNvSpPr/>
            <p:nvPr/>
          </p:nvSpPr>
          <p:spPr>
            <a:xfrm>
              <a:off x="5064125" y="1595438"/>
              <a:ext cx="95250" cy="95250"/>
            </a:xfrm>
            <a:custGeom>
              <a:rect b="b" l="l" r="r" t="t"/>
              <a:pathLst>
                <a:path extrusionOk="0" h="35" w="35">
                  <a:moveTo>
                    <a:pt x="17" y="35"/>
                  </a:moveTo>
                  <a:cubicBezTo>
                    <a:pt x="8" y="35"/>
                    <a:pt x="0" y="27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7" y="0"/>
                    <a:pt x="35" y="8"/>
                    <a:pt x="35" y="17"/>
                  </a:cubicBezTo>
                  <a:cubicBezTo>
                    <a:pt x="35" y="27"/>
                    <a:pt x="27" y="35"/>
                    <a:pt x="17" y="35"/>
                  </a:cubicBezTo>
                  <a:close/>
                  <a:moveTo>
                    <a:pt x="17" y="6"/>
                  </a:moveTo>
                  <a:cubicBezTo>
                    <a:pt x="11" y="6"/>
                    <a:pt x="6" y="11"/>
                    <a:pt x="6" y="17"/>
                  </a:cubicBezTo>
                  <a:cubicBezTo>
                    <a:pt x="6" y="24"/>
                    <a:pt x="11" y="29"/>
                    <a:pt x="17" y="29"/>
                  </a:cubicBezTo>
                  <a:cubicBezTo>
                    <a:pt x="24" y="29"/>
                    <a:pt x="29" y="24"/>
                    <a:pt x="29" y="17"/>
                  </a:cubicBezTo>
                  <a:cubicBezTo>
                    <a:pt x="29" y="11"/>
                    <a:pt x="24" y="6"/>
                    <a:pt x="17" y="6"/>
                  </a:cubicBezTo>
                  <a:close/>
                </a:path>
              </a:pathLst>
            </a:custGeom>
            <a:solidFill>
              <a:srgbClr val="3D1A0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77" name="Google Shape;177;p20"/>
            <p:cNvSpPr/>
            <p:nvPr/>
          </p:nvSpPr>
          <p:spPr>
            <a:xfrm>
              <a:off x="3878263" y="571500"/>
              <a:ext cx="350838" cy="439738"/>
            </a:xfrm>
            <a:custGeom>
              <a:rect b="b" l="l" r="r" t="t"/>
              <a:pathLst>
                <a:path extrusionOk="0" h="161" w="128">
                  <a:moveTo>
                    <a:pt x="118" y="161"/>
                  </a:moveTo>
                  <a:cubicBezTo>
                    <a:pt x="116" y="161"/>
                    <a:pt x="114" y="160"/>
                    <a:pt x="113" y="159"/>
                  </a:cubicBezTo>
                  <a:cubicBezTo>
                    <a:pt x="50" y="112"/>
                    <a:pt x="15" y="78"/>
                    <a:pt x="6" y="57"/>
                  </a:cubicBezTo>
                  <a:cubicBezTo>
                    <a:pt x="0" y="43"/>
                    <a:pt x="2" y="25"/>
                    <a:pt x="9" y="14"/>
                  </a:cubicBezTo>
                  <a:cubicBezTo>
                    <a:pt x="15" y="5"/>
                    <a:pt x="25" y="0"/>
                    <a:pt x="35" y="0"/>
                  </a:cubicBezTo>
                  <a:cubicBezTo>
                    <a:pt x="62" y="0"/>
                    <a:pt x="75" y="10"/>
                    <a:pt x="76" y="12"/>
                  </a:cubicBezTo>
                  <a:cubicBezTo>
                    <a:pt x="80" y="15"/>
                    <a:pt x="80" y="20"/>
                    <a:pt x="77" y="24"/>
                  </a:cubicBezTo>
                  <a:cubicBezTo>
                    <a:pt x="74" y="28"/>
                    <a:pt x="69" y="28"/>
                    <a:pt x="65" y="25"/>
                  </a:cubicBezTo>
                  <a:cubicBezTo>
                    <a:pt x="64" y="25"/>
                    <a:pt x="55" y="18"/>
                    <a:pt x="35" y="18"/>
                  </a:cubicBezTo>
                  <a:cubicBezTo>
                    <a:pt x="30" y="18"/>
                    <a:pt x="27" y="20"/>
                    <a:pt x="24" y="24"/>
                  </a:cubicBezTo>
                  <a:cubicBezTo>
                    <a:pt x="20" y="30"/>
                    <a:pt x="19" y="42"/>
                    <a:pt x="22" y="50"/>
                  </a:cubicBezTo>
                  <a:cubicBezTo>
                    <a:pt x="26" y="60"/>
                    <a:pt x="45" y="86"/>
                    <a:pt x="123" y="145"/>
                  </a:cubicBezTo>
                  <a:cubicBezTo>
                    <a:pt x="127" y="148"/>
                    <a:pt x="128" y="154"/>
                    <a:pt x="125" y="157"/>
                  </a:cubicBezTo>
                  <a:cubicBezTo>
                    <a:pt x="123" y="160"/>
                    <a:pt x="121" y="161"/>
                    <a:pt x="118" y="161"/>
                  </a:cubicBezTo>
                </a:path>
              </a:pathLst>
            </a:custGeom>
            <a:solidFill>
              <a:srgbClr val="EBDBC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78" name="Google Shape;178;p20"/>
            <p:cNvSpPr/>
            <p:nvPr/>
          </p:nvSpPr>
          <p:spPr>
            <a:xfrm>
              <a:off x="4035425" y="542925"/>
              <a:ext cx="627063" cy="492125"/>
            </a:xfrm>
            <a:custGeom>
              <a:rect b="b" l="l" r="r" t="t"/>
              <a:pathLst>
                <a:path extrusionOk="0" h="180" w="230">
                  <a:moveTo>
                    <a:pt x="115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1" y="126"/>
                    <a:pt x="66" y="180"/>
                  </a:cubicBezTo>
                  <a:cubicBezTo>
                    <a:pt x="115" y="180"/>
                    <a:pt x="115" y="180"/>
                    <a:pt x="115" y="180"/>
                  </a:cubicBezTo>
                  <a:cubicBezTo>
                    <a:pt x="165" y="180"/>
                    <a:pt x="165" y="180"/>
                    <a:pt x="165" y="180"/>
                  </a:cubicBezTo>
                  <a:cubicBezTo>
                    <a:pt x="219" y="126"/>
                    <a:pt x="230" y="0"/>
                    <a:pt x="230" y="0"/>
                  </a:cubicBezTo>
                  <a:cubicBezTo>
                    <a:pt x="115" y="0"/>
                    <a:pt x="115" y="0"/>
                    <a:pt x="115" y="0"/>
                  </a:cubicBezTo>
                </a:path>
              </a:pathLst>
            </a:custGeom>
            <a:solidFill>
              <a:srgbClr val="EBDBC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79" name="Google Shape;179;p20"/>
            <p:cNvSpPr/>
            <p:nvPr/>
          </p:nvSpPr>
          <p:spPr>
            <a:xfrm>
              <a:off x="4127500" y="788988"/>
              <a:ext cx="444500" cy="204788"/>
            </a:xfrm>
            <a:custGeom>
              <a:rect b="b" l="l" r="r" t="t"/>
              <a:pathLst>
                <a:path extrusionOk="0" h="75" w="163">
                  <a:moveTo>
                    <a:pt x="163" y="0"/>
                  </a:moveTo>
                  <a:cubicBezTo>
                    <a:pt x="154" y="28"/>
                    <a:pt x="142" y="56"/>
                    <a:pt x="124" y="75"/>
                  </a:cubicBezTo>
                  <a:cubicBezTo>
                    <a:pt x="38" y="75"/>
                    <a:pt x="38" y="75"/>
                    <a:pt x="38" y="75"/>
                  </a:cubicBezTo>
                  <a:cubicBezTo>
                    <a:pt x="21" y="56"/>
                    <a:pt x="8" y="28"/>
                    <a:pt x="0" y="0"/>
                  </a:cubicBezTo>
                  <a:cubicBezTo>
                    <a:pt x="163" y="0"/>
                    <a:pt x="163" y="0"/>
                    <a:pt x="163" y="0"/>
                  </a:cubicBezTo>
                </a:path>
              </a:pathLst>
            </a:custGeom>
            <a:solidFill>
              <a:srgbClr val="49372D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80" name="Google Shape;180;p20"/>
            <p:cNvSpPr/>
            <p:nvPr/>
          </p:nvSpPr>
          <p:spPr>
            <a:xfrm>
              <a:off x="4097338" y="542925"/>
              <a:ext cx="219075" cy="492125"/>
            </a:xfrm>
            <a:custGeom>
              <a:rect b="b" l="l" r="r" t="t"/>
              <a:pathLst>
                <a:path extrusionOk="0" h="180" w="80">
                  <a:moveTo>
                    <a:pt x="67" y="165"/>
                  </a:moveTo>
                  <a:cubicBezTo>
                    <a:pt x="53" y="165"/>
                    <a:pt x="53" y="165"/>
                    <a:pt x="53" y="165"/>
                  </a:cubicBezTo>
                  <a:cubicBezTo>
                    <a:pt x="57" y="171"/>
                    <a:pt x="61" y="176"/>
                    <a:pt x="66" y="180"/>
                  </a:cubicBezTo>
                  <a:cubicBezTo>
                    <a:pt x="80" y="180"/>
                    <a:pt x="80" y="180"/>
                    <a:pt x="80" y="180"/>
                  </a:cubicBezTo>
                  <a:cubicBezTo>
                    <a:pt x="75" y="176"/>
                    <a:pt x="71" y="171"/>
                    <a:pt x="67" y="165"/>
                  </a:cubicBezTo>
                  <a:moveTo>
                    <a:pt x="34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4" y="43"/>
                    <a:pt x="18" y="90"/>
                  </a:cubicBezTo>
                  <a:cubicBezTo>
                    <a:pt x="40" y="90"/>
                    <a:pt x="40" y="90"/>
                    <a:pt x="40" y="90"/>
                  </a:cubicBezTo>
                  <a:cubicBezTo>
                    <a:pt x="31" y="43"/>
                    <a:pt x="34" y="0"/>
                    <a:pt x="34" y="0"/>
                  </a:cubicBezTo>
                </a:path>
              </a:pathLst>
            </a:custGeom>
            <a:solidFill>
              <a:srgbClr val="EFE1CC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81" name="Google Shape;181;p20"/>
            <p:cNvSpPr/>
            <p:nvPr/>
          </p:nvSpPr>
          <p:spPr>
            <a:xfrm>
              <a:off x="4146550" y="788988"/>
              <a:ext cx="133350" cy="204788"/>
            </a:xfrm>
            <a:custGeom>
              <a:rect b="b" l="l" r="r" t="t"/>
              <a:pathLst>
                <a:path extrusionOk="0" h="75" w="49">
                  <a:moveTo>
                    <a:pt x="2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8" y="26"/>
                    <a:pt x="19" y="54"/>
                    <a:pt x="35" y="75"/>
                  </a:cubicBezTo>
                  <a:cubicBezTo>
                    <a:pt x="49" y="75"/>
                    <a:pt x="49" y="75"/>
                    <a:pt x="49" y="75"/>
                  </a:cubicBezTo>
                  <a:cubicBezTo>
                    <a:pt x="35" y="54"/>
                    <a:pt x="26" y="26"/>
                    <a:pt x="22" y="0"/>
                  </a:cubicBezTo>
                </a:path>
              </a:pathLst>
            </a:custGeom>
            <a:solidFill>
              <a:srgbClr val="6A5B53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82" name="Google Shape;182;p20"/>
            <p:cNvSpPr/>
            <p:nvPr/>
          </p:nvSpPr>
          <p:spPr>
            <a:xfrm>
              <a:off x="4411663" y="788988"/>
              <a:ext cx="136525" cy="204788"/>
            </a:xfrm>
            <a:custGeom>
              <a:rect b="b" l="l" r="r" t="t"/>
              <a:pathLst>
                <a:path extrusionOk="0" h="75" w="50">
                  <a:moveTo>
                    <a:pt x="50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3" y="26"/>
                    <a:pt x="15" y="54"/>
                    <a:pt x="0" y="75"/>
                  </a:cubicBezTo>
                  <a:cubicBezTo>
                    <a:pt x="15" y="75"/>
                    <a:pt x="15" y="75"/>
                    <a:pt x="15" y="75"/>
                  </a:cubicBezTo>
                  <a:cubicBezTo>
                    <a:pt x="31" y="54"/>
                    <a:pt x="42" y="26"/>
                    <a:pt x="50" y="0"/>
                  </a:cubicBezTo>
                </a:path>
              </a:pathLst>
            </a:custGeom>
            <a:solidFill>
              <a:srgbClr val="4231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83" name="Google Shape;183;p20"/>
            <p:cNvSpPr/>
            <p:nvPr/>
          </p:nvSpPr>
          <p:spPr>
            <a:xfrm>
              <a:off x="3911600" y="1139825"/>
              <a:ext cx="71438" cy="125413"/>
            </a:xfrm>
            <a:custGeom>
              <a:rect b="b" l="l" r="r" t="t"/>
              <a:pathLst>
                <a:path extrusionOk="0" h="79" w="45">
                  <a:moveTo>
                    <a:pt x="40" y="43"/>
                  </a:moveTo>
                  <a:lnTo>
                    <a:pt x="10" y="43"/>
                  </a:lnTo>
                  <a:lnTo>
                    <a:pt x="10" y="70"/>
                  </a:lnTo>
                  <a:lnTo>
                    <a:pt x="45" y="70"/>
                  </a:lnTo>
                  <a:lnTo>
                    <a:pt x="45" y="79"/>
                  </a:lnTo>
                  <a:lnTo>
                    <a:pt x="0" y="79"/>
                  </a:lnTo>
                  <a:lnTo>
                    <a:pt x="0" y="0"/>
                  </a:lnTo>
                  <a:lnTo>
                    <a:pt x="45" y="0"/>
                  </a:lnTo>
                  <a:lnTo>
                    <a:pt x="45" y="8"/>
                  </a:lnTo>
                  <a:lnTo>
                    <a:pt x="10" y="8"/>
                  </a:lnTo>
                  <a:lnTo>
                    <a:pt x="10" y="34"/>
                  </a:lnTo>
                  <a:lnTo>
                    <a:pt x="40" y="34"/>
                  </a:lnTo>
                  <a:lnTo>
                    <a:pt x="40" y="43"/>
                  </a:lnTo>
                  <a:close/>
                </a:path>
              </a:pathLst>
            </a:custGeom>
            <a:solidFill>
              <a:srgbClr val="591C0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84" name="Google Shape;184;p20"/>
            <p:cNvSpPr/>
            <p:nvPr/>
          </p:nvSpPr>
          <p:spPr>
            <a:xfrm>
              <a:off x="3994150" y="1136650"/>
              <a:ext cx="79375" cy="131763"/>
            </a:xfrm>
            <a:custGeom>
              <a:rect b="b" l="l" r="r" t="t"/>
              <a:pathLst>
                <a:path extrusionOk="0" h="48" w="29">
                  <a:moveTo>
                    <a:pt x="23" y="35"/>
                  </a:moveTo>
                  <a:cubicBezTo>
                    <a:pt x="23" y="33"/>
                    <a:pt x="22" y="31"/>
                    <a:pt x="21" y="30"/>
                  </a:cubicBezTo>
                  <a:cubicBezTo>
                    <a:pt x="20" y="29"/>
                    <a:pt x="18" y="27"/>
                    <a:pt x="15" y="26"/>
                  </a:cubicBezTo>
                  <a:cubicBezTo>
                    <a:pt x="10" y="25"/>
                    <a:pt x="7" y="23"/>
                    <a:pt x="4" y="21"/>
                  </a:cubicBezTo>
                  <a:cubicBezTo>
                    <a:pt x="2" y="19"/>
                    <a:pt x="1" y="16"/>
                    <a:pt x="1" y="13"/>
                  </a:cubicBezTo>
                  <a:cubicBezTo>
                    <a:pt x="1" y="9"/>
                    <a:pt x="2" y="6"/>
                    <a:pt x="5" y="4"/>
                  </a:cubicBezTo>
                  <a:cubicBezTo>
                    <a:pt x="7" y="2"/>
                    <a:pt x="11" y="0"/>
                    <a:pt x="15" y="0"/>
                  </a:cubicBezTo>
                  <a:cubicBezTo>
                    <a:pt x="19" y="0"/>
                    <a:pt x="22" y="2"/>
                    <a:pt x="25" y="4"/>
                  </a:cubicBezTo>
                  <a:cubicBezTo>
                    <a:pt x="28" y="7"/>
                    <a:pt x="29" y="10"/>
                    <a:pt x="29" y="14"/>
                  </a:cubicBezTo>
                  <a:cubicBezTo>
                    <a:pt x="29" y="14"/>
                    <a:pt x="29" y="14"/>
                    <a:pt x="29" y="14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2"/>
                    <a:pt x="22" y="9"/>
                    <a:pt x="21" y="8"/>
                  </a:cubicBezTo>
                  <a:cubicBezTo>
                    <a:pt x="19" y="6"/>
                    <a:pt x="17" y="5"/>
                    <a:pt x="15" y="5"/>
                  </a:cubicBezTo>
                  <a:cubicBezTo>
                    <a:pt x="12" y="5"/>
                    <a:pt x="11" y="6"/>
                    <a:pt x="9" y="7"/>
                  </a:cubicBezTo>
                  <a:cubicBezTo>
                    <a:pt x="8" y="9"/>
                    <a:pt x="7" y="11"/>
                    <a:pt x="7" y="13"/>
                  </a:cubicBezTo>
                  <a:cubicBezTo>
                    <a:pt x="7" y="15"/>
                    <a:pt x="8" y="16"/>
                    <a:pt x="9" y="18"/>
                  </a:cubicBezTo>
                  <a:cubicBezTo>
                    <a:pt x="11" y="19"/>
                    <a:pt x="13" y="20"/>
                    <a:pt x="16" y="21"/>
                  </a:cubicBezTo>
                  <a:cubicBezTo>
                    <a:pt x="20" y="23"/>
                    <a:pt x="24" y="24"/>
                    <a:pt x="26" y="27"/>
                  </a:cubicBezTo>
                  <a:cubicBezTo>
                    <a:pt x="28" y="29"/>
                    <a:pt x="29" y="32"/>
                    <a:pt x="29" y="35"/>
                  </a:cubicBezTo>
                  <a:cubicBezTo>
                    <a:pt x="29" y="39"/>
                    <a:pt x="28" y="42"/>
                    <a:pt x="25" y="44"/>
                  </a:cubicBezTo>
                  <a:cubicBezTo>
                    <a:pt x="23" y="46"/>
                    <a:pt x="19" y="48"/>
                    <a:pt x="15" y="48"/>
                  </a:cubicBezTo>
                  <a:cubicBezTo>
                    <a:pt x="11" y="48"/>
                    <a:pt x="7" y="46"/>
                    <a:pt x="4" y="44"/>
                  </a:cubicBezTo>
                  <a:cubicBezTo>
                    <a:pt x="1" y="41"/>
                    <a:pt x="0" y="38"/>
                    <a:pt x="0" y="34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6" y="33"/>
                    <a:pt x="6" y="33"/>
                    <a:pt x="6" y="33"/>
                  </a:cubicBezTo>
                  <a:cubicBezTo>
                    <a:pt x="6" y="37"/>
                    <a:pt x="7" y="39"/>
                    <a:pt x="9" y="40"/>
                  </a:cubicBezTo>
                  <a:cubicBezTo>
                    <a:pt x="10" y="42"/>
                    <a:pt x="12" y="43"/>
                    <a:pt x="15" y="43"/>
                  </a:cubicBezTo>
                  <a:cubicBezTo>
                    <a:pt x="17" y="43"/>
                    <a:pt x="19" y="42"/>
                    <a:pt x="21" y="41"/>
                  </a:cubicBezTo>
                  <a:cubicBezTo>
                    <a:pt x="22" y="39"/>
                    <a:pt x="23" y="38"/>
                    <a:pt x="23" y="35"/>
                  </a:cubicBezTo>
                  <a:close/>
                </a:path>
              </a:pathLst>
            </a:custGeom>
            <a:solidFill>
              <a:srgbClr val="591C0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85" name="Google Shape;185;p20"/>
            <p:cNvSpPr/>
            <p:nvPr/>
          </p:nvSpPr>
          <p:spPr>
            <a:xfrm>
              <a:off x="4092575" y="1139825"/>
              <a:ext cx="79375" cy="125413"/>
            </a:xfrm>
            <a:custGeom>
              <a:rect b="b" l="l" r="r" t="t"/>
              <a:pathLst>
                <a:path extrusionOk="0" h="46" w="29">
                  <a:moveTo>
                    <a:pt x="6" y="28"/>
                  </a:moveTo>
                  <a:cubicBezTo>
                    <a:pt x="6" y="46"/>
                    <a:pt x="6" y="46"/>
                    <a:pt x="6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5" y="0"/>
                    <a:pt x="15" y="0"/>
                    <a:pt x="15" y="0"/>
                  </a:cubicBezTo>
                  <a:cubicBezTo>
                    <a:pt x="19" y="0"/>
                    <a:pt x="23" y="1"/>
                    <a:pt x="25" y="4"/>
                  </a:cubicBezTo>
                  <a:cubicBezTo>
                    <a:pt x="27" y="6"/>
                    <a:pt x="29" y="10"/>
                    <a:pt x="29" y="14"/>
                  </a:cubicBezTo>
                  <a:cubicBezTo>
                    <a:pt x="29" y="18"/>
                    <a:pt x="27" y="21"/>
                    <a:pt x="25" y="24"/>
                  </a:cubicBezTo>
                  <a:cubicBezTo>
                    <a:pt x="23" y="27"/>
                    <a:pt x="19" y="28"/>
                    <a:pt x="15" y="28"/>
                  </a:cubicBezTo>
                  <a:lnTo>
                    <a:pt x="6" y="28"/>
                  </a:lnTo>
                  <a:close/>
                  <a:moveTo>
                    <a:pt x="6" y="23"/>
                  </a:moveTo>
                  <a:cubicBezTo>
                    <a:pt x="15" y="23"/>
                    <a:pt x="15" y="23"/>
                    <a:pt x="15" y="23"/>
                  </a:cubicBezTo>
                  <a:cubicBezTo>
                    <a:pt x="17" y="23"/>
                    <a:pt x="19" y="22"/>
                    <a:pt x="20" y="20"/>
                  </a:cubicBezTo>
                  <a:cubicBezTo>
                    <a:pt x="22" y="19"/>
                    <a:pt x="22" y="17"/>
                    <a:pt x="22" y="14"/>
                  </a:cubicBezTo>
                  <a:cubicBezTo>
                    <a:pt x="22" y="11"/>
                    <a:pt x="22" y="9"/>
                    <a:pt x="20" y="8"/>
                  </a:cubicBezTo>
                  <a:cubicBezTo>
                    <a:pt x="19" y="6"/>
                    <a:pt x="17" y="5"/>
                    <a:pt x="15" y="5"/>
                  </a:cubicBezTo>
                  <a:cubicBezTo>
                    <a:pt x="6" y="5"/>
                    <a:pt x="6" y="5"/>
                    <a:pt x="6" y="5"/>
                  </a:cubicBezTo>
                  <a:lnTo>
                    <a:pt x="6" y="23"/>
                  </a:lnTo>
                  <a:close/>
                </a:path>
              </a:pathLst>
            </a:custGeom>
            <a:solidFill>
              <a:srgbClr val="591C0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86" name="Google Shape;186;p20"/>
            <p:cNvSpPr/>
            <p:nvPr/>
          </p:nvSpPr>
          <p:spPr>
            <a:xfrm>
              <a:off x="4187825" y="1139825"/>
              <a:ext cx="82550" cy="125413"/>
            </a:xfrm>
            <a:custGeom>
              <a:rect b="b" l="l" r="r" t="t"/>
              <a:pathLst>
                <a:path extrusionOk="0" h="46" w="30">
                  <a:moveTo>
                    <a:pt x="7" y="26"/>
                  </a:moveTo>
                  <a:cubicBezTo>
                    <a:pt x="7" y="46"/>
                    <a:pt x="7" y="46"/>
                    <a:pt x="7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5" y="0"/>
                    <a:pt x="15" y="0"/>
                    <a:pt x="15" y="0"/>
                  </a:cubicBezTo>
                  <a:cubicBezTo>
                    <a:pt x="19" y="0"/>
                    <a:pt x="22" y="1"/>
                    <a:pt x="25" y="4"/>
                  </a:cubicBezTo>
                  <a:cubicBezTo>
                    <a:pt x="27" y="6"/>
                    <a:pt x="28" y="9"/>
                    <a:pt x="28" y="13"/>
                  </a:cubicBezTo>
                  <a:cubicBezTo>
                    <a:pt x="28" y="16"/>
                    <a:pt x="28" y="18"/>
                    <a:pt x="27" y="19"/>
                  </a:cubicBezTo>
                  <a:cubicBezTo>
                    <a:pt x="26" y="21"/>
                    <a:pt x="24" y="23"/>
                    <a:pt x="22" y="24"/>
                  </a:cubicBezTo>
                  <a:cubicBezTo>
                    <a:pt x="24" y="24"/>
                    <a:pt x="26" y="26"/>
                    <a:pt x="27" y="28"/>
                  </a:cubicBezTo>
                  <a:cubicBezTo>
                    <a:pt x="28" y="29"/>
                    <a:pt x="28" y="32"/>
                    <a:pt x="28" y="34"/>
                  </a:cubicBezTo>
                  <a:cubicBezTo>
                    <a:pt x="28" y="38"/>
                    <a:pt x="28" y="38"/>
                    <a:pt x="28" y="38"/>
                  </a:cubicBezTo>
                  <a:cubicBezTo>
                    <a:pt x="28" y="40"/>
                    <a:pt x="29" y="41"/>
                    <a:pt x="29" y="42"/>
                  </a:cubicBezTo>
                  <a:cubicBezTo>
                    <a:pt x="29" y="44"/>
                    <a:pt x="30" y="44"/>
                    <a:pt x="30" y="45"/>
                  </a:cubicBezTo>
                  <a:cubicBezTo>
                    <a:pt x="30" y="46"/>
                    <a:pt x="30" y="46"/>
                    <a:pt x="30" y="46"/>
                  </a:cubicBezTo>
                  <a:cubicBezTo>
                    <a:pt x="24" y="46"/>
                    <a:pt x="24" y="46"/>
                    <a:pt x="24" y="46"/>
                  </a:cubicBezTo>
                  <a:cubicBezTo>
                    <a:pt x="23" y="45"/>
                    <a:pt x="23" y="44"/>
                    <a:pt x="22" y="43"/>
                  </a:cubicBezTo>
                  <a:cubicBezTo>
                    <a:pt x="22" y="41"/>
                    <a:pt x="22" y="40"/>
                    <a:pt x="22" y="38"/>
                  </a:cubicBezTo>
                  <a:cubicBezTo>
                    <a:pt x="22" y="34"/>
                    <a:pt x="22" y="34"/>
                    <a:pt x="22" y="34"/>
                  </a:cubicBezTo>
                  <a:cubicBezTo>
                    <a:pt x="22" y="32"/>
                    <a:pt x="21" y="30"/>
                    <a:pt x="20" y="28"/>
                  </a:cubicBezTo>
                  <a:cubicBezTo>
                    <a:pt x="19" y="27"/>
                    <a:pt x="18" y="26"/>
                    <a:pt x="16" y="26"/>
                  </a:cubicBezTo>
                  <a:lnTo>
                    <a:pt x="7" y="26"/>
                  </a:lnTo>
                  <a:close/>
                  <a:moveTo>
                    <a:pt x="7" y="21"/>
                  </a:moveTo>
                  <a:cubicBezTo>
                    <a:pt x="14" y="21"/>
                    <a:pt x="14" y="21"/>
                    <a:pt x="14" y="21"/>
                  </a:cubicBezTo>
                  <a:cubicBezTo>
                    <a:pt x="17" y="21"/>
                    <a:pt x="19" y="21"/>
                    <a:pt x="20" y="19"/>
                  </a:cubicBezTo>
                  <a:cubicBezTo>
                    <a:pt x="21" y="18"/>
                    <a:pt x="22" y="16"/>
                    <a:pt x="22" y="13"/>
                  </a:cubicBezTo>
                  <a:cubicBezTo>
                    <a:pt x="22" y="11"/>
                    <a:pt x="21" y="9"/>
                    <a:pt x="20" y="7"/>
                  </a:cubicBezTo>
                  <a:cubicBezTo>
                    <a:pt x="19" y="6"/>
                    <a:pt x="17" y="5"/>
                    <a:pt x="15" y="5"/>
                  </a:cubicBezTo>
                  <a:cubicBezTo>
                    <a:pt x="7" y="5"/>
                    <a:pt x="7" y="5"/>
                    <a:pt x="7" y="5"/>
                  </a:cubicBezTo>
                  <a:lnTo>
                    <a:pt x="7" y="21"/>
                  </a:lnTo>
                  <a:close/>
                </a:path>
              </a:pathLst>
            </a:custGeom>
            <a:solidFill>
              <a:srgbClr val="591C0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87" name="Google Shape;187;p20"/>
            <p:cNvSpPr/>
            <p:nvPr/>
          </p:nvSpPr>
          <p:spPr>
            <a:xfrm>
              <a:off x="4289425" y="1139825"/>
              <a:ext cx="69850" cy="125413"/>
            </a:xfrm>
            <a:custGeom>
              <a:rect b="b" l="l" r="r" t="t"/>
              <a:pathLst>
                <a:path extrusionOk="0" h="79" w="44">
                  <a:moveTo>
                    <a:pt x="39" y="43"/>
                  </a:moveTo>
                  <a:lnTo>
                    <a:pt x="10" y="43"/>
                  </a:lnTo>
                  <a:lnTo>
                    <a:pt x="10" y="70"/>
                  </a:lnTo>
                  <a:lnTo>
                    <a:pt x="44" y="70"/>
                  </a:lnTo>
                  <a:lnTo>
                    <a:pt x="44" y="79"/>
                  </a:lnTo>
                  <a:lnTo>
                    <a:pt x="0" y="79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8"/>
                  </a:lnTo>
                  <a:lnTo>
                    <a:pt x="10" y="8"/>
                  </a:lnTo>
                  <a:lnTo>
                    <a:pt x="10" y="34"/>
                  </a:lnTo>
                  <a:lnTo>
                    <a:pt x="39" y="34"/>
                  </a:lnTo>
                  <a:lnTo>
                    <a:pt x="39" y="43"/>
                  </a:lnTo>
                  <a:close/>
                </a:path>
              </a:pathLst>
            </a:custGeom>
            <a:solidFill>
              <a:srgbClr val="591C0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88" name="Google Shape;188;p20"/>
            <p:cNvSpPr/>
            <p:nvPr/>
          </p:nvSpPr>
          <p:spPr>
            <a:xfrm>
              <a:off x="4370388" y="1136650"/>
              <a:ext cx="79375" cy="131763"/>
            </a:xfrm>
            <a:custGeom>
              <a:rect b="b" l="l" r="r" t="t"/>
              <a:pathLst>
                <a:path extrusionOk="0" h="48" w="29">
                  <a:moveTo>
                    <a:pt x="23" y="35"/>
                  </a:moveTo>
                  <a:cubicBezTo>
                    <a:pt x="23" y="33"/>
                    <a:pt x="22" y="31"/>
                    <a:pt x="21" y="30"/>
                  </a:cubicBezTo>
                  <a:cubicBezTo>
                    <a:pt x="20" y="29"/>
                    <a:pt x="18" y="27"/>
                    <a:pt x="15" y="26"/>
                  </a:cubicBezTo>
                  <a:cubicBezTo>
                    <a:pt x="10" y="25"/>
                    <a:pt x="7" y="23"/>
                    <a:pt x="5" y="21"/>
                  </a:cubicBezTo>
                  <a:cubicBezTo>
                    <a:pt x="2" y="19"/>
                    <a:pt x="1" y="16"/>
                    <a:pt x="1" y="13"/>
                  </a:cubicBezTo>
                  <a:cubicBezTo>
                    <a:pt x="1" y="9"/>
                    <a:pt x="2" y="6"/>
                    <a:pt x="5" y="4"/>
                  </a:cubicBezTo>
                  <a:cubicBezTo>
                    <a:pt x="8" y="2"/>
                    <a:pt x="11" y="0"/>
                    <a:pt x="15" y="0"/>
                  </a:cubicBezTo>
                  <a:cubicBezTo>
                    <a:pt x="19" y="0"/>
                    <a:pt x="23" y="2"/>
                    <a:pt x="25" y="4"/>
                  </a:cubicBezTo>
                  <a:cubicBezTo>
                    <a:pt x="28" y="7"/>
                    <a:pt x="29" y="10"/>
                    <a:pt x="29" y="14"/>
                  </a:cubicBezTo>
                  <a:cubicBezTo>
                    <a:pt x="29" y="14"/>
                    <a:pt x="29" y="14"/>
                    <a:pt x="29" y="14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2"/>
                    <a:pt x="22" y="9"/>
                    <a:pt x="21" y="8"/>
                  </a:cubicBezTo>
                  <a:cubicBezTo>
                    <a:pt x="19" y="6"/>
                    <a:pt x="17" y="5"/>
                    <a:pt x="15" y="5"/>
                  </a:cubicBezTo>
                  <a:cubicBezTo>
                    <a:pt x="13" y="5"/>
                    <a:pt x="11" y="6"/>
                    <a:pt x="9" y="7"/>
                  </a:cubicBezTo>
                  <a:cubicBezTo>
                    <a:pt x="8" y="9"/>
                    <a:pt x="8" y="11"/>
                    <a:pt x="8" y="13"/>
                  </a:cubicBezTo>
                  <a:cubicBezTo>
                    <a:pt x="8" y="15"/>
                    <a:pt x="8" y="16"/>
                    <a:pt x="10" y="18"/>
                  </a:cubicBezTo>
                  <a:cubicBezTo>
                    <a:pt x="11" y="19"/>
                    <a:pt x="13" y="20"/>
                    <a:pt x="16" y="21"/>
                  </a:cubicBezTo>
                  <a:cubicBezTo>
                    <a:pt x="21" y="23"/>
                    <a:pt x="24" y="24"/>
                    <a:pt x="26" y="27"/>
                  </a:cubicBezTo>
                  <a:cubicBezTo>
                    <a:pt x="28" y="29"/>
                    <a:pt x="29" y="32"/>
                    <a:pt x="29" y="35"/>
                  </a:cubicBezTo>
                  <a:cubicBezTo>
                    <a:pt x="29" y="39"/>
                    <a:pt x="28" y="42"/>
                    <a:pt x="25" y="44"/>
                  </a:cubicBezTo>
                  <a:cubicBezTo>
                    <a:pt x="23" y="46"/>
                    <a:pt x="19" y="48"/>
                    <a:pt x="15" y="48"/>
                  </a:cubicBezTo>
                  <a:cubicBezTo>
                    <a:pt x="11" y="48"/>
                    <a:pt x="8" y="46"/>
                    <a:pt x="5" y="44"/>
                  </a:cubicBezTo>
                  <a:cubicBezTo>
                    <a:pt x="2" y="41"/>
                    <a:pt x="0" y="38"/>
                    <a:pt x="0" y="34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6" y="33"/>
                    <a:pt x="6" y="33"/>
                    <a:pt x="6" y="33"/>
                  </a:cubicBezTo>
                  <a:cubicBezTo>
                    <a:pt x="6" y="37"/>
                    <a:pt x="7" y="39"/>
                    <a:pt x="9" y="40"/>
                  </a:cubicBezTo>
                  <a:cubicBezTo>
                    <a:pt x="10" y="42"/>
                    <a:pt x="13" y="43"/>
                    <a:pt x="15" y="43"/>
                  </a:cubicBezTo>
                  <a:cubicBezTo>
                    <a:pt x="18" y="43"/>
                    <a:pt x="20" y="42"/>
                    <a:pt x="21" y="41"/>
                  </a:cubicBezTo>
                  <a:cubicBezTo>
                    <a:pt x="22" y="39"/>
                    <a:pt x="23" y="38"/>
                    <a:pt x="23" y="35"/>
                  </a:cubicBezTo>
                  <a:close/>
                </a:path>
              </a:pathLst>
            </a:custGeom>
            <a:solidFill>
              <a:srgbClr val="591C0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89" name="Google Shape;189;p20"/>
            <p:cNvSpPr/>
            <p:nvPr/>
          </p:nvSpPr>
          <p:spPr>
            <a:xfrm>
              <a:off x="4464050" y="1136650"/>
              <a:ext cx="79375" cy="131763"/>
            </a:xfrm>
            <a:custGeom>
              <a:rect b="b" l="l" r="r" t="t"/>
              <a:pathLst>
                <a:path extrusionOk="0" h="48" w="29">
                  <a:moveTo>
                    <a:pt x="23" y="35"/>
                  </a:moveTo>
                  <a:cubicBezTo>
                    <a:pt x="23" y="33"/>
                    <a:pt x="22" y="31"/>
                    <a:pt x="21" y="30"/>
                  </a:cubicBezTo>
                  <a:cubicBezTo>
                    <a:pt x="20" y="29"/>
                    <a:pt x="18" y="27"/>
                    <a:pt x="15" y="26"/>
                  </a:cubicBezTo>
                  <a:cubicBezTo>
                    <a:pt x="10" y="25"/>
                    <a:pt x="7" y="23"/>
                    <a:pt x="5" y="21"/>
                  </a:cubicBezTo>
                  <a:cubicBezTo>
                    <a:pt x="2" y="19"/>
                    <a:pt x="1" y="16"/>
                    <a:pt x="1" y="13"/>
                  </a:cubicBezTo>
                  <a:cubicBezTo>
                    <a:pt x="1" y="9"/>
                    <a:pt x="3" y="6"/>
                    <a:pt x="5" y="4"/>
                  </a:cubicBezTo>
                  <a:cubicBezTo>
                    <a:pt x="8" y="2"/>
                    <a:pt x="11" y="0"/>
                    <a:pt x="15" y="0"/>
                  </a:cubicBezTo>
                  <a:cubicBezTo>
                    <a:pt x="19" y="0"/>
                    <a:pt x="23" y="2"/>
                    <a:pt x="25" y="4"/>
                  </a:cubicBezTo>
                  <a:cubicBezTo>
                    <a:pt x="28" y="7"/>
                    <a:pt x="29" y="10"/>
                    <a:pt x="29" y="14"/>
                  </a:cubicBezTo>
                  <a:cubicBezTo>
                    <a:pt x="29" y="14"/>
                    <a:pt x="29" y="14"/>
                    <a:pt x="29" y="14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2"/>
                    <a:pt x="22" y="9"/>
                    <a:pt x="21" y="8"/>
                  </a:cubicBezTo>
                  <a:cubicBezTo>
                    <a:pt x="20" y="6"/>
                    <a:pt x="18" y="5"/>
                    <a:pt x="15" y="5"/>
                  </a:cubicBezTo>
                  <a:cubicBezTo>
                    <a:pt x="13" y="5"/>
                    <a:pt x="11" y="6"/>
                    <a:pt x="10" y="7"/>
                  </a:cubicBezTo>
                  <a:cubicBezTo>
                    <a:pt x="8" y="9"/>
                    <a:pt x="8" y="11"/>
                    <a:pt x="8" y="13"/>
                  </a:cubicBezTo>
                  <a:cubicBezTo>
                    <a:pt x="8" y="15"/>
                    <a:pt x="8" y="16"/>
                    <a:pt x="10" y="18"/>
                  </a:cubicBezTo>
                  <a:cubicBezTo>
                    <a:pt x="11" y="19"/>
                    <a:pt x="13" y="20"/>
                    <a:pt x="17" y="21"/>
                  </a:cubicBezTo>
                  <a:cubicBezTo>
                    <a:pt x="21" y="23"/>
                    <a:pt x="24" y="24"/>
                    <a:pt x="26" y="27"/>
                  </a:cubicBezTo>
                  <a:cubicBezTo>
                    <a:pt x="28" y="29"/>
                    <a:pt x="29" y="32"/>
                    <a:pt x="29" y="35"/>
                  </a:cubicBezTo>
                  <a:cubicBezTo>
                    <a:pt x="29" y="39"/>
                    <a:pt x="28" y="42"/>
                    <a:pt x="26" y="44"/>
                  </a:cubicBezTo>
                  <a:cubicBezTo>
                    <a:pt x="23" y="46"/>
                    <a:pt x="20" y="48"/>
                    <a:pt x="15" y="48"/>
                  </a:cubicBezTo>
                  <a:cubicBezTo>
                    <a:pt x="11" y="48"/>
                    <a:pt x="8" y="46"/>
                    <a:pt x="5" y="44"/>
                  </a:cubicBezTo>
                  <a:cubicBezTo>
                    <a:pt x="2" y="41"/>
                    <a:pt x="0" y="38"/>
                    <a:pt x="0" y="34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6" y="33"/>
                    <a:pt x="6" y="33"/>
                    <a:pt x="6" y="33"/>
                  </a:cubicBezTo>
                  <a:cubicBezTo>
                    <a:pt x="6" y="37"/>
                    <a:pt x="7" y="39"/>
                    <a:pt x="9" y="40"/>
                  </a:cubicBezTo>
                  <a:cubicBezTo>
                    <a:pt x="11" y="42"/>
                    <a:pt x="13" y="43"/>
                    <a:pt x="15" y="43"/>
                  </a:cubicBezTo>
                  <a:cubicBezTo>
                    <a:pt x="18" y="43"/>
                    <a:pt x="20" y="42"/>
                    <a:pt x="21" y="41"/>
                  </a:cubicBezTo>
                  <a:cubicBezTo>
                    <a:pt x="22" y="39"/>
                    <a:pt x="23" y="38"/>
                    <a:pt x="23" y="35"/>
                  </a:cubicBezTo>
                  <a:close/>
                </a:path>
              </a:pathLst>
            </a:custGeom>
            <a:solidFill>
              <a:srgbClr val="591C0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90" name="Google Shape;190;p20"/>
            <p:cNvSpPr/>
            <p:nvPr/>
          </p:nvSpPr>
          <p:spPr>
            <a:xfrm>
              <a:off x="4559300" y="1136650"/>
              <a:ext cx="82550" cy="131763"/>
            </a:xfrm>
            <a:custGeom>
              <a:rect b="b" l="l" r="r" t="t"/>
              <a:pathLst>
                <a:path extrusionOk="0" h="48" w="30">
                  <a:moveTo>
                    <a:pt x="30" y="30"/>
                  </a:moveTo>
                  <a:cubicBezTo>
                    <a:pt x="30" y="36"/>
                    <a:pt x="29" y="40"/>
                    <a:pt x="26" y="43"/>
                  </a:cubicBezTo>
                  <a:cubicBezTo>
                    <a:pt x="23" y="46"/>
                    <a:pt x="20" y="48"/>
                    <a:pt x="15" y="48"/>
                  </a:cubicBezTo>
                  <a:cubicBezTo>
                    <a:pt x="10" y="48"/>
                    <a:pt x="7" y="46"/>
                    <a:pt x="4" y="43"/>
                  </a:cubicBezTo>
                  <a:cubicBezTo>
                    <a:pt x="1" y="40"/>
                    <a:pt x="0" y="36"/>
                    <a:pt x="0" y="30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0" y="12"/>
                    <a:pt x="1" y="8"/>
                    <a:pt x="4" y="5"/>
                  </a:cubicBezTo>
                  <a:cubicBezTo>
                    <a:pt x="7" y="2"/>
                    <a:pt x="10" y="0"/>
                    <a:pt x="15" y="0"/>
                  </a:cubicBezTo>
                  <a:cubicBezTo>
                    <a:pt x="20" y="0"/>
                    <a:pt x="23" y="2"/>
                    <a:pt x="26" y="5"/>
                  </a:cubicBezTo>
                  <a:cubicBezTo>
                    <a:pt x="29" y="8"/>
                    <a:pt x="30" y="12"/>
                    <a:pt x="30" y="18"/>
                  </a:cubicBezTo>
                  <a:lnTo>
                    <a:pt x="30" y="30"/>
                  </a:lnTo>
                  <a:close/>
                  <a:moveTo>
                    <a:pt x="24" y="18"/>
                  </a:moveTo>
                  <a:cubicBezTo>
                    <a:pt x="24" y="14"/>
                    <a:pt x="23" y="11"/>
                    <a:pt x="22" y="9"/>
                  </a:cubicBezTo>
                  <a:cubicBezTo>
                    <a:pt x="20" y="7"/>
                    <a:pt x="18" y="5"/>
                    <a:pt x="15" y="5"/>
                  </a:cubicBezTo>
                  <a:cubicBezTo>
                    <a:pt x="12" y="5"/>
                    <a:pt x="10" y="7"/>
                    <a:pt x="8" y="9"/>
                  </a:cubicBezTo>
                  <a:cubicBezTo>
                    <a:pt x="7" y="11"/>
                    <a:pt x="6" y="14"/>
                    <a:pt x="6" y="18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4"/>
                    <a:pt x="7" y="37"/>
                    <a:pt x="8" y="39"/>
                  </a:cubicBezTo>
                  <a:cubicBezTo>
                    <a:pt x="10" y="42"/>
                    <a:pt x="12" y="43"/>
                    <a:pt x="15" y="43"/>
                  </a:cubicBezTo>
                  <a:cubicBezTo>
                    <a:pt x="18" y="43"/>
                    <a:pt x="20" y="42"/>
                    <a:pt x="22" y="39"/>
                  </a:cubicBezTo>
                  <a:cubicBezTo>
                    <a:pt x="23" y="37"/>
                    <a:pt x="24" y="34"/>
                    <a:pt x="24" y="30"/>
                  </a:cubicBezTo>
                  <a:lnTo>
                    <a:pt x="24" y="18"/>
                  </a:lnTo>
                  <a:close/>
                </a:path>
              </a:pathLst>
            </a:custGeom>
            <a:solidFill>
              <a:srgbClr val="591C0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191" name="Google Shape;191;p20"/>
          <p:cNvGrpSpPr/>
          <p:nvPr/>
        </p:nvGrpSpPr>
        <p:grpSpPr>
          <a:xfrm>
            <a:off x="7094538" y="560388"/>
            <a:ext cx="1358900" cy="1387475"/>
            <a:chOff x="7094538" y="560388"/>
            <a:chExt cx="1358900" cy="1387475"/>
          </a:xfrm>
        </p:grpSpPr>
        <p:sp>
          <p:nvSpPr>
            <p:cNvPr id="192" name="Google Shape;192;p20"/>
            <p:cNvSpPr/>
            <p:nvPr/>
          </p:nvSpPr>
          <p:spPr>
            <a:xfrm>
              <a:off x="7134225" y="1336675"/>
              <a:ext cx="1319213" cy="568325"/>
            </a:xfrm>
            <a:custGeom>
              <a:rect b="b" l="l" r="r" t="t"/>
              <a:pathLst>
                <a:path extrusionOk="0" h="358" w="831">
                  <a:moveTo>
                    <a:pt x="7" y="358"/>
                  </a:moveTo>
                  <a:lnTo>
                    <a:pt x="0" y="353"/>
                  </a:lnTo>
                  <a:lnTo>
                    <a:pt x="229" y="0"/>
                  </a:lnTo>
                  <a:lnTo>
                    <a:pt x="831" y="0"/>
                  </a:lnTo>
                  <a:lnTo>
                    <a:pt x="831" y="8"/>
                  </a:lnTo>
                  <a:lnTo>
                    <a:pt x="234" y="8"/>
                  </a:lnTo>
                  <a:lnTo>
                    <a:pt x="7" y="358"/>
                  </a:lnTo>
                  <a:close/>
                </a:path>
              </a:pathLst>
            </a:custGeom>
            <a:solidFill>
              <a:srgbClr val="3D1A0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93" name="Google Shape;193;p20"/>
            <p:cNvSpPr/>
            <p:nvPr/>
          </p:nvSpPr>
          <p:spPr>
            <a:xfrm>
              <a:off x="7099300" y="1860550"/>
              <a:ext cx="79375" cy="79375"/>
            </a:xfrm>
            <a:prstGeom prst="ellipse">
              <a:avLst/>
            </a:prstGeom>
            <a:solidFill>
              <a:srgbClr val="81614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94" name="Google Shape;194;p20"/>
            <p:cNvSpPr/>
            <p:nvPr/>
          </p:nvSpPr>
          <p:spPr>
            <a:xfrm>
              <a:off x="7094538" y="1855788"/>
              <a:ext cx="92075" cy="92075"/>
            </a:xfrm>
            <a:custGeom>
              <a:rect b="b" l="l" r="r" t="t"/>
              <a:pathLst>
                <a:path extrusionOk="0" h="34" w="34">
                  <a:moveTo>
                    <a:pt x="17" y="34"/>
                  </a:moveTo>
                  <a:cubicBezTo>
                    <a:pt x="7" y="34"/>
                    <a:pt x="0" y="26"/>
                    <a:pt x="0" y="17"/>
                  </a:cubicBezTo>
                  <a:cubicBezTo>
                    <a:pt x="0" y="7"/>
                    <a:pt x="7" y="0"/>
                    <a:pt x="17" y="0"/>
                  </a:cubicBezTo>
                  <a:cubicBezTo>
                    <a:pt x="26" y="0"/>
                    <a:pt x="34" y="7"/>
                    <a:pt x="34" y="17"/>
                  </a:cubicBezTo>
                  <a:cubicBezTo>
                    <a:pt x="34" y="26"/>
                    <a:pt x="26" y="34"/>
                    <a:pt x="17" y="34"/>
                  </a:cubicBezTo>
                  <a:close/>
                  <a:moveTo>
                    <a:pt x="17" y="5"/>
                  </a:moveTo>
                  <a:cubicBezTo>
                    <a:pt x="10" y="5"/>
                    <a:pt x="5" y="10"/>
                    <a:pt x="5" y="17"/>
                  </a:cubicBezTo>
                  <a:cubicBezTo>
                    <a:pt x="5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7"/>
                  </a:cubicBezTo>
                  <a:cubicBezTo>
                    <a:pt x="29" y="10"/>
                    <a:pt x="23" y="5"/>
                    <a:pt x="17" y="5"/>
                  </a:cubicBezTo>
                  <a:close/>
                </a:path>
              </a:pathLst>
            </a:custGeom>
            <a:solidFill>
              <a:srgbClr val="3D1A0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95" name="Google Shape;195;p20"/>
            <p:cNvSpPr/>
            <p:nvPr/>
          </p:nvSpPr>
          <p:spPr>
            <a:xfrm>
              <a:off x="7583488" y="827088"/>
              <a:ext cx="349250" cy="441325"/>
            </a:xfrm>
            <a:custGeom>
              <a:rect b="b" l="l" r="r" t="t"/>
              <a:pathLst>
                <a:path extrusionOk="0" h="161" w="128">
                  <a:moveTo>
                    <a:pt x="118" y="161"/>
                  </a:moveTo>
                  <a:cubicBezTo>
                    <a:pt x="116" y="161"/>
                    <a:pt x="114" y="161"/>
                    <a:pt x="112" y="160"/>
                  </a:cubicBezTo>
                  <a:cubicBezTo>
                    <a:pt x="50" y="113"/>
                    <a:pt x="14" y="78"/>
                    <a:pt x="6" y="57"/>
                  </a:cubicBezTo>
                  <a:cubicBezTo>
                    <a:pt x="0" y="43"/>
                    <a:pt x="1" y="26"/>
                    <a:pt x="9" y="14"/>
                  </a:cubicBezTo>
                  <a:cubicBezTo>
                    <a:pt x="15" y="5"/>
                    <a:pt x="24" y="0"/>
                    <a:pt x="35" y="0"/>
                  </a:cubicBezTo>
                  <a:cubicBezTo>
                    <a:pt x="62" y="0"/>
                    <a:pt x="75" y="11"/>
                    <a:pt x="76" y="12"/>
                  </a:cubicBezTo>
                  <a:cubicBezTo>
                    <a:pt x="80" y="15"/>
                    <a:pt x="80" y="21"/>
                    <a:pt x="77" y="24"/>
                  </a:cubicBezTo>
                  <a:cubicBezTo>
                    <a:pt x="74" y="28"/>
                    <a:pt x="68" y="29"/>
                    <a:pt x="65" y="25"/>
                  </a:cubicBezTo>
                  <a:cubicBezTo>
                    <a:pt x="64" y="25"/>
                    <a:pt x="55" y="18"/>
                    <a:pt x="35" y="18"/>
                  </a:cubicBezTo>
                  <a:cubicBezTo>
                    <a:pt x="30" y="18"/>
                    <a:pt x="26" y="20"/>
                    <a:pt x="24" y="24"/>
                  </a:cubicBezTo>
                  <a:cubicBezTo>
                    <a:pt x="19" y="31"/>
                    <a:pt x="19" y="42"/>
                    <a:pt x="22" y="51"/>
                  </a:cubicBezTo>
                  <a:cubicBezTo>
                    <a:pt x="26" y="61"/>
                    <a:pt x="45" y="86"/>
                    <a:pt x="123" y="145"/>
                  </a:cubicBezTo>
                  <a:cubicBezTo>
                    <a:pt x="127" y="148"/>
                    <a:pt x="128" y="154"/>
                    <a:pt x="125" y="158"/>
                  </a:cubicBezTo>
                  <a:cubicBezTo>
                    <a:pt x="123" y="160"/>
                    <a:pt x="120" y="161"/>
                    <a:pt x="118" y="161"/>
                  </a:cubicBezTo>
                </a:path>
              </a:pathLst>
            </a:custGeom>
            <a:solidFill>
              <a:srgbClr val="EBDBC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96" name="Google Shape;196;p20"/>
            <p:cNvSpPr/>
            <p:nvPr/>
          </p:nvSpPr>
          <p:spPr>
            <a:xfrm>
              <a:off x="7739063" y="800100"/>
              <a:ext cx="627063" cy="495300"/>
            </a:xfrm>
            <a:custGeom>
              <a:rect b="b" l="l" r="r" t="t"/>
              <a:pathLst>
                <a:path extrusionOk="0" h="181" w="230">
                  <a:moveTo>
                    <a:pt x="115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1" y="127"/>
                    <a:pt x="66" y="181"/>
                  </a:cubicBezTo>
                  <a:cubicBezTo>
                    <a:pt x="115" y="181"/>
                    <a:pt x="115" y="181"/>
                    <a:pt x="115" y="181"/>
                  </a:cubicBezTo>
                  <a:cubicBezTo>
                    <a:pt x="164" y="181"/>
                    <a:pt x="164" y="181"/>
                    <a:pt x="164" y="181"/>
                  </a:cubicBezTo>
                  <a:cubicBezTo>
                    <a:pt x="219" y="127"/>
                    <a:pt x="230" y="0"/>
                    <a:pt x="230" y="0"/>
                  </a:cubicBezTo>
                  <a:cubicBezTo>
                    <a:pt x="115" y="0"/>
                    <a:pt x="115" y="0"/>
                    <a:pt x="115" y="0"/>
                  </a:cubicBezTo>
                </a:path>
              </a:pathLst>
            </a:custGeom>
            <a:solidFill>
              <a:srgbClr val="EBDBC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97" name="Google Shape;197;p20"/>
            <p:cNvSpPr/>
            <p:nvPr/>
          </p:nvSpPr>
          <p:spPr>
            <a:xfrm>
              <a:off x="7785100" y="841375"/>
              <a:ext cx="534988" cy="409575"/>
            </a:xfrm>
            <a:custGeom>
              <a:rect b="b" l="l" r="r" t="t"/>
              <a:pathLst>
                <a:path extrusionOk="0" h="150" w="196">
                  <a:moveTo>
                    <a:pt x="196" y="0"/>
                  </a:moveTo>
                  <a:cubicBezTo>
                    <a:pt x="196" y="3"/>
                    <a:pt x="195" y="6"/>
                    <a:pt x="195" y="9"/>
                  </a:cubicBezTo>
                  <a:cubicBezTo>
                    <a:pt x="195" y="9"/>
                    <a:pt x="195" y="9"/>
                    <a:pt x="195" y="9"/>
                  </a:cubicBezTo>
                  <a:cubicBezTo>
                    <a:pt x="189" y="46"/>
                    <a:pt x="174" y="114"/>
                    <a:pt x="141" y="150"/>
                  </a:cubicBezTo>
                  <a:cubicBezTo>
                    <a:pt x="55" y="150"/>
                    <a:pt x="55" y="150"/>
                    <a:pt x="55" y="150"/>
                  </a:cubicBezTo>
                  <a:cubicBezTo>
                    <a:pt x="19" y="111"/>
                    <a:pt x="5" y="34"/>
                    <a:pt x="0" y="0"/>
                  </a:cubicBezTo>
                  <a:cubicBezTo>
                    <a:pt x="196" y="0"/>
                    <a:pt x="196" y="0"/>
                    <a:pt x="196" y="0"/>
                  </a:cubicBezTo>
                </a:path>
              </a:pathLst>
            </a:custGeom>
            <a:solidFill>
              <a:srgbClr val="F2DDBA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98" name="Google Shape;198;p20"/>
            <p:cNvSpPr/>
            <p:nvPr/>
          </p:nvSpPr>
          <p:spPr>
            <a:xfrm>
              <a:off x="7831138" y="1046163"/>
              <a:ext cx="442913" cy="204788"/>
            </a:xfrm>
            <a:custGeom>
              <a:rect b="b" l="l" r="r" t="t"/>
              <a:pathLst>
                <a:path extrusionOk="0" h="75" w="162">
                  <a:moveTo>
                    <a:pt x="162" y="0"/>
                  </a:moveTo>
                  <a:cubicBezTo>
                    <a:pt x="154" y="28"/>
                    <a:pt x="141" y="56"/>
                    <a:pt x="124" y="75"/>
                  </a:cubicBezTo>
                  <a:cubicBezTo>
                    <a:pt x="38" y="75"/>
                    <a:pt x="38" y="75"/>
                    <a:pt x="38" y="75"/>
                  </a:cubicBezTo>
                  <a:cubicBezTo>
                    <a:pt x="21" y="56"/>
                    <a:pt x="8" y="28"/>
                    <a:pt x="0" y="0"/>
                  </a:cubicBezTo>
                  <a:cubicBezTo>
                    <a:pt x="162" y="0"/>
                    <a:pt x="162" y="0"/>
                    <a:pt x="162" y="0"/>
                  </a:cubicBezTo>
                </a:path>
              </a:pathLst>
            </a:custGeom>
            <a:solidFill>
              <a:srgbClr val="D09545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99" name="Google Shape;199;p20"/>
            <p:cNvSpPr/>
            <p:nvPr/>
          </p:nvSpPr>
          <p:spPr>
            <a:xfrm>
              <a:off x="8115300" y="1046163"/>
              <a:ext cx="133350" cy="204788"/>
            </a:xfrm>
            <a:custGeom>
              <a:rect b="b" l="l" r="r" t="t"/>
              <a:pathLst>
                <a:path extrusionOk="0" h="75" w="49">
                  <a:moveTo>
                    <a:pt x="49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3" y="27"/>
                    <a:pt x="14" y="54"/>
                    <a:pt x="0" y="75"/>
                  </a:cubicBezTo>
                  <a:cubicBezTo>
                    <a:pt x="15" y="75"/>
                    <a:pt x="15" y="75"/>
                    <a:pt x="15" y="75"/>
                  </a:cubicBezTo>
                  <a:cubicBezTo>
                    <a:pt x="30" y="54"/>
                    <a:pt x="41" y="27"/>
                    <a:pt x="49" y="0"/>
                  </a:cubicBezTo>
                </a:path>
              </a:pathLst>
            </a:custGeom>
            <a:solidFill>
              <a:srgbClr val="BB863E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00" name="Google Shape;200;p20"/>
            <p:cNvSpPr/>
            <p:nvPr/>
          </p:nvSpPr>
          <p:spPr>
            <a:xfrm>
              <a:off x="7785100" y="560388"/>
              <a:ext cx="534988" cy="363538"/>
            </a:xfrm>
            <a:custGeom>
              <a:rect b="b" l="l" r="r" t="t"/>
              <a:pathLst>
                <a:path extrusionOk="0" h="133" w="196">
                  <a:moveTo>
                    <a:pt x="183" y="78"/>
                  </a:moveTo>
                  <a:cubicBezTo>
                    <a:pt x="179" y="67"/>
                    <a:pt x="168" y="59"/>
                    <a:pt x="155" y="59"/>
                  </a:cubicBezTo>
                  <a:cubicBezTo>
                    <a:pt x="151" y="59"/>
                    <a:pt x="148" y="59"/>
                    <a:pt x="145" y="60"/>
                  </a:cubicBezTo>
                  <a:cubicBezTo>
                    <a:pt x="142" y="56"/>
                    <a:pt x="136" y="53"/>
                    <a:pt x="130" y="53"/>
                  </a:cubicBezTo>
                  <a:cubicBezTo>
                    <a:pt x="128" y="53"/>
                    <a:pt x="127" y="53"/>
                    <a:pt x="125" y="54"/>
                  </a:cubicBezTo>
                  <a:cubicBezTo>
                    <a:pt x="113" y="24"/>
                    <a:pt x="81" y="0"/>
                    <a:pt x="81" y="0"/>
                  </a:cubicBezTo>
                  <a:cubicBezTo>
                    <a:pt x="81" y="0"/>
                    <a:pt x="81" y="0"/>
                    <a:pt x="81" y="0"/>
                  </a:cubicBezTo>
                  <a:cubicBezTo>
                    <a:pt x="81" y="1"/>
                    <a:pt x="81" y="1"/>
                    <a:pt x="81" y="1"/>
                  </a:cubicBezTo>
                  <a:cubicBezTo>
                    <a:pt x="86" y="7"/>
                    <a:pt x="89" y="14"/>
                    <a:pt x="89" y="23"/>
                  </a:cubicBezTo>
                  <a:cubicBezTo>
                    <a:pt x="89" y="27"/>
                    <a:pt x="88" y="31"/>
                    <a:pt x="87" y="35"/>
                  </a:cubicBezTo>
                  <a:cubicBezTo>
                    <a:pt x="84" y="42"/>
                    <a:pt x="80" y="48"/>
                    <a:pt x="74" y="52"/>
                  </a:cubicBezTo>
                  <a:cubicBezTo>
                    <a:pt x="69" y="56"/>
                    <a:pt x="63" y="58"/>
                    <a:pt x="56" y="58"/>
                  </a:cubicBezTo>
                  <a:cubicBezTo>
                    <a:pt x="56" y="59"/>
                    <a:pt x="56" y="59"/>
                    <a:pt x="56" y="59"/>
                  </a:cubicBezTo>
                  <a:cubicBezTo>
                    <a:pt x="45" y="59"/>
                    <a:pt x="36" y="65"/>
                    <a:pt x="31" y="73"/>
                  </a:cubicBezTo>
                  <a:cubicBezTo>
                    <a:pt x="30" y="73"/>
                    <a:pt x="30" y="73"/>
                    <a:pt x="30" y="73"/>
                  </a:cubicBezTo>
                  <a:cubicBezTo>
                    <a:pt x="13" y="73"/>
                    <a:pt x="0" y="86"/>
                    <a:pt x="0" y="103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1" y="110"/>
                    <a:pt x="1" y="110"/>
                    <a:pt x="1" y="110"/>
                  </a:cubicBezTo>
                  <a:cubicBezTo>
                    <a:pt x="5" y="123"/>
                    <a:pt x="16" y="132"/>
                    <a:pt x="30" y="132"/>
                  </a:cubicBezTo>
                  <a:cubicBezTo>
                    <a:pt x="40" y="132"/>
                    <a:pt x="50" y="126"/>
                    <a:pt x="55" y="117"/>
                  </a:cubicBezTo>
                  <a:cubicBezTo>
                    <a:pt x="56" y="117"/>
                    <a:pt x="56" y="117"/>
                    <a:pt x="56" y="117"/>
                  </a:cubicBezTo>
                  <a:cubicBezTo>
                    <a:pt x="59" y="117"/>
                    <a:pt x="61" y="117"/>
                    <a:pt x="63" y="117"/>
                  </a:cubicBezTo>
                  <a:cubicBezTo>
                    <a:pt x="68" y="123"/>
                    <a:pt x="76" y="128"/>
                    <a:pt x="86" y="128"/>
                  </a:cubicBezTo>
                  <a:cubicBezTo>
                    <a:pt x="94" y="128"/>
                    <a:pt x="102" y="124"/>
                    <a:pt x="107" y="118"/>
                  </a:cubicBezTo>
                  <a:cubicBezTo>
                    <a:pt x="113" y="124"/>
                    <a:pt x="120" y="128"/>
                    <a:pt x="129" y="128"/>
                  </a:cubicBezTo>
                  <a:cubicBezTo>
                    <a:pt x="135" y="128"/>
                    <a:pt x="140" y="126"/>
                    <a:pt x="145" y="123"/>
                  </a:cubicBezTo>
                  <a:cubicBezTo>
                    <a:pt x="150" y="129"/>
                    <a:pt x="158" y="133"/>
                    <a:pt x="166" y="133"/>
                  </a:cubicBezTo>
                  <a:cubicBezTo>
                    <a:pt x="180" y="133"/>
                    <a:pt x="191" y="124"/>
                    <a:pt x="195" y="112"/>
                  </a:cubicBezTo>
                  <a:cubicBezTo>
                    <a:pt x="195" y="112"/>
                    <a:pt x="195" y="112"/>
                    <a:pt x="195" y="112"/>
                  </a:cubicBezTo>
                  <a:cubicBezTo>
                    <a:pt x="195" y="109"/>
                    <a:pt x="196" y="106"/>
                    <a:pt x="196" y="103"/>
                  </a:cubicBezTo>
                  <a:cubicBezTo>
                    <a:pt x="196" y="93"/>
                    <a:pt x="191" y="84"/>
                    <a:pt x="183" y="78"/>
                  </a:cubicBezTo>
                </a:path>
              </a:pathLst>
            </a:custGeom>
            <a:solidFill>
              <a:srgbClr val="F2E8D7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01" name="Google Shape;201;p20"/>
            <p:cNvSpPr/>
            <p:nvPr/>
          </p:nvSpPr>
          <p:spPr>
            <a:xfrm>
              <a:off x="7943850" y="1250950"/>
              <a:ext cx="76200" cy="44450"/>
            </a:xfrm>
            <a:custGeom>
              <a:rect b="b" l="l" r="r" t="t"/>
              <a:pathLst>
                <a:path extrusionOk="0" h="16" w="28">
                  <a:moveTo>
                    <a:pt x="15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4" y="6"/>
                    <a:pt x="9" y="11"/>
                    <a:pt x="13" y="16"/>
                  </a:cubicBezTo>
                  <a:cubicBezTo>
                    <a:pt x="28" y="16"/>
                    <a:pt x="28" y="16"/>
                    <a:pt x="28" y="16"/>
                  </a:cubicBezTo>
                  <a:cubicBezTo>
                    <a:pt x="23" y="11"/>
                    <a:pt x="19" y="6"/>
                    <a:pt x="15" y="0"/>
                  </a:cubicBezTo>
                </a:path>
              </a:pathLst>
            </a:custGeom>
            <a:solidFill>
              <a:srgbClr val="EFE1CC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02" name="Google Shape;202;p20"/>
            <p:cNvSpPr/>
            <p:nvPr/>
          </p:nvSpPr>
          <p:spPr>
            <a:xfrm>
              <a:off x="7815263" y="904875"/>
              <a:ext cx="92075" cy="141288"/>
            </a:xfrm>
            <a:custGeom>
              <a:rect b="b" l="l" r="r" t="t"/>
              <a:pathLst>
                <a:path extrusionOk="0" h="52" w="34">
                  <a:moveTo>
                    <a:pt x="0" y="0"/>
                  </a:moveTo>
                  <a:cubicBezTo>
                    <a:pt x="3" y="15"/>
                    <a:pt x="7" y="33"/>
                    <a:pt x="13" y="52"/>
                  </a:cubicBezTo>
                  <a:cubicBezTo>
                    <a:pt x="34" y="52"/>
                    <a:pt x="34" y="52"/>
                    <a:pt x="34" y="52"/>
                  </a:cubicBezTo>
                  <a:cubicBezTo>
                    <a:pt x="31" y="35"/>
                    <a:pt x="30" y="18"/>
                    <a:pt x="29" y="4"/>
                  </a:cubicBezTo>
                  <a:cubicBezTo>
                    <a:pt x="26" y="5"/>
                    <a:pt x="22" y="6"/>
                    <a:pt x="19" y="6"/>
                  </a:cubicBezTo>
                  <a:cubicBezTo>
                    <a:pt x="12" y="6"/>
                    <a:pt x="5" y="4"/>
                    <a:pt x="0" y="0"/>
                  </a:cubicBezTo>
                </a:path>
              </a:pathLst>
            </a:custGeom>
            <a:solidFill>
              <a:srgbClr val="F4E3C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03" name="Google Shape;203;p20"/>
            <p:cNvSpPr/>
            <p:nvPr/>
          </p:nvSpPr>
          <p:spPr>
            <a:xfrm>
              <a:off x="7850188" y="1046163"/>
              <a:ext cx="133350" cy="204788"/>
            </a:xfrm>
            <a:custGeom>
              <a:rect b="b" l="l" r="r" t="t"/>
              <a:pathLst>
                <a:path extrusionOk="0" h="75" w="49">
                  <a:moveTo>
                    <a:pt x="2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7" y="27"/>
                    <a:pt x="19" y="54"/>
                    <a:pt x="34" y="75"/>
                  </a:cubicBezTo>
                  <a:cubicBezTo>
                    <a:pt x="49" y="75"/>
                    <a:pt x="49" y="75"/>
                    <a:pt x="49" y="75"/>
                  </a:cubicBezTo>
                  <a:cubicBezTo>
                    <a:pt x="35" y="54"/>
                    <a:pt x="26" y="27"/>
                    <a:pt x="21" y="0"/>
                  </a:cubicBezTo>
                </a:path>
              </a:pathLst>
            </a:custGeom>
            <a:solidFill>
              <a:srgbClr val="D8A867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04" name="Google Shape;204;p20"/>
            <p:cNvSpPr/>
            <p:nvPr/>
          </p:nvSpPr>
          <p:spPr>
            <a:xfrm>
              <a:off x="7800975" y="800100"/>
              <a:ext cx="93663" cy="120650"/>
            </a:xfrm>
            <a:custGeom>
              <a:rect b="b" l="l" r="r" t="t"/>
              <a:pathLst>
                <a:path extrusionOk="0" h="44" w="34">
                  <a:moveTo>
                    <a:pt x="34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" y="15"/>
                    <a:pt x="5" y="38"/>
                  </a:cubicBezTo>
                  <a:cubicBezTo>
                    <a:pt x="10" y="42"/>
                    <a:pt x="17" y="44"/>
                    <a:pt x="24" y="44"/>
                  </a:cubicBezTo>
                  <a:cubicBezTo>
                    <a:pt x="27" y="44"/>
                    <a:pt x="31" y="43"/>
                    <a:pt x="34" y="42"/>
                  </a:cubicBezTo>
                  <a:cubicBezTo>
                    <a:pt x="33" y="17"/>
                    <a:pt x="34" y="0"/>
                    <a:pt x="34" y="0"/>
                  </a:cubicBezTo>
                </a:path>
              </a:pathLst>
            </a:custGeom>
            <a:solidFill>
              <a:srgbClr val="F4ECDE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05" name="Google Shape;205;p20"/>
            <p:cNvSpPr/>
            <p:nvPr/>
          </p:nvSpPr>
          <p:spPr>
            <a:xfrm>
              <a:off x="7773988" y="1401763"/>
              <a:ext cx="65088" cy="125413"/>
            </a:xfrm>
            <a:custGeom>
              <a:rect b="b" l="l" r="r" t="t"/>
              <a:pathLst>
                <a:path extrusionOk="0" h="79" w="41">
                  <a:moveTo>
                    <a:pt x="10" y="71"/>
                  </a:moveTo>
                  <a:lnTo>
                    <a:pt x="41" y="71"/>
                  </a:lnTo>
                  <a:lnTo>
                    <a:pt x="41" y="79"/>
                  </a:lnTo>
                  <a:lnTo>
                    <a:pt x="0" y="79"/>
                  </a:lnTo>
                  <a:lnTo>
                    <a:pt x="0" y="0"/>
                  </a:lnTo>
                  <a:lnTo>
                    <a:pt x="10" y="0"/>
                  </a:lnTo>
                  <a:lnTo>
                    <a:pt x="10" y="71"/>
                  </a:lnTo>
                  <a:close/>
                </a:path>
              </a:pathLst>
            </a:custGeom>
            <a:solidFill>
              <a:srgbClr val="591C0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06" name="Google Shape;206;p20"/>
            <p:cNvSpPr/>
            <p:nvPr/>
          </p:nvSpPr>
          <p:spPr>
            <a:xfrm>
              <a:off x="7847013" y="1401763"/>
              <a:ext cx="93663" cy="125413"/>
            </a:xfrm>
            <a:custGeom>
              <a:rect b="b" l="l" r="r" t="t"/>
              <a:pathLst>
                <a:path extrusionOk="0" h="79" w="59">
                  <a:moveTo>
                    <a:pt x="42" y="58"/>
                  </a:moveTo>
                  <a:lnTo>
                    <a:pt x="16" y="58"/>
                  </a:lnTo>
                  <a:lnTo>
                    <a:pt x="11" y="79"/>
                  </a:lnTo>
                  <a:lnTo>
                    <a:pt x="0" y="79"/>
                  </a:lnTo>
                  <a:lnTo>
                    <a:pt x="25" y="0"/>
                  </a:lnTo>
                  <a:lnTo>
                    <a:pt x="35" y="0"/>
                  </a:lnTo>
                  <a:lnTo>
                    <a:pt x="59" y="79"/>
                  </a:lnTo>
                  <a:lnTo>
                    <a:pt x="47" y="79"/>
                  </a:lnTo>
                  <a:lnTo>
                    <a:pt x="42" y="58"/>
                  </a:lnTo>
                  <a:close/>
                  <a:moveTo>
                    <a:pt x="19" y="50"/>
                  </a:moveTo>
                  <a:lnTo>
                    <a:pt x="40" y="50"/>
                  </a:lnTo>
                  <a:lnTo>
                    <a:pt x="30" y="15"/>
                  </a:lnTo>
                  <a:lnTo>
                    <a:pt x="30" y="15"/>
                  </a:lnTo>
                  <a:lnTo>
                    <a:pt x="19" y="50"/>
                  </a:lnTo>
                  <a:close/>
                </a:path>
              </a:pathLst>
            </a:custGeom>
            <a:solidFill>
              <a:srgbClr val="591C0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07" name="Google Shape;207;p20"/>
            <p:cNvSpPr/>
            <p:nvPr/>
          </p:nvSpPr>
          <p:spPr>
            <a:xfrm>
              <a:off x="7934325" y="1401763"/>
              <a:ext cx="79375" cy="125413"/>
            </a:xfrm>
            <a:custGeom>
              <a:rect b="b" l="l" r="r" t="t"/>
              <a:pathLst>
                <a:path extrusionOk="0" h="79" w="50">
                  <a:moveTo>
                    <a:pt x="50" y="9"/>
                  </a:moveTo>
                  <a:lnTo>
                    <a:pt x="31" y="9"/>
                  </a:lnTo>
                  <a:lnTo>
                    <a:pt x="31" y="79"/>
                  </a:lnTo>
                  <a:lnTo>
                    <a:pt x="19" y="79"/>
                  </a:lnTo>
                  <a:lnTo>
                    <a:pt x="19" y="9"/>
                  </a:lnTo>
                  <a:lnTo>
                    <a:pt x="0" y="9"/>
                  </a:lnTo>
                  <a:lnTo>
                    <a:pt x="0" y="0"/>
                  </a:lnTo>
                  <a:lnTo>
                    <a:pt x="50" y="0"/>
                  </a:lnTo>
                  <a:lnTo>
                    <a:pt x="50" y="9"/>
                  </a:lnTo>
                  <a:close/>
                </a:path>
              </a:pathLst>
            </a:custGeom>
            <a:solidFill>
              <a:srgbClr val="591C0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08" name="Google Shape;208;p20"/>
            <p:cNvSpPr/>
            <p:nvPr/>
          </p:nvSpPr>
          <p:spPr>
            <a:xfrm>
              <a:off x="8023225" y="1401763"/>
              <a:ext cx="80963" cy="125413"/>
            </a:xfrm>
            <a:custGeom>
              <a:rect b="b" l="l" r="r" t="t"/>
              <a:pathLst>
                <a:path extrusionOk="0" h="79" w="51">
                  <a:moveTo>
                    <a:pt x="51" y="9"/>
                  </a:moveTo>
                  <a:lnTo>
                    <a:pt x="30" y="9"/>
                  </a:lnTo>
                  <a:lnTo>
                    <a:pt x="30" y="79"/>
                  </a:lnTo>
                  <a:lnTo>
                    <a:pt x="20" y="79"/>
                  </a:lnTo>
                  <a:lnTo>
                    <a:pt x="20" y="9"/>
                  </a:lnTo>
                  <a:lnTo>
                    <a:pt x="0" y="9"/>
                  </a:lnTo>
                  <a:lnTo>
                    <a:pt x="0" y="0"/>
                  </a:lnTo>
                  <a:lnTo>
                    <a:pt x="51" y="0"/>
                  </a:lnTo>
                  <a:lnTo>
                    <a:pt x="51" y="9"/>
                  </a:lnTo>
                  <a:close/>
                </a:path>
              </a:pathLst>
            </a:custGeom>
            <a:solidFill>
              <a:srgbClr val="591C0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09" name="Google Shape;209;p20"/>
            <p:cNvSpPr/>
            <p:nvPr/>
          </p:nvSpPr>
          <p:spPr>
            <a:xfrm>
              <a:off x="8118475" y="1401763"/>
              <a:ext cx="69850" cy="125413"/>
            </a:xfrm>
            <a:custGeom>
              <a:rect b="b" l="l" r="r" t="t"/>
              <a:pathLst>
                <a:path extrusionOk="0" h="79" w="44">
                  <a:moveTo>
                    <a:pt x="41" y="43"/>
                  </a:moveTo>
                  <a:lnTo>
                    <a:pt x="12" y="43"/>
                  </a:lnTo>
                  <a:lnTo>
                    <a:pt x="12" y="71"/>
                  </a:lnTo>
                  <a:lnTo>
                    <a:pt x="44" y="71"/>
                  </a:lnTo>
                  <a:lnTo>
                    <a:pt x="44" y="79"/>
                  </a:lnTo>
                  <a:lnTo>
                    <a:pt x="0" y="79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9"/>
                  </a:lnTo>
                  <a:lnTo>
                    <a:pt x="12" y="9"/>
                  </a:lnTo>
                  <a:lnTo>
                    <a:pt x="12" y="34"/>
                  </a:lnTo>
                  <a:lnTo>
                    <a:pt x="41" y="34"/>
                  </a:lnTo>
                  <a:lnTo>
                    <a:pt x="41" y="43"/>
                  </a:lnTo>
                  <a:close/>
                </a:path>
              </a:pathLst>
            </a:custGeom>
            <a:solidFill>
              <a:srgbClr val="591C0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210" name="Google Shape;210;p20"/>
          <p:cNvGrpSpPr/>
          <p:nvPr/>
        </p:nvGrpSpPr>
        <p:grpSpPr>
          <a:xfrm>
            <a:off x="4545013" y="4329113"/>
            <a:ext cx="1360487" cy="939800"/>
            <a:chOff x="4545013" y="4329113"/>
            <a:chExt cx="1360487" cy="939800"/>
          </a:xfrm>
        </p:grpSpPr>
        <p:sp>
          <p:nvSpPr>
            <p:cNvPr id="211" name="Google Shape;211;p20"/>
            <p:cNvSpPr/>
            <p:nvPr/>
          </p:nvSpPr>
          <p:spPr>
            <a:xfrm>
              <a:off x="4545013" y="4416425"/>
              <a:ext cx="1322388" cy="693738"/>
            </a:xfrm>
            <a:custGeom>
              <a:rect b="b" l="l" r="r" t="t"/>
              <a:pathLst>
                <a:path extrusionOk="0" h="437" w="833">
                  <a:moveTo>
                    <a:pt x="602" y="437"/>
                  </a:moveTo>
                  <a:lnTo>
                    <a:pt x="0" y="437"/>
                  </a:lnTo>
                  <a:lnTo>
                    <a:pt x="0" y="429"/>
                  </a:lnTo>
                  <a:lnTo>
                    <a:pt x="597" y="429"/>
                  </a:lnTo>
                  <a:lnTo>
                    <a:pt x="824" y="0"/>
                  </a:lnTo>
                  <a:lnTo>
                    <a:pt x="833" y="5"/>
                  </a:lnTo>
                  <a:lnTo>
                    <a:pt x="602" y="437"/>
                  </a:lnTo>
                  <a:close/>
                </a:path>
              </a:pathLst>
            </a:custGeom>
            <a:solidFill>
              <a:srgbClr val="3D1A0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12" name="Google Shape;212;p20"/>
            <p:cNvSpPr/>
            <p:nvPr/>
          </p:nvSpPr>
          <p:spPr>
            <a:xfrm>
              <a:off x="5821363" y="4381500"/>
              <a:ext cx="79375" cy="77788"/>
            </a:xfrm>
            <a:prstGeom prst="ellipse">
              <a:avLst/>
            </a:prstGeom>
            <a:solidFill>
              <a:srgbClr val="C96835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13" name="Google Shape;213;p20"/>
            <p:cNvSpPr/>
            <p:nvPr/>
          </p:nvSpPr>
          <p:spPr>
            <a:xfrm>
              <a:off x="5813425" y="4371975"/>
              <a:ext cx="92075" cy="96838"/>
            </a:xfrm>
            <a:custGeom>
              <a:rect b="b" l="l" r="r" t="t"/>
              <a:pathLst>
                <a:path extrusionOk="0" h="35" w="34">
                  <a:moveTo>
                    <a:pt x="17" y="35"/>
                  </a:moveTo>
                  <a:cubicBezTo>
                    <a:pt x="8" y="35"/>
                    <a:pt x="0" y="27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7" y="0"/>
                    <a:pt x="34" y="8"/>
                    <a:pt x="34" y="17"/>
                  </a:cubicBezTo>
                  <a:cubicBezTo>
                    <a:pt x="34" y="27"/>
                    <a:pt x="27" y="35"/>
                    <a:pt x="17" y="35"/>
                  </a:cubicBezTo>
                  <a:close/>
                  <a:moveTo>
                    <a:pt x="17" y="6"/>
                  </a:moveTo>
                  <a:cubicBezTo>
                    <a:pt x="11" y="6"/>
                    <a:pt x="5" y="11"/>
                    <a:pt x="5" y="17"/>
                  </a:cubicBezTo>
                  <a:cubicBezTo>
                    <a:pt x="5" y="24"/>
                    <a:pt x="11" y="29"/>
                    <a:pt x="17" y="29"/>
                  </a:cubicBezTo>
                  <a:cubicBezTo>
                    <a:pt x="24" y="29"/>
                    <a:pt x="29" y="24"/>
                    <a:pt x="29" y="17"/>
                  </a:cubicBezTo>
                  <a:cubicBezTo>
                    <a:pt x="29" y="11"/>
                    <a:pt x="24" y="6"/>
                    <a:pt x="17" y="6"/>
                  </a:cubicBezTo>
                  <a:close/>
                </a:path>
              </a:pathLst>
            </a:custGeom>
            <a:solidFill>
              <a:srgbClr val="3D1A0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14" name="Google Shape;214;p20"/>
            <p:cNvSpPr/>
            <p:nvPr/>
          </p:nvSpPr>
          <p:spPr>
            <a:xfrm>
              <a:off x="4627563" y="4597400"/>
              <a:ext cx="349250" cy="439738"/>
            </a:xfrm>
            <a:custGeom>
              <a:rect b="b" l="l" r="r" t="t"/>
              <a:pathLst>
                <a:path extrusionOk="0" h="161" w="128">
                  <a:moveTo>
                    <a:pt x="118" y="161"/>
                  </a:moveTo>
                  <a:cubicBezTo>
                    <a:pt x="116" y="161"/>
                    <a:pt x="114" y="160"/>
                    <a:pt x="112" y="159"/>
                  </a:cubicBezTo>
                  <a:cubicBezTo>
                    <a:pt x="50" y="112"/>
                    <a:pt x="14" y="78"/>
                    <a:pt x="6" y="57"/>
                  </a:cubicBezTo>
                  <a:cubicBezTo>
                    <a:pt x="0" y="43"/>
                    <a:pt x="1" y="25"/>
                    <a:pt x="9" y="14"/>
                  </a:cubicBezTo>
                  <a:cubicBezTo>
                    <a:pt x="15" y="5"/>
                    <a:pt x="24" y="0"/>
                    <a:pt x="35" y="0"/>
                  </a:cubicBezTo>
                  <a:cubicBezTo>
                    <a:pt x="62" y="0"/>
                    <a:pt x="75" y="10"/>
                    <a:pt x="76" y="11"/>
                  </a:cubicBezTo>
                  <a:cubicBezTo>
                    <a:pt x="80" y="15"/>
                    <a:pt x="80" y="20"/>
                    <a:pt x="77" y="24"/>
                  </a:cubicBezTo>
                  <a:cubicBezTo>
                    <a:pt x="74" y="28"/>
                    <a:pt x="68" y="28"/>
                    <a:pt x="65" y="25"/>
                  </a:cubicBezTo>
                  <a:cubicBezTo>
                    <a:pt x="64" y="25"/>
                    <a:pt x="55" y="18"/>
                    <a:pt x="35" y="18"/>
                  </a:cubicBezTo>
                  <a:cubicBezTo>
                    <a:pt x="30" y="18"/>
                    <a:pt x="26" y="19"/>
                    <a:pt x="24" y="23"/>
                  </a:cubicBezTo>
                  <a:cubicBezTo>
                    <a:pt x="19" y="30"/>
                    <a:pt x="19" y="42"/>
                    <a:pt x="22" y="50"/>
                  </a:cubicBezTo>
                  <a:cubicBezTo>
                    <a:pt x="26" y="60"/>
                    <a:pt x="45" y="86"/>
                    <a:pt x="123" y="145"/>
                  </a:cubicBezTo>
                  <a:cubicBezTo>
                    <a:pt x="127" y="148"/>
                    <a:pt x="128" y="153"/>
                    <a:pt x="125" y="157"/>
                  </a:cubicBezTo>
                  <a:cubicBezTo>
                    <a:pt x="123" y="160"/>
                    <a:pt x="120" y="161"/>
                    <a:pt x="118" y="161"/>
                  </a:cubicBezTo>
                </a:path>
              </a:pathLst>
            </a:custGeom>
            <a:solidFill>
              <a:srgbClr val="EBDBC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15" name="Google Shape;215;p20"/>
            <p:cNvSpPr/>
            <p:nvPr/>
          </p:nvSpPr>
          <p:spPr>
            <a:xfrm>
              <a:off x="4783138" y="4568825"/>
              <a:ext cx="628650" cy="492125"/>
            </a:xfrm>
            <a:custGeom>
              <a:rect b="b" l="l" r="r" t="t"/>
              <a:pathLst>
                <a:path extrusionOk="0" h="180" w="230">
                  <a:moveTo>
                    <a:pt x="115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1" y="126"/>
                    <a:pt x="66" y="180"/>
                  </a:cubicBezTo>
                  <a:cubicBezTo>
                    <a:pt x="115" y="180"/>
                    <a:pt x="115" y="180"/>
                    <a:pt x="115" y="180"/>
                  </a:cubicBezTo>
                  <a:cubicBezTo>
                    <a:pt x="164" y="180"/>
                    <a:pt x="164" y="180"/>
                    <a:pt x="164" y="180"/>
                  </a:cubicBezTo>
                  <a:cubicBezTo>
                    <a:pt x="219" y="126"/>
                    <a:pt x="230" y="0"/>
                    <a:pt x="230" y="0"/>
                  </a:cubicBezTo>
                  <a:cubicBezTo>
                    <a:pt x="115" y="0"/>
                    <a:pt x="115" y="0"/>
                    <a:pt x="115" y="0"/>
                  </a:cubicBezTo>
                </a:path>
              </a:pathLst>
            </a:custGeom>
            <a:solidFill>
              <a:srgbClr val="EBDBC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16" name="Google Shape;216;p20"/>
            <p:cNvSpPr/>
            <p:nvPr/>
          </p:nvSpPr>
          <p:spPr>
            <a:xfrm>
              <a:off x="4829175" y="4610100"/>
              <a:ext cx="534988" cy="409575"/>
            </a:xfrm>
            <a:custGeom>
              <a:rect b="b" l="l" r="r" t="t"/>
              <a:pathLst>
                <a:path extrusionOk="0" h="150" w="196">
                  <a:moveTo>
                    <a:pt x="196" y="0"/>
                  </a:moveTo>
                  <a:cubicBezTo>
                    <a:pt x="194" y="13"/>
                    <a:pt x="190" y="34"/>
                    <a:pt x="184" y="57"/>
                  </a:cubicBezTo>
                  <a:cubicBezTo>
                    <a:pt x="176" y="90"/>
                    <a:pt x="162" y="126"/>
                    <a:pt x="141" y="150"/>
                  </a:cubicBezTo>
                  <a:cubicBezTo>
                    <a:pt x="55" y="150"/>
                    <a:pt x="55" y="150"/>
                    <a:pt x="55" y="150"/>
                  </a:cubicBezTo>
                  <a:cubicBezTo>
                    <a:pt x="34" y="126"/>
                    <a:pt x="20" y="90"/>
                    <a:pt x="11" y="57"/>
                  </a:cubicBezTo>
                  <a:cubicBezTo>
                    <a:pt x="5" y="34"/>
                    <a:pt x="2" y="13"/>
                    <a:pt x="0" y="0"/>
                  </a:cubicBezTo>
                  <a:cubicBezTo>
                    <a:pt x="196" y="0"/>
                    <a:pt x="196" y="0"/>
                    <a:pt x="196" y="0"/>
                  </a:cubicBezTo>
                </a:path>
              </a:pathLst>
            </a:custGeom>
            <a:solidFill>
              <a:srgbClr val="75422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17" name="Google Shape;217;p20"/>
            <p:cNvSpPr/>
            <p:nvPr/>
          </p:nvSpPr>
          <p:spPr>
            <a:xfrm>
              <a:off x="4829175" y="4610100"/>
              <a:ext cx="534988" cy="155575"/>
            </a:xfrm>
            <a:custGeom>
              <a:rect b="b" l="l" r="r" t="t"/>
              <a:pathLst>
                <a:path extrusionOk="0" h="57" w="196">
                  <a:moveTo>
                    <a:pt x="196" y="0"/>
                  </a:moveTo>
                  <a:cubicBezTo>
                    <a:pt x="194" y="13"/>
                    <a:pt x="190" y="34"/>
                    <a:pt x="184" y="57"/>
                  </a:cubicBezTo>
                  <a:cubicBezTo>
                    <a:pt x="11" y="57"/>
                    <a:pt x="11" y="57"/>
                    <a:pt x="11" y="57"/>
                  </a:cubicBezTo>
                  <a:cubicBezTo>
                    <a:pt x="5" y="34"/>
                    <a:pt x="2" y="13"/>
                    <a:pt x="0" y="0"/>
                  </a:cubicBezTo>
                  <a:cubicBezTo>
                    <a:pt x="196" y="0"/>
                    <a:pt x="196" y="0"/>
                    <a:pt x="196" y="0"/>
                  </a:cubicBezTo>
                </a:path>
              </a:pathLst>
            </a:custGeom>
            <a:solidFill>
              <a:srgbClr val="CBA57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18" name="Google Shape;218;p20"/>
            <p:cNvSpPr/>
            <p:nvPr/>
          </p:nvSpPr>
          <p:spPr>
            <a:xfrm>
              <a:off x="5159375" y="4765675"/>
              <a:ext cx="147638" cy="254000"/>
            </a:xfrm>
            <a:custGeom>
              <a:rect b="b" l="l" r="r" t="t"/>
              <a:pathLst>
                <a:path extrusionOk="0" h="93" w="54">
                  <a:moveTo>
                    <a:pt x="54" y="0"/>
                  </a:moveTo>
                  <a:cubicBezTo>
                    <a:pt x="30" y="0"/>
                    <a:pt x="30" y="0"/>
                    <a:pt x="30" y="0"/>
                  </a:cubicBezTo>
                  <a:cubicBezTo>
                    <a:pt x="26" y="31"/>
                    <a:pt x="18" y="67"/>
                    <a:pt x="0" y="93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34" y="67"/>
                    <a:pt x="46" y="31"/>
                    <a:pt x="54" y="0"/>
                  </a:cubicBezTo>
                </a:path>
              </a:pathLst>
            </a:custGeom>
            <a:solidFill>
              <a:srgbClr val="693B27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19" name="Google Shape;219;p20"/>
            <p:cNvSpPr/>
            <p:nvPr/>
          </p:nvSpPr>
          <p:spPr>
            <a:xfrm>
              <a:off x="5241925" y="4675188"/>
              <a:ext cx="84138" cy="90488"/>
            </a:xfrm>
            <a:custGeom>
              <a:rect b="b" l="l" r="r" t="t"/>
              <a:pathLst>
                <a:path extrusionOk="0" h="33" w="31">
                  <a:moveTo>
                    <a:pt x="31" y="0"/>
                  </a:moveTo>
                  <a:cubicBezTo>
                    <a:pt x="27" y="3"/>
                    <a:pt x="21" y="5"/>
                    <a:pt x="15" y="5"/>
                  </a:cubicBezTo>
                  <a:cubicBezTo>
                    <a:pt x="11" y="5"/>
                    <a:pt x="7" y="4"/>
                    <a:pt x="3" y="2"/>
                  </a:cubicBezTo>
                  <a:cubicBezTo>
                    <a:pt x="2" y="12"/>
                    <a:pt x="2" y="22"/>
                    <a:pt x="0" y="33"/>
                  </a:cubicBezTo>
                  <a:cubicBezTo>
                    <a:pt x="24" y="33"/>
                    <a:pt x="24" y="33"/>
                    <a:pt x="24" y="33"/>
                  </a:cubicBezTo>
                  <a:cubicBezTo>
                    <a:pt x="27" y="21"/>
                    <a:pt x="30" y="10"/>
                    <a:pt x="31" y="0"/>
                  </a:cubicBezTo>
                </a:path>
              </a:pathLst>
            </a:custGeom>
            <a:solidFill>
              <a:srgbClr val="B6946C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0" name="Google Shape;220;p20"/>
            <p:cNvSpPr/>
            <p:nvPr/>
          </p:nvSpPr>
          <p:spPr>
            <a:xfrm>
              <a:off x="4829175" y="4329113"/>
              <a:ext cx="534988" cy="360363"/>
            </a:xfrm>
            <a:custGeom>
              <a:rect b="b" l="l" r="r" t="t"/>
              <a:pathLst>
                <a:path extrusionOk="0" h="132" w="196">
                  <a:moveTo>
                    <a:pt x="182" y="78"/>
                  </a:moveTo>
                  <a:cubicBezTo>
                    <a:pt x="178" y="66"/>
                    <a:pt x="168" y="58"/>
                    <a:pt x="155" y="58"/>
                  </a:cubicBezTo>
                  <a:cubicBezTo>
                    <a:pt x="151" y="58"/>
                    <a:pt x="148" y="59"/>
                    <a:pt x="145" y="60"/>
                  </a:cubicBezTo>
                  <a:cubicBezTo>
                    <a:pt x="142" y="55"/>
                    <a:pt x="136" y="52"/>
                    <a:pt x="130" y="52"/>
                  </a:cubicBezTo>
                  <a:cubicBezTo>
                    <a:pt x="128" y="52"/>
                    <a:pt x="126" y="53"/>
                    <a:pt x="125" y="53"/>
                  </a:cubicBezTo>
                  <a:cubicBezTo>
                    <a:pt x="113" y="23"/>
                    <a:pt x="81" y="0"/>
                    <a:pt x="81" y="0"/>
                  </a:cubicBezTo>
                  <a:cubicBezTo>
                    <a:pt x="81" y="0"/>
                    <a:pt x="81" y="0"/>
                    <a:pt x="81" y="0"/>
                  </a:cubicBezTo>
                  <a:cubicBezTo>
                    <a:pt x="81" y="0"/>
                    <a:pt x="81" y="0"/>
                    <a:pt x="81" y="0"/>
                  </a:cubicBezTo>
                  <a:cubicBezTo>
                    <a:pt x="86" y="6"/>
                    <a:pt x="89" y="14"/>
                    <a:pt x="89" y="23"/>
                  </a:cubicBezTo>
                  <a:cubicBezTo>
                    <a:pt x="89" y="27"/>
                    <a:pt x="88" y="31"/>
                    <a:pt x="87" y="35"/>
                  </a:cubicBezTo>
                  <a:cubicBezTo>
                    <a:pt x="84" y="41"/>
                    <a:pt x="80" y="47"/>
                    <a:pt x="74" y="51"/>
                  </a:cubicBezTo>
                  <a:cubicBezTo>
                    <a:pt x="69" y="55"/>
                    <a:pt x="63" y="58"/>
                    <a:pt x="56" y="58"/>
                  </a:cubicBezTo>
                  <a:cubicBezTo>
                    <a:pt x="56" y="58"/>
                    <a:pt x="56" y="58"/>
                    <a:pt x="56" y="58"/>
                  </a:cubicBezTo>
                  <a:cubicBezTo>
                    <a:pt x="45" y="58"/>
                    <a:pt x="36" y="64"/>
                    <a:pt x="31" y="73"/>
                  </a:cubicBezTo>
                  <a:cubicBezTo>
                    <a:pt x="30" y="73"/>
                    <a:pt x="30" y="73"/>
                    <a:pt x="30" y="73"/>
                  </a:cubicBezTo>
                  <a:cubicBezTo>
                    <a:pt x="13" y="73"/>
                    <a:pt x="0" y="86"/>
                    <a:pt x="0" y="102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1" y="110"/>
                    <a:pt x="1" y="110"/>
                    <a:pt x="1" y="110"/>
                  </a:cubicBezTo>
                  <a:cubicBezTo>
                    <a:pt x="5" y="122"/>
                    <a:pt x="16" y="132"/>
                    <a:pt x="30" y="132"/>
                  </a:cubicBezTo>
                  <a:cubicBezTo>
                    <a:pt x="40" y="132"/>
                    <a:pt x="50" y="126"/>
                    <a:pt x="55" y="117"/>
                  </a:cubicBezTo>
                  <a:cubicBezTo>
                    <a:pt x="55" y="117"/>
                    <a:pt x="56" y="117"/>
                    <a:pt x="56" y="117"/>
                  </a:cubicBezTo>
                  <a:cubicBezTo>
                    <a:pt x="58" y="117"/>
                    <a:pt x="61" y="117"/>
                    <a:pt x="63" y="116"/>
                  </a:cubicBezTo>
                  <a:cubicBezTo>
                    <a:pt x="68" y="123"/>
                    <a:pt x="76" y="127"/>
                    <a:pt x="86" y="127"/>
                  </a:cubicBezTo>
                  <a:cubicBezTo>
                    <a:pt x="94" y="127"/>
                    <a:pt x="102" y="124"/>
                    <a:pt x="107" y="118"/>
                  </a:cubicBezTo>
                  <a:cubicBezTo>
                    <a:pt x="113" y="124"/>
                    <a:pt x="120" y="127"/>
                    <a:pt x="129" y="127"/>
                  </a:cubicBezTo>
                  <a:cubicBezTo>
                    <a:pt x="135" y="127"/>
                    <a:pt x="140" y="126"/>
                    <a:pt x="145" y="123"/>
                  </a:cubicBezTo>
                  <a:cubicBezTo>
                    <a:pt x="150" y="128"/>
                    <a:pt x="158" y="132"/>
                    <a:pt x="166" y="132"/>
                  </a:cubicBezTo>
                  <a:cubicBezTo>
                    <a:pt x="180" y="132"/>
                    <a:pt x="191" y="123"/>
                    <a:pt x="195" y="111"/>
                  </a:cubicBezTo>
                  <a:cubicBezTo>
                    <a:pt x="195" y="111"/>
                    <a:pt x="195" y="111"/>
                    <a:pt x="195" y="111"/>
                  </a:cubicBezTo>
                  <a:cubicBezTo>
                    <a:pt x="195" y="108"/>
                    <a:pt x="195" y="105"/>
                    <a:pt x="196" y="103"/>
                  </a:cubicBezTo>
                  <a:cubicBezTo>
                    <a:pt x="196" y="92"/>
                    <a:pt x="190" y="83"/>
                    <a:pt x="182" y="78"/>
                  </a:cubicBezTo>
                </a:path>
              </a:pathLst>
            </a:custGeom>
            <a:solidFill>
              <a:srgbClr val="F2E8D7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1" name="Google Shape;221;p20"/>
            <p:cNvSpPr/>
            <p:nvPr/>
          </p:nvSpPr>
          <p:spPr>
            <a:xfrm>
              <a:off x="4987925" y="5019675"/>
              <a:ext cx="76200" cy="41275"/>
            </a:xfrm>
            <a:custGeom>
              <a:rect b="b" l="l" r="r" t="t"/>
              <a:pathLst>
                <a:path extrusionOk="0" h="15" w="28">
                  <a:moveTo>
                    <a:pt x="15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4" y="5"/>
                    <a:pt x="9" y="11"/>
                    <a:pt x="13" y="15"/>
                  </a:cubicBezTo>
                  <a:cubicBezTo>
                    <a:pt x="28" y="15"/>
                    <a:pt x="28" y="15"/>
                    <a:pt x="28" y="15"/>
                  </a:cubicBezTo>
                  <a:cubicBezTo>
                    <a:pt x="23" y="11"/>
                    <a:pt x="19" y="5"/>
                    <a:pt x="15" y="0"/>
                  </a:cubicBezTo>
                </a:path>
              </a:pathLst>
            </a:custGeom>
            <a:solidFill>
              <a:srgbClr val="EFE1CC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2" name="Google Shape;222;p20"/>
            <p:cNvSpPr/>
            <p:nvPr/>
          </p:nvSpPr>
          <p:spPr>
            <a:xfrm>
              <a:off x="4881563" y="4765675"/>
              <a:ext cx="147638" cy="254000"/>
            </a:xfrm>
            <a:custGeom>
              <a:rect b="b" l="l" r="r" t="t"/>
              <a:pathLst>
                <a:path extrusionOk="0" h="93" w="54">
                  <a:moveTo>
                    <a:pt x="24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7" y="31"/>
                    <a:pt x="20" y="67"/>
                    <a:pt x="39" y="93"/>
                  </a:cubicBezTo>
                  <a:cubicBezTo>
                    <a:pt x="54" y="93"/>
                    <a:pt x="54" y="93"/>
                    <a:pt x="54" y="93"/>
                  </a:cubicBezTo>
                  <a:cubicBezTo>
                    <a:pt x="36" y="67"/>
                    <a:pt x="27" y="31"/>
                    <a:pt x="24" y="0"/>
                  </a:cubicBezTo>
                </a:path>
              </a:pathLst>
            </a:custGeom>
            <a:solidFill>
              <a:srgbClr val="8E645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3" name="Google Shape;223;p20"/>
            <p:cNvSpPr/>
            <p:nvPr/>
          </p:nvSpPr>
          <p:spPr>
            <a:xfrm>
              <a:off x="4859338" y="4670425"/>
              <a:ext cx="87313" cy="95250"/>
            </a:xfrm>
            <a:custGeom>
              <a:rect b="b" l="l" r="r" t="t"/>
              <a:pathLst>
                <a:path extrusionOk="0" h="35" w="32">
                  <a:moveTo>
                    <a:pt x="0" y="0"/>
                  </a:moveTo>
                  <a:cubicBezTo>
                    <a:pt x="2" y="10"/>
                    <a:pt x="4" y="22"/>
                    <a:pt x="8" y="35"/>
                  </a:cubicBezTo>
                  <a:cubicBezTo>
                    <a:pt x="32" y="35"/>
                    <a:pt x="32" y="35"/>
                    <a:pt x="32" y="35"/>
                  </a:cubicBezTo>
                  <a:cubicBezTo>
                    <a:pt x="30" y="24"/>
                    <a:pt x="29" y="14"/>
                    <a:pt x="29" y="5"/>
                  </a:cubicBezTo>
                  <a:cubicBezTo>
                    <a:pt x="26" y="6"/>
                    <a:pt x="22" y="7"/>
                    <a:pt x="19" y="7"/>
                  </a:cubicBezTo>
                  <a:cubicBezTo>
                    <a:pt x="12" y="7"/>
                    <a:pt x="5" y="4"/>
                    <a:pt x="0" y="0"/>
                  </a:cubicBezTo>
                </a:path>
              </a:pathLst>
            </a:custGeom>
            <a:solidFill>
              <a:srgbClr val="D4B59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4" name="Google Shape;224;p20"/>
            <p:cNvSpPr/>
            <p:nvPr/>
          </p:nvSpPr>
          <p:spPr>
            <a:xfrm>
              <a:off x="4846638" y="4568825"/>
              <a:ext cx="92075" cy="120650"/>
            </a:xfrm>
            <a:custGeom>
              <a:rect b="b" l="l" r="r" t="t"/>
              <a:pathLst>
                <a:path extrusionOk="0" h="44" w="34">
                  <a:moveTo>
                    <a:pt x="34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" y="15"/>
                    <a:pt x="5" y="37"/>
                  </a:cubicBezTo>
                  <a:cubicBezTo>
                    <a:pt x="10" y="41"/>
                    <a:pt x="17" y="44"/>
                    <a:pt x="24" y="44"/>
                  </a:cubicBezTo>
                  <a:cubicBezTo>
                    <a:pt x="27" y="44"/>
                    <a:pt x="31" y="43"/>
                    <a:pt x="34" y="42"/>
                  </a:cubicBezTo>
                  <a:cubicBezTo>
                    <a:pt x="33" y="17"/>
                    <a:pt x="34" y="0"/>
                    <a:pt x="34" y="0"/>
                  </a:cubicBezTo>
                </a:path>
              </a:pathLst>
            </a:custGeom>
            <a:solidFill>
              <a:srgbClr val="F4ECDE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5" name="Google Shape;225;p20"/>
            <p:cNvSpPr/>
            <p:nvPr/>
          </p:nvSpPr>
          <p:spPr>
            <a:xfrm>
              <a:off x="4570413" y="5137150"/>
              <a:ext cx="76200" cy="131763"/>
            </a:xfrm>
            <a:custGeom>
              <a:rect b="b" l="l" r="r" t="t"/>
              <a:pathLst>
                <a:path extrusionOk="0" h="48" w="28">
                  <a:moveTo>
                    <a:pt x="28" y="33"/>
                  </a:moveTo>
                  <a:cubicBezTo>
                    <a:pt x="28" y="33"/>
                    <a:pt x="28" y="33"/>
                    <a:pt x="28" y="33"/>
                  </a:cubicBezTo>
                  <a:cubicBezTo>
                    <a:pt x="28" y="38"/>
                    <a:pt x="27" y="41"/>
                    <a:pt x="25" y="44"/>
                  </a:cubicBezTo>
                  <a:cubicBezTo>
                    <a:pt x="22" y="46"/>
                    <a:pt x="19" y="48"/>
                    <a:pt x="15" y="48"/>
                  </a:cubicBezTo>
                  <a:cubicBezTo>
                    <a:pt x="10" y="48"/>
                    <a:pt x="7" y="46"/>
                    <a:pt x="4" y="43"/>
                  </a:cubicBezTo>
                  <a:cubicBezTo>
                    <a:pt x="1" y="40"/>
                    <a:pt x="0" y="36"/>
                    <a:pt x="0" y="30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0" y="12"/>
                    <a:pt x="1" y="8"/>
                    <a:pt x="4" y="5"/>
                  </a:cubicBezTo>
                  <a:cubicBezTo>
                    <a:pt x="6" y="2"/>
                    <a:pt x="10" y="0"/>
                    <a:pt x="14" y="0"/>
                  </a:cubicBezTo>
                  <a:cubicBezTo>
                    <a:pt x="19" y="0"/>
                    <a:pt x="22" y="2"/>
                    <a:pt x="25" y="4"/>
                  </a:cubicBezTo>
                  <a:cubicBezTo>
                    <a:pt x="27" y="7"/>
                    <a:pt x="28" y="10"/>
                    <a:pt x="28" y="15"/>
                  </a:cubicBezTo>
                  <a:cubicBezTo>
                    <a:pt x="28" y="15"/>
                    <a:pt x="28" y="15"/>
                    <a:pt x="28" y="15"/>
                  </a:cubicBezTo>
                  <a:cubicBezTo>
                    <a:pt x="22" y="15"/>
                    <a:pt x="22" y="15"/>
                    <a:pt x="22" y="15"/>
                  </a:cubicBezTo>
                  <a:cubicBezTo>
                    <a:pt x="22" y="12"/>
                    <a:pt x="22" y="9"/>
                    <a:pt x="20" y="8"/>
                  </a:cubicBezTo>
                  <a:cubicBezTo>
                    <a:pt x="19" y="6"/>
                    <a:pt x="17" y="5"/>
                    <a:pt x="14" y="5"/>
                  </a:cubicBezTo>
                  <a:cubicBezTo>
                    <a:pt x="12" y="5"/>
                    <a:pt x="10" y="6"/>
                    <a:pt x="8" y="8"/>
                  </a:cubicBezTo>
                  <a:cubicBezTo>
                    <a:pt x="7" y="11"/>
                    <a:pt x="6" y="14"/>
                    <a:pt x="6" y="18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4"/>
                    <a:pt x="7" y="37"/>
                    <a:pt x="8" y="40"/>
                  </a:cubicBezTo>
                  <a:cubicBezTo>
                    <a:pt x="10" y="42"/>
                    <a:pt x="12" y="43"/>
                    <a:pt x="15" y="43"/>
                  </a:cubicBezTo>
                  <a:cubicBezTo>
                    <a:pt x="17" y="43"/>
                    <a:pt x="19" y="42"/>
                    <a:pt x="20" y="40"/>
                  </a:cubicBezTo>
                  <a:cubicBezTo>
                    <a:pt x="22" y="39"/>
                    <a:pt x="22" y="36"/>
                    <a:pt x="22" y="33"/>
                  </a:cubicBezTo>
                  <a:lnTo>
                    <a:pt x="28" y="33"/>
                  </a:lnTo>
                  <a:close/>
                </a:path>
              </a:pathLst>
            </a:custGeom>
            <a:solidFill>
              <a:srgbClr val="591C0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6" name="Google Shape;226;p20"/>
            <p:cNvSpPr/>
            <p:nvPr/>
          </p:nvSpPr>
          <p:spPr>
            <a:xfrm>
              <a:off x="4657725" y="5140325"/>
              <a:ext cx="92075" cy="125413"/>
            </a:xfrm>
            <a:custGeom>
              <a:rect b="b" l="l" r="r" t="t"/>
              <a:pathLst>
                <a:path extrusionOk="0" h="79" w="58">
                  <a:moveTo>
                    <a:pt x="41" y="59"/>
                  </a:moveTo>
                  <a:lnTo>
                    <a:pt x="17" y="59"/>
                  </a:lnTo>
                  <a:lnTo>
                    <a:pt x="10" y="79"/>
                  </a:lnTo>
                  <a:lnTo>
                    <a:pt x="0" y="79"/>
                  </a:lnTo>
                  <a:lnTo>
                    <a:pt x="24" y="0"/>
                  </a:lnTo>
                  <a:lnTo>
                    <a:pt x="34" y="0"/>
                  </a:lnTo>
                  <a:lnTo>
                    <a:pt x="58" y="79"/>
                  </a:lnTo>
                  <a:lnTo>
                    <a:pt x="48" y="79"/>
                  </a:lnTo>
                  <a:lnTo>
                    <a:pt x="41" y="59"/>
                  </a:lnTo>
                  <a:close/>
                  <a:moveTo>
                    <a:pt x="19" y="50"/>
                  </a:moveTo>
                  <a:lnTo>
                    <a:pt x="39" y="50"/>
                  </a:lnTo>
                  <a:lnTo>
                    <a:pt x="29" y="16"/>
                  </a:lnTo>
                  <a:lnTo>
                    <a:pt x="29" y="16"/>
                  </a:lnTo>
                  <a:lnTo>
                    <a:pt x="19" y="50"/>
                  </a:lnTo>
                  <a:close/>
                </a:path>
              </a:pathLst>
            </a:custGeom>
            <a:solidFill>
              <a:srgbClr val="591C0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7" name="Google Shape;227;p20"/>
            <p:cNvSpPr/>
            <p:nvPr/>
          </p:nvSpPr>
          <p:spPr>
            <a:xfrm>
              <a:off x="4764088" y="5140325"/>
              <a:ext cx="79375" cy="125413"/>
            </a:xfrm>
            <a:custGeom>
              <a:rect b="b" l="l" r="r" t="t"/>
              <a:pathLst>
                <a:path extrusionOk="0" h="46" w="29">
                  <a:moveTo>
                    <a:pt x="7" y="28"/>
                  </a:moveTo>
                  <a:cubicBezTo>
                    <a:pt x="7" y="46"/>
                    <a:pt x="7" y="46"/>
                    <a:pt x="7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5" y="0"/>
                    <a:pt x="15" y="0"/>
                    <a:pt x="15" y="0"/>
                  </a:cubicBezTo>
                  <a:cubicBezTo>
                    <a:pt x="19" y="0"/>
                    <a:pt x="23" y="1"/>
                    <a:pt x="25" y="4"/>
                  </a:cubicBezTo>
                  <a:cubicBezTo>
                    <a:pt x="28" y="6"/>
                    <a:pt x="29" y="10"/>
                    <a:pt x="29" y="14"/>
                  </a:cubicBezTo>
                  <a:cubicBezTo>
                    <a:pt x="29" y="18"/>
                    <a:pt x="28" y="21"/>
                    <a:pt x="25" y="24"/>
                  </a:cubicBezTo>
                  <a:cubicBezTo>
                    <a:pt x="23" y="27"/>
                    <a:pt x="19" y="28"/>
                    <a:pt x="15" y="28"/>
                  </a:cubicBezTo>
                  <a:lnTo>
                    <a:pt x="7" y="28"/>
                  </a:lnTo>
                  <a:close/>
                  <a:moveTo>
                    <a:pt x="7" y="23"/>
                  </a:moveTo>
                  <a:cubicBezTo>
                    <a:pt x="15" y="23"/>
                    <a:pt x="15" y="23"/>
                    <a:pt x="15" y="23"/>
                  </a:cubicBezTo>
                  <a:cubicBezTo>
                    <a:pt x="18" y="23"/>
                    <a:pt x="19" y="22"/>
                    <a:pt x="21" y="20"/>
                  </a:cubicBezTo>
                  <a:cubicBezTo>
                    <a:pt x="22" y="19"/>
                    <a:pt x="22" y="17"/>
                    <a:pt x="22" y="14"/>
                  </a:cubicBezTo>
                  <a:cubicBezTo>
                    <a:pt x="22" y="11"/>
                    <a:pt x="22" y="9"/>
                    <a:pt x="21" y="8"/>
                  </a:cubicBezTo>
                  <a:cubicBezTo>
                    <a:pt x="19" y="6"/>
                    <a:pt x="18" y="5"/>
                    <a:pt x="15" y="5"/>
                  </a:cubicBezTo>
                  <a:cubicBezTo>
                    <a:pt x="7" y="5"/>
                    <a:pt x="7" y="5"/>
                    <a:pt x="7" y="5"/>
                  </a:cubicBezTo>
                  <a:lnTo>
                    <a:pt x="7" y="23"/>
                  </a:lnTo>
                  <a:close/>
                </a:path>
              </a:pathLst>
            </a:custGeom>
            <a:solidFill>
              <a:srgbClr val="591C0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8" name="Google Shape;228;p20"/>
            <p:cNvSpPr/>
            <p:nvPr/>
          </p:nvSpPr>
          <p:spPr>
            <a:xfrm>
              <a:off x="4862513" y="5140325"/>
              <a:ext cx="76200" cy="125413"/>
            </a:xfrm>
            <a:custGeom>
              <a:rect b="b" l="l" r="r" t="t"/>
              <a:pathLst>
                <a:path extrusionOk="0" h="46" w="28">
                  <a:moveTo>
                    <a:pt x="6" y="28"/>
                  </a:moveTo>
                  <a:cubicBezTo>
                    <a:pt x="6" y="46"/>
                    <a:pt x="6" y="46"/>
                    <a:pt x="6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5" y="0"/>
                    <a:pt x="15" y="0"/>
                    <a:pt x="15" y="0"/>
                  </a:cubicBezTo>
                  <a:cubicBezTo>
                    <a:pt x="19" y="0"/>
                    <a:pt x="22" y="1"/>
                    <a:pt x="25" y="4"/>
                  </a:cubicBezTo>
                  <a:cubicBezTo>
                    <a:pt x="27" y="6"/>
                    <a:pt x="28" y="10"/>
                    <a:pt x="28" y="14"/>
                  </a:cubicBezTo>
                  <a:cubicBezTo>
                    <a:pt x="28" y="18"/>
                    <a:pt x="27" y="21"/>
                    <a:pt x="25" y="24"/>
                  </a:cubicBezTo>
                  <a:cubicBezTo>
                    <a:pt x="22" y="27"/>
                    <a:pt x="19" y="28"/>
                    <a:pt x="15" y="28"/>
                  </a:cubicBezTo>
                  <a:lnTo>
                    <a:pt x="6" y="28"/>
                  </a:lnTo>
                  <a:close/>
                  <a:moveTo>
                    <a:pt x="6" y="23"/>
                  </a:moveTo>
                  <a:cubicBezTo>
                    <a:pt x="15" y="23"/>
                    <a:pt x="15" y="23"/>
                    <a:pt x="15" y="23"/>
                  </a:cubicBezTo>
                  <a:cubicBezTo>
                    <a:pt x="17" y="23"/>
                    <a:pt x="19" y="22"/>
                    <a:pt x="20" y="20"/>
                  </a:cubicBezTo>
                  <a:cubicBezTo>
                    <a:pt x="21" y="19"/>
                    <a:pt x="22" y="17"/>
                    <a:pt x="22" y="14"/>
                  </a:cubicBezTo>
                  <a:cubicBezTo>
                    <a:pt x="22" y="11"/>
                    <a:pt x="21" y="9"/>
                    <a:pt x="20" y="8"/>
                  </a:cubicBezTo>
                  <a:cubicBezTo>
                    <a:pt x="19" y="6"/>
                    <a:pt x="17" y="5"/>
                    <a:pt x="15" y="5"/>
                  </a:cubicBezTo>
                  <a:cubicBezTo>
                    <a:pt x="6" y="5"/>
                    <a:pt x="6" y="5"/>
                    <a:pt x="6" y="5"/>
                  </a:cubicBezTo>
                  <a:lnTo>
                    <a:pt x="6" y="23"/>
                  </a:lnTo>
                  <a:close/>
                </a:path>
              </a:pathLst>
            </a:custGeom>
            <a:solidFill>
              <a:srgbClr val="591C0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9" name="Google Shape;229;p20"/>
            <p:cNvSpPr/>
            <p:nvPr/>
          </p:nvSpPr>
          <p:spPr>
            <a:xfrm>
              <a:off x="4954588" y="5140325"/>
              <a:ext cx="82550" cy="128588"/>
            </a:xfrm>
            <a:custGeom>
              <a:rect b="b" l="l" r="r" t="t"/>
              <a:pathLst>
                <a:path extrusionOk="0" h="47" w="30">
                  <a:moveTo>
                    <a:pt x="30" y="0"/>
                  </a:moveTo>
                  <a:cubicBezTo>
                    <a:pt x="30" y="32"/>
                    <a:pt x="30" y="32"/>
                    <a:pt x="30" y="32"/>
                  </a:cubicBezTo>
                  <a:cubicBezTo>
                    <a:pt x="30" y="37"/>
                    <a:pt x="28" y="40"/>
                    <a:pt x="26" y="43"/>
                  </a:cubicBezTo>
                  <a:cubicBezTo>
                    <a:pt x="23" y="45"/>
                    <a:pt x="19" y="47"/>
                    <a:pt x="15" y="47"/>
                  </a:cubicBezTo>
                  <a:cubicBezTo>
                    <a:pt x="11" y="47"/>
                    <a:pt x="7" y="45"/>
                    <a:pt x="4" y="43"/>
                  </a:cubicBezTo>
                  <a:cubicBezTo>
                    <a:pt x="2" y="40"/>
                    <a:pt x="0" y="37"/>
                    <a:pt x="0" y="32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7" y="32"/>
                    <a:pt x="7" y="32"/>
                    <a:pt x="7" y="32"/>
                  </a:cubicBezTo>
                  <a:cubicBezTo>
                    <a:pt x="7" y="35"/>
                    <a:pt x="8" y="38"/>
                    <a:pt x="9" y="39"/>
                  </a:cubicBezTo>
                  <a:cubicBezTo>
                    <a:pt x="10" y="41"/>
                    <a:pt x="12" y="42"/>
                    <a:pt x="15" y="42"/>
                  </a:cubicBezTo>
                  <a:cubicBezTo>
                    <a:pt x="18" y="42"/>
                    <a:pt x="20" y="41"/>
                    <a:pt x="21" y="39"/>
                  </a:cubicBezTo>
                  <a:cubicBezTo>
                    <a:pt x="23" y="38"/>
                    <a:pt x="23" y="35"/>
                    <a:pt x="23" y="32"/>
                  </a:cubicBezTo>
                  <a:cubicBezTo>
                    <a:pt x="23" y="0"/>
                    <a:pt x="23" y="0"/>
                    <a:pt x="23" y="0"/>
                  </a:cubicBezTo>
                  <a:lnTo>
                    <a:pt x="30" y="0"/>
                  </a:lnTo>
                  <a:close/>
                </a:path>
              </a:pathLst>
            </a:custGeom>
            <a:solidFill>
              <a:srgbClr val="591C0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30" name="Google Shape;230;p20"/>
            <p:cNvSpPr/>
            <p:nvPr/>
          </p:nvSpPr>
          <p:spPr>
            <a:xfrm>
              <a:off x="5053013" y="5137150"/>
              <a:ext cx="79375" cy="131763"/>
            </a:xfrm>
            <a:custGeom>
              <a:rect b="b" l="l" r="r" t="t"/>
              <a:pathLst>
                <a:path extrusionOk="0" h="48" w="29">
                  <a:moveTo>
                    <a:pt x="29" y="33"/>
                  </a:moveTo>
                  <a:cubicBezTo>
                    <a:pt x="29" y="33"/>
                    <a:pt x="29" y="33"/>
                    <a:pt x="29" y="33"/>
                  </a:cubicBezTo>
                  <a:cubicBezTo>
                    <a:pt x="29" y="38"/>
                    <a:pt x="28" y="41"/>
                    <a:pt x="25" y="44"/>
                  </a:cubicBezTo>
                  <a:cubicBezTo>
                    <a:pt x="23" y="46"/>
                    <a:pt x="19" y="48"/>
                    <a:pt x="15" y="48"/>
                  </a:cubicBezTo>
                  <a:cubicBezTo>
                    <a:pt x="11" y="48"/>
                    <a:pt x="7" y="46"/>
                    <a:pt x="4" y="43"/>
                  </a:cubicBezTo>
                  <a:cubicBezTo>
                    <a:pt x="2" y="40"/>
                    <a:pt x="0" y="36"/>
                    <a:pt x="0" y="30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0" y="12"/>
                    <a:pt x="2" y="8"/>
                    <a:pt x="4" y="5"/>
                  </a:cubicBezTo>
                  <a:cubicBezTo>
                    <a:pt x="7" y="2"/>
                    <a:pt x="10" y="0"/>
                    <a:pt x="15" y="0"/>
                  </a:cubicBezTo>
                  <a:cubicBezTo>
                    <a:pt x="19" y="0"/>
                    <a:pt x="23" y="2"/>
                    <a:pt x="25" y="4"/>
                  </a:cubicBezTo>
                  <a:cubicBezTo>
                    <a:pt x="28" y="7"/>
                    <a:pt x="29" y="10"/>
                    <a:pt x="29" y="15"/>
                  </a:cubicBezTo>
                  <a:cubicBezTo>
                    <a:pt x="29" y="15"/>
                    <a:pt x="29" y="15"/>
                    <a:pt x="29" y="15"/>
                  </a:cubicBezTo>
                  <a:cubicBezTo>
                    <a:pt x="23" y="15"/>
                    <a:pt x="23" y="15"/>
                    <a:pt x="23" y="15"/>
                  </a:cubicBezTo>
                  <a:cubicBezTo>
                    <a:pt x="23" y="12"/>
                    <a:pt x="22" y="9"/>
                    <a:pt x="21" y="8"/>
                  </a:cubicBezTo>
                  <a:cubicBezTo>
                    <a:pt x="19" y="6"/>
                    <a:pt x="17" y="5"/>
                    <a:pt x="15" y="5"/>
                  </a:cubicBezTo>
                  <a:cubicBezTo>
                    <a:pt x="12" y="5"/>
                    <a:pt x="10" y="6"/>
                    <a:pt x="9" y="8"/>
                  </a:cubicBezTo>
                  <a:cubicBezTo>
                    <a:pt x="7" y="11"/>
                    <a:pt x="7" y="14"/>
                    <a:pt x="7" y="18"/>
                  </a:cubicBezTo>
                  <a:cubicBezTo>
                    <a:pt x="7" y="30"/>
                    <a:pt x="7" y="30"/>
                    <a:pt x="7" y="30"/>
                  </a:cubicBezTo>
                  <a:cubicBezTo>
                    <a:pt x="7" y="34"/>
                    <a:pt x="7" y="37"/>
                    <a:pt x="9" y="40"/>
                  </a:cubicBezTo>
                  <a:cubicBezTo>
                    <a:pt x="10" y="42"/>
                    <a:pt x="12" y="43"/>
                    <a:pt x="15" y="43"/>
                  </a:cubicBezTo>
                  <a:cubicBezTo>
                    <a:pt x="18" y="43"/>
                    <a:pt x="20" y="42"/>
                    <a:pt x="21" y="40"/>
                  </a:cubicBezTo>
                  <a:cubicBezTo>
                    <a:pt x="22" y="39"/>
                    <a:pt x="23" y="36"/>
                    <a:pt x="23" y="33"/>
                  </a:cubicBezTo>
                  <a:lnTo>
                    <a:pt x="29" y="33"/>
                  </a:lnTo>
                  <a:close/>
                </a:path>
              </a:pathLst>
            </a:custGeom>
            <a:solidFill>
              <a:srgbClr val="591C0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31" name="Google Shape;231;p20"/>
            <p:cNvSpPr/>
            <p:nvPr/>
          </p:nvSpPr>
          <p:spPr>
            <a:xfrm>
              <a:off x="5146675" y="5137150"/>
              <a:ext cx="79375" cy="131763"/>
            </a:xfrm>
            <a:custGeom>
              <a:rect b="b" l="l" r="r" t="t"/>
              <a:pathLst>
                <a:path extrusionOk="0" h="48" w="29">
                  <a:moveTo>
                    <a:pt x="29" y="33"/>
                  </a:moveTo>
                  <a:cubicBezTo>
                    <a:pt x="29" y="33"/>
                    <a:pt x="29" y="33"/>
                    <a:pt x="29" y="33"/>
                  </a:cubicBezTo>
                  <a:cubicBezTo>
                    <a:pt x="29" y="38"/>
                    <a:pt x="28" y="41"/>
                    <a:pt x="25" y="44"/>
                  </a:cubicBezTo>
                  <a:cubicBezTo>
                    <a:pt x="23" y="46"/>
                    <a:pt x="19" y="48"/>
                    <a:pt x="15" y="48"/>
                  </a:cubicBezTo>
                  <a:cubicBezTo>
                    <a:pt x="11" y="48"/>
                    <a:pt x="7" y="46"/>
                    <a:pt x="4" y="43"/>
                  </a:cubicBezTo>
                  <a:cubicBezTo>
                    <a:pt x="2" y="40"/>
                    <a:pt x="0" y="36"/>
                    <a:pt x="0" y="30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0" y="12"/>
                    <a:pt x="2" y="8"/>
                    <a:pt x="4" y="5"/>
                  </a:cubicBezTo>
                  <a:cubicBezTo>
                    <a:pt x="7" y="2"/>
                    <a:pt x="10" y="0"/>
                    <a:pt x="15" y="0"/>
                  </a:cubicBezTo>
                  <a:cubicBezTo>
                    <a:pt x="19" y="0"/>
                    <a:pt x="23" y="2"/>
                    <a:pt x="25" y="4"/>
                  </a:cubicBezTo>
                  <a:cubicBezTo>
                    <a:pt x="28" y="7"/>
                    <a:pt x="29" y="10"/>
                    <a:pt x="29" y="15"/>
                  </a:cubicBezTo>
                  <a:cubicBezTo>
                    <a:pt x="29" y="15"/>
                    <a:pt x="29" y="15"/>
                    <a:pt x="29" y="15"/>
                  </a:cubicBezTo>
                  <a:cubicBezTo>
                    <a:pt x="23" y="15"/>
                    <a:pt x="23" y="15"/>
                    <a:pt x="23" y="15"/>
                  </a:cubicBezTo>
                  <a:cubicBezTo>
                    <a:pt x="23" y="12"/>
                    <a:pt x="22" y="9"/>
                    <a:pt x="21" y="8"/>
                  </a:cubicBezTo>
                  <a:cubicBezTo>
                    <a:pt x="20" y="6"/>
                    <a:pt x="18" y="5"/>
                    <a:pt x="15" y="5"/>
                  </a:cubicBezTo>
                  <a:cubicBezTo>
                    <a:pt x="12" y="5"/>
                    <a:pt x="10" y="6"/>
                    <a:pt x="9" y="8"/>
                  </a:cubicBezTo>
                  <a:cubicBezTo>
                    <a:pt x="7" y="11"/>
                    <a:pt x="7" y="14"/>
                    <a:pt x="7" y="18"/>
                  </a:cubicBezTo>
                  <a:cubicBezTo>
                    <a:pt x="7" y="30"/>
                    <a:pt x="7" y="30"/>
                    <a:pt x="7" y="30"/>
                  </a:cubicBezTo>
                  <a:cubicBezTo>
                    <a:pt x="7" y="34"/>
                    <a:pt x="7" y="37"/>
                    <a:pt x="9" y="40"/>
                  </a:cubicBezTo>
                  <a:cubicBezTo>
                    <a:pt x="10" y="42"/>
                    <a:pt x="12" y="43"/>
                    <a:pt x="15" y="43"/>
                  </a:cubicBezTo>
                  <a:cubicBezTo>
                    <a:pt x="18" y="43"/>
                    <a:pt x="20" y="42"/>
                    <a:pt x="21" y="40"/>
                  </a:cubicBezTo>
                  <a:cubicBezTo>
                    <a:pt x="22" y="39"/>
                    <a:pt x="23" y="36"/>
                    <a:pt x="23" y="33"/>
                  </a:cubicBezTo>
                  <a:lnTo>
                    <a:pt x="29" y="33"/>
                  </a:lnTo>
                  <a:close/>
                </a:path>
              </a:pathLst>
            </a:custGeom>
            <a:solidFill>
              <a:srgbClr val="591C0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32" name="Google Shape;232;p20"/>
            <p:cNvSpPr/>
            <p:nvPr/>
          </p:nvSpPr>
          <p:spPr>
            <a:xfrm>
              <a:off x="5245100" y="5140325"/>
              <a:ext cx="19050" cy="125413"/>
            </a:xfrm>
            <a:prstGeom prst="rect">
              <a:avLst/>
            </a:prstGeom>
            <a:solidFill>
              <a:srgbClr val="591C0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33" name="Google Shape;233;p20"/>
            <p:cNvSpPr/>
            <p:nvPr/>
          </p:nvSpPr>
          <p:spPr>
            <a:xfrm>
              <a:off x="5287963" y="5140325"/>
              <a:ext cx="82550" cy="125413"/>
            </a:xfrm>
            <a:custGeom>
              <a:rect b="b" l="l" r="r" t="t"/>
              <a:pathLst>
                <a:path extrusionOk="0" h="79" w="52">
                  <a:moveTo>
                    <a:pt x="52" y="79"/>
                  </a:moveTo>
                  <a:lnTo>
                    <a:pt x="42" y="79"/>
                  </a:lnTo>
                  <a:lnTo>
                    <a:pt x="11" y="21"/>
                  </a:lnTo>
                  <a:lnTo>
                    <a:pt x="11" y="21"/>
                  </a:lnTo>
                  <a:lnTo>
                    <a:pt x="11" y="79"/>
                  </a:lnTo>
                  <a:lnTo>
                    <a:pt x="0" y="79"/>
                  </a:lnTo>
                  <a:lnTo>
                    <a:pt x="0" y="0"/>
                  </a:lnTo>
                  <a:lnTo>
                    <a:pt x="11" y="0"/>
                  </a:lnTo>
                  <a:lnTo>
                    <a:pt x="42" y="59"/>
                  </a:lnTo>
                  <a:lnTo>
                    <a:pt x="42" y="59"/>
                  </a:lnTo>
                  <a:lnTo>
                    <a:pt x="42" y="0"/>
                  </a:lnTo>
                  <a:lnTo>
                    <a:pt x="52" y="0"/>
                  </a:lnTo>
                  <a:lnTo>
                    <a:pt x="52" y="79"/>
                  </a:lnTo>
                  <a:close/>
                </a:path>
              </a:pathLst>
            </a:custGeom>
            <a:solidFill>
              <a:srgbClr val="591C0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34" name="Google Shape;234;p20"/>
            <p:cNvSpPr/>
            <p:nvPr/>
          </p:nvSpPr>
          <p:spPr>
            <a:xfrm>
              <a:off x="5392738" y="5137150"/>
              <a:ext cx="80963" cy="131763"/>
            </a:xfrm>
            <a:custGeom>
              <a:rect b="b" l="l" r="r" t="t"/>
              <a:pathLst>
                <a:path extrusionOk="0" h="48" w="30">
                  <a:moveTo>
                    <a:pt x="30" y="30"/>
                  </a:moveTo>
                  <a:cubicBezTo>
                    <a:pt x="30" y="36"/>
                    <a:pt x="29" y="40"/>
                    <a:pt x="26" y="43"/>
                  </a:cubicBezTo>
                  <a:cubicBezTo>
                    <a:pt x="23" y="46"/>
                    <a:pt x="19" y="48"/>
                    <a:pt x="15" y="48"/>
                  </a:cubicBezTo>
                  <a:cubicBezTo>
                    <a:pt x="10" y="48"/>
                    <a:pt x="6" y="46"/>
                    <a:pt x="4" y="43"/>
                  </a:cubicBezTo>
                  <a:cubicBezTo>
                    <a:pt x="1" y="40"/>
                    <a:pt x="0" y="36"/>
                    <a:pt x="0" y="30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0" y="12"/>
                    <a:pt x="1" y="8"/>
                    <a:pt x="4" y="5"/>
                  </a:cubicBezTo>
                  <a:cubicBezTo>
                    <a:pt x="6" y="2"/>
                    <a:pt x="10" y="0"/>
                    <a:pt x="15" y="0"/>
                  </a:cubicBezTo>
                  <a:cubicBezTo>
                    <a:pt x="19" y="0"/>
                    <a:pt x="23" y="2"/>
                    <a:pt x="26" y="5"/>
                  </a:cubicBezTo>
                  <a:cubicBezTo>
                    <a:pt x="29" y="8"/>
                    <a:pt x="30" y="12"/>
                    <a:pt x="30" y="18"/>
                  </a:cubicBezTo>
                  <a:lnTo>
                    <a:pt x="30" y="30"/>
                  </a:lnTo>
                  <a:close/>
                  <a:moveTo>
                    <a:pt x="24" y="18"/>
                  </a:moveTo>
                  <a:cubicBezTo>
                    <a:pt x="24" y="14"/>
                    <a:pt x="23" y="11"/>
                    <a:pt x="21" y="9"/>
                  </a:cubicBezTo>
                  <a:cubicBezTo>
                    <a:pt x="20" y="7"/>
                    <a:pt x="18" y="5"/>
                    <a:pt x="15" y="5"/>
                  </a:cubicBezTo>
                  <a:cubicBezTo>
                    <a:pt x="12" y="5"/>
                    <a:pt x="10" y="7"/>
                    <a:pt x="8" y="9"/>
                  </a:cubicBezTo>
                  <a:cubicBezTo>
                    <a:pt x="7" y="11"/>
                    <a:pt x="6" y="14"/>
                    <a:pt x="6" y="18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4"/>
                    <a:pt x="7" y="37"/>
                    <a:pt x="8" y="39"/>
                  </a:cubicBezTo>
                  <a:cubicBezTo>
                    <a:pt x="10" y="42"/>
                    <a:pt x="12" y="43"/>
                    <a:pt x="15" y="43"/>
                  </a:cubicBezTo>
                  <a:cubicBezTo>
                    <a:pt x="18" y="43"/>
                    <a:pt x="20" y="42"/>
                    <a:pt x="21" y="39"/>
                  </a:cubicBezTo>
                  <a:cubicBezTo>
                    <a:pt x="23" y="37"/>
                    <a:pt x="24" y="34"/>
                    <a:pt x="24" y="30"/>
                  </a:cubicBezTo>
                  <a:lnTo>
                    <a:pt x="24" y="18"/>
                  </a:lnTo>
                  <a:close/>
                </a:path>
              </a:pathLst>
            </a:custGeom>
            <a:solidFill>
              <a:srgbClr val="591C0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235" name="Google Shape;235;p20"/>
          <p:cNvGrpSpPr/>
          <p:nvPr/>
        </p:nvGrpSpPr>
        <p:grpSpPr>
          <a:xfrm>
            <a:off x="7227888" y="3852863"/>
            <a:ext cx="1360488" cy="790575"/>
            <a:chOff x="7227888" y="3852863"/>
            <a:chExt cx="1360488" cy="790575"/>
          </a:xfrm>
        </p:grpSpPr>
        <p:sp>
          <p:nvSpPr>
            <p:cNvPr id="236" name="Google Shape;236;p20"/>
            <p:cNvSpPr/>
            <p:nvPr/>
          </p:nvSpPr>
          <p:spPr>
            <a:xfrm>
              <a:off x="7269163" y="3897313"/>
              <a:ext cx="1319213" cy="568325"/>
            </a:xfrm>
            <a:custGeom>
              <a:rect b="b" l="l" r="r" t="t"/>
              <a:pathLst>
                <a:path extrusionOk="0" h="358" w="831">
                  <a:moveTo>
                    <a:pt x="831" y="358"/>
                  </a:moveTo>
                  <a:lnTo>
                    <a:pt x="228" y="358"/>
                  </a:lnTo>
                  <a:lnTo>
                    <a:pt x="228" y="356"/>
                  </a:lnTo>
                  <a:lnTo>
                    <a:pt x="0" y="5"/>
                  </a:lnTo>
                  <a:lnTo>
                    <a:pt x="8" y="0"/>
                  </a:lnTo>
                  <a:lnTo>
                    <a:pt x="234" y="349"/>
                  </a:lnTo>
                  <a:lnTo>
                    <a:pt x="831" y="349"/>
                  </a:lnTo>
                  <a:lnTo>
                    <a:pt x="831" y="358"/>
                  </a:lnTo>
                  <a:close/>
                </a:path>
              </a:pathLst>
            </a:custGeom>
            <a:solidFill>
              <a:srgbClr val="3D1A0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37" name="Google Shape;237;p20"/>
            <p:cNvSpPr/>
            <p:nvPr/>
          </p:nvSpPr>
          <p:spPr>
            <a:xfrm>
              <a:off x="7235825" y="3860800"/>
              <a:ext cx="79375" cy="79375"/>
            </a:xfrm>
            <a:prstGeom prst="ellipse">
              <a:avLst/>
            </a:prstGeom>
            <a:solidFill>
              <a:srgbClr val="B0412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38" name="Google Shape;238;p20"/>
            <p:cNvSpPr/>
            <p:nvPr/>
          </p:nvSpPr>
          <p:spPr>
            <a:xfrm>
              <a:off x="7227888" y="3852863"/>
              <a:ext cx="95250" cy="96838"/>
            </a:xfrm>
            <a:custGeom>
              <a:rect b="b" l="l" r="r" t="t"/>
              <a:pathLst>
                <a:path extrusionOk="0" h="35" w="35">
                  <a:moveTo>
                    <a:pt x="17" y="35"/>
                  </a:moveTo>
                  <a:cubicBezTo>
                    <a:pt x="8" y="35"/>
                    <a:pt x="0" y="27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7" y="0"/>
                    <a:pt x="35" y="8"/>
                    <a:pt x="35" y="17"/>
                  </a:cubicBezTo>
                  <a:cubicBezTo>
                    <a:pt x="35" y="27"/>
                    <a:pt x="27" y="35"/>
                    <a:pt x="17" y="35"/>
                  </a:cubicBezTo>
                  <a:close/>
                  <a:moveTo>
                    <a:pt x="17" y="6"/>
                  </a:moveTo>
                  <a:cubicBezTo>
                    <a:pt x="11" y="6"/>
                    <a:pt x="6" y="11"/>
                    <a:pt x="6" y="17"/>
                  </a:cubicBezTo>
                  <a:cubicBezTo>
                    <a:pt x="6" y="24"/>
                    <a:pt x="11" y="29"/>
                    <a:pt x="17" y="29"/>
                  </a:cubicBezTo>
                  <a:cubicBezTo>
                    <a:pt x="24" y="29"/>
                    <a:pt x="29" y="24"/>
                    <a:pt x="29" y="17"/>
                  </a:cubicBezTo>
                  <a:cubicBezTo>
                    <a:pt x="29" y="11"/>
                    <a:pt x="24" y="6"/>
                    <a:pt x="17" y="6"/>
                  </a:cubicBezTo>
                  <a:close/>
                </a:path>
              </a:pathLst>
            </a:custGeom>
            <a:solidFill>
              <a:srgbClr val="3D1A0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39" name="Google Shape;239;p20"/>
            <p:cNvSpPr/>
            <p:nvPr/>
          </p:nvSpPr>
          <p:spPr>
            <a:xfrm>
              <a:off x="7720013" y="3938588"/>
              <a:ext cx="349250" cy="439738"/>
            </a:xfrm>
            <a:custGeom>
              <a:rect b="b" l="l" r="r" t="t"/>
              <a:pathLst>
                <a:path extrusionOk="0" h="161" w="128">
                  <a:moveTo>
                    <a:pt x="118" y="161"/>
                  </a:moveTo>
                  <a:cubicBezTo>
                    <a:pt x="116" y="161"/>
                    <a:pt x="114" y="161"/>
                    <a:pt x="112" y="160"/>
                  </a:cubicBezTo>
                  <a:cubicBezTo>
                    <a:pt x="50" y="113"/>
                    <a:pt x="14" y="78"/>
                    <a:pt x="6" y="57"/>
                  </a:cubicBezTo>
                  <a:cubicBezTo>
                    <a:pt x="0" y="44"/>
                    <a:pt x="2" y="26"/>
                    <a:pt x="9" y="14"/>
                  </a:cubicBezTo>
                  <a:cubicBezTo>
                    <a:pt x="15" y="5"/>
                    <a:pt x="24" y="0"/>
                    <a:pt x="35" y="0"/>
                  </a:cubicBezTo>
                  <a:cubicBezTo>
                    <a:pt x="62" y="0"/>
                    <a:pt x="75" y="11"/>
                    <a:pt x="76" y="12"/>
                  </a:cubicBezTo>
                  <a:cubicBezTo>
                    <a:pt x="80" y="15"/>
                    <a:pt x="80" y="21"/>
                    <a:pt x="77" y="24"/>
                  </a:cubicBezTo>
                  <a:cubicBezTo>
                    <a:pt x="74" y="28"/>
                    <a:pt x="69" y="29"/>
                    <a:pt x="65" y="26"/>
                  </a:cubicBezTo>
                  <a:cubicBezTo>
                    <a:pt x="64" y="25"/>
                    <a:pt x="55" y="18"/>
                    <a:pt x="35" y="18"/>
                  </a:cubicBezTo>
                  <a:cubicBezTo>
                    <a:pt x="30" y="18"/>
                    <a:pt x="27" y="20"/>
                    <a:pt x="24" y="24"/>
                  </a:cubicBezTo>
                  <a:cubicBezTo>
                    <a:pt x="19" y="31"/>
                    <a:pt x="19" y="42"/>
                    <a:pt x="22" y="51"/>
                  </a:cubicBezTo>
                  <a:cubicBezTo>
                    <a:pt x="26" y="61"/>
                    <a:pt x="45" y="86"/>
                    <a:pt x="123" y="146"/>
                  </a:cubicBezTo>
                  <a:cubicBezTo>
                    <a:pt x="127" y="148"/>
                    <a:pt x="128" y="154"/>
                    <a:pt x="125" y="158"/>
                  </a:cubicBezTo>
                  <a:cubicBezTo>
                    <a:pt x="123" y="160"/>
                    <a:pt x="120" y="161"/>
                    <a:pt x="118" y="161"/>
                  </a:cubicBezTo>
                </a:path>
              </a:pathLst>
            </a:custGeom>
            <a:solidFill>
              <a:srgbClr val="EBDBC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40" name="Google Shape;240;p20"/>
            <p:cNvSpPr/>
            <p:nvPr/>
          </p:nvSpPr>
          <p:spPr>
            <a:xfrm>
              <a:off x="7875588" y="3910013"/>
              <a:ext cx="627063" cy="495300"/>
            </a:xfrm>
            <a:custGeom>
              <a:rect b="b" l="l" r="r" t="t"/>
              <a:pathLst>
                <a:path extrusionOk="0" h="181" w="230">
                  <a:moveTo>
                    <a:pt x="115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1" y="127"/>
                    <a:pt x="66" y="181"/>
                  </a:cubicBezTo>
                  <a:cubicBezTo>
                    <a:pt x="115" y="181"/>
                    <a:pt x="115" y="181"/>
                    <a:pt x="115" y="181"/>
                  </a:cubicBezTo>
                  <a:cubicBezTo>
                    <a:pt x="165" y="181"/>
                    <a:pt x="165" y="181"/>
                    <a:pt x="165" y="181"/>
                  </a:cubicBezTo>
                  <a:cubicBezTo>
                    <a:pt x="219" y="127"/>
                    <a:pt x="230" y="0"/>
                    <a:pt x="230" y="0"/>
                  </a:cubicBezTo>
                  <a:cubicBezTo>
                    <a:pt x="115" y="0"/>
                    <a:pt x="115" y="0"/>
                    <a:pt x="115" y="0"/>
                  </a:cubicBezTo>
                </a:path>
              </a:pathLst>
            </a:custGeom>
            <a:solidFill>
              <a:srgbClr val="EBDBC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41" name="Google Shape;241;p20"/>
            <p:cNvSpPr/>
            <p:nvPr/>
          </p:nvSpPr>
          <p:spPr>
            <a:xfrm>
              <a:off x="7921625" y="3951288"/>
              <a:ext cx="534988" cy="412750"/>
            </a:xfrm>
            <a:custGeom>
              <a:rect b="b" l="l" r="r" t="t"/>
              <a:pathLst>
                <a:path extrusionOk="0" h="151" w="196">
                  <a:moveTo>
                    <a:pt x="196" y="0"/>
                  </a:moveTo>
                  <a:cubicBezTo>
                    <a:pt x="191" y="34"/>
                    <a:pt x="177" y="111"/>
                    <a:pt x="141" y="151"/>
                  </a:cubicBezTo>
                  <a:cubicBezTo>
                    <a:pt x="55" y="151"/>
                    <a:pt x="55" y="151"/>
                    <a:pt x="55" y="151"/>
                  </a:cubicBezTo>
                  <a:cubicBezTo>
                    <a:pt x="19" y="111"/>
                    <a:pt x="5" y="34"/>
                    <a:pt x="0" y="0"/>
                  </a:cubicBezTo>
                  <a:cubicBezTo>
                    <a:pt x="196" y="0"/>
                    <a:pt x="196" y="0"/>
                    <a:pt x="196" y="0"/>
                  </a:cubicBezTo>
                </a:path>
              </a:pathLst>
            </a:custGeom>
            <a:solidFill>
              <a:srgbClr val="49372D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42" name="Google Shape;242;p20"/>
            <p:cNvSpPr/>
            <p:nvPr/>
          </p:nvSpPr>
          <p:spPr>
            <a:xfrm>
              <a:off x="7937500" y="3910013"/>
              <a:ext cx="219075" cy="495300"/>
            </a:xfrm>
            <a:custGeom>
              <a:rect b="b" l="l" r="r" t="t"/>
              <a:pathLst>
                <a:path extrusionOk="0" h="181" w="80">
                  <a:moveTo>
                    <a:pt x="67" y="166"/>
                  </a:moveTo>
                  <a:cubicBezTo>
                    <a:pt x="52" y="166"/>
                    <a:pt x="52" y="166"/>
                    <a:pt x="52" y="166"/>
                  </a:cubicBezTo>
                  <a:cubicBezTo>
                    <a:pt x="56" y="171"/>
                    <a:pt x="61" y="176"/>
                    <a:pt x="65" y="181"/>
                  </a:cubicBezTo>
                  <a:cubicBezTo>
                    <a:pt x="80" y="181"/>
                    <a:pt x="80" y="181"/>
                    <a:pt x="80" y="181"/>
                  </a:cubicBezTo>
                  <a:cubicBezTo>
                    <a:pt x="75" y="176"/>
                    <a:pt x="71" y="171"/>
                    <a:pt x="67" y="166"/>
                  </a:cubicBezTo>
                  <a:moveTo>
                    <a:pt x="34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6"/>
                    <a:pt x="2" y="15"/>
                  </a:cubicBezTo>
                  <a:cubicBezTo>
                    <a:pt x="34" y="15"/>
                    <a:pt x="34" y="15"/>
                    <a:pt x="34" y="15"/>
                  </a:cubicBezTo>
                  <a:cubicBezTo>
                    <a:pt x="34" y="6"/>
                    <a:pt x="34" y="0"/>
                    <a:pt x="34" y="0"/>
                  </a:cubicBezTo>
                </a:path>
              </a:pathLst>
            </a:custGeom>
            <a:solidFill>
              <a:srgbClr val="EFE1CC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43" name="Google Shape;243;p20"/>
            <p:cNvSpPr/>
            <p:nvPr/>
          </p:nvSpPr>
          <p:spPr>
            <a:xfrm>
              <a:off x="7943850" y="3951288"/>
              <a:ext cx="176213" cy="412750"/>
            </a:xfrm>
            <a:custGeom>
              <a:rect b="b" l="l" r="r" t="t"/>
              <a:pathLst>
                <a:path extrusionOk="0" h="151" w="65">
                  <a:moveTo>
                    <a:pt x="3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4" y="32"/>
                    <a:pt x="17" y="105"/>
                    <a:pt x="50" y="151"/>
                  </a:cubicBezTo>
                  <a:cubicBezTo>
                    <a:pt x="65" y="151"/>
                    <a:pt x="65" y="151"/>
                    <a:pt x="65" y="151"/>
                  </a:cubicBezTo>
                  <a:cubicBezTo>
                    <a:pt x="34" y="105"/>
                    <a:pt x="31" y="32"/>
                    <a:pt x="32" y="0"/>
                  </a:cubicBezTo>
                </a:path>
              </a:pathLst>
            </a:custGeom>
            <a:solidFill>
              <a:srgbClr val="6A5B53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44" name="Google Shape;244;p20"/>
            <p:cNvSpPr/>
            <p:nvPr/>
          </p:nvSpPr>
          <p:spPr>
            <a:xfrm>
              <a:off x="8251825" y="3951288"/>
              <a:ext cx="177800" cy="412750"/>
            </a:xfrm>
            <a:custGeom>
              <a:rect b="b" l="l" r="r" t="t"/>
              <a:pathLst>
                <a:path extrusionOk="0" h="151" w="65">
                  <a:moveTo>
                    <a:pt x="65" y="0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32"/>
                    <a:pt x="31" y="105"/>
                    <a:pt x="0" y="151"/>
                  </a:cubicBezTo>
                  <a:cubicBezTo>
                    <a:pt x="15" y="151"/>
                    <a:pt x="15" y="151"/>
                    <a:pt x="15" y="151"/>
                  </a:cubicBezTo>
                  <a:cubicBezTo>
                    <a:pt x="48" y="105"/>
                    <a:pt x="61" y="32"/>
                    <a:pt x="65" y="0"/>
                  </a:cubicBezTo>
                </a:path>
              </a:pathLst>
            </a:custGeom>
            <a:solidFill>
              <a:srgbClr val="4231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45" name="Google Shape;245;p20"/>
            <p:cNvSpPr/>
            <p:nvPr/>
          </p:nvSpPr>
          <p:spPr>
            <a:xfrm>
              <a:off x="7689850" y="4514850"/>
              <a:ext cx="95250" cy="125413"/>
            </a:xfrm>
            <a:custGeom>
              <a:rect b="b" l="l" r="r" t="t"/>
              <a:pathLst>
                <a:path extrusionOk="0" h="79" w="60">
                  <a:moveTo>
                    <a:pt x="43" y="58"/>
                  </a:moveTo>
                  <a:lnTo>
                    <a:pt x="17" y="58"/>
                  </a:lnTo>
                  <a:lnTo>
                    <a:pt x="12" y="79"/>
                  </a:lnTo>
                  <a:lnTo>
                    <a:pt x="0" y="79"/>
                  </a:lnTo>
                  <a:lnTo>
                    <a:pt x="24" y="0"/>
                  </a:lnTo>
                  <a:lnTo>
                    <a:pt x="36" y="0"/>
                  </a:lnTo>
                  <a:lnTo>
                    <a:pt x="60" y="79"/>
                  </a:lnTo>
                  <a:lnTo>
                    <a:pt x="48" y="79"/>
                  </a:lnTo>
                  <a:lnTo>
                    <a:pt x="43" y="58"/>
                  </a:lnTo>
                  <a:close/>
                  <a:moveTo>
                    <a:pt x="20" y="50"/>
                  </a:moveTo>
                  <a:lnTo>
                    <a:pt x="39" y="50"/>
                  </a:lnTo>
                  <a:lnTo>
                    <a:pt x="31" y="15"/>
                  </a:lnTo>
                  <a:lnTo>
                    <a:pt x="29" y="15"/>
                  </a:lnTo>
                  <a:lnTo>
                    <a:pt x="20" y="50"/>
                  </a:lnTo>
                  <a:close/>
                </a:path>
              </a:pathLst>
            </a:custGeom>
            <a:solidFill>
              <a:srgbClr val="591C0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46" name="Google Shape;246;p20"/>
            <p:cNvSpPr/>
            <p:nvPr/>
          </p:nvSpPr>
          <p:spPr>
            <a:xfrm>
              <a:off x="7797800" y="4514850"/>
              <a:ext cx="104775" cy="125413"/>
            </a:xfrm>
            <a:custGeom>
              <a:rect b="b" l="l" r="r" t="t"/>
              <a:pathLst>
                <a:path extrusionOk="0" h="79" w="66">
                  <a:moveTo>
                    <a:pt x="14" y="0"/>
                  </a:moveTo>
                  <a:lnTo>
                    <a:pt x="31" y="64"/>
                  </a:lnTo>
                  <a:lnTo>
                    <a:pt x="33" y="64"/>
                  </a:lnTo>
                  <a:lnTo>
                    <a:pt x="50" y="0"/>
                  </a:lnTo>
                  <a:lnTo>
                    <a:pt x="66" y="0"/>
                  </a:lnTo>
                  <a:lnTo>
                    <a:pt x="66" y="79"/>
                  </a:lnTo>
                  <a:lnTo>
                    <a:pt x="54" y="79"/>
                  </a:lnTo>
                  <a:lnTo>
                    <a:pt x="54" y="48"/>
                  </a:lnTo>
                  <a:lnTo>
                    <a:pt x="56" y="19"/>
                  </a:lnTo>
                  <a:lnTo>
                    <a:pt x="56" y="19"/>
                  </a:lnTo>
                  <a:lnTo>
                    <a:pt x="37" y="79"/>
                  </a:lnTo>
                  <a:lnTo>
                    <a:pt x="28" y="79"/>
                  </a:lnTo>
                  <a:lnTo>
                    <a:pt x="9" y="19"/>
                  </a:lnTo>
                  <a:lnTo>
                    <a:pt x="9" y="19"/>
                  </a:lnTo>
                  <a:lnTo>
                    <a:pt x="11" y="48"/>
                  </a:lnTo>
                  <a:lnTo>
                    <a:pt x="11" y="79"/>
                  </a:lnTo>
                  <a:lnTo>
                    <a:pt x="0" y="79"/>
                  </a:lnTo>
                  <a:lnTo>
                    <a:pt x="0" y="0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591C0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47" name="Google Shape;247;p20"/>
            <p:cNvSpPr/>
            <p:nvPr/>
          </p:nvSpPr>
          <p:spPr>
            <a:xfrm>
              <a:off x="7924800" y="4514850"/>
              <a:ext cx="69850" cy="125413"/>
            </a:xfrm>
            <a:custGeom>
              <a:rect b="b" l="l" r="r" t="t"/>
              <a:pathLst>
                <a:path extrusionOk="0" h="79" w="44">
                  <a:moveTo>
                    <a:pt x="41" y="43"/>
                  </a:moveTo>
                  <a:lnTo>
                    <a:pt x="12" y="43"/>
                  </a:lnTo>
                  <a:lnTo>
                    <a:pt x="12" y="70"/>
                  </a:lnTo>
                  <a:lnTo>
                    <a:pt x="44" y="70"/>
                  </a:lnTo>
                  <a:lnTo>
                    <a:pt x="44" y="79"/>
                  </a:lnTo>
                  <a:lnTo>
                    <a:pt x="0" y="79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9"/>
                  </a:lnTo>
                  <a:lnTo>
                    <a:pt x="12" y="9"/>
                  </a:lnTo>
                  <a:lnTo>
                    <a:pt x="12" y="34"/>
                  </a:lnTo>
                  <a:lnTo>
                    <a:pt x="41" y="34"/>
                  </a:lnTo>
                  <a:lnTo>
                    <a:pt x="41" y="43"/>
                  </a:lnTo>
                  <a:close/>
                </a:path>
              </a:pathLst>
            </a:custGeom>
            <a:solidFill>
              <a:srgbClr val="591C0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48" name="Google Shape;248;p20"/>
            <p:cNvSpPr/>
            <p:nvPr/>
          </p:nvSpPr>
          <p:spPr>
            <a:xfrm>
              <a:off x="8012113" y="4514850"/>
              <a:ext cx="80963" cy="125413"/>
            </a:xfrm>
            <a:custGeom>
              <a:rect b="b" l="l" r="r" t="t"/>
              <a:pathLst>
                <a:path extrusionOk="0" h="46" w="30">
                  <a:moveTo>
                    <a:pt x="7" y="26"/>
                  </a:moveTo>
                  <a:cubicBezTo>
                    <a:pt x="7" y="46"/>
                    <a:pt x="7" y="46"/>
                    <a:pt x="7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5" y="0"/>
                    <a:pt x="15" y="0"/>
                    <a:pt x="15" y="0"/>
                  </a:cubicBezTo>
                  <a:cubicBezTo>
                    <a:pt x="19" y="0"/>
                    <a:pt x="22" y="1"/>
                    <a:pt x="25" y="4"/>
                  </a:cubicBezTo>
                  <a:cubicBezTo>
                    <a:pt x="27" y="6"/>
                    <a:pt x="28" y="9"/>
                    <a:pt x="28" y="13"/>
                  </a:cubicBezTo>
                  <a:cubicBezTo>
                    <a:pt x="28" y="16"/>
                    <a:pt x="28" y="18"/>
                    <a:pt x="26" y="19"/>
                  </a:cubicBezTo>
                  <a:cubicBezTo>
                    <a:pt x="25" y="21"/>
                    <a:pt x="24" y="23"/>
                    <a:pt x="22" y="24"/>
                  </a:cubicBezTo>
                  <a:cubicBezTo>
                    <a:pt x="24" y="24"/>
                    <a:pt x="26" y="26"/>
                    <a:pt x="27" y="28"/>
                  </a:cubicBezTo>
                  <a:cubicBezTo>
                    <a:pt x="28" y="29"/>
                    <a:pt x="28" y="32"/>
                    <a:pt x="28" y="34"/>
                  </a:cubicBezTo>
                  <a:cubicBezTo>
                    <a:pt x="28" y="38"/>
                    <a:pt x="28" y="38"/>
                    <a:pt x="28" y="38"/>
                  </a:cubicBezTo>
                  <a:cubicBezTo>
                    <a:pt x="28" y="40"/>
                    <a:pt x="28" y="41"/>
                    <a:pt x="29" y="42"/>
                  </a:cubicBezTo>
                  <a:cubicBezTo>
                    <a:pt x="29" y="43"/>
                    <a:pt x="29" y="44"/>
                    <a:pt x="30" y="45"/>
                  </a:cubicBezTo>
                  <a:cubicBezTo>
                    <a:pt x="30" y="46"/>
                    <a:pt x="30" y="46"/>
                    <a:pt x="30" y="46"/>
                  </a:cubicBezTo>
                  <a:cubicBezTo>
                    <a:pt x="23" y="46"/>
                    <a:pt x="23" y="46"/>
                    <a:pt x="23" y="46"/>
                  </a:cubicBezTo>
                  <a:cubicBezTo>
                    <a:pt x="23" y="45"/>
                    <a:pt x="22" y="44"/>
                    <a:pt x="22" y="43"/>
                  </a:cubicBezTo>
                  <a:cubicBezTo>
                    <a:pt x="22" y="41"/>
                    <a:pt x="22" y="40"/>
                    <a:pt x="22" y="38"/>
                  </a:cubicBezTo>
                  <a:cubicBezTo>
                    <a:pt x="22" y="34"/>
                    <a:pt x="22" y="34"/>
                    <a:pt x="22" y="34"/>
                  </a:cubicBezTo>
                  <a:cubicBezTo>
                    <a:pt x="22" y="32"/>
                    <a:pt x="21" y="30"/>
                    <a:pt x="20" y="28"/>
                  </a:cubicBezTo>
                  <a:cubicBezTo>
                    <a:pt x="19" y="27"/>
                    <a:pt x="17" y="26"/>
                    <a:pt x="15" y="26"/>
                  </a:cubicBezTo>
                  <a:lnTo>
                    <a:pt x="7" y="26"/>
                  </a:lnTo>
                  <a:close/>
                  <a:moveTo>
                    <a:pt x="7" y="21"/>
                  </a:moveTo>
                  <a:cubicBezTo>
                    <a:pt x="14" y="21"/>
                    <a:pt x="14" y="21"/>
                    <a:pt x="14" y="21"/>
                  </a:cubicBezTo>
                  <a:cubicBezTo>
                    <a:pt x="17" y="21"/>
                    <a:pt x="19" y="21"/>
                    <a:pt x="20" y="19"/>
                  </a:cubicBezTo>
                  <a:cubicBezTo>
                    <a:pt x="21" y="18"/>
                    <a:pt x="22" y="16"/>
                    <a:pt x="22" y="13"/>
                  </a:cubicBezTo>
                  <a:cubicBezTo>
                    <a:pt x="22" y="11"/>
                    <a:pt x="21" y="9"/>
                    <a:pt x="20" y="7"/>
                  </a:cubicBezTo>
                  <a:cubicBezTo>
                    <a:pt x="19" y="6"/>
                    <a:pt x="17" y="5"/>
                    <a:pt x="15" y="5"/>
                  </a:cubicBezTo>
                  <a:cubicBezTo>
                    <a:pt x="7" y="5"/>
                    <a:pt x="7" y="5"/>
                    <a:pt x="7" y="5"/>
                  </a:cubicBezTo>
                  <a:lnTo>
                    <a:pt x="7" y="21"/>
                  </a:lnTo>
                  <a:close/>
                </a:path>
              </a:pathLst>
            </a:custGeom>
            <a:solidFill>
              <a:srgbClr val="591C0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49" name="Google Shape;249;p20"/>
            <p:cNvSpPr/>
            <p:nvPr/>
          </p:nvSpPr>
          <p:spPr>
            <a:xfrm>
              <a:off x="8112125" y="4514850"/>
              <a:ext cx="19050" cy="125413"/>
            </a:xfrm>
            <a:prstGeom prst="rect">
              <a:avLst/>
            </a:prstGeom>
            <a:solidFill>
              <a:srgbClr val="591C0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50" name="Google Shape;250;p20"/>
            <p:cNvSpPr/>
            <p:nvPr/>
          </p:nvSpPr>
          <p:spPr>
            <a:xfrm>
              <a:off x="8150225" y="4511675"/>
              <a:ext cx="79375" cy="131763"/>
            </a:xfrm>
            <a:custGeom>
              <a:rect b="b" l="l" r="r" t="t"/>
              <a:pathLst>
                <a:path extrusionOk="0" h="48" w="29">
                  <a:moveTo>
                    <a:pt x="29" y="33"/>
                  </a:moveTo>
                  <a:cubicBezTo>
                    <a:pt x="29" y="33"/>
                    <a:pt x="29" y="33"/>
                    <a:pt x="29" y="33"/>
                  </a:cubicBezTo>
                  <a:cubicBezTo>
                    <a:pt x="29" y="38"/>
                    <a:pt x="28" y="41"/>
                    <a:pt x="25" y="44"/>
                  </a:cubicBezTo>
                  <a:cubicBezTo>
                    <a:pt x="23" y="46"/>
                    <a:pt x="20" y="48"/>
                    <a:pt x="15" y="48"/>
                  </a:cubicBezTo>
                  <a:cubicBezTo>
                    <a:pt x="11" y="48"/>
                    <a:pt x="7" y="46"/>
                    <a:pt x="4" y="43"/>
                  </a:cubicBezTo>
                  <a:cubicBezTo>
                    <a:pt x="2" y="40"/>
                    <a:pt x="0" y="36"/>
                    <a:pt x="0" y="30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0" y="12"/>
                    <a:pt x="2" y="8"/>
                    <a:pt x="4" y="5"/>
                  </a:cubicBezTo>
                  <a:cubicBezTo>
                    <a:pt x="7" y="2"/>
                    <a:pt x="11" y="0"/>
                    <a:pt x="15" y="0"/>
                  </a:cubicBezTo>
                  <a:cubicBezTo>
                    <a:pt x="19" y="0"/>
                    <a:pt x="23" y="2"/>
                    <a:pt x="25" y="4"/>
                  </a:cubicBezTo>
                  <a:cubicBezTo>
                    <a:pt x="28" y="7"/>
                    <a:pt x="29" y="10"/>
                    <a:pt x="29" y="15"/>
                  </a:cubicBezTo>
                  <a:cubicBezTo>
                    <a:pt x="29" y="15"/>
                    <a:pt x="29" y="15"/>
                    <a:pt x="29" y="15"/>
                  </a:cubicBezTo>
                  <a:cubicBezTo>
                    <a:pt x="23" y="15"/>
                    <a:pt x="23" y="15"/>
                    <a:pt x="23" y="15"/>
                  </a:cubicBezTo>
                  <a:cubicBezTo>
                    <a:pt x="23" y="12"/>
                    <a:pt x="22" y="9"/>
                    <a:pt x="21" y="8"/>
                  </a:cubicBezTo>
                  <a:cubicBezTo>
                    <a:pt x="20" y="6"/>
                    <a:pt x="18" y="5"/>
                    <a:pt x="15" y="5"/>
                  </a:cubicBezTo>
                  <a:cubicBezTo>
                    <a:pt x="12" y="5"/>
                    <a:pt x="10" y="6"/>
                    <a:pt x="9" y="8"/>
                  </a:cubicBezTo>
                  <a:cubicBezTo>
                    <a:pt x="7" y="11"/>
                    <a:pt x="7" y="14"/>
                    <a:pt x="7" y="18"/>
                  </a:cubicBezTo>
                  <a:cubicBezTo>
                    <a:pt x="7" y="30"/>
                    <a:pt x="7" y="30"/>
                    <a:pt x="7" y="30"/>
                  </a:cubicBezTo>
                  <a:cubicBezTo>
                    <a:pt x="7" y="34"/>
                    <a:pt x="7" y="37"/>
                    <a:pt x="9" y="39"/>
                  </a:cubicBezTo>
                  <a:cubicBezTo>
                    <a:pt x="10" y="42"/>
                    <a:pt x="13" y="43"/>
                    <a:pt x="15" y="43"/>
                  </a:cubicBezTo>
                  <a:cubicBezTo>
                    <a:pt x="18" y="43"/>
                    <a:pt x="20" y="42"/>
                    <a:pt x="21" y="40"/>
                  </a:cubicBezTo>
                  <a:cubicBezTo>
                    <a:pt x="22" y="39"/>
                    <a:pt x="23" y="36"/>
                    <a:pt x="23" y="33"/>
                  </a:cubicBezTo>
                  <a:lnTo>
                    <a:pt x="29" y="33"/>
                  </a:lnTo>
                  <a:close/>
                </a:path>
              </a:pathLst>
            </a:custGeom>
            <a:solidFill>
              <a:srgbClr val="591C0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51" name="Google Shape;251;p20"/>
            <p:cNvSpPr/>
            <p:nvPr/>
          </p:nvSpPr>
          <p:spPr>
            <a:xfrm>
              <a:off x="8237538" y="4514850"/>
              <a:ext cx="96838" cy="125413"/>
            </a:xfrm>
            <a:custGeom>
              <a:rect b="b" l="l" r="r" t="t"/>
              <a:pathLst>
                <a:path extrusionOk="0" h="79" w="61">
                  <a:moveTo>
                    <a:pt x="43" y="58"/>
                  </a:moveTo>
                  <a:lnTo>
                    <a:pt x="18" y="58"/>
                  </a:lnTo>
                  <a:lnTo>
                    <a:pt x="12" y="79"/>
                  </a:lnTo>
                  <a:lnTo>
                    <a:pt x="0" y="79"/>
                  </a:lnTo>
                  <a:lnTo>
                    <a:pt x="25" y="0"/>
                  </a:lnTo>
                  <a:lnTo>
                    <a:pt x="37" y="0"/>
                  </a:lnTo>
                  <a:lnTo>
                    <a:pt x="61" y="79"/>
                  </a:lnTo>
                  <a:lnTo>
                    <a:pt x="49" y="79"/>
                  </a:lnTo>
                  <a:lnTo>
                    <a:pt x="43" y="58"/>
                  </a:lnTo>
                  <a:close/>
                  <a:moveTo>
                    <a:pt x="21" y="50"/>
                  </a:moveTo>
                  <a:lnTo>
                    <a:pt x="40" y="50"/>
                  </a:lnTo>
                  <a:lnTo>
                    <a:pt x="31" y="15"/>
                  </a:lnTo>
                  <a:lnTo>
                    <a:pt x="30" y="15"/>
                  </a:lnTo>
                  <a:lnTo>
                    <a:pt x="21" y="50"/>
                  </a:lnTo>
                  <a:close/>
                </a:path>
              </a:pathLst>
            </a:custGeom>
            <a:solidFill>
              <a:srgbClr val="591C0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52" name="Google Shape;252;p20"/>
            <p:cNvSpPr/>
            <p:nvPr/>
          </p:nvSpPr>
          <p:spPr>
            <a:xfrm>
              <a:off x="8347075" y="4514850"/>
              <a:ext cx="82550" cy="125413"/>
            </a:xfrm>
            <a:custGeom>
              <a:rect b="b" l="l" r="r" t="t"/>
              <a:pathLst>
                <a:path extrusionOk="0" h="79" w="52">
                  <a:moveTo>
                    <a:pt x="52" y="79"/>
                  </a:moveTo>
                  <a:lnTo>
                    <a:pt x="42" y="79"/>
                  </a:lnTo>
                  <a:lnTo>
                    <a:pt x="11" y="21"/>
                  </a:lnTo>
                  <a:lnTo>
                    <a:pt x="11" y="21"/>
                  </a:lnTo>
                  <a:lnTo>
                    <a:pt x="11" y="79"/>
                  </a:lnTo>
                  <a:lnTo>
                    <a:pt x="0" y="79"/>
                  </a:lnTo>
                  <a:lnTo>
                    <a:pt x="0" y="0"/>
                  </a:lnTo>
                  <a:lnTo>
                    <a:pt x="11" y="0"/>
                  </a:lnTo>
                  <a:lnTo>
                    <a:pt x="40" y="58"/>
                  </a:lnTo>
                  <a:lnTo>
                    <a:pt x="42" y="58"/>
                  </a:lnTo>
                  <a:lnTo>
                    <a:pt x="42" y="0"/>
                  </a:lnTo>
                  <a:lnTo>
                    <a:pt x="52" y="0"/>
                  </a:lnTo>
                  <a:lnTo>
                    <a:pt x="52" y="79"/>
                  </a:lnTo>
                  <a:close/>
                </a:path>
              </a:pathLst>
            </a:custGeom>
            <a:solidFill>
              <a:srgbClr val="591C0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53" name="Google Shape;253;p20"/>
            <p:cNvSpPr/>
            <p:nvPr/>
          </p:nvSpPr>
          <p:spPr>
            <a:xfrm>
              <a:off x="8448675" y="4511675"/>
              <a:ext cx="84138" cy="131763"/>
            </a:xfrm>
            <a:custGeom>
              <a:rect b="b" l="l" r="r" t="t"/>
              <a:pathLst>
                <a:path extrusionOk="0" h="48" w="31">
                  <a:moveTo>
                    <a:pt x="31" y="30"/>
                  </a:moveTo>
                  <a:cubicBezTo>
                    <a:pt x="31" y="36"/>
                    <a:pt x="30" y="40"/>
                    <a:pt x="27" y="43"/>
                  </a:cubicBezTo>
                  <a:cubicBezTo>
                    <a:pt x="24" y="46"/>
                    <a:pt x="20" y="48"/>
                    <a:pt x="15" y="48"/>
                  </a:cubicBezTo>
                  <a:cubicBezTo>
                    <a:pt x="11" y="48"/>
                    <a:pt x="7" y="46"/>
                    <a:pt x="4" y="43"/>
                  </a:cubicBezTo>
                  <a:cubicBezTo>
                    <a:pt x="2" y="40"/>
                    <a:pt x="0" y="36"/>
                    <a:pt x="0" y="30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0" y="12"/>
                    <a:pt x="2" y="8"/>
                    <a:pt x="4" y="5"/>
                  </a:cubicBezTo>
                  <a:cubicBezTo>
                    <a:pt x="7" y="2"/>
                    <a:pt x="11" y="0"/>
                    <a:pt x="15" y="0"/>
                  </a:cubicBezTo>
                  <a:cubicBezTo>
                    <a:pt x="20" y="0"/>
                    <a:pt x="24" y="2"/>
                    <a:pt x="27" y="5"/>
                  </a:cubicBezTo>
                  <a:cubicBezTo>
                    <a:pt x="30" y="8"/>
                    <a:pt x="31" y="12"/>
                    <a:pt x="31" y="18"/>
                  </a:cubicBezTo>
                  <a:lnTo>
                    <a:pt x="31" y="30"/>
                  </a:lnTo>
                  <a:close/>
                  <a:moveTo>
                    <a:pt x="25" y="18"/>
                  </a:moveTo>
                  <a:cubicBezTo>
                    <a:pt x="25" y="14"/>
                    <a:pt x="24" y="11"/>
                    <a:pt x="22" y="9"/>
                  </a:cubicBezTo>
                  <a:cubicBezTo>
                    <a:pt x="21" y="7"/>
                    <a:pt x="18" y="5"/>
                    <a:pt x="15" y="5"/>
                  </a:cubicBezTo>
                  <a:cubicBezTo>
                    <a:pt x="13" y="5"/>
                    <a:pt x="10" y="7"/>
                    <a:pt x="9" y="9"/>
                  </a:cubicBezTo>
                  <a:cubicBezTo>
                    <a:pt x="7" y="11"/>
                    <a:pt x="7" y="14"/>
                    <a:pt x="7" y="18"/>
                  </a:cubicBezTo>
                  <a:cubicBezTo>
                    <a:pt x="7" y="30"/>
                    <a:pt x="7" y="30"/>
                    <a:pt x="7" y="30"/>
                  </a:cubicBezTo>
                  <a:cubicBezTo>
                    <a:pt x="7" y="34"/>
                    <a:pt x="7" y="37"/>
                    <a:pt x="9" y="39"/>
                  </a:cubicBezTo>
                  <a:cubicBezTo>
                    <a:pt x="10" y="42"/>
                    <a:pt x="13" y="43"/>
                    <a:pt x="15" y="43"/>
                  </a:cubicBezTo>
                  <a:cubicBezTo>
                    <a:pt x="18" y="43"/>
                    <a:pt x="21" y="42"/>
                    <a:pt x="22" y="39"/>
                  </a:cubicBezTo>
                  <a:cubicBezTo>
                    <a:pt x="24" y="37"/>
                    <a:pt x="25" y="34"/>
                    <a:pt x="25" y="30"/>
                  </a:cubicBezTo>
                  <a:lnTo>
                    <a:pt x="25" y="18"/>
                  </a:lnTo>
                  <a:close/>
                </a:path>
              </a:pathLst>
            </a:custGeom>
            <a:solidFill>
              <a:srgbClr val="591C0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254" name="Google Shape;254;p20"/>
          <p:cNvGrpSpPr/>
          <p:nvPr/>
        </p:nvGrpSpPr>
        <p:grpSpPr>
          <a:xfrm>
            <a:off x="3532188" y="3624263"/>
            <a:ext cx="1360487" cy="776288"/>
            <a:chOff x="3532188" y="3624263"/>
            <a:chExt cx="1360487" cy="776288"/>
          </a:xfrm>
        </p:grpSpPr>
        <p:sp>
          <p:nvSpPr>
            <p:cNvPr id="255" name="Google Shape;255;p20"/>
            <p:cNvSpPr/>
            <p:nvPr/>
          </p:nvSpPr>
          <p:spPr>
            <a:xfrm>
              <a:off x="3532188" y="3667125"/>
              <a:ext cx="1319213" cy="568325"/>
            </a:xfrm>
            <a:custGeom>
              <a:rect b="b" l="l" r="r" t="t"/>
              <a:pathLst>
                <a:path extrusionOk="0" h="358" w="831">
                  <a:moveTo>
                    <a:pt x="602" y="358"/>
                  </a:moveTo>
                  <a:lnTo>
                    <a:pt x="0" y="358"/>
                  </a:lnTo>
                  <a:lnTo>
                    <a:pt x="0" y="350"/>
                  </a:lnTo>
                  <a:lnTo>
                    <a:pt x="595" y="350"/>
                  </a:lnTo>
                  <a:lnTo>
                    <a:pt x="822" y="0"/>
                  </a:lnTo>
                  <a:lnTo>
                    <a:pt x="831" y="5"/>
                  </a:lnTo>
                  <a:lnTo>
                    <a:pt x="602" y="358"/>
                  </a:lnTo>
                  <a:close/>
                </a:path>
              </a:pathLst>
            </a:custGeom>
            <a:solidFill>
              <a:srgbClr val="3D1A0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56" name="Google Shape;256;p20"/>
            <p:cNvSpPr/>
            <p:nvPr/>
          </p:nvSpPr>
          <p:spPr>
            <a:xfrm>
              <a:off x="4805363" y="3632200"/>
              <a:ext cx="79375" cy="79375"/>
            </a:xfrm>
            <a:prstGeom prst="ellipse">
              <a:avLst/>
            </a:prstGeom>
            <a:solidFill>
              <a:srgbClr val="F4BF5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57" name="Google Shape;257;p20"/>
            <p:cNvSpPr/>
            <p:nvPr/>
          </p:nvSpPr>
          <p:spPr>
            <a:xfrm>
              <a:off x="4797425" y="3624263"/>
              <a:ext cx="95250" cy="92075"/>
            </a:xfrm>
            <a:custGeom>
              <a:rect b="b" l="l" r="r" t="t"/>
              <a:pathLst>
                <a:path extrusionOk="0" h="34" w="35">
                  <a:moveTo>
                    <a:pt x="18" y="34"/>
                  </a:moveTo>
                  <a:cubicBezTo>
                    <a:pt x="8" y="34"/>
                    <a:pt x="0" y="27"/>
                    <a:pt x="0" y="17"/>
                  </a:cubicBezTo>
                  <a:cubicBezTo>
                    <a:pt x="0" y="8"/>
                    <a:pt x="8" y="0"/>
                    <a:pt x="18" y="0"/>
                  </a:cubicBezTo>
                  <a:cubicBezTo>
                    <a:pt x="27" y="0"/>
                    <a:pt x="35" y="8"/>
                    <a:pt x="35" y="17"/>
                  </a:cubicBezTo>
                  <a:cubicBezTo>
                    <a:pt x="35" y="27"/>
                    <a:pt x="27" y="34"/>
                    <a:pt x="18" y="34"/>
                  </a:cubicBezTo>
                  <a:close/>
                  <a:moveTo>
                    <a:pt x="18" y="5"/>
                  </a:moveTo>
                  <a:cubicBezTo>
                    <a:pt x="11" y="5"/>
                    <a:pt x="6" y="11"/>
                    <a:pt x="6" y="17"/>
                  </a:cubicBezTo>
                  <a:cubicBezTo>
                    <a:pt x="6" y="24"/>
                    <a:pt x="11" y="29"/>
                    <a:pt x="18" y="29"/>
                  </a:cubicBezTo>
                  <a:cubicBezTo>
                    <a:pt x="24" y="29"/>
                    <a:pt x="29" y="24"/>
                    <a:pt x="29" y="17"/>
                  </a:cubicBezTo>
                  <a:cubicBezTo>
                    <a:pt x="29" y="11"/>
                    <a:pt x="24" y="5"/>
                    <a:pt x="18" y="5"/>
                  </a:cubicBezTo>
                  <a:close/>
                </a:path>
              </a:pathLst>
            </a:custGeom>
            <a:solidFill>
              <a:srgbClr val="3D1A0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58" name="Google Shape;258;p20"/>
            <p:cNvSpPr/>
            <p:nvPr/>
          </p:nvSpPr>
          <p:spPr>
            <a:xfrm>
              <a:off x="3611563" y="3708400"/>
              <a:ext cx="349250" cy="439738"/>
            </a:xfrm>
            <a:custGeom>
              <a:rect b="b" l="l" r="r" t="t"/>
              <a:pathLst>
                <a:path extrusionOk="0" h="161" w="128">
                  <a:moveTo>
                    <a:pt x="118" y="161"/>
                  </a:moveTo>
                  <a:cubicBezTo>
                    <a:pt x="116" y="161"/>
                    <a:pt x="114" y="161"/>
                    <a:pt x="113" y="159"/>
                  </a:cubicBezTo>
                  <a:cubicBezTo>
                    <a:pt x="51" y="112"/>
                    <a:pt x="15" y="78"/>
                    <a:pt x="6" y="57"/>
                  </a:cubicBezTo>
                  <a:cubicBezTo>
                    <a:pt x="0" y="43"/>
                    <a:pt x="2" y="26"/>
                    <a:pt x="9" y="14"/>
                  </a:cubicBezTo>
                  <a:cubicBezTo>
                    <a:pt x="15" y="5"/>
                    <a:pt x="25" y="0"/>
                    <a:pt x="36" y="0"/>
                  </a:cubicBezTo>
                  <a:cubicBezTo>
                    <a:pt x="62" y="0"/>
                    <a:pt x="75" y="11"/>
                    <a:pt x="76" y="12"/>
                  </a:cubicBezTo>
                  <a:cubicBezTo>
                    <a:pt x="80" y="15"/>
                    <a:pt x="81" y="21"/>
                    <a:pt x="77" y="24"/>
                  </a:cubicBezTo>
                  <a:cubicBezTo>
                    <a:pt x="74" y="28"/>
                    <a:pt x="69" y="28"/>
                    <a:pt x="65" y="25"/>
                  </a:cubicBezTo>
                  <a:cubicBezTo>
                    <a:pt x="65" y="25"/>
                    <a:pt x="55" y="18"/>
                    <a:pt x="36" y="18"/>
                  </a:cubicBezTo>
                  <a:cubicBezTo>
                    <a:pt x="31" y="18"/>
                    <a:pt x="27" y="20"/>
                    <a:pt x="24" y="24"/>
                  </a:cubicBezTo>
                  <a:cubicBezTo>
                    <a:pt x="20" y="31"/>
                    <a:pt x="19" y="42"/>
                    <a:pt x="22" y="51"/>
                  </a:cubicBezTo>
                  <a:cubicBezTo>
                    <a:pt x="27" y="61"/>
                    <a:pt x="45" y="86"/>
                    <a:pt x="123" y="145"/>
                  </a:cubicBezTo>
                  <a:cubicBezTo>
                    <a:pt x="127" y="148"/>
                    <a:pt x="128" y="154"/>
                    <a:pt x="125" y="158"/>
                  </a:cubicBezTo>
                  <a:cubicBezTo>
                    <a:pt x="123" y="160"/>
                    <a:pt x="121" y="161"/>
                    <a:pt x="118" y="161"/>
                  </a:cubicBezTo>
                </a:path>
              </a:pathLst>
            </a:custGeom>
            <a:solidFill>
              <a:srgbClr val="EBDBC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59" name="Google Shape;259;p20"/>
            <p:cNvSpPr/>
            <p:nvPr/>
          </p:nvSpPr>
          <p:spPr>
            <a:xfrm>
              <a:off x="3767138" y="3681413"/>
              <a:ext cx="628650" cy="493713"/>
            </a:xfrm>
            <a:custGeom>
              <a:rect b="b" l="l" r="r" t="t"/>
              <a:pathLst>
                <a:path extrusionOk="0" h="181" w="230">
                  <a:moveTo>
                    <a:pt x="115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1" y="127"/>
                    <a:pt x="66" y="181"/>
                  </a:cubicBezTo>
                  <a:cubicBezTo>
                    <a:pt x="115" y="181"/>
                    <a:pt x="115" y="181"/>
                    <a:pt x="115" y="181"/>
                  </a:cubicBezTo>
                  <a:cubicBezTo>
                    <a:pt x="165" y="181"/>
                    <a:pt x="165" y="181"/>
                    <a:pt x="165" y="181"/>
                  </a:cubicBezTo>
                  <a:cubicBezTo>
                    <a:pt x="220" y="127"/>
                    <a:pt x="230" y="0"/>
                    <a:pt x="230" y="0"/>
                  </a:cubicBezTo>
                  <a:cubicBezTo>
                    <a:pt x="115" y="0"/>
                    <a:pt x="115" y="0"/>
                    <a:pt x="115" y="0"/>
                  </a:cubicBezTo>
                </a:path>
              </a:pathLst>
            </a:custGeom>
            <a:solidFill>
              <a:srgbClr val="EBDBC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60" name="Google Shape;260;p20"/>
            <p:cNvSpPr/>
            <p:nvPr/>
          </p:nvSpPr>
          <p:spPr>
            <a:xfrm>
              <a:off x="3816350" y="3722688"/>
              <a:ext cx="531813" cy="409575"/>
            </a:xfrm>
            <a:custGeom>
              <a:rect b="b" l="l" r="r" t="t"/>
              <a:pathLst>
                <a:path extrusionOk="0" h="150" w="195">
                  <a:moveTo>
                    <a:pt x="195" y="0"/>
                  </a:moveTo>
                  <a:cubicBezTo>
                    <a:pt x="191" y="34"/>
                    <a:pt x="176" y="111"/>
                    <a:pt x="140" y="150"/>
                  </a:cubicBezTo>
                  <a:cubicBezTo>
                    <a:pt x="54" y="150"/>
                    <a:pt x="54" y="150"/>
                    <a:pt x="54" y="150"/>
                  </a:cubicBezTo>
                  <a:cubicBezTo>
                    <a:pt x="18" y="110"/>
                    <a:pt x="4" y="34"/>
                    <a:pt x="0" y="0"/>
                  </a:cubicBezTo>
                  <a:cubicBezTo>
                    <a:pt x="195" y="0"/>
                    <a:pt x="195" y="0"/>
                    <a:pt x="195" y="0"/>
                  </a:cubicBezTo>
                </a:path>
              </a:pathLst>
            </a:custGeom>
            <a:solidFill>
              <a:srgbClr val="F2DDBA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61" name="Google Shape;261;p20"/>
            <p:cNvSpPr/>
            <p:nvPr/>
          </p:nvSpPr>
          <p:spPr>
            <a:xfrm>
              <a:off x="3859213" y="3927475"/>
              <a:ext cx="446088" cy="204788"/>
            </a:xfrm>
            <a:custGeom>
              <a:rect b="b" l="l" r="r" t="t"/>
              <a:pathLst>
                <a:path extrusionOk="0" h="75" w="163">
                  <a:moveTo>
                    <a:pt x="163" y="0"/>
                  </a:moveTo>
                  <a:cubicBezTo>
                    <a:pt x="154" y="28"/>
                    <a:pt x="142" y="56"/>
                    <a:pt x="124" y="75"/>
                  </a:cubicBezTo>
                  <a:cubicBezTo>
                    <a:pt x="38" y="75"/>
                    <a:pt x="38" y="75"/>
                    <a:pt x="38" y="75"/>
                  </a:cubicBezTo>
                  <a:cubicBezTo>
                    <a:pt x="21" y="56"/>
                    <a:pt x="9" y="28"/>
                    <a:pt x="0" y="0"/>
                  </a:cubicBezTo>
                  <a:cubicBezTo>
                    <a:pt x="163" y="0"/>
                    <a:pt x="163" y="0"/>
                    <a:pt x="163" y="0"/>
                  </a:cubicBezTo>
                </a:path>
              </a:pathLst>
            </a:custGeom>
            <a:solidFill>
              <a:srgbClr val="49372D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62" name="Google Shape;262;p20"/>
            <p:cNvSpPr/>
            <p:nvPr/>
          </p:nvSpPr>
          <p:spPr>
            <a:xfrm>
              <a:off x="3830638" y="3681413"/>
              <a:ext cx="217488" cy="493713"/>
            </a:xfrm>
            <a:custGeom>
              <a:rect b="b" l="l" r="r" t="t"/>
              <a:pathLst>
                <a:path extrusionOk="0" h="181" w="80">
                  <a:moveTo>
                    <a:pt x="68" y="165"/>
                  </a:moveTo>
                  <a:cubicBezTo>
                    <a:pt x="53" y="165"/>
                    <a:pt x="53" y="165"/>
                    <a:pt x="53" y="165"/>
                  </a:cubicBezTo>
                  <a:cubicBezTo>
                    <a:pt x="57" y="171"/>
                    <a:pt x="61" y="176"/>
                    <a:pt x="66" y="181"/>
                  </a:cubicBezTo>
                  <a:cubicBezTo>
                    <a:pt x="80" y="181"/>
                    <a:pt x="80" y="181"/>
                    <a:pt x="80" y="181"/>
                  </a:cubicBezTo>
                  <a:cubicBezTo>
                    <a:pt x="76" y="176"/>
                    <a:pt x="71" y="171"/>
                    <a:pt x="68" y="165"/>
                  </a:cubicBezTo>
                  <a:moveTo>
                    <a:pt x="34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" y="6"/>
                    <a:pt x="2" y="15"/>
                  </a:cubicBezTo>
                  <a:cubicBezTo>
                    <a:pt x="34" y="15"/>
                    <a:pt x="34" y="15"/>
                    <a:pt x="34" y="15"/>
                  </a:cubicBezTo>
                  <a:cubicBezTo>
                    <a:pt x="34" y="6"/>
                    <a:pt x="34" y="0"/>
                    <a:pt x="34" y="0"/>
                  </a:cubicBezTo>
                </a:path>
              </a:pathLst>
            </a:custGeom>
            <a:solidFill>
              <a:srgbClr val="EFE1CC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63" name="Google Shape;263;p20"/>
            <p:cNvSpPr/>
            <p:nvPr/>
          </p:nvSpPr>
          <p:spPr>
            <a:xfrm>
              <a:off x="3835400" y="3722688"/>
              <a:ext cx="103188" cy="204788"/>
            </a:xfrm>
            <a:custGeom>
              <a:rect b="b" l="l" r="r" t="t"/>
              <a:pathLst>
                <a:path extrusionOk="0" h="75" w="38">
                  <a:moveTo>
                    <a:pt x="3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" y="17"/>
                    <a:pt x="7" y="45"/>
                    <a:pt x="16" y="75"/>
                  </a:cubicBezTo>
                  <a:cubicBezTo>
                    <a:pt x="38" y="75"/>
                    <a:pt x="38" y="75"/>
                    <a:pt x="38" y="75"/>
                  </a:cubicBezTo>
                  <a:cubicBezTo>
                    <a:pt x="32" y="45"/>
                    <a:pt x="32" y="17"/>
                    <a:pt x="32" y="0"/>
                  </a:cubicBezTo>
                </a:path>
              </a:pathLst>
            </a:custGeom>
            <a:solidFill>
              <a:srgbClr val="F4E3C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64" name="Google Shape;264;p20"/>
            <p:cNvSpPr/>
            <p:nvPr/>
          </p:nvSpPr>
          <p:spPr>
            <a:xfrm>
              <a:off x="3878263" y="3927475"/>
              <a:ext cx="138113" cy="204788"/>
            </a:xfrm>
            <a:custGeom>
              <a:rect b="b" l="l" r="r" t="t"/>
              <a:pathLst>
                <a:path extrusionOk="0" h="75" w="50">
                  <a:moveTo>
                    <a:pt x="2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8" y="27"/>
                    <a:pt x="19" y="54"/>
                    <a:pt x="35" y="75"/>
                  </a:cubicBezTo>
                  <a:cubicBezTo>
                    <a:pt x="50" y="75"/>
                    <a:pt x="50" y="75"/>
                    <a:pt x="50" y="75"/>
                  </a:cubicBezTo>
                  <a:cubicBezTo>
                    <a:pt x="35" y="54"/>
                    <a:pt x="26" y="27"/>
                    <a:pt x="22" y="0"/>
                  </a:cubicBezTo>
                </a:path>
              </a:pathLst>
            </a:custGeom>
            <a:solidFill>
              <a:srgbClr val="6A5B53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65" name="Google Shape;265;p20"/>
            <p:cNvSpPr/>
            <p:nvPr/>
          </p:nvSpPr>
          <p:spPr>
            <a:xfrm>
              <a:off x="4143375" y="3927475"/>
              <a:ext cx="136525" cy="204788"/>
            </a:xfrm>
            <a:custGeom>
              <a:rect b="b" l="l" r="r" t="t"/>
              <a:pathLst>
                <a:path extrusionOk="0" h="75" w="50">
                  <a:moveTo>
                    <a:pt x="50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3" y="27"/>
                    <a:pt x="15" y="54"/>
                    <a:pt x="0" y="75"/>
                  </a:cubicBezTo>
                  <a:cubicBezTo>
                    <a:pt x="15" y="75"/>
                    <a:pt x="15" y="75"/>
                    <a:pt x="15" y="75"/>
                  </a:cubicBezTo>
                  <a:cubicBezTo>
                    <a:pt x="31" y="54"/>
                    <a:pt x="42" y="27"/>
                    <a:pt x="50" y="0"/>
                  </a:cubicBezTo>
                </a:path>
              </a:pathLst>
            </a:custGeom>
            <a:solidFill>
              <a:srgbClr val="4231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66" name="Google Shape;266;p20"/>
            <p:cNvSpPr/>
            <p:nvPr/>
          </p:nvSpPr>
          <p:spPr>
            <a:xfrm>
              <a:off x="3600450" y="4271963"/>
              <a:ext cx="103188" cy="125413"/>
            </a:xfrm>
            <a:custGeom>
              <a:rect b="b" l="l" r="r" t="t"/>
              <a:pathLst>
                <a:path extrusionOk="0" h="79" w="65">
                  <a:moveTo>
                    <a:pt x="15" y="0"/>
                  </a:moveTo>
                  <a:lnTo>
                    <a:pt x="33" y="65"/>
                  </a:lnTo>
                  <a:lnTo>
                    <a:pt x="33" y="65"/>
                  </a:lnTo>
                  <a:lnTo>
                    <a:pt x="52" y="0"/>
                  </a:lnTo>
                  <a:lnTo>
                    <a:pt x="65" y="0"/>
                  </a:lnTo>
                  <a:lnTo>
                    <a:pt x="65" y="79"/>
                  </a:lnTo>
                  <a:lnTo>
                    <a:pt x="55" y="79"/>
                  </a:lnTo>
                  <a:lnTo>
                    <a:pt x="55" y="48"/>
                  </a:lnTo>
                  <a:lnTo>
                    <a:pt x="57" y="19"/>
                  </a:lnTo>
                  <a:lnTo>
                    <a:pt x="55" y="19"/>
                  </a:lnTo>
                  <a:lnTo>
                    <a:pt x="36" y="79"/>
                  </a:lnTo>
                  <a:lnTo>
                    <a:pt x="29" y="79"/>
                  </a:lnTo>
                  <a:lnTo>
                    <a:pt x="10" y="19"/>
                  </a:lnTo>
                  <a:lnTo>
                    <a:pt x="10" y="19"/>
                  </a:lnTo>
                  <a:lnTo>
                    <a:pt x="12" y="48"/>
                  </a:lnTo>
                  <a:lnTo>
                    <a:pt x="12" y="79"/>
                  </a:lnTo>
                  <a:lnTo>
                    <a:pt x="0" y="79"/>
                  </a:lnTo>
                  <a:lnTo>
                    <a:pt x="0" y="0"/>
                  </a:lnTo>
                  <a:lnTo>
                    <a:pt x="15" y="0"/>
                  </a:lnTo>
                  <a:close/>
                </a:path>
              </a:pathLst>
            </a:custGeom>
            <a:solidFill>
              <a:srgbClr val="591C0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67" name="Google Shape;267;p20"/>
            <p:cNvSpPr/>
            <p:nvPr/>
          </p:nvSpPr>
          <p:spPr>
            <a:xfrm>
              <a:off x="3721100" y="4271963"/>
              <a:ext cx="92075" cy="125413"/>
            </a:xfrm>
            <a:custGeom>
              <a:rect b="b" l="l" r="r" t="t"/>
              <a:pathLst>
                <a:path extrusionOk="0" h="79" w="58">
                  <a:moveTo>
                    <a:pt x="43" y="58"/>
                  </a:moveTo>
                  <a:lnTo>
                    <a:pt x="17" y="58"/>
                  </a:lnTo>
                  <a:lnTo>
                    <a:pt x="12" y="79"/>
                  </a:lnTo>
                  <a:lnTo>
                    <a:pt x="0" y="79"/>
                  </a:lnTo>
                  <a:lnTo>
                    <a:pt x="24" y="0"/>
                  </a:lnTo>
                  <a:lnTo>
                    <a:pt x="34" y="0"/>
                  </a:lnTo>
                  <a:lnTo>
                    <a:pt x="58" y="79"/>
                  </a:lnTo>
                  <a:lnTo>
                    <a:pt x="48" y="79"/>
                  </a:lnTo>
                  <a:lnTo>
                    <a:pt x="43" y="58"/>
                  </a:lnTo>
                  <a:close/>
                  <a:moveTo>
                    <a:pt x="19" y="50"/>
                  </a:moveTo>
                  <a:lnTo>
                    <a:pt x="39" y="50"/>
                  </a:lnTo>
                  <a:lnTo>
                    <a:pt x="29" y="15"/>
                  </a:lnTo>
                  <a:lnTo>
                    <a:pt x="29" y="15"/>
                  </a:lnTo>
                  <a:lnTo>
                    <a:pt x="19" y="50"/>
                  </a:lnTo>
                  <a:close/>
                </a:path>
              </a:pathLst>
            </a:custGeom>
            <a:solidFill>
              <a:srgbClr val="591C0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68" name="Google Shape;268;p20"/>
            <p:cNvSpPr/>
            <p:nvPr/>
          </p:nvSpPr>
          <p:spPr>
            <a:xfrm>
              <a:off x="3824288" y="4271963"/>
              <a:ext cx="76200" cy="128588"/>
            </a:xfrm>
            <a:custGeom>
              <a:rect b="b" l="l" r="r" t="t"/>
              <a:pathLst>
                <a:path extrusionOk="0" h="47" w="28">
                  <a:moveTo>
                    <a:pt x="28" y="32"/>
                  </a:moveTo>
                  <a:cubicBezTo>
                    <a:pt x="28" y="32"/>
                    <a:pt x="28" y="32"/>
                    <a:pt x="28" y="32"/>
                  </a:cubicBezTo>
                  <a:cubicBezTo>
                    <a:pt x="28" y="37"/>
                    <a:pt x="27" y="40"/>
                    <a:pt x="25" y="43"/>
                  </a:cubicBezTo>
                  <a:cubicBezTo>
                    <a:pt x="22" y="45"/>
                    <a:pt x="19" y="47"/>
                    <a:pt x="14" y="47"/>
                  </a:cubicBezTo>
                  <a:cubicBezTo>
                    <a:pt x="10" y="47"/>
                    <a:pt x="6" y="45"/>
                    <a:pt x="4" y="42"/>
                  </a:cubicBezTo>
                  <a:cubicBezTo>
                    <a:pt x="1" y="39"/>
                    <a:pt x="0" y="35"/>
                    <a:pt x="0" y="29"/>
                  </a:cubicBezTo>
                  <a:cubicBezTo>
                    <a:pt x="0" y="17"/>
                    <a:pt x="0" y="17"/>
                    <a:pt x="0" y="17"/>
                  </a:cubicBezTo>
                  <a:cubicBezTo>
                    <a:pt x="0" y="11"/>
                    <a:pt x="1" y="7"/>
                    <a:pt x="4" y="4"/>
                  </a:cubicBezTo>
                  <a:cubicBezTo>
                    <a:pt x="6" y="1"/>
                    <a:pt x="10" y="0"/>
                    <a:pt x="14" y="0"/>
                  </a:cubicBezTo>
                  <a:cubicBezTo>
                    <a:pt x="19" y="0"/>
                    <a:pt x="22" y="1"/>
                    <a:pt x="25" y="3"/>
                  </a:cubicBezTo>
                  <a:cubicBezTo>
                    <a:pt x="27" y="6"/>
                    <a:pt x="28" y="9"/>
                    <a:pt x="28" y="14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2" y="14"/>
                    <a:pt x="22" y="14"/>
                    <a:pt x="22" y="14"/>
                  </a:cubicBezTo>
                  <a:cubicBezTo>
                    <a:pt x="22" y="11"/>
                    <a:pt x="21" y="8"/>
                    <a:pt x="20" y="7"/>
                  </a:cubicBezTo>
                  <a:cubicBezTo>
                    <a:pt x="19" y="5"/>
                    <a:pt x="17" y="4"/>
                    <a:pt x="14" y="4"/>
                  </a:cubicBezTo>
                  <a:cubicBezTo>
                    <a:pt x="12" y="4"/>
                    <a:pt x="10" y="5"/>
                    <a:pt x="8" y="8"/>
                  </a:cubicBezTo>
                  <a:cubicBezTo>
                    <a:pt x="7" y="10"/>
                    <a:pt x="6" y="13"/>
                    <a:pt x="6" y="17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3"/>
                    <a:pt x="7" y="36"/>
                    <a:pt x="8" y="39"/>
                  </a:cubicBezTo>
                  <a:cubicBezTo>
                    <a:pt x="10" y="41"/>
                    <a:pt x="12" y="42"/>
                    <a:pt x="14" y="42"/>
                  </a:cubicBezTo>
                  <a:cubicBezTo>
                    <a:pt x="17" y="42"/>
                    <a:pt x="19" y="41"/>
                    <a:pt x="20" y="39"/>
                  </a:cubicBezTo>
                  <a:cubicBezTo>
                    <a:pt x="21" y="38"/>
                    <a:pt x="22" y="35"/>
                    <a:pt x="22" y="32"/>
                  </a:cubicBezTo>
                  <a:lnTo>
                    <a:pt x="28" y="32"/>
                  </a:lnTo>
                  <a:close/>
                </a:path>
              </a:pathLst>
            </a:custGeom>
            <a:solidFill>
              <a:srgbClr val="591C0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69" name="Google Shape;269;p20"/>
            <p:cNvSpPr/>
            <p:nvPr/>
          </p:nvSpPr>
          <p:spPr>
            <a:xfrm>
              <a:off x="3917950" y="4271963"/>
              <a:ext cx="76200" cy="128588"/>
            </a:xfrm>
            <a:custGeom>
              <a:rect b="b" l="l" r="r" t="t"/>
              <a:pathLst>
                <a:path extrusionOk="0" h="47" w="28">
                  <a:moveTo>
                    <a:pt x="28" y="32"/>
                  </a:moveTo>
                  <a:cubicBezTo>
                    <a:pt x="28" y="32"/>
                    <a:pt x="28" y="32"/>
                    <a:pt x="28" y="32"/>
                  </a:cubicBezTo>
                  <a:cubicBezTo>
                    <a:pt x="28" y="37"/>
                    <a:pt x="27" y="40"/>
                    <a:pt x="25" y="43"/>
                  </a:cubicBezTo>
                  <a:cubicBezTo>
                    <a:pt x="22" y="45"/>
                    <a:pt x="19" y="47"/>
                    <a:pt x="14" y="47"/>
                  </a:cubicBezTo>
                  <a:cubicBezTo>
                    <a:pt x="10" y="47"/>
                    <a:pt x="6" y="45"/>
                    <a:pt x="4" y="42"/>
                  </a:cubicBezTo>
                  <a:cubicBezTo>
                    <a:pt x="1" y="39"/>
                    <a:pt x="0" y="35"/>
                    <a:pt x="0" y="29"/>
                  </a:cubicBezTo>
                  <a:cubicBezTo>
                    <a:pt x="0" y="17"/>
                    <a:pt x="0" y="17"/>
                    <a:pt x="0" y="17"/>
                  </a:cubicBezTo>
                  <a:cubicBezTo>
                    <a:pt x="0" y="11"/>
                    <a:pt x="1" y="7"/>
                    <a:pt x="4" y="4"/>
                  </a:cubicBezTo>
                  <a:cubicBezTo>
                    <a:pt x="6" y="1"/>
                    <a:pt x="10" y="0"/>
                    <a:pt x="14" y="0"/>
                  </a:cubicBezTo>
                  <a:cubicBezTo>
                    <a:pt x="19" y="0"/>
                    <a:pt x="22" y="1"/>
                    <a:pt x="25" y="3"/>
                  </a:cubicBezTo>
                  <a:cubicBezTo>
                    <a:pt x="27" y="6"/>
                    <a:pt x="28" y="9"/>
                    <a:pt x="28" y="14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2" y="14"/>
                    <a:pt x="22" y="14"/>
                    <a:pt x="22" y="14"/>
                  </a:cubicBezTo>
                  <a:cubicBezTo>
                    <a:pt x="22" y="11"/>
                    <a:pt x="21" y="8"/>
                    <a:pt x="20" y="7"/>
                  </a:cubicBezTo>
                  <a:cubicBezTo>
                    <a:pt x="19" y="5"/>
                    <a:pt x="17" y="4"/>
                    <a:pt x="14" y="4"/>
                  </a:cubicBezTo>
                  <a:cubicBezTo>
                    <a:pt x="12" y="4"/>
                    <a:pt x="10" y="5"/>
                    <a:pt x="8" y="8"/>
                  </a:cubicBezTo>
                  <a:cubicBezTo>
                    <a:pt x="7" y="10"/>
                    <a:pt x="6" y="13"/>
                    <a:pt x="6" y="17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3"/>
                    <a:pt x="7" y="36"/>
                    <a:pt x="8" y="39"/>
                  </a:cubicBezTo>
                  <a:cubicBezTo>
                    <a:pt x="10" y="41"/>
                    <a:pt x="12" y="42"/>
                    <a:pt x="14" y="42"/>
                  </a:cubicBezTo>
                  <a:cubicBezTo>
                    <a:pt x="17" y="42"/>
                    <a:pt x="19" y="41"/>
                    <a:pt x="20" y="39"/>
                  </a:cubicBezTo>
                  <a:cubicBezTo>
                    <a:pt x="21" y="38"/>
                    <a:pt x="22" y="35"/>
                    <a:pt x="22" y="32"/>
                  </a:cubicBezTo>
                  <a:lnTo>
                    <a:pt x="28" y="32"/>
                  </a:lnTo>
                  <a:close/>
                </a:path>
              </a:pathLst>
            </a:custGeom>
            <a:solidFill>
              <a:srgbClr val="591C0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70" name="Google Shape;270;p20"/>
            <p:cNvSpPr/>
            <p:nvPr/>
          </p:nvSpPr>
          <p:spPr>
            <a:xfrm>
              <a:off x="4013200" y="4271963"/>
              <a:ext cx="80963" cy="125413"/>
            </a:xfrm>
            <a:custGeom>
              <a:rect b="b" l="l" r="r" t="t"/>
              <a:pathLst>
                <a:path extrusionOk="0" h="79" w="51">
                  <a:moveTo>
                    <a:pt x="51" y="79"/>
                  </a:moveTo>
                  <a:lnTo>
                    <a:pt x="41" y="79"/>
                  </a:lnTo>
                  <a:lnTo>
                    <a:pt x="41" y="44"/>
                  </a:lnTo>
                  <a:lnTo>
                    <a:pt x="12" y="44"/>
                  </a:lnTo>
                  <a:lnTo>
                    <a:pt x="12" y="79"/>
                  </a:lnTo>
                  <a:lnTo>
                    <a:pt x="0" y="79"/>
                  </a:lnTo>
                  <a:lnTo>
                    <a:pt x="0" y="0"/>
                  </a:lnTo>
                  <a:lnTo>
                    <a:pt x="12" y="0"/>
                  </a:lnTo>
                  <a:lnTo>
                    <a:pt x="12" y="36"/>
                  </a:lnTo>
                  <a:lnTo>
                    <a:pt x="41" y="36"/>
                  </a:lnTo>
                  <a:lnTo>
                    <a:pt x="41" y="0"/>
                  </a:lnTo>
                  <a:lnTo>
                    <a:pt x="51" y="0"/>
                  </a:lnTo>
                  <a:lnTo>
                    <a:pt x="51" y="79"/>
                  </a:lnTo>
                  <a:close/>
                </a:path>
              </a:pathLst>
            </a:custGeom>
            <a:solidFill>
              <a:srgbClr val="591C0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71" name="Google Shape;271;p20"/>
            <p:cNvSpPr/>
            <p:nvPr/>
          </p:nvSpPr>
          <p:spPr>
            <a:xfrm>
              <a:off x="4122738" y="4271963"/>
              <a:ext cx="15875" cy="125413"/>
            </a:xfrm>
            <a:prstGeom prst="rect">
              <a:avLst/>
            </a:prstGeom>
            <a:solidFill>
              <a:srgbClr val="591C0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72" name="Google Shape;272;p20"/>
            <p:cNvSpPr/>
            <p:nvPr/>
          </p:nvSpPr>
          <p:spPr>
            <a:xfrm>
              <a:off x="4154488" y="4271963"/>
              <a:ext cx="95250" cy="125413"/>
            </a:xfrm>
            <a:custGeom>
              <a:rect b="b" l="l" r="r" t="t"/>
              <a:pathLst>
                <a:path extrusionOk="0" h="79" w="60">
                  <a:moveTo>
                    <a:pt x="43" y="58"/>
                  </a:moveTo>
                  <a:lnTo>
                    <a:pt x="17" y="58"/>
                  </a:lnTo>
                  <a:lnTo>
                    <a:pt x="12" y="79"/>
                  </a:lnTo>
                  <a:lnTo>
                    <a:pt x="0" y="79"/>
                  </a:lnTo>
                  <a:lnTo>
                    <a:pt x="26" y="0"/>
                  </a:lnTo>
                  <a:lnTo>
                    <a:pt x="36" y="0"/>
                  </a:lnTo>
                  <a:lnTo>
                    <a:pt x="60" y="79"/>
                  </a:lnTo>
                  <a:lnTo>
                    <a:pt x="48" y="79"/>
                  </a:lnTo>
                  <a:lnTo>
                    <a:pt x="43" y="58"/>
                  </a:lnTo>
                  <a:close/>
                  <a:moveTo>
                    <a:pt x="21" y="50"/>
                  </a:moveTo>
                  <a:lnTo>
                    <a:pt x="40" y="50"/>
                  </a:lnTo>
                  <a:lnTo>
                    <a:pt x="31" y="15"/>
                  </a:lnTo>
                  <a:lnTo>
                    <a:pt x="30" y="15"/>
                  </a:lnTo>
                  <a:lnTo>
                    <a:pt x="21" y="50"/>
                  </a:lnTo>
                  <a:close/>
                </a:path>
              </a:pathLst>
            </a:custGeom>
            <a:solidFill>
              <a:srgbClr val="591C0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73" name="Google Shape;273;p20"/>
            <p:cNvSpPr/>
            <p:nvPr/>
          </p:nvSpPr>
          <p:spPr>
            <a:xfrm>
              <a:off x="4241800" y="4271963"/>
              <a:ext cx="82550" cy="125413"/>
            </a:xfrm>
            <a:custGeom>
              <a:rect b="b" l="l" r="r" t="t"/>
              <a:pathLst>
                <a:path extrusionOk="0" h="79" w="52">
                  <a:moveTo>
                    <a:pt x="52" y="8"/>
                  </a:moveTo>
                  <a:lnTo>
                    <a:pt x="31" y="8"/>
                  </a:lnTo>
                  <a:lnTo>
                    <a:pt x="31" y="79"/>
                  </a:lnTo>
                  <a:lnTo>
                    <a:pt x="21" y="79"/>
                  </a:lnTo>
                  <a:lnTo>
                    <a:pt x="21" y="8"/>
                  </a:lnTo>
                  <a:lnTo>
                    <a:pt x="0" y="8"/>
                  </a:lnTo>
                  <a:lnTo>
                    <a:pt x="0" y="0"/>
                  </a:lnTo>
                  <a:lnTo>
                    <a:pt x="52" y="0"/>
                  </a:lnTo>
                  <a:lnTo>
                    <a:pt x="52" y="8"/>
                  </a:lnTo>
                  <a:close/>
                </a:path>
              </a:pathLst>
            </a:custGeom>
            <a:solidFill>
              <a:srgbClr val="591C0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74" name="Google Shape;274;p20"/>
            <p:cNvSpPr/>
            <p:nvPr/>
          </p:nvSpPr>
          <p:spPr>
            <a:xfrm>
              <a:off x="4332288" y="4271963"/>
              <a:ext cx="84138" cy="128588"/>
            </a:xfrm>
            <a:custGeom>
              <a:rect b="b" l="l" r="r" t="t"/>
              <a:pathLst>
                <a:path extrusionOk="0" h="47" w="31">
                  <a:moveTo>
                    <a:pt x="31" y="29"/>
                  </a:moveTo>
                  <a:cubicBezTo>
                    <a:pt x="31" y="35"/>
                    <a:pt x="29" y="39"/>
                    <a:pt x="27" y="42"/>
                  </a:cubicBezTo>
                  <a:cubicBezTo>
                    <a:pt x="24" y="45"/>
                    <a:pt x="20" y="47"/>
                    <a:pt x="15" y="47"/>
                  </a:cubicBezTo>
                  <a:cubicBezTo>
                    <a:pt x="11" y="47"/>
                    <a:pt x="7" y="45"/>
                    <a:pt x="4" y="42"/>
                  </a:cubicBezTo>
                  <a:cubicBezTo>
                    <a:pt x="2" y="39"/>
                    <a:pt x="0" y="35"/>
                    <a:pt x="0" y="29"/>
                  </a:cubicBezTo>
                  <a:cubicBezTo>
                    <a:pt x="0" y="17"/>
                    <a:pt x="0" y="17"/>
                    <a:pt x="0" y="17"/>
                  </a:cubicBezTo>
                  <a:cubicBezTo>
                    <a:pt x="0" y="11"/>
                    <a:pt x="2" y="7"/>
                    <a:pt x="4" y="4"/>
                  </a:cubicBezTo>
                  <a:cubicBezTo>
                    <a:pt x="7" y="1"/>
                    <a:pt x="11" y="0"/>
                    <a:pt x="15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29" y="7"/>
                    <a:pt x="31" y="11"/>
                    <a:pt x="31" y="17"/>
                  </a:cubicBezTo>
                  <a:lnTo>
                    <a:pt x="31" y="29"/>
                  </a:lnTo>
                  <a:close/>
                  <a:moveTo>
                    <a:pt x="25" y="17"/>
                  </a:moveTo>
                  <a:cubicBezTo>
                    <a:pt x="25" y="13"/>
                    <a:pt x="24" y="10"/>
                    <a:pt x="22" y="8"/>
                  </a:cubicBezTo>
                  <a:cubicBezTo>
                    <a:pt x="21" y="6"/>
                    <a:pt x="18" y="5"/>
                    <a:pt x="15" y="5"/>
                  </a:cubicBezTo>
                  <a:cubicBezTo>
                    <a:pt x="13" y="5"/>
                    <a:pt x="10" y="6"/>
                    <a:pt x="9" y="8"/>
                  </a:cubicBezTo>
                  <a:cubicBezTo>
                    <a:pt x="7" y="10"/>
                    <a:pt x="7" y="13"/>
                    <a:pt x="7" y="17"/>
                  </a:cubicBezTo>
                  <a:cubicBezTo>
                    <a:pt x="7" y="29"/>
                    <a:pt x="7" y="29"/>
                    <a:pt x="7" y="29"/>
                  </a:cubicBezTo>
                  <a:cubicBezTo>
                    <a:pt x="7" y="33"/>
                    <a:pt x="7" y="36"/>
                    <a:pt x="9" y="39"/>
                  </a:cubicBezTo>
                  <a:cubicBezTo>
                    <a:pt x="10" y="41"/>
                    <a:pt x="13" y="42"/>
                    <a:pt x="15" y="42"/>
                  </a:cubicBezTo>
                  <a:cubicBezTo>
                    <a:pt x="18" y="42"/>
                    <a:pt x="21" y="41"/>
                    <a:pt x="22" y="39"/>
                  </a:cubicBezTo>
                  <a:cubicBezTo>
                    <a:pt x="24" y="37"/>
                    <a:pt x="25" y="33"/>
                    <a:pt x="25" y="29"/>
                  </a:cubicBezTo>
                  <a:lnTo>
                    <a:pt x="25" y="17"/>
                  </a:lnTo>
                  <a:close/>
                </a:path>
              </a:pathLst>
            </a:custGeom>
            <a:solidFill>
              <a:srgbClr val="591C0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79" name="Shape 2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0" name="Google Shape;280;p2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2740743" y="1297305"/>
            <a:ext cx="6268555" cy="3540443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81" name="Google Shape;281;p21"/>
          <p:cNvGrpSpPr/>
          <p:nvPr/>
        </p:nvGrpSpPr>
        <p:grpSpPr>
          <a:xfrm>
            <a:off x="4565651" y="3433233"/>
            <a:ext cx="827616" cy="1176867"/>
            <a:chOff x="3424238" y="2574925"/>
            <a:chExt cx="620712" cy="882650"/>
          </a:xfrm>
        </p:grpSpPr>
        <p:sp>
          <p:nvSpPr>
            <p:cNvPr id="282" name="Google Shape;282;p21"/>
            <p:cNvSpPr/>
            <p:nvPr/>
          </p:nvSpPr>
          <p:spPr>
            <a:xfrm>
              <a:off x="3455988" y="2600325"/>
              <a:ext cx="30162" cy="11113"/>
            </a:xfrm>
            <a:prstGeom prst="rect">
              <a:avLst/>
            </a:prstGeom>
            <a:solidFill>
              <a:srgbClr val="3D1A01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83" name="Google Shape;283;p21"/>
            <p:cNvSpPr/>
            <p:nvPr/>
          </p:nvSpPr>
          <p:spPr>
            <a:xfrm>
              <a:off x="3548063" y="2603500"/>
              <a:ext cx="495300" cy="762000"/>
            </a:xfrm>
            <a:custGeom>
              <a:rect b="b" l="l" r="r" t="t"/>
              <a:pathLst>
                <a:path extrusionOk="0" h="359" w="234">
                  <a:moveTo>
                    <a:pt x="229" y="359"/>
                  </a:moveTo>
                  <a:cubicBezTo>
                    <a:pt x="229" y="331"/>
                    <a:pt x="229" y="331"/>
                    <a:pt x="229" y="331"/>
                  </a:cubicBezTo>
                  <a:cubicBezTo>
                    <a:pt x="233" y="331"/>
                    <a:pt x="233" y="331"/>
                    <a:pt x="233" y="331"/>
                  </a:cubicBezTo>
                  <a:cubicBezTo>
                    <a:pt x="234" y="359"/>
                    <a:pt x="234" y="359"/>
                    <a:pt x="234" y="359"/>
                  </a:cubicBezTo>
                  <a:lnTo>
                    <a:pt x="229" y="359"/>
                  </a:lnTo>
                  <a:close/>
                  <a:moveTo>
                    <a:pt x="228" y="302"/>
                  </a:moveTo>
                  <a:cubicBezTo>
                    <a:pt x="227" y="274"/>
                    <a:pt x="227" y="274"/>
                    <a:pt x="227" y="274"/>
                  </a:cubicBezTo>
                  <a:cubicBezTo>
                    <a:pt x="232" y="274"/>
                    <a:pt x="232" y="274"/>
                    <a:pt x="232" y="274"/>
                  </a:cubicBezTo>
                  <a:cubicBezTo>
                    <a:pt x="233" y="302"/>
                    <a:pt x="233" y="302"/>
                    <a:pt x="233" y="302"/>
                  </a:cubicBezTo>
                  <a:lnTo>
                    <a:pt x="228" y="302"/>
                  </a:lnTo>
                  <a:close/>
                  <a:moveTo>
                    <a:pt x="226" y="246"/>
                  </a:moveTo>
                  <a:cubicBezTo>
                    <a:pt x="226" y="237"/>
                    <a:pt x="225" y="227"/>
                    <a:pt x="224" y="218"/>
                  </a:cubicBezTo>
                  <a:cubicBezTo>
                    <a:pt x="229" y="217"/>
                    <a:pt x="229" y="217"/>
                    <a:pt x="229" y="217"/>
                  </a:cubicBezTo>
                  <a:cubicBezTo>
                    <a:pt x="230" y="227"/>
                    <a:pt x="231" y="236"/>
                    <a:pt x="231" y="246"/>
                  </a:cubicBezTo>
                  <a:lnTo>
                    <a:pt x="226" y="246"/>
                  </a:lnTo>
                  <a:close/>
                  <a:moveTo>
                    <a:pt x="219" y="190"/>
                  </a:moveTo>
                  <a:cubicBezTo>
                    <a:pt x="217" y="181"/>
                    <a:pt x="214" y="172"/>
                    <a:pt x="211" y="164"/>
                  </a:cubicBezTo>
                  <a:cubicBezTo>
                    <a:pt x="216" y="162"/>
                    <a:pt x="216" y="162"/>
                    <a:pt x="216" y="162"/>
                  </a:cubicBezTo>
                  <a:cubicBezTo>
                    <a:pt x="219" y="171"/>
                    <a:pt x="222" y="180"/>
                    <a:pt x="224" y="189"/>
                  </a:cubicBezTo>
                  <a:lnTo>
                    <a:pt x="219" y="190"/>
                  </a:lnTo>
                  <a:close/>
                  <a:moveTo>
                    <a:pt x="200" y="138"/>
                  </a:moveTo>
                  <a:cubicBezTo>
                    <a:pt x="196" y="130"/>
                    <a:pt x="191" y="122"/>
                    <a:pt x="186" y="114"/>
                  </a:cubicBezTo>
                  <a:cubicBezTo>
                    <a:pt x="190" y="111"/>
                    <a:pt x="190" y="111"/>
                    <a:pt x="190" y="111"/>
                  </a:cubicBezTo>
                  <a:cubicBezTo>
                    <a:pt x="195" y="119"/>
                    <a:pt x="200" y="127"/>
                    <a:pt x="204" y="136"/>
                  </a:cubicBezTo>
                  <a:lnTo>
                    <a:pt x="200" y="138"/>
                  </a:lnTo>
                  <a:close/>
                  <a:moveTo>
                    <a:pt x="169" y="91"/>
                  </a:moveTo>
                  <a:cubicBezTo>
                    <a:pt x="163" y="84"/>
                    <a:pt x="157" y="77"/>
                    <a:pt x="150" y="71"/>
                  </a:cubicBezTo>
                  <a:cubicBezTo>
                    <a:pt x="153" y="68"/>
                    <a:pt x="153" y="68"/>
                    <a:pt x="153" y="68"/>
                  </a:cubicBezTo>
                  <a:cubicBezTo>
                    <a:pt x="160" y="74"/>
                    <a:pt x="167" y="81"/>
                    <a:pt x="173" y="88"/>
                  </a:cubicBezTo>
                  <a:lnTo>
                    <a:pt x="169" y="91"/>
                  </a:lnTo>
                  <a:close/>
                  <a:moveTo>
                    <a:pt x="129" y="53"/>
                  </a:moveTo>
                  <a:cubicBezTo>
                    <a:pt x="121" y="47"/>
                    <a:pt x="114" y="42"/>
                    <a:pt x="106" y="37"/>
                  </a:cubicBezTo>
                  <a:cubicBezTo>
                    <a:pt x="108" y="33"/>
                    <a:pt x="108" y="33"/>
                    <a:pt x="108" y="33"/>
                  </a:cubicBezTo>
                  <a:cubicBezTo>
                    <a:pt x="116" y="38"/>
                    <a:pt x="124" y="43"/>
                    <a:pt x="132" y="49"/>
                  </a:cubicBezTo>
                  <a:lnTo>
                    <a:pt x="129" y="53"/>
                  </a:lnTo>
                  <a:close/>
                  <a:moveTo>
                    <a:pt x="81" y="25"/>
                  </a:moveTo>
                  <a:cubicBezTo>
                    <a:pt x="72" y="21"/>
                    <a:pt x="63" y="18"/>
                    <a:pt x="54" y="15"/>
                  </a:cubicBezTo>
                  <a:cubicBezTo>
                    <a:pt x="56" y="10"/>
                    <a:pt x="56" y="10"/>
                    <a:pt x="56" y="10"/>
                  </a:cubicBezTo>
                  <a:cubicBezTo>
                    <a:pt x="65" y="13"/>
                    <a:pt x="74" y="16"/>
                    <a:pt x="83" y="20"/>
                  </a:cubicBezTo>
                  <a:lnTo>
                    <a:pt x="81" y="25"/>
                  </a:lnTo>
                  <a:close/>
                  <a:moveTo>
                    <a:pt x="27" y="8"/>
                  </a:moveTo>
                  <a:cubicBezTo>
                    <a:pt x="18" y="6"/>
                    <a:pt x="9" y="5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9" y="0"/>
                    <a:pt x="19" y="2"/>
                    <a:pt x="28" y="3"/>
                  </a:cubicBezTo>
                  <a:lnTo>
                    <a:pt x="27" y="8"/>
                  </a:lnTo>
                  <a:close/>
                </a:path>
              </a:pathLst>
            </a:custGeom>
            <a:solidFill>
              <a:srgbClr val="3D1A01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84" name="Google Shape;284;p21"/>
            <p:cNvSpPr/>
            <p:nvPr/>
          </p:nvSpPr>
          <p:spPr>
            <a:xfrm>
              <a:off x="4035425" y="3425825"/>
              <a:ext cx="9525" cy="31750"/>
            </a:xfrm>
            <a:custGeom>
              <a:rect b="b" l="l" r="r" t="t"/>
              <a:pathLst>
                <a:path extrusionOk="0" h="20" w="6">
                  <a:moveTo>
                    <a:pt x="1" y="20"/>
                  </a:moveTo>
                  <a:lnTo>
                    <a:pt x="0" y="0"/>
                  </a:lnTo>
                  <a:lnTo>
                    <a:pt x="6" y="0"/>
                  </a:lnTo>
                  <a:lnTo>
                    <a:pt x="6" y="20"/>
                  </a:lnTo>
                  <a:lnTo>
                    <a:pt x="1" y="20"/>
                  </a:lnTo>
                  <a:close/>
                </a:path>
              </a:pathLst>
            </a:custGeom>
            <a:solidFill>
              <a:srgbClr val="3D1A01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85" name="Google Shape;285;p21"/>
            <p:cNvSpPr/>
            <p:nvPr/>
          </p:nvSpPr>
          <p:spPr>
            <a:xfrm>
              <a:off x="3430588" y="2579688"/>
              <a:ext cx="53975" cy="53975"/>
            </a:xfrm>
            <a:prstGeom prst="ellipse">
              <a:avLst/>
            </a:prstGeom>
            <a:solidFill>
              <a:srgbClr val="CCB28F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86" name="Google Shape;286;p21"/>
            <p:cNvSpPr/>
            <p:nvPr/>
          </p:nvSpPr>
          <p:spPr>
            <a:xfrm>
              <a:off x="3424238" y="2574925"/>
              <a:ext cx="63500" cy="61913"/>
            </a:xfrm>
            <a:custGeom>
              <a:rect b="b" l="l" r="r" t="t"/>
              <a:pathLst>
                <a:path extrusionOk="0" h="29" w="30">
                  <a:moveTo>
                    <a:pt x="15" y="29"/>
                  </a:moveTo>
                  <a:cubicBezTo>
                    <a:pt x="7" y="29"/>
                    <a:pt x="0" y="23"/>
                    <a:pt x="0" y="14"/>
                  </a:cubicBezTo>
                  <a:cubicBezTo>
                    <a:pt x="0" y="6"/>
                    <a:pt x="7" y="0"/>
                    <a:pt x="15" y="0"/>
                  </a:cubicBezTo>
                  <a:cubicBezTo>
                    <a:pt x="23" y="0"/>
                    <a:pt x="30" y="6"/>
                    <a:pt x="30" y="14"/>
                  </a:cubicBezTo>
                  <a:cubicBezTo>
                    <a:pt x="30" y="23"/>
                    <a:pt x="23" y="29"/>
                    <a:pt x="15" y="29"/>
                  </a:cubicBezTo>
                  <a:close/>
                  <a:moveTo>
                    <a:pt x="15" y="4"/>
                  </a:moveTo>
                  <a:cubicBezTo>
                    <a:pt x="10" y="4"/>
                    <a:pt x="5" y="9"/>
                    <a:pt x="5" y="14"/>
                  </a:cubicBezTo>
                  <a:cubicBezTo>
                    <a:pt x="5" y="20"/>
                    <a:pt x="10" y="24"/>
                    <a:pt x="15" y="24"/>
                  </a:cubicBezTo>
                  <a:cubicBezTo>
                    <a:pt x="21" y="24"/>
                    <a:pt x="25" y="20"/>
                    <a:pt x="25" y="14"/>
                  </a:cubicBezTo>
                  <a:cubicBezTo>
                    <a:pt x="25" y="9"/>
                    <a:pt x="21" y="4"/>
                    <a:pt x="15" y="4"/>
                  </a:cubicBezTo>
                  <a:close/>
                </a:path>
              </a:pathLst>
            </a:custGeom>
            <a:solidFill>
              <a:srgbClr val="3D1A01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287" name="Google Shape;287;p21"/>
          <p:cNvGrpSpPr/>
          <p:nvPr/>
        </p:nvGrpSpPr>
        <p:grpSpPr>
          <a:xfrm>
            <a:off x="3589867" y="3081867"/>
            <a:ext cx="829733" cy="1555751"/>
            <a:chOff x="2692400" y="2311400"/>
            <a:chExt cx="622300" cy="1166813"/>
          </a:xfrm>
        </p:grpSpPr>
        <p:sp>
          <p:nvSpPr>
            <p:cNvPr id="288" name="Google Shape;288;p21"/>
            <p:cNvSpPr/>
            <p:nvPr/>
          </p:nvSpPr>
          <p:spPr>
            <a:xfrm>
              <a:off x="3252788" y="2336800"/>
              <a:ext cx="30162" cy="11113"/>
            </a:xfrm>
            <a:prstGeom prst="rect">
              <a:avLst/>
            </a:prstGeom>
            <a:solidFill>
              <a:srgbClr val="3D1A01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89" name="Google Shape;289;p21"/>
            <p:cNvSpPr/>
            <p:nvPr/>
          </p:nvSpPr>
          <p:spPr>
            <a:xfrm>
              <a:off x="2692400" y="2339975"/>
              <a:ext cx="498475" cy="1044575"/>
            </a:xfrm>
            <a:custGeom>
              <a:rect b="b" l="l" r="r" t="t"/>
              <a:pathLst>
                <a:path extrusionOk="0" h="492" w="235">
                  <a:moveTo>
                    <a:pt x="5" y="492"/>
                  </a:moveTo>
                  <a:cubicBezTo>
                    <a:pt x="0" y="492"/>
                    <a:pt x="0" y="492"/>
                    <a:pt x="0" y="492"/>
                  </a:cubicBezTo>
                  <a:cubicBezTo>
                    <a:pt x="1" y="463"/>
                    <a:pt x="1" y="463"/>
                    <a:pt x="1" y="463"/>
                  </a:cubicBezTo>
                  <a:cubicBezTo>
                    <a:pt x="5" y="463"/>
                    <a:pt x="5" y="463"/>
                    <a:pt x="5" y="463"/>
                  </a:cubicBezTo>
                  <a:lnTo>
                    <a:pt x="5" y="492"/>
                  </a:lnTo>
                  <a:close/>
                  <a:moveTo>
                    <a:pt x="6" y="434"/>
                  </a:moveTo>
                  <a:cubicBezTo>
                    <a:pt x="1" y="434"/>
                    <a:pt x="1" y="434"/>
                    <a:pt x="1" y="434"/>
                  </a:cubicBezTo>
                  <a:cubicBezTo>
                    <a:pt x="2" y="405"/>
                    <a:pt x="2" y="405"/>
                    <a:pt x="2" y="405"/>
                  </a:cubicBezTo>
                  <a:cubicBezTo>
                    <a:pt x="6" y="405"/>
                    <a:pt x="6" y="405"/>
                    <a:pt x="6" y="405"/>
                  </a:cubicBezTo>
                  <a:lnTo>
                    <a:pt x="6" y="434"/>
                  </a:lnTo>
                  <a:close/>
                  <a:moveTo>
                    <a:pt x="7" y="376"/>
                  </a:moveTo>
                  <a:cubicBezTo>
                    <a:pt x="2" y="376"/>
                    <a:pt x="2" y="376"/>
                    <a:pt x="2" y="376"/>
                  </a:cubicBezTo>
                  <a:cubicBezTo>
                    <a:pt x="3" y="346"/>
                    <a:pt x="3" y="346"/>
                    <a:pt x="3" y="346"/>
                  </a:cubicBezTo>
                  <a:cubicBezTo>
                    <a:pt x="7" y="346"/>
                    <a:pt x="7" y="346"/>
                    <a:pt x="7" y="346"/>
                  </a:cubicBezTo>
                  <a:lnTo>
                    <a:pt x="7" y="376"/>
                  </a:lnTo>
                  <a:close/>
                  <a:moveTo>
                    <a:pt x="8" y="317"/>
                  </a:moveTo>
                  <a:cubicBezTo>
                    <a:pt x="3" y="317"/>
                    <a:pt x="3" y="317"/>
                    <a:pt x="3" y="317"/>
                  </a:cubicBezTo>
                  <a:cubicBezTo>
                    <a:pt x="3" y="288"/>
                    <a:pt x="3" y="288"/>
                    <a:pt x="3" y="288"/>
                  </a:cubicBezTo>
                  <a:cubicBezTo>
                    <a:pt x="8" y="288"/>
                    <a:pt x="8" y="288"/>
                    <a:pt x="8" y="288"/>
                  </a:cubicBezTo>
                  <a:lnTo>
                    <a:pt x="8" y="317"/>
                  </a:lnTo>
                  <a:close/>
                  <a:moveTo>
                    <a:pt x="9" y="259"/>
                  </a:moveTo>
                  <a:cubicBezTo>
                    <a:pt x="4" y="259"/>
                    <a:pt x="4" y="259"/>
                    <a:pt x="4" y="259"/>
                  </a:cubicBezTo>
                  <a:cubicBezTo>
                    <a:pt x="4" y="248"/>
                    <a:pt x="4" y="248"/>
                    <a:pt x="4" y="248"/>
                  </a:cubicBezTo>
                  <a:cubicBezTo>
                    <a:pt x="4" y="242"/>
                    <a:pt x="4" y="236"/>
                    <a:pt x="5" y="230"/>
                  </a:cubicBezTo>
                  <a:cubicBezTo>
                    <a:pt x="10" y="230"/>
                    <a:pt x="10" y="230"/>
                    <a:pt x="10" y="230"/>
                  </a:cubicBezTo>
                  <a:cubicBezTo>
                    <a:pt x="9" y="236"/>
                    <a:pt x="9" y="242"/>
                    <a:pt x="9" y="248"/>
                  </a:cubicBezTo>
                  <a:lnTo>
                    <a:pt x="9" y="259"/>
                  </a:lnTo>
                  <a:close/>
                  <a:moveTo>
                    <a:pt x="13" y="201"/>
                  </a:moveTo>
                  <a:cubicBezTo>
                    <a:pt x="9" y="200"/>
                    <a:pt x="9" y="200"/>
                    <a:pt x="9" y="200"/>
                  </a:cubicBezTo>
                  <a:cubicBezTo>
                    <a:pt x="11" y="191"/>
                    <a:pt x="13" y="181"/>
                    <a:pt x="16" y="172"/>
                  </a:cubicBezTo>
                  <a:cubicBezTo>
                    <a:pt x="21" y="173"/>
                    <a:pt x="21" y="173"/>
                    <a:pt x="21" y="173"/>
                  </a:cubicBezTo>
                  <a:cubicBezTo>
                    <a:pt x="18" y="183"/>
                    <a:pt x="15" y="192"/>
                    <a:pt x="13" y="201"/>
                  </a:cubicBezTo>
                  <a:close/>
                  <a:moveTo>
                    <a:pt x="31" y="147"/>
                  </a:moveTo>
                  <a:cubicBezTo>
                    <a:pt x="27" y="145"/>
                    <a:pt x="27" y="145"/>
                    <a:pt x="27" y="145"/>
                  </a:cubicBezTo>
                  <a:cubicBezTo>
                    <a:pt x="31" y="136"/>
                    <a:pt x="36" y="127"/>
                    <a:pt x="41" y="119"/>
                  </a:cubicBezTo>
                  <a:cubicBezTo>
                    <a:pt x="45" y="121"/>
                    <a:pt x="45" y="121"/>
                    <a:pt x="45" y="121"/>
                  </a:cubicBezTo>
                  <a:cubicBezTo>
                    <a:pt x="40" y="129"/>
                    <a:pt x="35" y="138"/>
                    <a:pt x="31" y="147"/>
                  </a:cubicBezTo>
                  <a:close/>
                  <a:moveTo>
                    <a:pt x="61" y="97"/>
                  </a:moveTo>
                  <a:cubicBezTo>
                    <a:pt x="58" y="95"/>
                    <a:pt x="58" y="95"/>
                    <a:pt x="58" y="95"/>
                  </a:cubicBezTo>
                  <a:cubicBezTo>
                    <a:pt x="64" y="87"/>
                    <a:pt x="70" y="79"/>
                    <a:pt x="77" y="73"/>
                  </a:cubicBezTo>
                  <a:cubicBezTo>
                    <a:pt x="80" y="76"/>
                    <a:pt x="80" y="76"/>
                    <a:pt x="80" y="76"/>
                  </a:cubicBezTo>
                  <a:cubicBezTo>
                    <a:pt x="74" y="83"/>
                    <a:pt x="67" y="90"/>
                    <a:pt x="61" y="97"/>
                  </a:cubicBezTo>
                  <a:close/>
                  <a:moveTo>
                    <a:pt x="102" y="57"/>
                  </a:moveTo>
                  <a:cubicBezTo>
                    <a:pt x="99" y="53"/>
                    <a:pt x="99" y="53"/>
                    <a:pt x="99" y="53"/>
                  </a:cubicBezTo>
                  <a:cubicBezTo>
                    <a:pt x="107" y="47"/>
                    <a:pt x="115" y="41"/>
                    <a:pt x="123" y="36"/>
                  </a:cubicBezTo>
                  <a:cubicBezTo>
                    <a:pt x="126" y="40"/>
                    <a:pt x="126" y="40"/>
                    <a:pt x="126" y="40"/>
                  </a:cubicBezTo>
                  <a:cubicBezTo>
                    <a:pt x="117" y="45"/>
                    <a:pt x="110" y="51"/>
                    <a:pt x="102" y="57"/>
                  </a:cubicBezTo>
                  <a:close/>
                  <a:moveTo>
                    <a:pt x="151" y="27"/>
                  </a:moveTo>
                  <a:cubicBezTo>
                    <a:pt x="149" y="22"/>
                    <a:pt x="149" y="22"/>
                    <a:pt x="149" y="22"/>
                  </a:cubicBezTo>
                  <a:cubicBezTo>
                    <a:pt x="158" y="18"/>
                    <a:pt x="167" y="15"/>
                    <a:pt x="177" y="12"/>
                  </a:cubicBezTo>
                  <a:cubicBezTo>
                    <a:pt x="178" y="16"/>
                    <a:pt x="178" y="16"/>
                    <a:pt x="178" y="16"/>
                  </a:cubicBezTo>
                  <a:cubicBezTo>
                    <a:pt x="169" y="19"/>
                    <a:pt x="160" y="23"/>
                    <a:pt x="151" y="27"/>
                  </a:cubicBezTo>
                  <a:close/>
                  <a:moveTo>
                    <a:pt x="206" y="9"/>
                  </a:moveTo>
                  <a:cubicBezTo>
                    <a:pt x="205" y="4"/>
                    <a:pt x="205" y="4"/>
                    <a:pt x="205" y="4"/>
                  </a:cubicBezTo>
                  <a:cubicBezTo>
                    <a:pt x="215" y="2"/>
                    <a:pt x="224" y="1"/>
                    <a:pt x="234" y="0"/>
                  </a:cubicBezTo>
                  <a:cubicBezTo>
                    <a:pt x="235" y="5"/>
                    <a:pt x="235" y="5"/>
                    <a:pt x="235" y="5"/>
                  </a:cubicBezTo>
                  <a:cubicBezTo>
                    <a:pt x="225" y="6"/>
                    <a:pt x="215" y="7"/>
                    <a:pt x="206" y="9"/>
                  </a:cubicBezTo>
                  <a:close/>
                </a:path>
              </a:pathLst>
            </a:custGeom>
            <a:solidFill>
              <a:srgbClr val="3D1A01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90" name="Google Shape;290;p21"/>
            <p:cNvSpPr/>
            <p:nvPr/>
          </p:nvSpPr>
          <p:spPr>
            <a:xfrm>
              <a:off x="2692400" y="3449638"/>
              <a:ext cx="11112" cy="28575"/>
            </a:xfrm>
            <a:custGeom>
              <a:rect b="b" l="l" r="r" t="t"/>
              <a:pathLst>
                <a:path extrusionOk="0" h="18" w="7">
                  <a:moveTo>
                    <a:pt x="6" y="18"/>
                  </a:moveTo>
                  <a:lnTo>
                    <a:pt x="0" y="18"/>
                  </a:lnTo>
                  <a:lnTo>
                    <a:pt x="0" y="0"/>
                  </a:lnTo>
                  <a:lnTo>
                    <a:pt x="7" y="0"/>
                  </a:lnTo>
                  <a:lnTo>
                    <a:pt x="6" y="18"/>
                  </a:lnTo>
                  <a:close/>
                </a:path>
              </a:pathLst>
            </a:custGeom>
            <a:solidFill>
              <a:srgbClr val="3D1A01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91" name="Google Shape;291;p21"/>
            <p:cNvSpPr/>
            <p:nvPr/>
          </p:nvSpPr>
          <p:spPr>
            <a:xfrm>
              <a:off x="3254375" y="2316163"/>
              <a:ext cx="53975" cy="53975"/>
            </a:xfrm>
            <a:prstGeom prst="ellipse">
              <a:avLst/>
            </a:prstGeom>
            <a:solidFill>
              <a:srgbClr val="CCB28F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92" name="Google Shape;292;p21"/>
            <p:cNvSpPr/>
            <p:nvPr/>
          </p:nvSpPr>
          <p:spPr>
            <a:xfrm>
              <a:off x="3251200" y="2311400"/>
              <a:ext cx="63500" cy="65088"/>
            </a:xfrm>
            <a:custGeom>
              <a:rect b="b" l="l" r="r" t="t"/>
              <a:pathLst>
                <a:path extrusionOk="0" h="30" w="30">
                  <a:moveTo>
                    <a:pt x="15" y="30"/>
                  </a:moveTo>
                  <a:cubicBezTo>
                    <a:pt x="7" y="30"/>
                    <a:pt x="0" y="23"/>
                    <a:pt x="0" y="15"/>
                  </a:cubicBezTo>
                  <a:cubicBezTo>
                    <a:pt x="0" y="7"/>
                    <a:pt x="7" y="0"/>
                    <a:pt x="15" y="0"/>
                  </a:cubicBezTo>
                  <a:cubicBezTo>
                    <a:pt x="23" y="0"/>
                    <a:pt x="30" y="7"/>
                    <a:pt x="30" y="15"/>
                  </a:cubicBezTo>
                  <a:cubicBezTo>
                    <a:pt x="30" y="23"/>
                    <a:pt x="23" y="30"/>
                    <a:pt x="15" y="30"/>
                  </a:cubicBezTo>
                  <a:close/>
                  <a:moveTo>
                    <a:pt x="15" y="5"/>
                  </a:moveTo>
                  <a:cubicBezTo>
                    <a:pt x="9" y="5"/>
                    <a:pt x="5" y="9"/>
                    <a:pt x="5" y="15"/>
                  </a:cubicBezTo>
                  <a:cubicBezTo>
                    <a:pt x="5" y="20"/>
                    <a:pt x="9" y="25"/>
                    <a:pt x="15" y="25"/>
                  </a:cubicBezTo>
                  <a:cubicBezTo>
                    <a:pt x="20" y="25"/>
                    <a:pt x="25" y="20"/>
                    <a:pt x="25" y="15"/>
                  </a:cubicBezTo>
                  <a:cubicBezTo>
                    <a:pt x="25" y="9"/>
                    <a:pt x="20" y="5"/>
                    <a:pt x="15" y="5"/>
                  </a:cubicBezTo>
                  <a:close/>
                </a:path>
              </a:pathLst>
            </a:custGeom>
            <a:solidFill>
              <a:srgbClr val="3D1A01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293" name="Google Shape;293;p21"/>
          <p:cNvGrpSpPr/>
          <p:nvPr/>
        </p:nvGrpSpPr>
        <p:grpSpPr>
          <a:xfrm>
            <a:off x="8193617" y="3210985"/>
            <a:ext cx="827617" cy="1407583"/>
            <a:chOff x="6145213" y="2408238"/>
            <a:chExt cx="620712" cy="1055687"/>
          </a:xfrm>
        </p:grpSpPr>
        <p:sp>
          <p:nvSpPr>
            <p:cNvPr id="294" name="Google Shape;294;p21"/>
            <p:cNvSpPr/>
            <p:nvPr/>
          </p:nvSpPr>
          <p:spPr>
            <a:xfrm>
              <a:off x="6176963" y="2435225"/>
              <a:ext cx="28575" cy="7938"/>
            </a:xfrm>
            <a:prstGeom prst="rect">
              <a:avLst/>
            </a:prstGeom>
            <a:solidFill>
              <a:srgbClr val="3D1A01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95" name="Google Shape;295;p21"/>
            <p:cNvSpPr/>
            <p:nvPr/>
          </p:nvSpPr>
          <p:spPr>
            <a:xfrm>
              <a:off x="6269038" y="2435225"/>
              <a:ext cx="495300" cy="935038"/>
            </a:xfrm>
            <a:custGeom>
              <a:rect b="b" l="l" r="r" t="t"/>
              <a:pathLst>
                <a:path extrusionOk="0" h="440" w="233">
                  <a:moveTo>
                    <a:pt x="229" y="440"/>
                  </a:moveTo>
                  <a:cubicBezTo>
                    <a:pt x="228" y="410"/>
                    <a:pt x="228" y="410"/>
                    <a:pt x="228" y="410"/>
                  </a:cubicBezTo>
                  <a:cubicBezTo>
                    <a:pt x="233" y="410"/>
                    <a:pt x="233" y="410"/>
                    <a:pt x="233" y="410"/>
                  </a:cubicBezTo>
                  <a:cubicBezTo>
                    <a:pt x="233" y="440"/>
                    <a:pt x="233" y="440"/>
                    <a:pt x="233" y="440"/>
                  </a:cubicBezTo>
                  <a:lnTo>
                    <a:pt x="229" y="440"/>
                  </a:lnTo>
                  <a:close/>
                  <a:moveTo>
                    <a:pt x="228" y="381"/>
                  </a:moveTo>
                  <a:cubicBezTo>
                    <a:pt x="227" y="351"/>
                    <a:pt x="227" y="351"/>
                    <a:pt x="227" y="351"/>
                  </a:cubicBezTo>
                  <a:cubicBezTo>
                    <a:pt x="232" y="351"/>
                    <a:pt x="232" y="351"/>
                    <a:pt x="232" y="351"/>
                  </a:cubicBezTo>
                  <a:cubicBezTo>
                    <a:pt x="232" y="381"/>
                    <a:pt x="232" y="381"/>
                    <a:pt x="232" y="381"/>
                  </a:cubicBezTo>
                  <a:lnTo>
                    <a:pt x="228" y="381"/>
                  </a:lnTo>
                  <a:close/>
                  <a:moveTo>
                    <a:pt x="226" y="322"/>
                  </a:moveTo>
                  <a:cubicBezTo>
                    <a:pt x="226" y="292"/>
                    <a:pt x="226" y="292"/>
                    <a:pt x="226" y="292"/>
                  </a:cubicBezTo>
                  <a:cubicBezTo>
                    <a:pt x="231" y="292"/>
                    <a:pt x="231" y="292"/>
                    <a:pt x="231" y="292"/>
                  </a:cubicBezTo>
                  <a:cubicBezTo>
                    <a:pt x="231" y="322"/>
                    <a:pt x="231" y="322"/>
                    <a:pt x="231" y="322"/>
                  </a:cubicBezTo>
                  <a:lnTo>
                    <a:pt x="226" y="322"/>
                  </a:lnTo>
                  <a:close/>
                  <a:moveTo>
                    <a:pt x="225" y="263"/>
                  </a:moveTo>
                  <a:cubicBezTo>
                    <a:pt x="225" y="249"/>
                    <a:pt x="225" y="249"/>
                    <a:pt x="225" y="249"/>
                  </a:cubicBezTo>
                  <a:cubicBezTo>
                    <a:pt x="225" y="244"/>
                    <a:pt x="225" y="239"/>
                    <a:pt x="225" y="234"/>
                  </a:cubicBezTo>
                  <a:cubicBezTo>
                    <a:pt x="229" y="233"/>
                    <a:pt x="229" y="233"/>
                    <a:pt x="229" y="233"/>
                  </a:cubicBezTo>
                  <a:cubicBezTo>
                    <a:pt x="230" y="238"/>
                    <a:pt x="230" y="244"/>
                    <a:pt x="230" y="249"/>
                  </a:cubicBezTo>
                  <a:cubicBezTo>
                    <a:pt x="230" y="263"/>
                    <a:pt x="230" y="263"/>
                    <a:pt x="230" y="263"/>
                  </a:cubicBezTo>
                  <a:lnTo>
                    <a:pt x="225" y="263"/>
                  </a:lnTo>
                  <a:close/>
                  <a:moveTo>
                    <a:pt x="221" y="205"/>
                  </a:moveTo>
                  <a:cubicBezTo>
                    <a:pt x="219" y="195"/>
                    <a:pt x="217" y="186"/>
                    <a:pt x="214" y="177"/>
                  </a:cubicBezTo>
                  <a:cubicBezTo>
                    <a:pt x="219" y="175"/>
                    <a:pt x="219" y="175"/>
                    <a:pt x="219" y="175"/>
                  </a:cubicBezTo>
                  <a:cubicBezTo>
                    <a:pt x="222" y="185"/>
                    <a:pt x="224" y="194"/>
                    <a:pt x="226" y="204"/>
                  </a:cubicBezTo>
                  <a:lnTo>
                    <a:pt x="221" y="205"/>
                  </a:lnTo>
                  <a:close/>
                  <a:moveTo>
                    <a:pt x="204" y="149"/>
                  </a:moveTo>
                  <a:cubicBezTo>
                    <a:pt x="200" y="140"/>
                    <a:pt x="195" y="132"/>
                    <a:pt x="190" y="123"/>
                  </a:cubicBezTo>
                  <a:cubicBezTo>
                    <a:pt x="194" y="121"/>
                    <a:pt x="194" y="121"/>
                    <a:pt x="194" y="121"/>
                  </a:cubicBezTo>
                  <a:cubicBezTo>
                    <a:pt x="200" y="129"/>
                    <a:pt x="204" y="138"/>
                    <a:pt x="208" y="147"/>
                  </a:cubicBezTo>
                  <a:lnTo>
                    <a:pt x="204" y="149"/>
                  </a:lnTo>
                  <a:close/>
                  <a:moveTo>
                    <a:pt x="174" y="99"/>
                  </a:moveTo>
                  <a:cubicBezTo>
                    <a:pt x="168" y="92"/>
                    <a:pt x="162" y="84"/>
                    <a:pt x="155" y="77"/>
                  </a:cubicBezTo>
                  <a:cubicBezTo>
                    <a:pt x="158" y="74"/>
                    <a:pt x="158" y="74"/>
                    <a:pt x="158" y="74"/>
                  </a:cubicBezTo>
                  <a:cubicBezTo>
                    <a:pt x="165" y="81"/>
                    <a:pt x="172" y="89"/>
                    <a:pt x="178" y="97"/>
                  </a:cubicBezTo>
                  <a:lnTo>
                    <a:pt x="174" y="99"/>
                  </a:lnTo>
                  <a:close/>
                  <a:moveTo>
                    <a:pt x="133" y="58"/>
                  </a:moveTo>
                  <a:cubicBezTo>
                    <a:pt x="126" y="52"/>
                    <a:pt x="118" y="46"/>
                    <a:pt x="109" y="41"/>
                  </a:cubicBezTo>
                  <a:cubicBezTo>
                    <a:pt x="112" y="37"/>
                    <a:pt x="112" y="37"/>
                    <a:pt x="112" y="37"/>
                  </a:cubicBezTo>
                  <a:cubicBezTo>
                    <a:pt x="120" y="42"/>
                    <a:pt x="128" y="48"/>
                    <a:pt x="136" y="54"/>
                  </a:cubicBezTo>
                  <a:lnTo>
                    <a:pt x="133" y="58"/>
                  </a:lnTo>
                  <a:close/>
                  <a:moveTo>
                    <a:pt x="84" y="27"/>
                  </a:moveTo>
                  <a:cubicBezTo>
                    <a:pt x="75" y="23"/>
                    <a:pt x="66" y="20"/>
                    <a:pt x="57" y="17"/>
                  </a:cubicBezTo>
                  <a:cubicBezTo>
                    <a:pt x="58" y="12"/>
                    <a:pt x="58" y="12"/>
                    <a:pt x="58" y="12"/>
                  </a:cubicBezTo>
                  <a:cubicBezTo>
                    <a:pt x="68" y="15"/>
                    <a:pt x="77" y="19"/>
                    <a:pt x="86" y="23"/>
                  </a:cubicBezTo>
                  <a:lnTo>
                    <a:pt x="84" y="27"/>
                  </a:lnTo>
                  <a:close/>
                  <a:moveTo>
                    <a:pt x="28" y="9"/>
                  </a:moveTo>
                  <a:cubicBezTo>
                    <a:pt x="19" y="7"/>
                    <a:pt x="9" y="6"/>
                    <a:pt x="0" y="5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0" y="1"/>
                    <a:pt x="20" y="3"/>
                    <a:pt x="29" y="4"/>
                  </a:cubicBezTo>
                  <a:lnTo>
                    <a:pt x="28" y="9"/>
                  </a:lnTo>
                  <a:close/>
                </a:path>
              </a:pathLst>
            </a:custGeom>
            <a:solidFill>
              <a:srgbClr val="3D1A01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96" name="Google Shape;296;p21"/>
            <p:cNvSpPr/>
            <p:nvPr/>
          </p:nvSpPr>
          <p:spPr>
            <a:xfrm>
              <a:off x="6754813" y="3432175"/>
              <a:ext cx="11112" cy="31750"/>
            </a:xfrm>
            <a:custGeom>
              <a:rect b="b" l="l" r="r" t="t"/>
              <a:pathLst>
                <a:path extrusionOk="0" h="20" w="7">
                  <a:moveTo>
                    <a:pt x="2" y="20"/>
                  </a:moveTo>
                  <a:lnTo>
                    <a:pt x="0" y="0"/>
                  </a:lnTo>
                  <a:lnTo>
                    <a:pt x="7" y="0"/>
                  </a:lnTo>
                  <a:lnTo>
                    <a:pt x="7" y="19"/>
                  </a:lnTo>
                  <a:lnTo>
                    <a:pt x="2" y="20"/>
                  </a:lnTo>
                  <a:close/>
                </a:path>
              </a:pathLst>
            </a:custGeom>
            <a:solidFill>
              <a:srgbClr val="3D1A01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97" name="Google Shape;297;p21"/>
            <p:cNvSpPr/>
            <p:nvPr/>
          </p:nvSpPr>
          <p:spPr>
            <a:xfrm>
              <a:off x="6151563" y="2414588"/>
              <a:ext cx="52387" cy="52388"/>
            </a:xfrm>
            <a:prstGeom prst="ellipse">
              <a:avLst/>
            </a:prstGeom>
            <a:solidFill>
              <a:srgbClr val="CCB28F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98" name="Google Shape;298;p21"/>
            <p:cNvSpPr/>
            <p:nvPr/>
          </p:nvSpPr>
          <p:spPr>
            <a:xfrm>
              <a:off x="6145213" y="2408238"/>
              <a:ext cx="63500" cy="63500"/>
            </a:xfrm>
            <a:custGeom>
              <a:rect b="b" l="l" r="r" t="t"/>
              <a:pathLst>
                <a:path extrusionOk="0" h="30" w="30">
                  <a:moveTo>
                    <a:pt x="15" y="30"/>
                  </a:moveTo>
                  <a:cubicBezTo>
                    <a:pt x="7" y="30"/>
                    <a:pt x="0" y="23"/>
                    <a:pt x="0" y="15"/>
                  </a:cubicBezTo>
                  <a:cubicBezTo>
                    <a:pt x="0" y="7"/>
                    <a:pt x="7" y="0"/>
                    <a:pt x="15" y="0"/>
                  </a:cubicBezTo>
                  <a:cubicBezTo>
                    <a:pt x="23" y="0"/>
                    <a:pt x="30" y="7"/>
                    <a:pt x="30" y="15"/>
                  </a:cubicBezTo>
                  <a:cubicBezTo>
                    <a:pt x="30" y="23"/>
                    <a:pt x="23" y="30"/>
                    <a:pt x="15" y="30"/>
                  </a:cubicBezTo>
                  <a:close/>
                  <a:moveTo>
                    <a:pt x="15" y="5"/>
                  </a:moveTo>
                  <a:cubicBezTo>
                    <a:pt x="10" y="5"/>
                    <a:pt x="5" y="10"/>
                    <a:pt x="5" y="15"/>
                  </a:cubicBezTo>
                  <a:cubicBezTo>
                    <a:pt x="5" y="21"/>
                    <a:pt x="10" y="25"/>
                    <a:pt x="15" y="25"/>
                  </a:cubicBezTo>
                  <a:cubicBezTo>
                    <a:pt x="21" y="25"/>
                    <a:pt x="25" y="21"/>
                    <a:pt x="25" y="15"/>
                  </a:cubicBezTo>
                  <a:cubicBezTo>
                    <a:pt x="25" y="10"/>
                    <a:pt x="21" y="5"/>
                    <a:pt x="15" y="5"/>
                  </a:cubicBezTo>
                  <a:close/>
                </a:path>
              </a:pathLst>
            </a:custGeom>
            <a:solidFill>
              <a:srgbClr val="3D1A01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299" name="Google Shape;299;p21"/>
          <p:cNvGrpSpPr/>
          <p:nvPr/>
        </p:nvGrpSpPr>
        <p:grpSpPr>
          <a:xfrm>
            <a:off x="7418918" y="1655233"/>
            <a:ext cx="819149" cy="1016000"/>
            <a:chOff x="5564188" y="1241425"/>
            <a:chExt cx="614362" cy="762000"/>
          </a:xfrm>
        </p:grpSpPr>
        <p:sp>
          <p:nvSpPr>
            <p:cNvPr id="300" name="Google Shape;300;p21"/>
            <p:cNvSpPr/>
            <p:nvPr/>
          </p:nvSpPr>
          <p:spPr>
            <a:xfrm>
              <a:off x="5595938" y="1966913"/>
              <a:ext cx="28575" cy="11113"/>
            </a:xfrm>
            <a:prstGeom prst="rect">
              <a:avLst/>
            </a:prstGeom>
            <a:solidFill>
              <a:srgbClr val="3D1A01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01" name="Google Shape;301;p21"/>
            <p:cNvSpPr/>
            <p:nvPr/>
          </p:nvSpPr>
          <p:spPr>
            <a:xfrm>
              <a:off x="5684838" y="1331913"/>
              <a:ext cx="492125" cy="644525"/>
            </a:xfrm>
            <a:custGeom>
              <a:rect b="b" l="l" r="r" t="t"/>
              <a:pathLst>
                <a:path extrusionOk="0" h="303" w="232">
                  <a:moveTo>
                    <a:pt x="0" y="303"/>
                  </a:moveTo>
                  <a:cubicBezTo>
                    <a:pt x="0" y="298"/>
                    <a:pt x="0" y="298"/>
                    <a:pt x="0" y="298"/>
                  </a:cubicBezTo>
                  <a:cubicBezTo>
                    <a:pt x="9" y="298"/>
                    <a:pt x="19" y="296"/>
                    <a:pt x="28" y="295"/>
                  </a:cubicBezTo>
                  <a:cubicBezTo>
                    <a:pt x="29" y="299"/>
                    <a:pt x="29" y="299"/>
                    <a:pt x="29" y="299"/>
                  </a:cubicBezTo>
                  <a:cubicBezTo>
                    <a:pt x="19" y="301"/>
                    <a:pt x="10" y="302"/>
                    <a:pt x="0" y="303"/>
                  </a:cubicBezTo>
                  <a:close/>
                  <a:moveTo>
                    <a:pt x="56" y="292"/>
                  </a:moveTo>
                  <a:cubicBezTo>
                    <a:pt x="55" y="288"/>
                    <a:pt x="55" y="288"/>
                    <a:pt x="55" y="288"/>
                  </a:cubicBezTo>
                  <a:cubicBezTo>
                    <a:pt x="64" y="285"/>
                    <a:pt x="73" y="282"/>
                    <a:pt x="81" y="278"/>
                  </a:cubicBezTo>
                  <a:cubicBezTo>
                    <a:pt x="83" y="282"/>
                    <a:pt x="83" y="282"/>
                    <a:pt x="83" y="282"/>
                  </a:cubicBezTo>
                  <a:cubicBezTo>
                    <a:pt x="74" y="286"/>
                    <a:pt x="65" y="290"/>
                    <a:pt x="56" y="292"/>
                  </a:cubicBezTo>
                  <a:close/>
                  <a:moveTo>
                    <a:pt x="108" y="269"/>
                  </a:moveTo>
                  <a:cubicBezTo>
                    <a:pt x="106" y="265"/>
                    <a:pt x="106" y="265"/>
                    <a:pt x="106" y="265"/>
                  </a:cubicBezTo>
                  <a:cubicBezTo>
                    <a:pt x="114" y="260"/>
                    <a:pt x="122" y="255"/>
                    <a:pt x="129" y="250"/>
                  </a:cubicBezTo>
                  <a:cubicBezTo>
                    <a:pt x="132" y="253"/>
                    <a:pt x="132" y="253"/>
                    <a:pt x="132" y="253"/>
                  </a:cubicBezTo>
                  <a:cubicBezTo>
                    <a:pt x="125" y="259"/>
                    <a:pt x="117" y="265"/>
                    <a:pt x="108" y="269"/>
                  </a:cubicBezTo>
                  <a:close/>
                  <a:moveTo>
                    <a:pt x="154" y="235"/>
                  </a:moveTo>
                  <a:cubicBezTo>
                    <a:pt x="151" y="232"/>
                    <a:pt x="151" y="232"/>
                    <a:pt x="151" y="232"/>
                  </a:cubicBezTo>
                  <a:cubicBezTo>
                    <a:pt x="157" y="225"/>
                    <a:pt x="164" y="218"/>
                    <a:pt x="170" y="211"/>
                  </a:cubicBezTo>
                  <a:cubicBezTo>
                    <a:pt x="173" y="214"/>
                    <a:pt x="173" y="214"/>
                    <a:pt x="173" y="214"/>
                  </a:cubicBezTo>
                  <a:cubicBezTo>
                    <a:pt x="167" y="221"/>
                    <a:pt x="161" y="228"/>
                    <a:pt x="154" y="235"/>
                  </a:cubicBezTo>
                  <a:close/>
                  <a:moveTo>
                    <a:pt x="190" y="191"/>
                  </a:moveTo>
                  <a:cubicBezTo>
                    <a:pt x="186" y="189"/>
                    <a:pt x="186" y="189"/>
                    <a:pt x="186" y="189"/>
                  </a:cubicBezTo>
                  <a:cubicBezTo>
                    <a:pt x="192" y="181"/>
                    <a:pt x="196" y="173"/>
                    <a:pt x="200" y="165"/>
                  </a:cubicBezTo>
                  <a:cubicBezTo>
                    <a:pt x="205" y="167"/>
                    <a:pt x="205" y="167"/>
                    <a:pt x="205" y="167"/>
                  </a:cubicBezTo>
                  <a:cubicBezTo>
                    <a:pt x="200" y="175"/>
                    <a:pt x="196" y="183"/>
                    <a:pt x="190" y="191"/>
                  </a:cubicBezTo>
                  <a:close/>
                  <a:moveTo>
                    <a:pt x="216" y="141"/>
                  </a:moveTo>
                  <a:cubicBezTo>
                    <a:pt x="212" y="139"/>
                    <a:pt x="212" y="139"/>
                    <a:pt x="212" y="139"/>
                  </a:cubicBezTo>
                  <a:cubicBezTo>
                    <a:pt x="215" y="130"/>
                    <a:pt x="218" y="121"/>
                    <a:pt x="220" y="112"/>
                  </a:cubicBezTo>
                  <a:cubicBezTo>
                    <a:pt x="224" y="113"/>
                    <a:pt x="224" y="113"/>
                    <a:pt x="224" y="113"/>
                  </a:cubicBezTo>
                  <a:cubicBezTo>
                    <a:pt x="222" y="122"/>
                    <a:pt x="219" y="132"/>
                    <a:pt x="216" y="141"/>
                  </a:cubicBezTo>
                  <a:close/>
                  <a:moveTo>
                    <a:pt x="230" y="85"/>
                  </a:moveTo>
                  <a:cubicBezTo>
                    <a:pt x="225" y="85"/>
                    <a:pt x="225" y="85"/>
                    <a:pt x="225" y="85"/>
                  </a:cubicBezTo>
                  <a:cubicBezTo>
                    <a:pt x="226" y="75"/>
                    <a:pt x="227" y="66"/>
                    <a:pt x="227" y="57"/>
                  </a:cubicBezTo>
                  <a:cubicBezTo>
                    <a:pt x="231" y="57"/>
                    <a:pt x="231" y="57"/>
                    <a:pt x="231" y="57"/>
                  </a:cubicBezTo>
                  <a:cubicBezTo>
                    <a:pt x="231" y="66"/>
                    <a:pt x="231" y="76"/>
                    <a:pt x="230" y="85"/>
                  </a:cubicBezTo>
                  <a:close/>
                  <a:moveTo>
                    <a:pt x="232" y="29"/>
                  </a:moveTo>
                  <a:cubicBezTo>
                    <a:pt x="227" y="28"/>
                    <a:pt x="227" y="28"/>
                    <a:pt x="227" y="28"/>
                  </a:cubicBezTo>
                  <a:cubicBezTo>
                    <a:pt x="228" y="0"/>
                    <a:pt x="228" y="0"/>
                    <a:pt x="228" y="0"/>
                  </a:cubicBezTo>
                  <a:cubicBezTo>
                    <a:pt x="232" y="0"/>
                    <a:pt x="232" y="0"/>
                    <a:pt x="232" y="0"/>
                  </a:cubicBezTo>
                  <a:lnTo>
                    <a:pt x="232" y="29"/>
                  </a:lnTo>
                  <a:close/>
                </a:path>
              </a:pathLst>
            </a:custGeom>
            <a:solidFill>
              <a:srgbClr val="3D1A01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02" name="Google Shape;302;p21"/>
            <p:cNvSpPr/>
            <p:nvPr/>
          </p:nvSpPr>
          <p:spPr>
            <a:xfrm>
              <a:off x="6167438" y="1241425"/>
              <a:ext cx="11112" cy="31750"/>
            </a:xfrm>
            <a:custGeom>
              <a:rect b="b" l="l" r="r" t="t"/>
              <a:pathLst>
                <a:path extrusionOk="0" h="20" w="7">
                  <a:moveTo>
                    <a:pt x="7" y="20"/>
                  </a:moveTo>
                  <a:lnTo>
                    <a:pt x="0" y="20"/>
                  </a:lnTo>
                  <a:lnTo>
                    <a:pt x="2" y="0"/>
                  </a:lnTo>
                  <a:lnTo>
                    <a:pt x="7" y="1"/>
                  </a:lnTo>
                  <a:lnTo>
                    <a:pt x="7" y="20"/>
                  </a:lnTo>
                  <a:close/>
                </a:path>
              </a:pathLst>
            </a:custGeom>
            <a:solidFill>
              <a:srgbClr val="3D1A01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03" name="Google Shape;303;p21"/>
            <p:cNvSpPr/>
            <p:nvPr/>
          </p:nvSpPr>
          <p:spPr>
            <a:xfrm>
              <a:off x="5567363" y="1946275"/>
              <a:ext cx="53975" cy="53975"/>
            </a:xfrm>
            <a:prstGeom prst="ellipse">
              <a:avLst/>
            </a:prstGeom>
            <a:solidFill>
              <a:srgbClr val="CCB28F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04" name="Google Shape;304;p21"/>
            <p:cNvSpPr/>
            <p:nvPr/>
          </p:nvSpPr>
          <p:spPr>
            <a:xfrm>
              <a:off x="5564188" y="1939925"/>
              <a:ext cx="63500" cy="63500"/>
            </a:xfrm>
            <a:custGeom>
              <a:rect b="b" l="l" r="r" t="t"/>
              <a:pathLst>
                <a:path extrusionOk="0" h="30" w="30">
                  <a:moveTo>
                    <a:pt x="15" y="30"/>
                  </a:moveTo>
                  <a:cubicBezTo>
                    <a:pt x="7" y="30"/>
                    <a:pt x="0" y="23"/>
                    <a:pt x="0" y="15"/>
                  </a:cubicBezTo>
                  <a:cubicBezTo>
                    <a:pt x="0" y="7"/>
                    <a:pt x="7" y="0"/>
                    <a:pt x="15" y="0"/>
                  </a:cubicBezTo>
                  <a:cubicBezTo>
                    <a:pt x="23" y="0"/>
                    <a:pt x="30" y="7"/>
                    <a:pt x="30" y="15"/>
                  </a:cubicBezTo>
                  <a:cubicBezTo>
                    <a:pt x="30" y="23"/>
                    <a:pt x="23" y="30"/>
                    <a:pt x="15" y="30"/>
                  </a:cubicBezTo>
                  <a:close/>
                  <a:moveTo>
                    <a:pt x="15" y="5"/>
                  </a:moveTo>
                  <a:cubicBezTo>
                    <a:pt x="9" y="5"/>
                    <a:pt x="5" y="10"/>
                    <a:pt x="5" y="15"/>
                  </a:cubicBezTo>
                  <a:cubicBezTo>
                    <a:pt x="5" y="21"/>
                    <a:pt x="9" y="25"/>
                    <a:pt x="15" y="25"/>
                  </a:cubicBezTo>
                  <a:cubicBezTo>
                    <a:pt x="20" y="25"/>
                    <a:pt x="25" y="21"/>
                    <a:pt x="25" y="15"/>
                  </a:cubicBezTo>
                  <a:cubicBezTo>
                    <a:pt x="25" y="10"/>
                    <a:pt x="20" y="5"/>
                    <a:pt x="15" y="5"/>
                  </a:cubicBezTo>
                  <a:close/>
                </a:path>
              </a:pathLst>
            </a:custGeom>
            <a:solidFill>
              <a:srgbClr val="3D1A01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305" name="Google Shape;305;p21"/>
          <p:cNvGrpSpPr/>
          <p:nvPr/>
        </p:nvGrpSpPr>
        <p:grpSpPr>
          <a:xfrm>
            <a:off x="7164917" y="2717801"/>
            <a:ext cx="827616" cy="1174751"/>
            <a:chOff x="5373688" y="2038350"/>
            <a:chExt cx="620712" cy="881063"/>
          </a:xfrm>
        </p:grpSpPr>
        <p:sp>
          <p:nvSpPr>
            <p:cNvPr id="306" name="Google Shape;306;p21"/>
            <p:cNvSpPr/>
            <p:nvPr/>
          </p:nvSpPr>
          <p:spPr>
            <a:xfrm>
              <a:off x="5932488" y="2063750"/>
              <a:ext cx="30162" cy="9525"/>
            </a:xfrm>
            <a:prstGeom prst="rect">
              <a:avLst/>
            </a:prstGeom>
            <a:solidFill>
              <a:srgbClr val="3D1A01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07" name="Google Shape;307;p21"/>
            <p:cNvSpPr/>
            <p:nvPr/>
          </p:nvSpPr>
          <p:spPr>
            <a:xfrm>
              <a:off x="5375275" y="2065338"/>
              <a:ext cx="498475" cy="763588"/>
            </a:xfrm>
            <a:custGeom>
              <a:rect b="b" l="l" r="r" t="t"/>
              <a:pathLst>
                <a:path extrusionOk="0" h="359" w="235">
                  <a:moveTo>
                    <a:pt x="5" y="359"/>
                  </a:moveTo>
                  <a:cubicBezTo>
                    <a:pt x="0" y="359"/>
                    <a:pt x="0" y="359"/>
                    <a:pt x="0" y="359"/>
                  </a:cubicBezTo>
                  <a:cubicBezTo>
                    <a:pt x="1" y="331"/>
                    <a:pt x="1" y="331"/>
                    <a:pt x="1" y="331"/>
                  </a:cubicBezTo>
                  <a:cubicBezTo>
                    <a:pt x="6" y="331"/>
                    <a:pt x="6" y="331"/>
                    <a:pt x="6" y="331"/>
                  </a:cubicBezTo>
                  <a:lnTo>
                    <a:pt x="5" y="359"/>
                  </a:lnTo>
                  <a:close/>
                  <a:moveTo>
                    <a:pt x="7" y="303"/>
                  </a:moveTo>
                  <a:cubicBezTo>
                    <a:pt x="2" y="303"/>
                    <a:pt x="2" y="303"/>
                    <a:pt x="2" y="303"/>
                  </a:cubicBezTo>
                  <a:cubicBezTo>
                    <a:pt x="3" y="274"/>
                    <a:pt x="3" y="274"/>
                    <a:pt x="3" y="274"/>
                  </a:cubicBezTo>
                  <a:cubicBezTo>
                    <a:pt x="7" y="274"/>
                    <a:pt x="7" y="274"/>
                    <a:pt x="7" y="274"/>
                  </a:cubicBezTo>
                  <a:lnTo>
                    <a:pt x="7" y="303"/>
                  </a:lnTo>
                  <a:close/>
                  <a:moveTo>
                    <a:pt x="8" y="246"/>
                  </a:moveTo>
                  <a:cubicBezTo>
                    <a:pt x="3" y="246"/>
                    <a:pt x="3" y="246"/>
                    <a:pt x="3" y="246"/>
                  </a:cubicBezTo>
                  <a:cubicBezTo>
                    <a:pt x="4" y="237"/>
                    <a:pt x="4" y="227"/>
                    <a:pt x="5" y="218"/>
                  </a:cubicBezTo>
                  <a:cubicBezTo>
                    <a:pt x="10" y="218"/>
                    <a:pt x="10" y="218"/>
                    <a:pt x="10" y="218"/>
                  </a:cubicBezTo>
                  <a:cubicBezTo>
                    <a:pt x="9" y="227"/>
                    <a:pt x="8" y="237"/>
                    <a:pt x="8" y="246"/>
                  </a:cubicBezTo>
                  <a:close/>
                  <a:moveTo>
                    <a:pt x="15" y="191"/>
                  </a:moveTo>
                  <a:cubicBezTo>
                    <a:pt x="10" y="190"/>
                    <a:pt x="10" y="190"/>
                    <a:pt x="10" y="190"/>
                  </a:cubicBezTo>
                  <a:cubicBezTo>
                    <a:pt x="13" y="180"/>
                    <a:pt x="15" y="171"/>
                    <a:pt x="19" y="162"/>
                  </a:cubicBezTo>
                  <a:cubicBezTo>
                    <a:pt x="23" y="164"/>
                    <a:pt x="23" y="164"/>
                    <a:pt x="23" y="164"/>
                  </a:cubicBezTo>
                  <a:cubicBezTo>
                    <a:pt x="20" y="173"/>
                    <a:pt x="17" y="182"/>
                    <a:pt x="15" y="191"/>
                  </a:cubicBezTo>
                  <a:close/>
                  <a:moveTo>
                    <a:pt x="34" y="138"/>
                  </a:moveTo>
                  <a:cubicBezTo>
                    <a:pt x="30" y="136"/>
                    <a:pt x="30" y="136"/>
                    <a:pt x="30" y="136"/>
                  </a:cubicBezTo>
                  <a:cubicBezTo>
                    <a:pt x="34" y="128"/>
                    <a:pt x="39" y="119"/>
                    <a:pt x="44" y="112"/>
                  </a:cubicBezTo>
                  <a:cubicBezTo>
                    <a:pt x="48" y="114"/>
                    <a:pt x="48" y="114"/>
                    <a:pt x="48" y="114"/>
                  </a:cubicBezTo>
                  <a:cubicBezTo>
                    <a:pt x="43" y="122"/>
                    <a:pt x="39" y="130"/>
                    <a:pt x="34" y="138"/>
                  </a:cubicBezTo>
                  <a:close/>
                  <a:moveTo>
                    <a:pt x="65" y="92"/>
                  </a:moveTo>
                  <a:cubicBezTo>
                    <a:pt x="61" y="89"/>
                    <a:pt x="61" y="89"/>
                    <a:pt x="61" y="89"/>
                  </a:cubicBezTo>
                  <a:cubicBezTo>
                    <a:pt x="68" y="81"/>
                    <a:pt x="74" y="74"/>
                    <a:pt x="81" y="68"/>
                  </a:cubicBezTo>
                  <a:cubicBezTo>
                    <a:pt x="84" y="71"/>
                    <a:pt x="84" y="71"/>
                    <a:pt x="84" y="71"/>
                  </a:cubicBezTo>
                  <a:cubicBezTo>
                    <a:pt x="78" y="78"/>
                    <a:pt x="71" y="85"/>
                    <a:pt x="65" y="92"/>
                  </a:cubicBezTo>
                  <a:close/>
                  <a:moveTo>
                    <a:pt x="106" y="53"/>
                  </a:moveTo>
                  <a:cubicBezTo>
                    <a:pt x="103" y="49"/>
                    <a:pt x="103" y="49"/>
                    <a:pt x="103" y="49"/>
                  </a:cubicBezTo>
                  <a:cubicBezTo>
                    <a:pt x="110" y="44"/>
                    <a:pt x="118" y="38"/>
                    <a:pt x="126" y="34"/>
                  </a:cubicBezTo>
                  <a:cubicBezTo>
                    <a:pt x="129" y="38"/>
                    <a:pt x="129" y="38"/>
                    <a:pt x="129" y="38"/>
                  </a:cubicBezTo>
                  <a:cubicBezTo>
                    <a:pt x="121" y="42"/>
                    <a:pt x="113" y="48"/>
                    <a:pt x="106" y="53"/>
                  </a:cubicBezTo>
                  <a:close/>
                  <a:moveTo>
                    <a:pt x="154" y="25"/>
                  </a:moveTo>
                  <a:cubicBezTo>
                    <a:pt x="152" y="21"/>
                    <a:pt x="152" y="21"/>
                    <a:pt x="152" y="21"/>
                  </a:cubicBezTo>
                  <a:cubicBezTo>
                    <a:pt x="160" y="17"/>
                    <a:pt x="169" y="13"/>
                    <a:pt x="178" y="10"/>
                  </a:cubicBezTo>
                  <a:cubicBezTo>
                    <a:pt x="180" y="15"/>
                    <a:pt x="180" y="15"/>
                    <a:pt x="180" y="15"/>
                  </a:cubicBezTo>
                  <a:cubicBezTo>
                    <a:pt x="171" y="18"/>
                    <a:pt x="162" y="21"/>
                    <a:pt x="154" y="25"/>
                  </a:cubicBezTo>
                  <a:close/>
                  <a:moveTo>
                    <a:pt x="207" y="8"/>
                  </a:moveTo>
                  <a:cubicBezTo>
                    <a:pt x="206" y="4"/>
                    <a:pt x="206" y="4"/>
                    <a:pt x="206" y="4"/>
                  </a:cubicBezTo>
                  <a:cubicBezTo>
                    <a:pt x="215" y="2"/>
                    <a:pt x="225" y="1"/>
                    <a:pt x="234" y="0"/>
                  </a:cubicBezTo>
                  <a:cubicBezTo>
                    <a:pt x="235" y="5"/>
                    <a:pt x="235" y="5"/>
                    <a:pt x="235" y="5"/>
                  </a:cubicBezTo>
                  <a:cubicBezTo>
                    <a:pt x="226" y="5"/>
                    <a:pt x="216" y="7"/>
                    <a:pt x="207" y="8"/>
                  </a:cubicBezTo>
                  <a:close/>
                </a:path>
              </a:pathLst>
            </a:custGeom>
            <a:solidFill>
              <a:srgbClr val="3D1A01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08" name="Google Shape;308;p21"/>
            <p:cNvSpPr/>
            <p:nvPr/>
          </p:nvSpPr>
          <p:spPr>
            <a:xfrm>
              <a:off x="5373688" y="2890838"/>
              <a:ext cx="9525" cy="28575"/>
            </a:xfrm>
            <a:prstGeom prst="rect">
              <a:avLst/>
            </a:prstGeom>
            <a:solidFill>
              <a:srgbClr val="3D1A01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09" name="Google Shape;309;p21"/>
            <p:cNvSpPr/>
            <p:nvPr/>
          </p:nvSpPr>
          <p:spPr>
            <a:xfrm>
              <a:off x="5937250" y="2041525"/>
              <a:ext cx="52387" cy="53975"/>
            </a:xfrm>
            <a:prstGeom prst="ellipse">
              <a:avLst/>
            </a:prstGeom>
            <a:solidFill>
              <a:srgbClr val="CCB28F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10" name="Google Shape;310;p21"/>
            <p:cNvSpPr/>
            <p:nvPr/>
          </p:nvSpPr>
          <p:spPr>
            <a:xfrm>
              <a:off x="5930900" y="2038350"/>
              <a:ext cx="63500" cy="60325"/>
            </a:xfrm>
            <a:custGeom>
              <a:rect b="b" l="l" r="r" t="t"/>
              <a:pathLst>
                <a:path extrusionOk="0" h="29" w="30">
                  <a:moveTo>
                    <a:pt x="15" y="29"/>
                  </a:moveTo>
                  <a:cubicBezTo>
                    <a:pt x="7" y="29"/>
                    <a:pt x="0" y="23"/>
                    <a:pt x="0" y="15"/>
                  </a:cubicBezTo>
                  <a:cubicBezTo>
                    <a:pt x="0" y="6"/>
                    <a:pt x="7" y="0"/>
                    <a:pt x="15" y="0"/>
                  </a:cubicBezTo>
                  <a:cubicBezTo>
                    <a:pt x="23" y="0"/>
                    <a:pt x="30" y="6"/>
                    <a:pt x="30" y="15"/>
                  </a:cubicBezTo>
                  <a:cubicBezTo>
                    <a:pt x="30" y="23"/>
                    <a:pt x="23" y="29"/>
                    <a:pt x="15" y="29"/>
                  </a:cubicBezTo>
                  <a:close/>
                  <a:moveTo>
                    <a:pt x="15" y="5"/>
                  </a:moveTo>
                  <a:cubicBezTo>
                    <a:pt x="10" y="5"/>
                    <a:pt x="5" y="9"/>
                    <a:pt x="5" y="15"/>
                  </a:cubicBezTo>
                  <a:cubicBezTo>
                    <a:pt x="5" y="20"/>
                    <a:pt x="10" y="25"/>
                    <a:pt x="15" y="25"/>
                  </a:cubicBezTo>
                  <a:cubicBezTo>
                    <a:pt x="21" y="25"/>
                    <a:pt x="25" y="20"/>
                    <a:pt x="25" y="15"/>
                  </a:cubicBezTo>
                  <a:cubicBezTo>
                    <a:pt x="25" y="9"/>
                    <a:pt x="21" y="5"/>
                    <a:pt x="15" y="5"/>
                  </a:cubicBezTo>
                  <a:close/>
                </a:path>
              </a:pathLst>
            </a:custGeom>
            <a:solidFill>
              <a:srgbClr val="3D1A01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311" name="Google Shape;311;p21"/>
          <p:cNvGrpSpPr/>
          <p:nvPr/>
        </p:nvGrpSpPr>
        <p:grpSpPr>
          <a:xfrm>
            <a:off x="3994152" y="1949452"/>
            <a:ext cx="831849" cy="1365249"/>
            <a:chOff x="2995613" y="1462088"/>
            <a:chExt cx="623887" cy="1023937"/>
          </a:xfrm>
        </p:grpSpPr>
        <p:sp>
          <p:nvSpPr>
            <p:cNvPr id="312" name="Google Shape;312;p21"/>
            <p:cNvSpPr/>
            <p:nvPr/>
          </p:nvSpPr>
          <p:spPr>
            <a:xfrm>
              <a:off x="3030538" y="2447925"/>
              <a:ext cx="28575" cy="11113"/>
            </a:xfrm>
            <a:prstGeom prst="rect">
              <a:avLst/>
            </a:prstGeom>
            <a:solidFill>
              <a:srgbClr val="3D1A01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13" name="Google Shape;313;p21"/>
            <p:cNvSpPr/>
            <p:nvPr/>
          </p:nvSpPr>
          <p:spPr>
            <a:xfrm>
              <a:off x="3119438" y="1555750"/>
              <a:ext cx="498475" cy="900113"/>
            </a:xfrm>
            <a:custGeom>
              <a:rect b="b" l="l" r="r" t="t"/>
              <a:pathLst>
                <a:path extrusionOk="0" h="424" w="235">
                  <a:moveTo>
                    <a:pt x="1" y="424"/>
                  </a:moveTo>
                  <a:cubicBezTo>
                    <a:pt x="0" y="420"/>
                    <a:pt x="0" y="420"/>
                    <a:pt x="0" y="420"/>
                  </a:cubicBezTo>
                  <a:cubicBezTo>
                    <a:pt x="10" y="419"/>
                    <a:pt x="19" y="418"/>
                    <a:pt x="29" y="416"/>
                  </a:cubicBezTo>
                  <a:cubicBezTo>
                    <a:pt x="30" y="421"/>
                    <a:pt x="30" y="421"/>
                    <a:pt x="30" y="421"/>
                  </a:cubicBezTo>
                  <a:cubicBezTo>
                    <a:pt x="20" y="422"/>
                    <a:pt x="10" y="424"/>
                    <a:pt x="1" y="424"/>
                  </a:cubicBezTo>
                  <a:close/>
                  <a:moveTo>
                    <a:pt x="58" y="413"/>
                  </a:moveTo>
                  <a:cubicBezTo>
                    <a:pt x="56" y="409"/>
                    <a:pt x="56" y="409"/>
                    <a:pt x="56" y="409"/>
                  </a:cubicBezTo>
                  <a:cubicBezTo>
                    <a:pt x="65" y="406"/>
                    <a:pt x="74" y="403"/>
                    <a:pt x="83" y="399"/>
                  </a:cubicBezTo>
                  <a:cubicBezTo>
                    <a:pt x="85" y="403"/>
                    <a:pt x="85" y="403"/>
                    <a:pt x="85" y="403"/>
                  </a:cubicBezTo>
                  <a:cubicBezTo>
                    <a:pt x="76" y="407"/>
                    <a:pt x="67" y="411"/>
                    <a:pt x="58" y="413"/>
                  </a:cubicBezTo>
                  <a:close/>
                  <a:moveTo>
                    <a:pt x="110" y="390"/>
                  </a:moveTo>
                  <a:cubicBezTo>
                    <a:pt x="108" y="386"/>
                    <a:pt x="108" y="386"/>
                    <a:pt x="108" y="386"/>
                  </a:cubicBezTo>
                  <a:cubicBezTo>
                    <a:pt x="116" y="381"/>
                    <a:pt x="124" y="375"/>
                    <a:pt x="131" y="370"/>
                  </a:cubicBezTo>
                  <a:cubicBezTo>
                    <a:pt x="134" y="373"/>
                    <a:pt x="134" y="373"/>
                    <a:pt x="134" y="373"/>
                  </a:cubicBezTo>
                  <a:cubicBezTo>
                    <a:pt x="127" y="379"/>
                    <a:pt x="119" y="385"/>
                    <a:pt x="110" y="390"/>
                  </a:cubicBezTo>
                  <a:close/>
                  <a:moveTo>
                    <a:pt x="156" y="354"/>
                  </a:moveTo>
                  <a:cubicBezTo>
                    <a:pt x="153" y="351"/>
                    <a:pt x="153" y="351"/>
                    <a:pt x="153" y="351"/>
                  </a:cubicBezTo>
                  <a:cubicBezTo>
                    <a:pt x="160" y="344"/>
                    <a:pt x="166" y="337"/>
                    <a:pt x="172" y="330"/>
                  </a:cubicBezTo>
                  <a:cubicBezTo>
                    <a:pt x="176" y="333"/>
                    <a:pt x="176" y="333"/>
                    <a:pt x="176" y="333"/>
                  </a:cubicBezTo>
                  <a:cubicBezTo>
                    <a:pt x="170" y="340"/>
                    <a:pt x="163" y="348"/>
                    <a:pt x="156" y="354"/>
                  </a:cubicBezTo>
                  <a:close/>
                  <a:moveTo>
                    <a:pt x="193" y="309"/>
                  </a:moveTo>
                  <a:cubicBezTo>
                    <a:pt x="189" y="307"/>
                    <a:pt x="189" y="307"/>
                    <a:pt x="189" y="307"/>
                  </a:cubicBezTo>
                  <a:cubicBezTo>
                    <a:pt x="194" y="299"/>
                    <a:pt x="198" y="290"/>
                    <a:pt x="202" y="282"/>
                  </a:cubicBezTo>
                  <a:cubicBezTo>
                    <a:pt x="207" y="284"/>
                    <a:pt x="207" y="284"/>
                    <a:pt x="207" y="284"/>
                  </a:cubicBezTo>
                  <a:cubicBezTo>
                    <a:pt x="203" y="293"/>
                    <a:pt x="198" y="301"/>
                    <a:pt x="193" y="309"/>
                  </a:cubicBezTo>
                  <a:close/>
                  <a:moveTo>
                    <a:pt x="218" y="257"/>
                  </a:moveTo>
                  <a:cubicBezTo>
                    <a:pt x="213" y="256"/>
                    <a:pt x="213" y="256"/>
                    <a:pt x="213" y="256"/>
                  </a:cubicBezTo>
                  <a:cubicBezTo>
                    <a:pt x="216" y="247"/>
                    <a:pt x="219" y="238"/>
                    <a:pt x="221" y="228"/>
                  </a:cubicBezTo>
                  <a:cubicBezTo>
                    <a:pt x="226" y="229"/>
                    <a:pt x="226" y="229"/>
                    <a:pt x="226" y="229"/>
                  </a:cubicBezTo>
                  <a:cubicBezTo>
                    <a:pt x="224" y="239"/>
                    <a:pt x="221" y="248"/>
                    <a:pt x="218" y="257"/>
                  </a:cubicBezTo>
                  <a:close/>
                  <a:moveTo>
                    <a:pt x="230" y="201"/>
                  </a:moveTo>
                  <a:cubicBezTo>
                    <a:pt x="225" y="200"/>
                    <a:pt x="225" y="200"/>
                    <a:pt x="225" y="200"/>
                  </a:cubicBezTo>
                  <a:cubicBezTo>
                    <a:pt x="226" y="192"/>
                    <a:pt x="227" y="184"/>
                    <a:pt x="227" y="176"/>
                  </a:cubicBezTo>
                  <a:cubicBezTo>
                    <a:pt x="227" y="172"/>
                    <a:pt x="227" y="172"/>
                    <a:pt x="227" y="172"/>
                  </a:cubicBezTo>
                  <a:cubicBezTo>
                    <a:pt x="231" y="172"/>
                    <a:pt x="231" y="172"/>
                    <a:pt x="231" y="172"/>
                  </a:cubicBezTo>
                  <a:cubicBezTo>
                    <a:pt x="231" y="176"/>
                    <a:pt x="231" y="176"/>
                    <a:pt x="231" y="176"/>
                  </a:cubicBezTo>
                  <a:cubicBezTo>
                    <a:pt x="231" y="184"/>
                    <a:pt x="231" y="193"/>
                    <a:pt x="230" y="201"/>
                  </a:cubicBezTo>
                  <a:close/>
                  <a:moveTo>
                    <a:pt x="232" y="143"/>
                  </a:moveTo>
                  <a:cubicBezTo>
                    <a:pt x="227" y="143"/>
                    <a:pt x="227" y="143"/>
                    <a:pt x="227" y="143"/>
                  </a:cubicBezTo>
                  <a:cubicBezTo>
                    <a:pt x="228" y="114"/>
                    <a:pt x="228" y="114"/>
                    <a:pt x="228" y="114"/>
                  </a:cubicBezTo>
                  <a:cubicBezTo>
                    <a:pt x="233" y="114"/>
                    <a:pt x="233" y="114"/>
                    <a:pt x="233" y="114"/>
                  </a:cubicBezTo>
                  <a:lnTo>
                    <a:pt x="232" y="143"/>
                  </a:lnTo>
                  <a:close/>
                  <a:moveTo>
                    <a:pt x="233" y="86"/>
                  </a:moveTo>
                  <a:cubicBezTo>
                    <a:pt x="228" y="86"/>
                    <a:pt x="228" y="86"/>
                    <a:pt x="228" y="86"/>
                  </a:cubicBezTo>
                  <a:cubicBezTo>
                    <a:pt x="229" y="57"/>
                    <a:pt x="229" y="57"/>
                    <a:pt x="229" y="57"/>
                  </a:cubicBezTo>
                  <a:cubicBezTo>
                    <a:pt x="234" y="57"/>
                    <a:pt x="234" y="57"/>
                    <a:pt x="234" y="57"/>
                  </a:cubicBezTo>
                  <a:lnTo>
                    <a:pt x="233" y="86"/>
                  </a:lnTo>
                  <a:close/>
                  <a:moveTo>
                    <a:pt x="234" y="28"/>
                  </a:moveTo>
                  <a:cubicBezTo>
                    <a:pt x="230" y="28"/>
                    <a:pt x="230" y="28"/>
                    <a:pt x="230" y="28"/>
                  </a:cubicBezTo>
                  <a:cubicBezTo>
                    <a:pt x="230" y="0"/>
                    <a:pt x="230" y="0"/>
                    <a:pt x="230" y="0"/>
                  </a:cubicBezTo>
                  <a:cubicBezTo>
                    <a:pt x="235" y="0"/>
                    <a:pt x="235" y="0"/>
                    <a:pt x="235" y="0"/>
                  </a:cubicBezTo>
                  <a:lnTo>
                    <a:pt x="234" y="28"/>
                  </a:lnTo>
                  <a:close/>
                </a:path>
              </a:pathLst>
            </a:custGeom>
            <a:solidFill>
              <a:srgbClr val="3D1A01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14" name="Google Shape;314;p21"/>
            <p:cNvSpPr/>
            <p:nvPr/>
          </p:nvSpPr>
          <p:spPr>
            <a:xfrm>
              <a:off x="3608388" y="1462088"/>
              <a:ext cx="11112" cy="31750"/>
            </a:xfrm>
            <a:prstGeom prst="rect">
              <a:avLst/>
            </a:prstGeom>
            <a:solidFill>
              <a:srgbClr val="3D1A01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15" name="Google Shape;315;p21"/>
            <p:cNvSpPr/>
            <p:nvPr/>
          </p:nvSpPr>
          <p:spPr>
            <a:xfrm>
              <a:off x="3001963" y="2427288"/>
              <a:ext cx="50800" cy="52388"/>
            </a:xfrm>
            <a:prstGeom prst="ellipse">
              <a:avLst/>
            </a:prstGeom>
            <a:solidFill>
              <a:srgbClr val="CCB28F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16" name="Google Shape;316;p21"/>
            <p:cNvSpPr/>
            <p:nvPr/>
          </p:nvSpPr>
          <p:spPr>
            <a:xfrm>
              <a:off x="2995613" y="2422525"/>
              <a:ext cx="63500" cy="63500"/>
            </a:xfrm>
            <a:custGeom>
              <a:rect b="b" l="l" r="r" t="t"/>
              <a:pathLst>
                <a:path extrusionOk="0" h="30" w="30">
                  <a:moveTo>
                    <a:pt x="15" y="30"/>
                  </a:moveTo>
                  <a:cubicBezTo>
                    <a:pt x="7" y="30"/>
                    <a:pt x="0" y="23"/>
                    <a:pt x="0" y="15"/>
                  </a:cubicBezTo>
                  <a:cubicBezTo>
                    <a:pt x="0" y="7"/>
                    <a:pt x="7" y="0"/>
                    <a:pt x="15" y="0"/>
                  </a:cubicBezTo>
                  <a:cubicBezTo>
                    <a:pt x="23" y="0"/>
                    <a:pt x="30" y="7"/>
                    <a:pt x="30" y="15"/>
                  </a:cubicBezTo>
                  <a:cubicBezTo>
                    <a:pt x="30" y="23"/>
                    <a:pt x="23" y="30"/>
                    <a:pt x="15" y="30"/>
                  </a:cubicBezTo>
                  <a:close/>
                  <a:moveTo>
                    <a:pt x="15" y="5"/>
                  </a:moveTo>
                  <a:cubicBezTo>
                    <a:pt x="9" y="5"/>
                    <a:pt x="5" y="9"/>
                    <a:pt x="5" y="15"/>
                  </a:cubicBezTo>
                  <a:cubicBezTo>
                    <a:pt x="5" y="20"/>
                    <a:pt x="9" y="25"/>
                    <a:pt x="15" y="25"/>
                  </a:cubicBezTo>
                  <a:cubicBezTo>
                    <a:pt x="21" y="25"/>
                    <a:pt x="25" y="20"/>
                    <a:pt x="25" y="15"/>
                  </a:cubicBezTo>
                  <a:cubicBezTo>
                    <a:pt x="25" y="9"/>
                    <a:pt x="21" y="5"/>
                    <a:pt x="15" y="5"/>
                  </a:cubicBezTo>
                  <a:close/>
                </a:path>
              </a:pathLst>
            </a:custGeom>
            <a:solidFill>
              <a:srgbClr val="3D1A01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317" name="Google Shape;317;p21"/>
          <p:cNvGrpSpPr/>
          <p:nvPr/>
        </p:nvGrpSpPr>
        <p:grpSpPr>
          <a:xfrm>
            <a:off x="2730501" y="1496484"/>
            <a:ext cx="850900" cy="1174749"/>
            <a:chOff x="2047875" y="1122363"/>
            <a:chExt cx="638175" cy="881062"/>
          </a:xfrm>
        </p:grpSpPr>
        <p:sp>
          <p:nvSpPr>
            <p:cNvPr id="318" name="Google Shape;318;p21"/>
            <p:cNvSpPr/>
            <p:nvPr/>
          </p:nvSpPr>
          <p:spPr>
            <a:xfrm>
              <a:off x="2608263" y="1966913"/>
              <a:ext cx="30162" cy="11113"/>
            </a:xfrm>
            <a:prstGeom prst="rect">
              <a:avLst/>
            </a:prstGeom>
            <a:solidFill>
              <a:srgbClr val="3D1A01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19" name="Google Shape;319;p21"/>
            <p:cNvSpPr/>
            <p:nvPr/>
          </p:nvSpPr>
          <p:spPr>
            <a:xfrm>
              <a:off x="2051050" y="1212850"/>
              <a:ext cx="498475" cy="763588"/>
            </a:xfrm>
            <a:custGeom>
              <a:rect b="b" l="l" r="r" t="t"/>
              <a:pathLst>
                <a:path extrusionOk="0" h="359" w="235">
                  <a:moveTo>
                    <a:pt x="234" y="359"/>
                  </a:moveTo>
                  <a:cubicBezTo>
                    <a:pt x="225" y="358"/>
                    <a:pt x="216" y="357"/>
                    <a:pt x="206" y="355"/>
                  </a:cubicBezTo>
                  <a:cubicBezTo>
                    <a:pt x="207" y="351"/>
                    <a:pt x="207" y="351"/>
                    <a:pt x="207" y="351"/>
                  </a:cubicBezTo>
                  <a:cubicBezTo>
                    <a:pt x="216" y="352"/>
                    <a:pt x="226" y="354"/>
                    <a:pt x="235" y="354"/>
                  </a:cubicBezTo>
                  <a:lnTo>
                    <a:pt x="234" y="359"/>
                  </a:lnTo>
                  <a:close/>
                  <a:moveTo>
                    <a:pt x="179" y="348"/>
                  </a:moveTo>
                  <a:cubicBezTo>
                    <a:pt x="169" y="346"/>
                    <a:pt x="161" y="342"/>
                    <a:pt x="152" y="338"/>
                  </a:cubicBezTo>
                  <a:cubicBezTo>
                    <a:pt x="154" y="334"/>
                    <a:pt x="154" y="334"/>
                    <a:pt x="154" y="334"/>
                  </a:cubicBezTo>
                  <a:cubicBezTo>
                    <a:pt x="162" y="338"/>
                    <a:pt x="171" y="341"/>
                    <a:pt x="180" y="344"/>
                  </a:cubicBezTo>
                  <a:lnTo>
                    <a:pt x="179" y="348"/>
                  </a:lnTo>
                  <a:close/>
                  <a:moveTo>
                    <a:pt x="126" y="325"/>
                  </a:moveTo>
                  <a:cubicBezTo>
                    <a:pt x="118" y="321"/>
                    <a:pt x="110" y="315"/>
                    <a:pt x="103" y="309"/>
                  </a:cubicBezTo>
                  <a:cubicBezTo>
                    <a:pt x="106" y="306"/>
                    <a:pt x="106" y="306"/>
                    <a:pt x="106" y="306"/>
                  </a:cubicBezTo>
                  <a:cubicBezTo>
                    <a:pt x="113" y="311"/>
                    <a:pt x="121" y="317"/>
                    <a:pt x="129" y="321"/>
                  </a:cubicBezTo>
                  <a:lnTo>
                    <a:pt x="126" y="325"/>
                  </a:lnTo>
                  <a:close/>
                  <a:moveTo>
                    <a:pt x="81" y="291"/>
                  </a:moveTo>
                  <a:cubicBezTo>
                    <a:pt x="74" y="284"/>
                    <a:pt x="68" y="277"/>
                    <a:pt x="62" y="270"/>
                  </a:cubicBezTo>
                  <a:cubicBezTo>
                    <a:pt x="65" y="267"/>
                    <a:pt x="65" y="267"/>
                    <a:pt x="65" y="267"/>
                  </a:cubicBezTo>
                  <a:cubicBezTo>
                    <a:pt x="71" y="274"/>
                    <a:pt x="78" y="281"/>
                    <a:pt x="84" y="288"/>
                  </a:cubicBezTo>
                  <a:lnTo>
                    <a:pt x="81" y="291"/>
                  </a:lnTo>
                  <a:close/>
                  <a:moveTo>
                    <a:pt x="44" y="247"/>
                  </a:moveTo>
                  <a:cubicBezTo>
                    <a:pt x="39" y="239"/>
                    <a:pt x="34" y="231"/>
                    <a:pt x="30" y="223"/>
                  </a:cubicBezTo>
                  <a:cubicBezTo>
                    <a:pt x="34" y="221"/>
                    <a:pt x="34" y="221"/>
                    <a:pt x="34" y="221"/>
                  </a:cubicBezTo>
                  <a:cubicBezTo>
                    <a:pt x="39" y="229"/>
                    <a:pt x="43" y="237"/>
                    <a:pt x="48" y="245"/>
                  </a:cubicBezTo>
                  <a:lnTo>
                    <a:pt x="44" y="247"/>
                  </a:lnTo>
                  <a:close/>
                  <a:moveTo>
                    <a:pt x="19" y="197"/>
                  </a:moveTo>
                  <a:cubicBezTo>
                    <a:pt x="16" y="188"/>
                    <a:pt x="13" y="178"/>
                    <a:pt x="11" y="169"/>
                  </a:cubicBezTo>
                  <a:cubicBezTo>
                    <a:pt x="15" y="168"/>
                    <a:pt x="15" y="168"/>
                    <a:pt x="15" y="168"/>
                  </a:cubicBezTo>
                  <a:cubicBezTo>
                    <a:pt x="17" y="177"/>
                    <a:pt x="20" y="186"/>
                    <a:pt x="23" y="195"/>
                  </a:cubicBezTo>
                  <a:lnTo>
                    <a:pt x="19" y="197"/>
                  </a:lnTo>
                  <a:close/>
                  <a:moveTo>
                    <a:pt x="5" y="141"/>
                  </a:moveTo>
                  <a:cubicBezTo>
                    <a:pt x="4" y="132"/>
                    <a:pt x="4" y="122"/>
                    <a:pt x="4" y="113"/>
                  </a:cubicBezTo>
                  <a:cubicBezTo>
                    <a:pt x="8" y="113"/>
                    <a:pt x="8" y="113"/>
                    <a:pt x="8" y="113"/>
                  </a:cubicBezTo>
                  <a:cubicBezTo>
                    <a:pt x="8" y="122"/>
                    <a:pt x="9" y="131"/>
                    <a:pt x="10" y="141"/>
                  </a:cubicBezTo>
                  <a:lnTo>
                    <a:pt x="5" y="141"/>
                  </a:lnTo>
                  <a:close/>
                  <a:moveTo>
                    <a:pt x="3" y="85"/>
                  </a:moveTo>
                  <a:cubicBezTo>
                    <a:pt x="2" y="56"/>
                    <a:pt x="2" y="56"/>
                    <a:pt x="2" y="56"/>
                  </a:cubicBezTo>
                  <a:cubicBezTo>
                    <a:pt x="7" y="56"/>
                    <a:pt x="7" y="56"/>
                    <a:pt x="7" y="56"/>
                  </a:cubicBezTo>
                  <a:cubicBezTo>
                    <a:pt x="8" y="84"/>
                    <a:pt x="8" y="84"/>
                    <a:pt x="8" y="84"/>
                  </a:cubicBezTo>
                  <a:lnTo>
                    <a:pt x="3" y="85"/>
                  </a:lnTo>
                  <a:close/>
                  <a:moveTo>
                    <a:pt x="1" y="28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6" y="28"/>
                    <a:pt x="6" y="28"/>
                    <a:pt x="6" y="28"/>
                  </a:cubicBezTo>
                  <a:lnTo>
                    <a:pt x="1" y="28"/>
                  </a:lnTo>
                  <a:close/>
                </a:path>
              </a:pathLst>
            </a:custGeom>
            <a:solidFill>
              <a:srgbClr val="3D1A01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20" name="Google Shape;320;p21"/>
            <p:cNvSpPr/>
            <p:nvPr/>
          </p:nvSpPr>
          <p:spPr>
            <a:xfrm>
              <a:off x="2047875" y="1122363"/>
              <a:ext cx="11112" cy="28575"/>
            </a:xfrm>
            <a:prstGeom prst="rect">
              <a:avLst/>
            </a:prstGeom>
            <a:solidFill>
              <a:srgbClr val="3D1A01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21" name="Google Shape;321;p21"/>
            <p:cNvSpPr/>
            <p:nvPr/>
          </p:nvSpPr>
          <p:spPr>
            <a:xfrm>
              <a:off x="2627313" y="1946275"/>
              <a:ext cx="52387" cy="53975"/>
            </a:xfrm>
            <a:prstGeom prst="ellipse">
              <a:avLst/>
            </a:prstGeom>
            <a:solidFill>
              <a:srgbClr val="CCB28F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22" name="Google Shape;322;p21"/>
            <p:cNvSpPr/>
            <p:nvPr/>
          </p:nvSpPr>
          <p:spPr>
            <a:xfrm>
              <a:off x="2622550" y="1939925"/>
              <a:ext cx="63500" cy="63500"/>
            </a:xfrm>
            <a:custGeom>
              <a:rect b="b" l="l" r="r" t="t"/>
              <a:pathLst>
                <a:path extrusionOk="0" h="30" w="30">
                  <a:moveTo>
                    <a:pt x="15" y="30"/>
                  </a:moveTo>
                  <a:cubicBezTo>
                    <a:pt x="7" y="30"/>
                    <a:pt x="0" y="23"/>
                    <a:pt x="0" y="15"/>
                  </a:cubicBezTo>
                  <a:cubicBezTo>
                    <a:pt x="0" y="7"/>
                    <a:pt x="7" y="0"/>
                    <a:pt x="15" y="0"/>
                  </a:cubicBezTo>
                  <a:cubicBezTo>
                    <a:pt x="23" y="0"/>
                    <a:pt x="30" y="7"/>
                    <a:pt x="30" y="15"/>
                  </a:cubicBezTo>
                  <a:cubicBezTo>
                    <a:pt x="30" y="23"/>
                    <a:pt x="23" y="30"/>
                    <a:pt x="15" y="30"/>
                  </a:cubicBezTo>
                  <a:close/>
                  <a:moveTo>
                    <a:pt x="15" y="5"/>
                  </a:moveTo>
                  <a:cubicBezTo>
                    <a:pt x="9" y="5"/>
                    <a:pt x="5" y="10"/>
                    <a:pt x="5" y="15"/>
                  </a:cubicBezTo>
                  <a:cubicBezTo>
                    <a:pt x="5" y="21"/>
                    <a:pt x="9" y="25"/>
                    <a:pt x="15" y="25"/>
                  </a:cubicBezTo>
                  <a:cubicBezTo>
                    <a:pt x="20" y="25"/>
                    <a:pt x="25" y="21"/>
                    <a:pt x="25" y="15"/>
                  </a:cubicBezTo>
                  <a:cubicBezTo>
                    <a:pt x="25" y="10"/>
                    <a:pt x="20" y="5"/>
                    <a:pt x="15" y="5"/>
                  </a:cubicBezTo>
                  <a:close/>
                </a:path>
              </a:pathLst>
            </a:custGeom>
            <a:solidFill>
              <a:srgbClr val="3D1A01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323" name="Google Shape;323;p21"/>
          <p:cNvGrpSpPr/>
          <p:nvPr/>
        </p:nvGrpSpPr>
        <p:grpSpPr>
          <a:xfrm>
            <a:off x="3126318" y="2700867"/>
            <a:ext cx="825500" cy="1174751"/>
            <a:chOff x="2344738" y="2025650"/>
            <a:chExt cx="619125" cy="881063"/>
          </a:xfrm>
        </p:grpSpPr>
        <p:sp>
          <p:nvSpPr>
            <p:cNvPr id="324" name="Google Shape;324;p21"/>
            <p:cNvSpPr/>
            <p:nvPr/>
          </p:nvSpPr>
          <p:spPr>
            <a:xfrm>
              <a:off x="2905125" y="2051050"/>
              <a:ext cx="30162" cy="9525"/>
            </a:xfrm>
            <a:prstGeom prst="rect">
              <a:avLst/>
            </a:prstGeom>
            <a:solidFill>
              <a:srgbClr val="3D1A01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25" name="Google Shape;325;p21"/>
            <p:cNvSpPr/>
            <p:nvPr/>
          </p:nvSpPr>
          <p:spPr>
            <a:xfrm>
              <a:off x="2347913" y="2052638"/>
              <a:ext cx="498475" cy="763588"/>
            </a:xfrm>
            <a:custGeom>
              <a:rect b="b" l="l" r="r" t="t"/>
              <a:pathLst>
                <a:path extrusionOk="0" h="359" w="235">
                  <a:moveTo>
                    <a:pt x="5" y="359"/>
                  </a:moveTo>
                  <a:cubicBezTo>
                    <a:pt x="0" y="359"/>
                    <a:pt x="0" y="359"/>
                    <a:pt x="0" y="359"/>
                  </a:cubicBezTo>
                  <a:cubicBezTo>
                    <a:pt x="1" y="331"/>
                    <a:pt x="1" y="331"/>
                    <a:pt x="1" y="331"/>
                  </a:cubicBezTo>
                  <a:cubicBezTo>
                    <a:pt x="6" y="331"/>
                    <a:pt x="6" y="331"/>
                    <a:pt x="6" y="331"/>
                  </a:cubicBezTo>
                  <a:lnTo>
                    <a:pt x="5" y="359"/>
                  </a:lnTo>
                  <a:close/>
                  <a:moveTo>
                    <a:pt x="6" y="303"/>
                  </a:moveTo>
                  <a:cubicBezTo>
                    <a:pt x="2" y="302"/>
                    <a:pt x="2" y="302"/>
                    <a:pt x="2" y="302"/>
                  </a:cubicBezTo>
                  <a:cubicBezTo>
                    <a:pt x="3" y="274"/>
                    <a:pt x="3" y="274"/>
                    <a:pt x="3" y="274"/>
                  </a:cubicBezTo>
                  <a:cubicBezTo>
                    <a:pt x="7" y="274"/>
                    <a:pt x="7" y="274"/>
                    <a:pt x="7" y="274"/>
                  </a:cubicBezTo>
                  <a:lnTo>
                    <a:pt x="6" y="303"/>
                  </a:lnTo>
                  <a:close/>
                  <a:moveTo>
                    <a:pt x="8" y="246"/>
                  </a:moveTo>
                  <a:cubicBezTo>
                    <a:pt x="3" y="246"/>
                    <a:pt x="3" y="246"/>
                    <a:pt x="3" y="246"/>
                  </a:cubicBezTo>
                  <a:cubicBezTo>
                    <a:pt x="3" y="236"/>
                    <a:pt x="4" y="227"/>
                    <a:pt x="5" y="218"/>
                  </a:cubicBezTo>
                  <a:cubicBezTo>
                    <a:pt x="10" y="218"/>
                    <a:pt x="10" y="218"/>
                    <a:pt x="10" y="218"/>
                  </a:cubicBezTo>
                  <a:cubicBezTo>
                    <a:pt x="9" y="227"/>
                    <a:pt x="8" y="237"/>
                    <a:pt x="8" y="246"/>
                  </a:cubicBezTo>
                  <a:close/>
                  <a:moveTo>
                    <a:pt x="15" y="191"/>
                  </a:moveTo>
                  <a:cubicBezTo>
                    <a:pt x="10" y="190"/>
                    <a:pt x="10" y="190"/>
                    <a:pt x="10" y="190"/>
                  </a:cubicBezTo>
                  <a:cubicBezTo>
                    <a:pt x="13" y="180"/>
                    <a:pt x="15" y="171"/>
                    <a:pt x="19" y="162"/>
                  </a:cubicBezTo>
                  <a:cubicBezTo>
                    <a:pt x="23" y="164"/>
                    <a:pt x="23" y="164"/>
                    <a:pt x="23" y="164"/>
                  </a:cubicBezTo>
                  <a:cubicBezTo>
                    <a:pt x="20" y="173"/>
                    <a:pt x="17" y="182"/>
                    <a:pt x="15" y="191"/>
                  </a:cubicBezTo>
                  <a:close/>
                  <a:moveTo>
                    <a:pt x="34" y="138"/>
                  </a:moveTo>
                  <a:cubicBezTo>
                    <a:pt x="30" y="136"/>
                    <a:pt x="30" y="136"/>
                    <a:pt x="30" y="136"/>
                  </a:cubicBezTo>
                  <a:cubicBezTo>
                    <a:pt x="34" y="128"/>
                    <a:pt x="39" y="119"/>
                    <a:pt x="44" y="111"/>
                  </a:cubicBezTo>
                  <a:cubicBezTo>
                    <a:pt x="48" y="114"/>
                    <a:pt x="48" y="114"/>
                    <a:pt x="48" y="114"/>
                  </a:cubicBezTo>
                  <a:cubicBezTo>
                    <a:pt x="43" y="122"/>
                    <a:pt x="38" y="130"/>
                    <a:pt x="34" y="138"/>
                  </a:cubicBezTo>
                  <a:close/>
                  <a:moveTo>
                    <a:pt x="65" y="92"/>
                  </a:moveTo>
                  <a:cubicBezTo>
                    <a:pt x="61" y="89"/>
                    <a:pt x="61" y="89"/>
                    <a:pt x="61" y="89"/>
                  </a:cubicBezTo>
                  <a:cubicBezTo>
                    <a:pt x="67" y="81"/>
                    <a:pt x="74" y="74"/>
                    <a:pt x="81" y="68"/>
                  </a:cubicBezTo>
                  <a:cubicBezTo>
                    <a:pt x="84" y="71"/>
                    <a:pt x="84" y="71"/>
                    <a:pt x="84" y="71"/>
                  </a:cubicBezTo>
                  <a:cubicBezTo>
                    <a:pt x="77" y="78"/>
                    <a:pt x="71" y="84"/>
                    <a:pt x="65" y="92"/>
                  </a:cubicBezTo>
                  <a:close/>
                  <a:moveTo>
                    <a:pt x="105" y="53"/>
                  </a:moveTo>
                  <a:cubicBezTo>
                    <a:pt x="103" y="49"/>
                    <a:pt x="103" y="49"/>
                    <a:pt x="103" y="49"/>
                  </a:cubicBezTo>
                  <a:cubicBezTo>
                    <a:pt x="110" y="44"/>
                    <a:pt x="118" y="38"/>
                    <a:pt x="126" y="33"/>
                  </a:cubicBezTo>
                  <a:cubicBezTo>
                    <a:pt x="129" y="38"/>
                    <a:pt x="129" y="38"/>
                    <a:pt x="129" y="38"/>
                  </a:cubicBezTo>
                  <a:cubicBezTo>
                    <a:pt x="121" y="42"/>
                    <a:pt x="113" y="48"/>
                    <a:pt x="105" y="53"/>
                  </a:cubicBezTo>
                  <a:close/>
                  <a:moveTo>
                    <a:pt x="154" y="25"/>
                  </a:moveTo>
                  <a:cubicBezTo>
                    <a:pt x="152" y="20"/>
                    <a:pt x="152" y="20"/>
                    <a:pt x="152" y="20"/>
                  </a:cubicBezTo>
                  <a:cubicBezTo>
                    <a:pt x="160" y="17"/>
                    <a:pt x="169" y="13"/>
                    <a:pt x="178" y="10"/>
                  </a:cubicBezTo>
                  <a:cubicBezTo>
                    <a:pt x="180" y="15"/>
                    <a:pt x="180" y="15"/>
                    <a:pt x="180" y="15"/>
                  </a:cubicBezTo>
                  <a:cubicBezTo>
                    <a:pt x="171" y="18"/>
                    <a:pt x="162" y="21"/>
                    <a:pt x="154" y="25"/>
                  </a:cubicBezTo>
                  <a:close/>
                  <a:moveTo>
                    <a:pt x="207" y="8"/>
                  </a:moveTo>
                  <a:cubicBezTo>
                    <a:pt x="206" y="3"/>
                    <a:pt x="206" y="3"/>
                    <a:pt x="206" y="3"/>
                  </a:cubicBezTo>
                  <a:cubicBezTo>
                    <a:pt x="215" y="2"/>
                    <a:pt x="225" y="0"/>
                    <a:pt x="234" y="0"/>
                  </a:cubicBezTo>
                  <a:cubicBezTo>
                    <a:pt x="235" y="5"/>
                    <a:pt x="235" y="5"/>
                    <a:pt x="235" y="5"/>
                  </a:cubicBezTo>
                  <a:cubicBezTo>
                    <a:pt x="225" y="5"/>
                    <a:pt x="216" y="6"/>
                    <a:pt x="207" y="8"/>
                  </a:cubicBezTo>
                  <a:close/>
                </a:path>
              </a:pathLst>
            </a:custGeom>
            <a:solidFill>
              <a:srgbClr val="3D1A01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26" name="Google Shape;326;p21"/>
            <p:cNvSpPr/>
            <p:nvPr/>
          </p:nvSpPr>
          <p:spPr>
            <a:xfrm>
              <a:off x="2344738" y="2874963"/>
              <a:ext cx="11112" cy="31750"/>
            </a:xfrm>
            <a:custGeom>
              <a:rect b="b" l="l" r="r" t="t"/>
              <a:pathLst>
                <a:path extrusionOk="0" h="20" w="7">
                  <a:moveTo>
                    <a:pt x="6" y="20"/>
                  </a:moveTo>
                  <a:lnTo>
                    <a:pt x="0" y="20"/>
                  </a:lnTo>
                  <a:lnTo>
                    <a:pt x="0" y="0"/>
                  </a:lnTo>
                  <a:lnTo>
                    <a:pt x="7" y="1"/>
                  </a:lnTo>
                  <a:lnTo>
                    <a:pt x="6" y="20"/>
                  </a:lnTo>
                  <a:close/>
                </a:path>
              </a:pathLst>
            </a:custGeom>
            <a:solidFill>
              <a:srgbClr val="3D1A01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27" name="Google Shape;327;p21"/>
            <p:cNvSpPr/>
            <p:nvPr/>
          </p:nvSpPr>
          <p:spPr>
            <a:xfrm>
              <a:off x="2906713" y="2028825"/>
              <a:ext cx="50800" cy="53975"/>
            </a:xfrm>
            <a:prstGeom prst="ellipse">
              <a:avLst/>
            </a:prstGeom>
            <a:solidFill>
              <a:srgbClr val="CCB28F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28" name="Google Shape;328;p21"/>
            <p:cNvSpPr/>
            <p:nvPr/>
          </p:nvSpPr>
          <p:spPr>
            <a:xfrm>
              <a:off x="2900363" y="2025650"/>
              <a:ext cx="63500" cy="60325"/>
            </a:xfrm>
            <a:custGeom>
              <a:rect b="b" l="l" r="r" t="t"/>
              <a:pathLst>
                <a:path extrusionOk="0" h="29" w="30">
                  <a:moveTo>
                    <a:pt x="15" y="29"/>
                  </a:moveTo>
                  <a:cubicBezTo>
                    <a:pt x="7" y="29"/>
                    <a:pt x="0" y="23"/>
                    <a:pt x="0" y="15"/>
                  </a:cubicBezTo>
                  <a:cubicBezTo>
                    <a:pt x="0" y="6"/>
                    <a:pt x="7" y="0"/>
                    <a:pt x="15" y="0"/>
                  </a:cubicBezTo>
                  <a:cubicBezTo>
                    <a:pt x="23" y="0"/>
                    <a:pt x="30" y="6"/>
                    <a:pt x="30" y="15"/>
                  </a:cubicBezTo>
                  <a:cubicBezTo>
                    <a:pt x="30" y="23"/>
                    <a:pt x="23" y="29"/>
                    <a:pt x="15" y="29"/>
                  </a:cubicBezTo>
                  <a:close/>
                  <a:moveTo>
                    <a:pt x="15" y="4"/>
                  </a:moveTo>
                  <a:cubicBezTo>
                    <a:pt x="9" y="4"/>
                    <a:pt x="5" y="9"/>
                    <a:pt x="5" y="15"/>
                  </a:cubicBezTo>
                  <a:cubicBezTo>
                    <a:pt x="5" y="20"/>
                    <a:pt x="9" y="25"/>
                    <a:pt x="15" y="25"/>
                  </a:cubicBezTo>
                  <a:cubicBezTo>
                    <a:pt x="20" y="25"/>
                    <a:pt x="25" y="20"/>
                    <a:pt x="25" y="15"/>
                  </a:cubicBezTo>
                  <a:cubicBezTo>
                    <a:pt x="25" y="9"/>
                    <a:pt x="20" y="4"/>
                    <a:pt x="15" y="4"/>
                  </a:cubicBezTo>
                  <a:close/>
                </a:path>
              </a:pathLst>
            </a:custGeom>
            <a:solidFill>
              <a:srgbClr val="3D1A01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329" name="Google Shape;329;p21"/>
          <p:cNvGrpSpPr/>
          <p:nvPr/>
        </p:nvGrpSpPr>
        <p:grpSpPr>
          <a:xfrm>
            <a:off x="5659968" y="3048000"/>
            <a:ext cx="827617" cy="1176867"/>
            <a:chOff x="4244975" y="2286000"/>
            <a:chExt cx="620713" cy="882650"/>
          </a:xfrm>
        </p:grpSpPr>
        <p:sp>
          <p:nvSpPr>
            <p:cNvPr id="330" name="Google Shape;330;p21"/>
            <p:cNvSpPr/>
            <p:nvPr/>
          </p:nvSpPr>
          <p:spPr>
            <a:xfrm>
              <a:off x="4805363" y="2311400"/>
              <a:ext cx="28575" cy="11113"/>
            </a:xfrm>
            <a:prstGeom prst="rect">
              <a:avLst/>
            </a:prstGeom>
            <a:solidFill>
              <a:srgbClr val="3D1A01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31" name="Google Shape;331;p21"/>
            <p:cNvSpPr/>
            <p:nvPr/>
          </p:nvSpPr>
          <p:spPr>
            <a:xfrm>
              <a:off x="4246563" y="2314575"/>
              <a:ext cx="498475" cy="762000"/>
            </a:xfrm>
            <a:custGeom>
              <a:rect b="b" l="l" r="r" t="t"/>
              <a:pathLst>
                <a:path extrusionOk="0" h="359" w="235">
                  <a:moveTo>
                    <a:pt x="5" y="359"/>
                  </a:moveTo>
                  <a:cubicBezTo>
                    <a:pt x="0" y="359"/>
                    <a:pt x="0" y="359"/>
                    <a:pt x="0" y="359"/>
                  </a:cubicBezTo>
                  <a:cubicBezTo>
                    <a:pt x="1" y="331"/>
                    <a:pt x="1" y="331"/>
                    <a:pt x="1" y="331"/>
                  </a:cubicBezTo>
                  <a:cubicBezTo>
                    <a:pt x="6" y="331"/>
                    <a:pt x="6" y="331"/>
                    <a:pt x="6" y="331"/>
                  </a:cubicBezTo>
                  <a:lnTo>
                    <a:pt x="5" y="359"/>
                  </a:lnTo>
                  <a:close/>
                  <a:moveTo>
                    <a:pt x="7" y="303"/>
                  </a:moveTo>
                  <a:cubicBezTo>
                    <a:pt x="2" y="302"/>
                    <a:pt x="2" y="302"/>
                    <a:pt x="2" y="302"/>
                  </a:cubicBezTo>
                  <a:cubicBezTo>
                    <a:pt x="3" y="274"/>
                    <a:pt x="3" y="274"/>
                    <a:pt x="3" y="274"/>
                  </a:cubicBezTo>
                  <a:cubicBezTo>
                    <a:pt x="7" y="274"/>
                    <a:pt x="7" y="274"/>
                    <a:pt x="7" y="274"/>
                  </a:cubicBezTo>
                  <a:lnTo>
                    <a:pt x="7" y="303"/>
                  </a:lnTo>
                  <a:close/>
                  <a:moveTo>
                    <a:pt x="8" y="246"/>
                  </a:moveTo>
                  <a:cubicBezTo>
                    <a:pt x="3" y="246"/>
                    <a:pt x="3" y="246"/>
                    <a:pt x="3" y="246"/>
                  </a:cubicBezTo>
                  <a:cubicBezTo>
                    <a:pt x="4" y="237"/>
                    <a:pt x="4" y="227"/>
                    <a:pt x="5" y="218"/>
                  </a:cubicBezTo>
                  <a:cubicBezTo>
                    <a:pt x="10" y="218"/>
                    <a:pt x="10" y="218"/>
                    <a:pt x="10" y="218"/>
                  </a:cubicBezTo>
                  <a:cubicBezTo>
                    <a:pt x="9" y="227"/>
                    <a:pt x="8" y="237"/>
                    <a:pt x="8" y="246"/>
                  </a:cubicBezTo>
                  <a:close/>
                  <a:moveTo>
                    <a:pt x="15" y="191"/>
                  </a:moveTo>
                  <a:cubicBezTo>
                    <a:pt x="10" y="190"/>
                    <a:pt x="10" y="190"/>
                    <a:pt x="10" y="190"/>
                  </a:cubicBezTo>
                  <a:cubicBezTo>
                    <a:pt x="13" y="180"/>
                    <a:pt x="15" y="171"/>
                    <a:pt x="19" y="162"/>
                  </a:cubicBezTo>
                  <a:cubicBezTo>
                    <a:pt x="23" y="164"/>
                    <a:pt x="23" y="164"/>
                    <a:pt x="23" y="164"/>
                  </a:cubicBezTo>
                  <a:cubicBezTo>
                    <a:pt x="20" y="173"/>
                    <a:pt x="17" y="182"/>
                    <a:pt x="15" y="191"/>
                  </a:cubicBezTo>
                  <a:close/>
                  <a:moveTo>
                    <a:pt x="34" y="138"/>
                  </a:moveTo>
                  <a:cubicBezTo>
                    <a:pt x="30" y="136"/>
                    <a:pt x="30" y="136"/>
                    <a:pt x="30" y="136"/>
                  </a:cubicBezTo>
                  <a:cubicBezTo>
                    <a:pt x="34" y="128"/>
                    <a:pt x="39" y="119"/>
                    <a:pt x="44" y="111"/>
                  </a:cubicBezTo>
                  <a:cubicBezTo>
                    <a:pt x="48" y="114"/>
                    <a:pt x="48" y="114"/>
                    <a:pt x="48" y="114"/>
                  </a:cubicBezTo>
                  <a:cubicBezTo>
                    <a:pt x="43" y="122"/>
                    <a:pt x="39" y="130"/>
                    <a:pt x="34" y="138"/>
                  </a:cubicBezTo>
                  <a:close/>
                  <a:moveTo>
                    <a:pt x="65" y="92"/>
                  </a:moveTo>
                  <a:cubicBezTo>
                    <a:pt x="61" y="89"/>
                    <a:pt x="61" y="89"/>
                    <a:pt x="61" y="89"/>
                  </a:cubicBezTo>
                  <a:cubicBezTo>
                    <a:pt x="68" y="81"/>
                    <a:pt x="74" y="74"/>
                    <a:pt x="81" y="68"/>
                  </a:cubicBezTo>
                  <a:cubicBezTo>
                    <a:pt x="84" y="71"/>
                    <a:pt x="84" y="71"/>
                    <a:pt x="84" y="71"/>
                  </a:cubicBezTo>
                  <a:cubicBezTo>
                    <a:pt x="77" y="78"/>
                    <a:pt x="71" y="84"/>
                    <a:pt x="65" y="92"/>
                  </a:cubicBezTo>
                  <a:close/>
                  <a:moveTo>
                    <a:pt x="106" y="53"/>
                  </a:moveTo>
                  <a:cubicBezTo>
                    <a:pt x="103" y="49"/>
                    <a:pt x="103" y="49"/>
                    <a:pt x="103" y="49"/>
                  </a:cubicBezTo>
                  <a:cubicBezTo>
                    <a:pt x="110" y="44"/>
                    <a:pt x="118" y="38"/>
                    <a:pt x="126" y="33"/>
                  </a:cubicBezTo>
                  <a:cubicBezTo>
                    <a:pt x="129" y="38"/>
                    <a:pt x="129" y="38"/>
                    <a:pt x="129" y="38"/>
                  </a:cubicBezTo>
                  <a:cubicBezTo>
                    <a:pt x="121" y="42"/>
                    <a:pt x="113" y="48"/>
                    <a:pt x="106" y="53"/>
                  </a:cubicBezTo>
                  <a:close/>
                  <a:moveTo>
                    <a:pt x="154" y="25"/>
                  </a:moveTo>
                  <a:cubicBezTo>
                    <a:pt x="152" y="20"/>
                    <a:pt x="152" y="20"/>
                    <a:pt x="152" y="20"/>
                  </a:cubicBezTo>
                  <a:cubicBezTo>
                    <a:pt x="160" y="17"/>
                    <a:pt x="169" y="13"/>
                    <a:pt x="178" y="10"/>
                  </a:cubicBezTo>
                  <a:cubicBezTo>
                    <a:pt x="180" y="15"/>
                    <a:pt x="180" y="15"/>
                    <a:pt x="180" y="15"/>
                  </a:cubicBezTo>
                  <a:cubicBezTo>
                    <a:pt x="171" y="18"/>
                    <a:pt x="162" y="21"/>
                    <a:pt x="154" y="25"/>
                  </a:cubicBezTo>
                  <a:close/>
                  <a:moveTo>
                    <a:pt x="207" y="8"/>
                  </a:moveTo>
                  <a:cubicBezTo>
                    <a:pt x="206" y="3"/>
                    <a:pt x="206" y="3"/>
                    <a:pt x="206" y="3"/>
                  </a:cubicBezTo>
                  <a:cubicBezTo>
                    <a:pt x="215" y="2"/>
                    <a:pt x="225" y="0"/>
                    <a:pt x="234" y="0"/>
                  </a:cubicBezTo>
                  <a:cubicBezTo>
                    <a:pt x="235" y="5"/>
                    <a:pt x="235" y="5"/>
                    <a:pt x="235" y="5"/>
                  </a:cubicBezTo>
                  <a:cubicBezTo>
                    <a:pt x="225" y="5"/>
                    <a:pt x="216" y="6"/>
                    <a:pt x="207" y="8"/>
                  </a:cubicBezTo>
                  <a:close/>
                </a:path>
              </a:pathLst>
            </a:custGeom>
            <a:solidFill>
              <a:srgbClr val="3D1A01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32" name="Google Shape;332;p21"/>
            <p:cNvSpPr/>
            <p:nvPr/>
          </p:nvSpPr>
          <p:spPr>
            <a:xfrm>
              <a:off x="4244975" y="3136900"/>
              <a:ext cx="11112" cy="31750"/>
            </a:xfrm>
            <a:custGeom>
              <a:rect b="b" l="l" r="r" t="t"/>
              <a:pathLst>
                <a:path extrusionOk="0" h="20" w="7">
                  <a:moveTo>
                    <a:pt x="7" y="20"/>
                  </a:moveTo>
                  <a:lnTo>
                    <a:pt x="0" y="20"/>
                  </a:lnTo>
                  <a:lnTo>
                    <a:pt x="0" y="0"/>
                  </a:lnTo>
                  <a:lnTo>
                    <a:pt x="7" y="1"/>
                  </a:lnTo>
                  <a:lnTo>
                    <a:pt x="7" y="20"/>
                  </a:lnTo>
                  <a:close/>
                </a:path>
              </a:pathLst>
            </a:custGeom>
            <a:solidFill>
              <a:srgbClr val="3D1A01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33" name="Google Shape;333;p21"/>
            <p:cNvSpPr/>
            <p:nvPr/>
          </p:nvSpPr>
          <p:spPr>
            <a:xfrm>
              <a:off x="4808538" y="2290763"/>
              <a:ext cx="53975" cy="52388"/>
            </a:xfrm>
            <a:prstGeom prst="ellipse">
              <a:avLst/>
            </a:prstGeom>
            <a:solidFill>
              <a:srgbClr val="CCB28F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34" name="Google Shape;334;p21"/>
            <p:cNvSpPr/>
            <p:nvPr/>
          </p:nvSpPr>
          <p:spPr>
            <a:xfrm>
              <a:off x="4802188" y="2286000"/>
              <a:ext cx="63500" cy="61913"/>
            </a:xfrm>
            <a:custGeom>
              <a:rect b="b" l="l" r="r" t="t"/>
              <a:pathLst>
                <a:path extrusionOk="0" h="29" w="30">
                  <a:moveTo>
                    <a:pt x="15" y="29"/>
                  </a:moveTo>
                  <a:cubicBezTo>
                    <a:pt x="7" y="29"/>
                    <a:pt x="0" y="23"/>
                    <a:pt x="0" y="15"/>
                  </a:cubicBezTo>
                  <a:cubicBezTo>
                    <a:pt x="0" y="6"/>
                    <a:pt x="7" y="0"/>
                    <a:pt x="15" y="0"/>
                  </a:cubicBezTo>
                  <a:cubicBezTo>
                    <a:pt x="23" y="0"/>
                    <a:pt x="30" y="6"/>
                    <a:pt x="30" y="15"/>
                  </a:cubicBezTo>
                  <a:cubicBezTo>
                    <a:pt x="30" y="23"/>
                    <a:pt x="23" y="29"/>
                    <a:pt x="15" y="29"/>
                  </a:cubicBezTo>
                  <a:close/>
                  <a:moveTo>
                    <a:pt x="15" y="4"/>
                  </a:moveTo>
                  <a:cubicBezTo>
                    <a:pt x="10" y="4"/>
                    <a:pt x="5" y="9"/>
                    <a:pt x="5" y="15"/>
                  </a:cubicBezTo>
                  <a:cubicBezTo>
                    <a:pt x="5" y="20"/>
                    <a:pt x="10" y="25"/>
                    <a:pt x="15" y="25"/>
                  </a:cubicBezTo>
                  <a:cubicBezTo>
                    <a:pt x="21" y="25"/>
                    <a:pt x="25" y="20"/>
                    <a:pt x="25" y="15"/>
                  </a:cubicBezTo>
                  <a:cubicBezTo>
                    <a:pt x="25" y="9"/>
                    <a:pt x="21" y="4"/>
                    <a:pt x="15" y="4"/>
                  </a:cubicBezTo>
                  <a:close/>
                </a:path>
              </a:pathLst>
            </a:custGeom>
            <a:solidFill>
              <a:srgbClr val="3D1A01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335" name="Google Shape;335;p21"/>
          <p:cNvGrpSpPr/>
          <p:nvPr/>
        </p:nvGrpSpPr>
        <p:grpSpPr>
          <a:xfrm>
            <a:off x="5683251" y="1750484"/>
            <a:ext cx="833967" cy="1176867"/>
            <a:chOff x="4262438" y="1312863"/>
            <a:chExt cx="625475" cy="882650"/>
          </a:xfrm>
        </p:grpSpPr>
        <p:sp>
          <p:nvSpPr>
            <p:cNvPr id="336" name="Google Shape;336;p21"/>
            <p:cNvSpPr/>
            <p:nvPr/>
          </p:nvSpPr>
          <p:spPr>
            <a:xfrm>
              <a:off x="4821238" y="2159000"/>
              <a:ext cx="31750" cy="11113"/>
            </a:xfrm>
            <a:prstGeom prst="rect">
              <a:avLst/>
            </a:prstGeom>
            <a:solidFill>
              <a:srgbClr val="3D1A01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37" name="Google Shape;337;p21"/>
            <p:cNvSpPr/>
            <p:nvPr/>
          </p:nvSpPr>
          <p:spPr>
            <a:xfrm>
              <a:off x="4265613" y="1404938"/>
              <a:ext cx="496887" cy="762000"/>
            </a:xfrm>
            <a:custGeom>
              <a:rect b="b" l="l" r="r" t="t"/>
              <a:pathLst>
                <a:path extrusionOk="0" h="359" w="234">
                  <a:moveTo>
                    <a:pt x="234" y="359"/>
                  </a:moveTo>
                  <a:cubicBezTo>
                    <a:pt x="224" y="359"/>
                    <a:pt x="215" y="357"/>
                    <a:pt x="206" y="356"/>
                  </a:cubicBezTo>
                  <a:cubicBezTo>
                    <a:pt x="206" y="351"/>
                    <a:pt x="206" y="351"/>
                    <a:pt x="206" y="351"/>
                  </a:cubicBezTo>
                  <a:cubicBezTo>
                    <a:pt x="216" y="353"/>
                    <a:pt x="225" y="354"/>
                    <a:pt x="234" y="355"/>
                  </a:cubicBezTo>
                  <a:lnTo>
                    <a:pt x="234" y="359"/>
                  </a:lnTo>
                  <a:close/>
                  <a:moveTo>
                    <a:pt x="178" y="349"/>
                  </a:moveTo>
                  <a:cubicBezTo>
                    <a:pt x="169" y="346"/>
                    <a:pt x="160" y="342"/>
                    <a:pt x="151" y="339"/>
                  </a:cubicBezTo>
                  <a:cubicBezTo>
                    <a:pt x="153" y="334"/>
                    <a:pt x="153" y="334"/>
                    <a:pt x="153" y="334"/>
                  </a:cubicBezTo>
                  <a:cubicBezTo>
                    <a:pt x="162" y="338"/>
                    <a:pt x="170" y="341"/>
                    <a:pt x="179" y="344"/>
                  </a:cubicBezTo>
                  <a:lnTo>
                    <a:pt x="178" y="349"/>
                  </a:lnTo>
                  <a:close/>
                  <a:moveTo>
                    <a:pt x="126" y="326"/>
                  </a:moveTo>
                  <a:cubicBezTo>
                    <a:pt x="118" y="321"/>
                    <a:pt x="110" y="315"/>
                    <a:pt x="102" y="310"/>
                  </a:cubicBezTo>
                  <a:cubicBezTo>
                    <a:pt x="105" y="306"/>
                    <a:pt x="105" y="306"/>
                    <a:pt x="105" y="306"/>
                  </a:cubicBezTo>
                  <a:cubicBezTo>
                    <a:pt x="112" y="312"/>
                    <a:pt x="120" y="317"/>
                    <a:pt x="128" y="321"/>
                  </a:cubicBezTo>
                  <a:lnTo>
                    <a:pt x="126" y="326"/>
                  </a:lnTo>
                  <a:close/>
                  <a:moveTo>
                    <a:pt x="80" y="291"/>
                  </a:moveTo>
                  <a:cubicBezTo>
                    <a:pt x="73" y="285"/>
                    <a:pt x="67" y="278"/>
                    <a:pt x="61" y="271"/>
                  </a:cubicBezTo>
                  <a:cubicBezTo>
                    <a:pt x="65" y="267"/>
                    <a:pt x="65" y="267"/>
                    <a:pt x="65" y="267"/>
                  </a:cubicBezTo>
                  <a:cubicBezTo>
                    <a:pt x="70" y="275"/>
                    <a:pt x="77" y="281"/>
                    <a:pt x="84" y="288"/>
                  </a:cubicBezTo>
                  <a:lnTo>
                    <a:pt x="80" y="291"/>
                  </a:lnTo>
                  <a:close/>
                  <a:moveTo>
                    <a:pt x="44" y="248"/>
                  </a:moveTo>
                  <a:cubicBezTo>
                    <a:pt x="39" y="240"/>
                    <a:pt x="34" y="231"/>
                    <a:pt x="30" y="223"/>
                  </a:cubicBezTo>
                  <a:cubicBezTo>
                    <a:pt x="34" y="221"/>
                    <a:pt x="34" y="221"/>
                    <a:pt x="34" y="221"/>
                  </a:cubicBezTo>
                  <a:cubicBezTo>
                    <a:pt x="38" y="229"/>
                    <a:pt x="43" y="237"/>
                    <a:pt x="48" y="245"/>
                  </a:cubicBezTo>
                  <a:lnTo>
                    <a:pt x="44" y="248"/>
                  </a:lnTo>
                  <a:close/>
                  <a:moveTo>
                    <a:pt x="18" y="197"/>
                  </a:moveTo>
                  <a:cubicBezTo>
                    <a:pt x="15" y="188"/>
                    <a:pt x="12" y="179"/>
                    <a:pt x="10" y="170"/>
                  </a:cubicBezTo>
                  <a:cubicBezTo>
                    <a:pt x="14" y="168"/>
                    <a:pt x="14" y="168"/>
                    <a:pt x="14" y="168"/>
                  </a:cubicBezTo>
                  <a:cubicBezTo>
                    <a:pt x="17" y="177"/>
                    <a:pt x="19" y="186"/>
                    <a:pt x="23" y="195"/>
                  </a:cubicBezTo>
                  <a:lnTo>
                    <a:pt x="18" y="197"/>
                  </a:lnTo>
                  <a:close/>
                  <a:moveTo>
                    <a:pt x="5" y="142"/>
                  </a:moveTo>
                  <a:cubicBezTo>
                    <a:pt x="4" y="132"/>
                    <a:pt x="3" y="123"/>
                    <a:pt x="3" y="113"/>
                  </a:cubicBezTo>
                  <a:cubicBezTo>
                    <a:pt x="8" y="113"/>
                    <a:pt x="8" y="113"/>
                    <a:pt x="8" y="113"/>
                  </a:cubicBezTo>
                  <a:cubicBezTo>
                    <a:pt x="8" y="122"/>
                    <a:pt x="8" y="132"/>
                    <a:pt x="9" y="141"/>
                  </a:cubicBezTo>
                  <a:lnTo>
                    <a:pt x="5" y="142"/>
                  </a:lnTo>
                  <a:close/>
                  <a:moveTo>
                    <a:pt x="2" y="85"/>
                  </a:moveTo>
                  <a:cubicBezTo>
                    <a:pt x="1" y="57"/>
                    <a:pt x="1" y="57"/>
                    <a:pt x="1" y="57"/>
                  </a:cubicBezTo>
                  <a:cubicBezTo>
                    <a:pt x="6" y="56"/>
                    <a:pt x="6" y="56"/>
                    <a:pt x="6" y="56"/>
                  </a:cubicBezTo>
                  <a:cubicBezTo>
                    <a:pt x="7" y="85"/>
                    <a:pt x="7" y="85"/>
                    <a:pt x="7" y="85"/>
                  </a:cubicBezTo>
                  <a:lnTo>
                    <a:pt x="2" y="85"/>
                  </a:lnTo>
                  <a:close/>
                  <a:moveTo>
                    <a:pt x="0" y="28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5" y="28"/>
                    <a:pt x="5" y="28"/>
                    <a:pt x="5" y="28"/>
                  </a:cubicBezTo>
                  <a:lnTo>
                    <a:pt x="0" y="28"/>
                  </a:lnTo>
                  <a:close/>
                </a:path>
              </a:pathLst>
            </a:custGeom>
            <a:solidFill>
              <a:srgbClr val="3D1A01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38" name="Google Shape;338;p21"/>
            <p:cNvSpPr/>
            <p:nvPr/>
          </p:nvSpPr>
          <p:spPr>
            <a:xfrm>
              <a:off x="4262438" y="1312863"/>
              <a:ext cx="9525" cy="31750"/>
            </a:xfrm>
            <a:custGeom>
              <a:rect b="b" l="l" r="r" t="t"/>
              <a:pathLst>
                <a:path extrusionOk="0" h="20" w="6">
                  <a:moveTo>
                    <a:pt x="1" y="20"/>
                  </a:moveTo>
                  <a:lnTo>
                    <a:pt x="0" y="0"/>
                  </a:lnTo>
                  <a:lnTo>
                    <a:pt x="6" y="0"/>
                  </a:lnTo>
                  <a:lnTo>
                    <a:pt x="6" y="20"/>
                  </a:lnTo>
                  <a:lnTo>
                    <a:pt x="1" y="20"/>
                  </a:lnTo>
                  <a:close/>
                </a:path>
              </a:pathLst>
            </a:custGeom>
            <a:solidFill>
              <a:srgbClr val="3D1A01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39" name="Google Shape;339;p21"/>
            <p:cNvSpPr/>
            <p:nvPr/>
          </p:nvSpPr>
          <p:spPr>
            <a:xfrm>
              <a:off x="4827588" y="2138363"/>
              <a:ext cx="53975" cy="52388"/>
            </a:xfrm>
            <a:prstGeom prst="ellipse">
              <a:avLst/>
            </a:prstGeom>
            <a:solidFill>
              <a:srgbClr val="CCB28F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40" name="Google Shape;340;p21"/>
            <p:cNvSpPr/>
            <p:nvPr/>
          </p:nvSpPr>
          <p:spPr>
            <a:xfrm>
              <a:off x="4824413" y="2133600"/>
              <a:ext cx="63500" cy="61913"/>
            </a:xfrm>
            <a:custGeom>
              <a:rect b="b" l="l" r="r" t="t"/>
              <a:pathLst>
                <a:path extrusionOk="0" h="29" w="30">
                  <a:moveTo>
                    <a:pt x="15" y="29"/>
                  </a:moveTo>
                  <a:cubicBezTo>
                    <a:pt x="7" y="29"/>
                    <a:pt x="0" y="23"/>
                    <a:pt x="0" y="15"/>
                  </a:cubicBezTo>
                  <a:cubicBezTo>
                    <a:pt x="0" y="6"/>
                    <a:pt x="7" y="0"/>
                    <a:pt x="15" y="0"/>
                  </a:cubicBezTo>
                  <a:cubicBezTo>
                    <a:pt x="23" y="0"/>
                    <a:pt x="30" y="6"/>
                    <a:pt x="30" y="15"/>
                  </a:cubicBezTo>
                  <a:cubicBezTo>
                    <a:pt x="30" y="23"/>
                    <a:pt x="23" y="29"/>
                    <a:pt x="15" y="29"/>
                  </a:cubicBezTo>
                  <a:close/>
                  <a:moveTo>
                    <a:pt x="15" y="4"/>
                  </a:moveTo>
                  <a:cubicBezTo>
                    <a:pt x="9" y="4"/>
                    <a:pt x="5" y="9"/>
                    <a:pt x="5" y="15"/>
                  </a:cubicBezTo>
                  <a:cubicBezTo>
                    <a:pt x="5" y="20"/>
                    <a:pt x="9" y="25"/>
                    <a:pt x="15" y="25"/>
                  </a:cubicBezTo>
                  <a:cubicBezTo>
                    <a:pt x="20" y="25"/>
                    <a:pt x="25" y="20"/>
                    <a:pt x="25" y="15"/>
                  </a:cubicBezTo>
                  <a:cubicBezTo>
                    <a:pt x="25" y="9"/>
                    <a:pt x="20" y="4"/>
                    <a:pt x="15" y="4"/>
                  </a:cubicBezTo>
                  <a:close/>
                </a:path>
              </a:pathLst>
            </a:custGeom>
            <a:solidFill>
              <a:srgbClr val="3D1A01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341" name="Google Shape;341;p21"/>
          <p:cNvSpPr txBox="1"/>
          <p:nvPr/>
        </p:nvSpPr>
        <p:spPr>
          <a:xfrm>
            <a:off x="3165041" y="4637617"/>
            <a:ext cx="998689" cy="2974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333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STEP HERE</a:t>
            </a:r>
            <a:endParaRPr b="1" sz="1333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42" name="Google Shape;342;p21"/>
          <p:cNvSpPr txBox="1"/>
          <p:nvPr/>
        </p:nvSpPr>
        <p:spPr>
          <a:xfrm>
            <a:off x="2478996" y="3808056"/>
            <a:ext cx="998689" cy="2974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333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STEP HERE</a:t>
            </a:r>
            <a:endParaRPr b="1" sz="1333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43" name="Google Shape;343;p21"/>
          <p:cNvSpPr txBox="1"/>
          <p:nvPr/>
        </p:nvSpPr>
        <p:spPr>
          <a:xfrm>
            <a:off x="4284512" y="1428181"/>
            <a:ext cx="998689" cy="2974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333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STEP HERE</a:t>
            </a:r>
            <a:endParaRPr b="1" sz="1333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44" name="Google Shape;344;p21"/>
          <p:cNvSpPr txBox="1"/>
          <p:nvPr/>
        </p:nvSpPr>
        <p:spPr>
          <a:xfrm>
            <a:off x="5279413" y="1137603"/>
            <a:ext cx="998689" cy="2974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333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STEP HERE</a:t>
            </a:r>
            <a:endParaRPr b="1" sz="1333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45" name="Google Shape;345;p21"/>
          <p:cNvSpPr txBox="1"/>
          <p:nvPr/>
        </p:nvSpPr>
        <p:spPr>
          <a:xfrm>
            <a:off x="7755656" y="1103763"/>
            <a:ext cx="998689" cy="2974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333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STEP HERE</a:t>
            </a:r>
            <a:endParaRPr b="1" sz="1333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46" name="Google Shape;346;p21"/>
          <p:cNvSpPr txBox="1"/>
          <p:nvPr/>
        </p:nvSpPr>
        <p:spPr>
          <a:xfrm>
            <a:off x="2289028" y="1136333"/>
            <a:ext cx="998689" cy="2974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333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STEP HERE</a:t>
            </a:r>
            <a:endParaRPr b="1" sz="1333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47" name="Google Shape;347;p21"/>
          <p:cNvSpPr txBox="1"/>
          <p:nvPr/>
        </p:nvSpPr>
        <p:spPr>
          <a:xfrm>
            <a:off x="4876332" y="4637617"/>
            <a:ext cx="998689" cy="2974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333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STEP HERE</a:t>
            </a:r>
            <a:endParaRPr b="1" sz="1333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48" name="Google Shape;348;p21"/>
          <p:cNvSpPr txBox="1"/>
          <p:nvPr/>
        </p:nvSpPr>
        <p:spPr>
          <a:xfrm>
            <a:off x="5702489" y="3985644"/>
            <a:ext cx="998689" cy="2974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333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STEP HERE</a:t>
            </a:r>
            <a:endParaRPr b="1" sz="1333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49" name="Google Shape;349;p21"/>
          <p:cNvSpPr txBox="1"/>
          <p:nvPr/>
        </p:nvSpPr>
        <p:spPr>
          <a:xfrm>
            <a:off x="6678273" y="3936960"/>
            <a:ext cx="998689" cy="2974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333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STEP HERE</a:t>
            </a:r>
            <a:endParaRPr b="1" sz="1333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50" name="Google Shape;350;p21"/>
          <p:cNvSpPr txBox="1"/>
          <p:nvPr/>
        </p:nvSpPr>
        <p:spPr>
          <a:xfrm>
            <a:off x="8526482" y="4730711"/>
            <a:ext cx="998689" cy="2974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333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STEP HERE</a:t>
            </a:r>
            <a:endParaRPr b="1" sz="1333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000"/>
                                        <p:tgtEl>
                                          <p:spTgt spid="2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55" name="Shape 3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6" name="Google Shape;356;p22"/>
          <p:cNvGrpSpPr/>
          <p:nvPr/>
        </p:nvGrpSpPr>
        <p:grpSpPr>
          <a:xfrm>
            <a:off x="9058562" y="2366680"/>
            <a:ext cx="215900" cy="2473325"/>
            <a:chOff x="0" y="0"/>
            <a:chExt cx="280228" cy="2474261"/>
          </a:xfrm>
        </p:grpSpPr>
        <p:sp>
          <p:nvSpPr>
            <p:cNvPr id="357" name="Google Shape;357;p22"/>
            <p:cNvSpPr/>
            <p:nvPr/>
          </p:nvSpPr>
          <p:spPr>
            <a:xfrm>
              <a:off x="0" y="0"/>
              <a:ext cx="280228" cy="1060426"/>
            </a:xfrm>
            <a:prstGeom prst="rect">
              <a:avLst/>
            </a:prstGeom>
            <a:solidFill>
              <a:srgbClr val="6A2D1C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351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58" name="Google Shape;358;p22"/>
            <p:cNvSpPr/>
            <p:nvPr/>
          </p:nvSpPr>
          <p:spPr>
            <a:xfrm>
              <a:off x="0" y="1059751"/>
              <a:ext cx="280228" cy="1414510"/>
            </a:xfrm>
            <a:prstGeom prst="rect">
              <a:avLst/>
            </a:prstGeom>
            <a:solidFill>
              <a:srgbClr val="D1BDAD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351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359" name="Google Shape;359;p22"/>
          <p:cNvGrpSpPr/>
          <p:nvPr/>
        </p:nvGrpSpPr>
        <p:grpSpPr>
          <a:xfrm>
            <a:off x="9599899" y="2634969"/>
            <a:ext cx="215900" cy="1876425"/>
            <a:chOff x="0" y="0"/>
            <a:chExt cx="280228" cy="1875751"/>
          </a:xfrm>
        </p:grpSpPr>
        <p:sp>
          <p:nvSpPr>
            <p:cNvPr id="360" name="Google Shape;360;p22"/>
            <p:cNvSpPr/>
            <p:nvPr/>
          </p:nvSpPr>
          <p:spPr>
            <a:xfrm>
              <a:off x="0" y="0"/>
              <a:ext cx="280228" cy="800774"/>
            </a:xfrm>
            <a:prstGeom prst="rect">
              <a:avLst/>
            </a:prstGeom>
            <a:solidFill>
              <a:srgbClr val="6A2D1C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351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61" name="Google Shape;361;p22"/>
            <p:cNvSpPr/>
            <p:nvPr/>
          </p:nvSpPr>
          <p:spPr>
            <a:xfrm>
              <a:off x="0" y="800101"/>
              <a:ext cx="280228" cy="1075650"/>
            </a:xfrm>
            <a:prstGeom prst="rect">
              <a:avLst/>
            </a:prstGeom>
            <a:solidFill>
              <a:srgbClr val="D1BDAD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351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362" name="Google Shape;362;p22"/>
          <p:cNvGrpSpPr/>
          <p:nvPr/>
        </p:nvGrpSpPr>
        <p:grpSpPr>
          <a:xfrm>
            <a:off x="10142823" y="1920593"/>
            <a:ext cx="215900" cy="3021012"/>
            <a:chOff x="0" y="0"/>
            <a:chExt cx="280228" cy="3020106"/>
          </a:xfrm>
        </p:grpSpPr>
        <p:sp>
          <p:nvSpPr>
            <p:cNvPr id="363" name="Google Shape;363;p22"/>
            <p:cNvSpPr/>
            <p:nvPr/>
          </p:nvSpPr>
          <p:spPr>
            <a:xfrm>
              <a:off x="0" y="0"/>
              <a:ext cx="280228" cy="1515150"/>
            </a:xfrm>
            <a:prstGeom prst="rect">
              <a:avLst/>
            </a:prstGeom>
            <a:solidFill>
              <a:srgbClr val="6A2D1C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351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64" name="Google Shape;364;p22"/>
            <p:cNvSpPr/>
            <p:nvPr/>
          </p:nvSpPr>
          <p:spPr>
            <a:xfrm>
              <a:off x="0" y="1514476"/>
              <a:ext cx="280228" cy="1505630"/>
            </a:xfrm>
            <a:prstGeom prst="rect">
              <a:avLst/>
            </a:prstGeom>
            <a:solidFill>
              <a:srgbClr val="D1BDAD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351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365" name="Google Shape;365;p22"/>
          <p:cNvGrpSpPr/>
          <p:nvPr/>
        </p:nvGrpSpPr>
        <p:grpSpPr>
          <a:xfrm>
            <a:off x="10684162" y="2006318"/>
            <a:ext cx="215900" cy="2571751"/>
            <a:chOff x="0" y="0"/>
            <a:chExt cx="280228" cy="2571752"/>
          </a:xfrm>
        </p:grpSpPr>
        <p:sp>
          <p:nvSpPr>
            <p:cNvPr id="366" name="Google Shape;366;p22"/>
            <p:cNvSpPr/>
            <p:nvPr/>
          </p:nvSpPr>
          <p:spPr>
            <a:xfrm>
              <a:off x="0" y="0"/>
              <a:ext cx="280228" cy="1429425"/>
            </a:xfrm>
            <a:prstGeom prst="rect">
              <a:avLst/>
            </a:prstGeom>
            <a:solidFill>
              <a:srgbClr val="6A2D1C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351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67" name="Google Shape;367;p22"/>
            <p:cNvSpPr/>
            <p:nvPr/>
          </p:nvSpPr>
          <p:spPr>
            <a:xfrm>
              <a:off x="0" y="1428752"/>
              <a:ext cx="280228" cy="1143000"/>
            </a:xfrm>
            <a:prstGeom prst="rect">
              <a:avLst/>
            </a:prstGeom>
            <a:solidFill>
              <a:srgbClr val="D1BDAD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351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368" name="Google Shape;368;p22"/>
          <p:cNvGrpSpPr/>
          <p:nvPr/>
        </p:nvGrpSpPr>
        <p:grpSpPr>
          <a:xfrm>
            <a:off x="11227087" y="2361917"/>
            <a:ext cx="215900" cy="2149475"/>
            <a:chOff x="0" y="0"/>
            <a:chExt cx="280228" cy="2149277"/>
          </a:xfrm>
        </p:grpSpPr>
        <p:sp>
          <p:nvSpPr>
            <p:cNvPr id="369" name="Google Shape;369;p22"/>
            <p:cNvSpPr/>
            <p:nvPr/>
          </p:nvSpPr>
          <p:spPr>
            <a:xfrm>
              <a:off x="0" y="0"/>
              <a:ext cx="280228" cy="1074300"/>
            </a:xfrm>
            <a:prstGeom prst="rect">
              <a:avLst/>
            </a:prstGeom>
            <a:solidFill>
              <a:srgbClr val="6A2D1C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351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70" name="Google Shape;370;p22"/>
            <p:cNvSpPr/>
            <p:nvPr/>
          </p:nvSpPr>
          <p:spPr>
            <a:xfrm>
              <a:off x="0" y="1073627"/>
              <a:ext cx="280228" cy="1075650"/>
            </a:xfrm>
            <a:prstGeom prst="rect">
              <a:avLst/>
            </a:prstGeom>
            <a:solidFill>
              <a:srgbClr val="D1BDAD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351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371" name="Google Shape;371;p22"/>
          <p:cNvGrpSpPr/>
          <p:nvPr/>
        </p:nvGrpSpPr>
        <p:grpSpPr>
          <a:xfrm>
            <a:off x="1951499" y="2592783"/>
            <a:ext cx="4153580" cy="2801821"/>
            <a:chOff x="1951499" y="2592783"/>
            <a:chExt cx="4153580" cy="2801821"/>
          </a:xfrm>
        </p:grpSpPr>
        <p:sp>
          <p:nvSpPr>
            <p:cNvPr id="372" name="Google Shape;372;p22"/>
            <p:cNvSpPr/>
            <p:nvPr/>
          </p:nvSpPr>
          <p:spPr>
            <a:xfrm rot="983050">
              <a:off x="2128709" y="3091993"/>
              <a:ext cx="3799160" cy="1803400"/>
            </a:xfrm>
            <a:custGeom>
              <a:rect b="b" l="l" r="r" t="t"/>
              <a:pathLst>
                <a:path extrusionOk="0" h="195" w="412">
                  <a:moveTo>
                    <a:pt x="13" y="94"/>
                  </a:moveTo>
                  <a:cubicBezTo>
                    <a:pt x="19" y="94"/>
                    <a:pt x="26" y="95"/>
                    <a:pt x="34" y="96"/>
                  </a:cubicBezTo>
                  <a:cubicBezTo>
                    <a:pt x="43" y="97"/>
                    <a:pt x="52" y="99"/>
                    <a:pt x="63" y="100"/>
                  </a:cubicBezTo>
                  <a:cubicBezTo>
                    <a:pt x="74" y="101"/>
                    <a:pt x="86" y="102"/>
                    <a:pt x="99" y="101"/>
                  </a:cubicBezTo>
                  <a:cubicBezTo>
                    <a:pt x="112" y="100"/>
                    <a:pt x="127" y="97"/>
                    <a:pt x="143" y="92"/>
                  </a:cubicBezTo>
                  <a:cubicBezTo>
                    <a:pt x="159" y="87"/>
                    <a:pt x="177" y="79"/>
                    <a:pt x="194" y="70"/>
                  </a:cubicBezTo>
                  <a:cubicBezTo>
                    <a:pt x="211" y="61"/>
                    <a:pt x="226" y="51"/>
                    <a:pt x="241" y="41"/>
                  </a:cubicBezTo>
                  <a:cubicBezTo>
                    <a:pt x="255" y="32"/>
                    <a:pt x="269" y="23"/>
                    <a:pt x="283" y="16"/>
                  </a:cubicBezTo>
                  <a:cubicBezTo>
                    <a:pt x="297" y="9"/>
                    <a:pt x="311" y="5"/>
                    <a:pt x="324" y="2"/>
                  </a:cubicBezTo>
                  <a:cubicBezTo>
                    <a:pt x="338" y="0"/>
                    <a:pt x="352" y="0"/>
                    <a:pt x="363" y="2"/>
                  </a:cubicBezTo>
                  <a:cubicBezTo>
                    <a:pt x="375" y="4"/>
                    <a:pt x="385" y="8"/>
                    <a:pt x="394" y="16"/>
                  </a:cubicBezTo>
                  <a:cubicBezTo>
                    <a:pt x="402" y="24"/>
                    <a:pt x="408" y="36"/>
                    <a:pt x="410" y="48"/>
                  </a:cubicBezTo>
                  <a:cubicBezTo>
                    <a:pt x="412" y="60"/>
                    <a:pt x="411" y="71"/>
                    <a:pt x="407" y="83"/>
                  </a:cubicBezTo>
                  <a:cubicBezTo>
                    <a:pt x="403" y="94"/>
                    <a:pt x="397" y="107"/>
                    <a:pt x="390" y="117"/>
                  </a:cubicBezTo>
                  <a:cubicBezTo>
                    <a:pt x="382" y="128"/>
                    <a:pt x="373" y="137"/>
                    <a:pt x="360" y="147"/>
                  </a:cubicBezTo>
                  <a:cubicBezTo>
                    <a:pt x="346" y="157"/>
                    <a:pt x="329" y="167"/>
                    <a:pt x="311" y="174"/>
                  </a:cubicBezTo>
                  <a:cubicBezTo>
                    <a:pt x="294" y="181"/>
                    <a:pt x="277" y="186"/>
                    <a:pt x="257" y="189"/>
                  </a:cubicBezTo>
                  <a:cubicBezTo>
                    <a:pt x="236" y="193"/>
                    <a:pt x="213" y="195"/>
                    <a:pt x="191" y="195"/>
                  </a:cubicBezTo>
                  <a:cubicBezTo>
                    <a:pt x="170" y="195"/>
                    <a:pt x="150" y="192"/>
                    <a:pt x="130" y="188"/>
                  </a:cubicBezTo>
                  <a:cubicBezTo>
                    <a:pt x="110" y="184"/>
                    <a:pt x="89" y="179"/>
                    <a:pt x="71" y="171"/>
                  </a:cubicBezTo>
                  <a:cubicBezTo>
                    <a:pt x="53" y="163"/>
                    <a:pt x="36" y="153"/>
                    <a:pt x="25" y="144"/>
                  </a:cubicBezTo>
                  <a:cubicBezTo>
                    <a:pt x="14" y="135"/>
                    <a:pt x="7" y="127"/>
                    <a:pt x="3" y="120"/>
                  </a:cubicBezTo>
                  <a:cubicBezTo>
                    <a:pt x="0" y="112"/>
                    <a:pt x="0" y="106"/>
                    <a:pt x="2" y="102"/>
                  </a:cubicBezTo>
                  <a:cubicBezTo>
                    <a:pt x="4" y="98"/>
                    <a:pt x="8" y="95"/>
                    <a:pt x="13" y="94"/>
                  </a:cubicBezTo>
                  <a:close/>
                </a:path>
              </a:pathLst>
            </a:custGeom>
            <a:solidFill>
              <a:srgbClr val="D1BDAD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73" name="Google Shape;373;p22"/>
            <p:cNvSpPr txBox="1"/>
            <p:nvPr/>
          </p:nvSpPr>
          <p:spPr>
            <a:xfrm>
              <a:off x="3178292" y="4006569"/>
              <a:ext cx="2028637" cy="37965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1867">
                  <a:solidFill>
                    <a:srgbClr val="6A2D1C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STEP HERE</a:t>
              </a:r>
              <a:endParaRPr b="1" sz="1867">
                <a:solidFill>
                  <a:srgbClr val="6A2D1C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374" name="Google Shape;374;p22"/>
          <p:cNvGrpSpPr/>
          <p:nvPr/>
        </p:nvGrpSpPr>
        <p:grpSpPr>
          <a:xfrm>
            <a:off x="1900374" y="1481367"/>
            <a:ext cx="4158156" cy="2724938"/>
            <a:chOff x="1900374" y="1481367"/>
            <a:chExt cx="4158156" cy="2724938"/>
          </a:xfrm>
        </p:grpSpPr>
        <p:sp>
          <p:nvSpPr>
            <p:cNvPr id="375" name="Google Shape;375;p22"/>
            <p:cNvSpPr/>
            <p:nvPr/>
          </p:nvSpPr>
          <p:spPr>
            <a:xfrm rot="893047">
              <a:off x="2067850" y="1942136"/>
              <a:ext cx="3823204" cy="1803400"/>
            </a:xfrm>
            <a:custGeom>
              <a:rect b="b" l="l" r="r" t="t"/>
              <a:pathLst>
                <a:path extrusionOk="0" h="195" w="415">
                  <a:moveTo>
                    <a:pt x="412" y="88"/>
                  </a:moveTo>
                  <a:cubicBezTo>
                    <a:pt x="409" y="79"/>
                    <a:pt x="402" y="68"/>
                    <a:pt x="393" y="58"/>
                  </a:cubicBezTo>
                  <a:cubicBezTo>
                    <a:pt x="384" y="49"/>
                    <a:pt x="373" y="41"/>
                    <a:pt x="360" y="33"/>
                  </a:cubicBezTo>
                  <a:cubicBezTo>
                    <a:pt x="346" y="26"/>
                    <a:pt x="330" y="18"/>
                    <a:pt x="312" y="13"/>
                  </a:cubicBezTo>
                  <a:cubicBezTo>
                    <a:pt x="293" y="7"/>
                    <a:pt x="272" y="3"/>
                    <a:pt x="250" y="2"/>
                  </a:cubicBezTo>
                  <a:cubicBezTo>
                    <a:pt x="229" y="0"/>
                    <a:pt x="207" y="0"/>
                    <a:pt x="186" y="2"/>
                  </a:cubicBezTo>
                  <a:cubicBezTo>
                    <a:pt x="165" y="4"/>
                    <a:pt x="146" y="8"/>
                    <a:pt x="125" y="14"/>
                  </a:cubicBezTo>
                  <a:cubicBezTo>
                    <a:pt x="105" y="19"/>
                    <a:pt x="84" y="27"/>
                    <a:pt x="65" y="38"/>
                  </a:cubicBezTo>
                  <a:cubicBezTo>
                    <a:pt x="46" y="49"/>
                    <a:pt x="30" y="64"/>
                    <a:pt x="18" y="79"/>
                  </a:cubicBezTo>
                  <a:cubicBezTo>
                    <a:pt x="7" y="94"/>
                    <a:pt x="2" y="110"/>
                    <a:pt x="1" y="126"/>
                  </a:cubicBezTo>
                  <a:cubicBezTo>
                    <a:pt x="0" y="143"/>
                    <a:pt x="5" y="160"/>
                    <a:pt x="15" y="172"/>
                  </a:cubicBezTo>
                  <a:cubicBezTo>
                    <a:pt x="26" y="185"/>
                    <a:pt x="44" y="193"/>
                    <a:pt x="65" y="194"/>
                  </a:cubicBezTo>
                  <a:cubicBezTo>
                    <a:pt x="87" y="195"/>
                    <a:pt x="112" y="190"/>
                    <a:pt x="134" y="181"/>
                  </a:cubicBezTo>
                  <a:cubicBezTo>
                    <a:pt x="155" y="173"/>
                    <a:pt x="172" y="163"/>
                    <a:pt x="192" y="151"/>
                  </a:cubicBezTo>
                  <a:cubicBezTo>
                    <a:pt x="211" y="140"/>
                    <a:pt x="233" y="129"/>
                    <a:pt x="252" y="120"/>
                  </a:cubicBezTo>
                  <a:cubicBezTo>
                    <a:pt x="271" y="111"/>
                    <a:pt x="287" y="105"/>
                    <a:pt x="304" y="102"/>
                  </a:cubicBezTo>
                  <a:cubicBezTo>
                    <a:pt x="322" y="98"/>
                    <a:pt x="342" y="97"/>
                    <a:pt x="358" y="99"/>
                  </a:cubicBezTo>
                  <a:cubicBezTo>
                    <a:pt x="374" y="101"/>
                    <a:pt x="386" y="106"/>
                    <a:pt x="394" y="108"/>
                  </a:cubicBezTo>
                  <a:cubicBezTo>
                    <a:pt x="403" y="111"/>
                    <a:pt x="408" y="110"/>
                    <a:pt x="411" y="106"/>
                  </a:cubicBezTo>
                  <a:cubicBezTo>
                    <a:pt x="414" y="103"/>
                    <a:pt x="415" y="96"/>
                    <a:pt x="412" y="88"/>
                  </a:cubicBezTo>
                  <a:close/>
                </a:path>
              </a:pathLst>
            </a:custGeom>
            <a:solidFill>
              <a:srgbClr val="6A2D1C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76" name="Google Shape;376;p22"/>
            <p:cNvSpPr txBox="1"/>
            <p:nvPr/>
          </p:nvSpPr>
          <p:spPr>
            <a:xfrm>
              <a:off x="2467092" y="2515845"/>
              <a:ext cx="2028637" cy="37965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1867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STEP HERE</a:t>
              </a:r>
              <a:endParaRPr b="1" sz="1867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377" name="Google Shape;377;p22"/>
          <p:cNvSpPr/>
          <p:nvPr/>
        </p:nvSpPr>
        <p:spPr>
          <a:xfrm>
            <a:off x="5129105" y="868116"/>
            <a:ext cx="3624008" cy="95410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complex idea can be conveyed with just a single still image, namely making it possible to absorb large amounts of data quickly.</a:t>
            </a:r>
            <a:endParaRPr sz="1400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82" name="Shape 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3" name="Google Shape;383;p23"/>
          <p:cNvSpPr/>
          <p:nvPr/>
        </p:nvSpPr>
        <p:spPr>
          <a:xfrm>
            <a:off x="8046017" y="2945096"/>
            <a:ext cx="519113" cy="1271588"/>
          </a:xfrm>
          <a:prstGeom prst="rect">
            <a:avLst/>
          </a:prstGeom>
          <a:solidFill>
            <a:srgbClr val="6A2D1C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013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84" name="Google Shape;384;p23"/>
          <p:cNvSpPr/>
          <p:nvPr/>
        </p:nvSpPr>
        <p:spPr>
          <a:xfrm>
            <a:off x="5325440" y="2945096"/>
            <a:ext cx="2625328" cy="1271588"/>
          </a:xfrm>
          <a:prstGeom prst="rect">
            <a:avLst/>
          </a:prstGeom>
          <a:solidFill>
            <a:srgbClr val="93440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013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85" name="Google Shape;385;p23"/>
          <p:cNvSpPr/>
          <p:nvPr/>
        </p:nvSpPr>
        <p:spPr>
          <a:xfrm>
            <a:off x="3325190" y="2945096"/>
            <a:ext cx="1906190" cy="1271588"/>
          </a:xfrm>
          <a:prstGeom prst="rect">
            <a:avLst/>
          </a:pr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013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86" name="Google Shape;386;p23"/>
          <p:cNvSpPr/>
          <p:nvPr/>
        </p:nvSpPr>
        <p:spPr>
          <a:xfrm>
            <a:off x="4675358" y="1596119"/>
            <a:ext cx="1905000" cy="1270397"/>
          </a:xfrm>
          <a:prstGeom prst="rect">
            <a:avLst/>
          </a:pr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013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387" name="Google Shape;387;p23"/>
          <p:cNvGrpSpPr/>
          <p:nvPr/>
        </p:nvGrpSpPr>
        <p:grpSpPr>
          <a:xfrm>
            <a:off x="8779442" y="2754597"/>
            <a:ext cx="257175" cy="298847"/>
            <a:chOff x="0" y="0"/>
            <a:chExt cx="343086" cy="397851"/>
          </a:xfrm>
        </p:grpSpPr>
        <p:sp>
          <p:nvSpPr>
            <p:cNvPr id="388" name="Google Shape;388;p23"/>
            <p:cNvSpPr/>
            <p:nvPr/>
          </p:nvSpPr>
          <p:spPr>
            <a:xfrm>
              <a:off x="0" y="3903"/>
              <a:ext cx="216024" cy="393948"/>
            </a:xfrm>
            <a:prstGeom prst="chevron">
              <a:avLst>
                <a:gd fmla="val 64505" name="adj"/>
              </a:avLst>
            </a:prstGeom>
            <a:solidFill>
              <a:srgbClr val="C9683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013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89" name="Google Shape;389;p23"/>
            <p:cNvSpPr/>
            <p:nvPr/>
          </p:nvSpPr>
          <p:spPr>
            <a:xfrm>
              <a:off x="127062" y="0"/>
              <a:ext cx="216024" cy="393948"/>
            </a:xfrm>
            <a:prstGeom prst="chevron">
              <a:avLst>
                <a:gd fmla="val 64505" name="adj"/>
              </a:avLst>
            </a:prstGeom>
            <a:solidFill>
              <a:srgbClr val="C9683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013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390" name="Google Shape;390;p23"/>
          <p:cNvGrpSpPr/>
          <p:nvPr/>
        </p:nvGrpSpPr>
        <p:grpSpPr>
          <a:xfrm>
            <a:off x="2854893" y="2754597"/>
            <a:ext cx="255985" cy="295275"/>
            <a:chOff x="0" y="0"/>
            <a:chExt cx="340415" cy="393948"/>
          </a:xfrm>
        </p:grpSpPr>
        <p:sp>
          <p:nvSpPr>
            <p:cNvPr id="391" name="Google Shape;391;p23"/>
            <p:cNvSpPr/>
            <p:nvPr/>
          </p:nvSpPr>
          <p:spPr>
            <a:xfrm flipH="1">
              <a:off x="124391" y="0"/>
              <a:ext cx="216024" cy="393948"/>
            </a:xfrm>
            <a:prstGeom prst="chevron">
              <a:avLst>
                <a:gd fmla="val 64505" name="adj"/>
              </a:avLst>
            </a:prstGeom>
            <a:solidFill>
              <a:srgbClr val="C9683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013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92" name="Google Shape;392;p23"/>
            <p:cNvSpPr/>
            <p:nvPr/>
          </p:nvSpPr>
          <p:spPr>
            <a:xfrm flipH="1">
              <a:off x="0" y="0"/>
              <a:ext cx="216024" cy="393948"/>
            </a:xfrm>
            <a:prstGeom prst="chevron">
              <a:avLst>
                <a:gd fmla="val 64505" name="adj"/>
              </a:avLst>
            </a:prstGeom>
            <a:solidFill>
              <a:srgbClr val="C9683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013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393" name="Google Shape;393;p23"/>
          <p:cNvSpPr/>
          <p:nvPr/>
        </p:nvSpPr>
        <p:spPr>
          <a:xfrm>
            <a:off x="3325191" y="1594928"/>
            <a:ext cx="1271587" cy="1271588"/>
          </a:xfrm>
          <a:prstGeom prst="rect">
            <a:avLst/>
          </a:prstGeom>
          <a:solidFill>
            <a:srgbClr val="C96835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013">
              <a:solidFill>
                <a:srgbClr val="FF8607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94" name="Google Shape;394;p23"/>
          <p:cNvSpPr/>
          <p:nvPr/>
        </p:nvSpPr>
        <p:spPr>
          <a:xfrm>
            <a:off x="6658940" y="1594928"/>
            <a:ext cx="1906190" cy="1271588"/>
          </a:xfrm>
          <a:prstGeom prst="rect">
            <a:avLst/>
          </a:prstGeom>
          <a:blipFill rotWithShape="1">
            <a:blip r:embed="rId5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013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95" name="Google Shape;395;p23"/>
          <p:cNvSpPr/>
          <p:nvPr/>
        </p:nvSpPr>
        <p:spPr>
          <a:xfrm>
            <a:off x="5462139" y="3150692"/>
            <a:ext cx="2367185" cy="9233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Go ahead and replace it with your own text.</a:t>
            </a:r>
            <a:endParaRPr sz="9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Go ahead and replace it with your own text.</a:t>
            </a:r>
            <a:endParaRPr sz="9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Go ahead and replace it with your own text.</a:t>
            </a:r>
            <a:endParaRPr sz="9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96" name="Google Shape;396;p23"/>
          <p:cNvSpPr/>
          <p:nvPr/>
        </p:nvSpPr>
        <p:spPr>
          <a:xfrm>
            <a:off x="3354956" y="1919098"/>
            <a:ext cx="1348978" cy="5078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Go ahead and replace it with your own text.</a:t>
            </a:r>
            <a:endParaRPr sz="9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3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01" name="Shape 4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2" name="Google Shape;402;p2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 flipH="1">
            <a:off x="8013701" y="3641731"/>
            <a:ext cx="1157847" cy="1744133"/>
          </a:xfrm>
          <a:prstGeom prst="rect">
            <a:avLst/>
          </a:prstGeom>
          <a:noFill/>
          <a:ln>
            <a:noFill/>
          </a:ln>
        </p:spPr>
      </p:pic>
      <p:pic>
        <p:nvPicPr>
          <p:cNvPr id="403" name="Google Shape;403;p24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3858800" y="513412"/>
            <a:ext cx="4740651" cy="4240884"/>
          </a:xfrm>
          <a:prstGeom prst="rect">
            <a:avLst/>
          </a:prstGeom>
          <a:noFill/>
          <a:ln>
            <a:noFill/>
          </a:ln>
        </p:spPr>
      </p:pic>
      <p:pic>
        <p:nvPicPr>
          <p:cNvPr id="404" name="Google Shape;404;p24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4498731" y="1184220"/>
            <a:ext cx="3460789" cy="2544559"/>
          </a:xfrm>
          <a:prstGeom prst="rect">
            <a:avLst/>
          </a:prstGeom>
          <a:noFill/>
          <a:ln>
            <a:noFill/>
          </a:ln>
        </p:spPr>
      </p:pic>
      <p:sp>
        <p:nvSpPr>
          <p:cNvPr id="405" name="Google Shape;405;p24"/>
          <p:cNvSpPr txBox="1"/>
          <p:nvPr/>
        </p:nvSpPr>
        <p:spPr>
          <a:xfrm>
            <a:off x="5129781" y="1610047"/>
            <a:ext cx="2017109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60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STAGE HERE</a:t>
            </a:r>
            <a:endParaRPr b="1" sz="1600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06" name="Google Shape;406;p24"/>
          <p:cNvSpPr/>
          <p:nvPr/>
        </p:nvSpPr>
        <p:spPr>
          <a:xfrm>
            <a:off x="4990756" y="1979379"/>
            <a:ext cx="2423857" cy="138499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complex idea can be conveyed with just a single still image, namely making it possible to absorb large amounts of data quickly.</a:t>
            </a:r>
            <a:endParaRPr sz="1400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407" name="Google Shape;407;p24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5770006" y="846400"/>
            <a:ext cx="865356" cy="704993"/>
          </a:xfrm>
          <a:prstGeom prst="rect">
            <a:avLst/>
          </a:prstGeom>
          <a:noFill/>
          <a:ln>
            <a:noFill/>
          </a:ln>
          <a:effectLst>
            <a:outerShdw blurRad="50800" rotWithShape="0" algn="t" dir="5400000" dist="38100">
              <a:srgbClr val="000000">
                <a:alpha val="40000"/>
              </a:srgbClr>
            </a:outerShdw>
          </a:effectLst>
        </p:spPr>
      </p:pic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4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12" name="Shape 4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3" name="Google Shape;413;p25"/>
          <p:cNvGrpSpPr/>
          <p:nvPr/>
        </p:nvGrpSpPr>
        <p:grpSpPr>
          <a:xfrm>
            <a:off x="1329871" y="2069876"/>
            <a:ext cx="2727966" cy="1581150"/>
            <a:chOff x="981528" y="2708504"/>
            <a:chExt cx="2727966" cy="1581150"/>
          </a:xfrm>
        </p:grpSpPr>
        <p:sp>
          <p:nvSpPr>
            <p:cNvPr id="414" name="Google Shape;414;p25"/>
            <p:cNvSpPr/>
            <p:nvPr/>
          </p:nvSpPr>
          <p:spPr>
            <a:xfrm>
              <a:off x="981528" y="2708504"/>
              <a:ext cx="2724150" cy="1581150"/>
            </a:xfrm>
            <a:custGeom>
              <a:rect b="b" l="l" r="r" t="t"/>
              <a:pathLst>
                <a:path extrusionOk="0" h="996" w="1716">
                  <a:moveTo>
                    <a:pt x="0" y="0"/>
                  </a:moveTo>
                  <a:lnTo>
                    <a:pt x="0" y="751"/>
                  </a:lnTo>
                  <a:lnTo>
                    <a:pt x="187" y="751"/>
                  </a:lnTo>
                  <a:lnTo>
                    <a:pt x="187" y="996"/>
                  </a:lnTo>
                  <a:lnTo>
                    <a:pt x="425" y="751"/>
                  </a:lnTo>
                  <a:lnTo>
                    <a:pt x="1716" y="751"/>
                  </a:lnTo>
                  <a:lnTo>
                    <a:pt x="171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6A2D1C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15" name="Google Shape;415;p25"/>
            <p:cNvSpPr/>
            <p:nvPr/>
          </p:nvSpPr>
          <p:spPr>
            <a:xfrm>
              <a:off x="1105848" y="2925356"/>
              <a:ext cx="2603646" cy="95410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4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A complex idea can be conveyed with just a single still image, namely making it possible to absorb large</a:t>
              </a:r>
              <a:endParaRPr sz="14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416" name="Google Shape;416;p25"/>
          <p:cNvGrpSpPr/>
          <p:nvPr/>
        </p:nvGrpSpPr>
        <p:grpSpPr>
          <a:xfrm>
            <a:off x="5536746" y="2069876"/>
            <a:ext cx="2425570" cy="1581150"/>
            <a:chOff x="5188403" y="2708504"/>
            <a:chExt cx="2425570" cy="1581150"/>
          </a:xfrm>
        </p:grpSpPr>
        <p:sp>
          <p:nvSpPr>
            <p:cNvPr id="417" name="Google Shape;417;p25"/>
            <p:cNvSpPr/>
            <p:nvPr/>
          </p:nvSpPr>
          <p:spPr>
            <a:xfrm>
              <a:off x="5188403" y="2708504"/>
              <a:ext cx="2319337" cy="1581150"/>
            </a:xfrm>
            <a:custGeom>
              <a:rect b="b" l="l" r="r" t="t"/>
              <a:pathLst>
                <a:path extrusionOk="0" h="996" w="1461">
                  <a:moveTo>
                    <a:pt x="0" y="0"/>
                  </a:moveTo>
                  <a:lnTo>
                    <a:pt x="0" y="751"/>
                  </a:lnTo>
                  <a:lnTo>
                    <a:pt x="136" y="751"/>
                  </a:lnTo>
                  <a:lnTo>
                    <a:pt x="136" y="996"/>
                  </a:lnTo>
                  <a:lnTo>
                    <a:pt x="374" y="751"/>
                  </a:lnTo>
                  <a:lnTo>
                    <a:pt x="1461" y="751"/>
                  </a:lnTo>
                  <a:lnTo>
                    <a:pt x="146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EAE6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18" name="Google Shape;418;p25"/>
            <p:cNvSpPr/>
            <p:nvPr/>
          </p:nvSpPr>
          <p:spPr>
            <a:xfrm>
              <a:off x="5382017" y="2763918"/>
              <a:ext cx="2231956" cy="116955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4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A complex idea can be conveyed with just a single still image, namely making it possible </a:t>
              </a:r>
              <a:endParaRPr sz="14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419" name="Google Shape;419;p25"/>
          <p:cNvGrpSpPr/>
          <p:nvPr/>
        </p:nvGrpSpPr>
        <p:grpSpPr>
          <a:xfrm>
            <a:off x="7964034" y="2069876"/>
            <a:ext cx="2319337" cy="1581150"/>
            <a:chOff x="7615691" y="2708504"/>
            <a:chExt cx="2319337" cy="1581150"/>
          </a:xfrm>
        </p:grpSpPr>
        <p:sp>
          <p:nvSpPr>
            <p:cNvPr id="420" name="Google Shape;420;p25"/>
            <p:cNvSpPr/>
            <p:nvPr/>
          </p:nvSpPr>
          <p:spPr>
            <a:xfrm>
              <a:off x="7615691" y="2708504"/>
              <a:ext cx="2319337" cy="1581150"/>
            </a:xfrm>
            <a:custGeom>
              <a:rect b="b" l="l" r="r" t="t"/>
              <a:pathLst>
                <a:path extrusionOk="0" h="996" w="1461">
                  <a:moveTo>
                    <a:pt x="0" y="0"/>
                  </a:moveTo>
                  <a:lnTo>
                    <a:pt x="0" y="751"/>
                  </a:lnTo>
                  <a:lnTo>
                    <a:pt x="153" y="751"/>
                  </a:lnTo>
                  <a:lnTo>
                    <a:pt x="153" y="996"/>
                  </a:lnTo>
                  <a:lnTo>
                    <a:pt x="391" y="751"/>
                  </a:lnTo>
                  <a:lnTo>
                    <a:pt x="1461" y="751"/>
                  </a:lnTo>
                  <a:lnTo>
                    <a:pt x="146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D6F29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21" name="Google Shape;421;p25"/>
            <p:cNvSpPr/>
            <p:nvPr/>
          </p:nvSpPr>
          <p:spPr>
            <a:xfrm>
              <a:off x="7780887" y="2787743"/>
              <a:ext cx="2154141" cy="116955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4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A complex idea can be conveyed with just a single still image, namely making it possible </a:t>
              </a:r>
              <a:endParaRPr sz="14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422" name="Google Shape;422;p25"/>
          <p:cNvGrpSpPr/>
          <p:nvPr/>
        </p:nvGrpSpPr>
        <p:grpSpPr>
          <a:xfrm>
            <a:off x="4134984" y="2069876"/>
            <a:ext cx="1293812" cy="1581150"/>
            <a:chOff x="3786641" y="2708504"/>
            <a:chExt cx="1293812" cy="1581150"/>
          </a:xfrm>
        </p:grpSpPr>
        <p:sp>
          <p:nvSpPr>
            <p:cNvPr id="423" name="Google Shape;423;p25"/>
            <p:cNvSpPr/>
            <p:nvPr/>
          </p:nvSpPr>
          <p:spPr>
            <a:xfrm>
              <a:off x="3786641" y="2708504"/>
              <a:ext cx="1293812" cy="1581150"/>
            </a:xfrm>
            <a:custGeom>
              <a:rect b="b" l="l" r="r" t="t"/>
              <a:pathLst>
                <a:path extrusionOk="0" h="996" w="815">
                  <a:moveTo>
                    <a:pt x="0" y="0"/>
                  </a:moveTo>
                  <a:lnTo>
                    <a:pt x="0" y="751"/>
                  </a:lnTo>
                  <a:lnTo>
                    <a:pt x="170" y="751"/>
                  </a:lnTo>
                  <a:lnTo>
                    <a:pt x="170" y="996"/>
                  </a:lnTo>
                  <a:lnTo>
                    <a:pt x="391" y="751"/>
                  </a:lnTo>
                  <a:lnTo>
                    <a:pt x="815" y="751"/>
                  </a:lnTo>
                  <a:lnTo>
                    <a:pt x="81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34403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grpSp>
          <p:nvGrpSpPr>
            <p:cNvPr id="424" name="Google Shape;424;p25"/>
            <p:cNvGrpSpPr/>
            <p:nvPr/>
          </p:nvGrpSpPr>
          <p:grpSpPr>
            <a:xfrm>
              <a:off x="4190849" y="3031196"/>
              <a:ext cx="485395" cy="467883"/>
              <a:chOff x="7019925" y="5499100"/>
              <a:chExt cx="312738" cy="301626"/>
            </a:xfrm>
          </p:grpSpPr>
          <p:sp>
            <p:nvSpPr>
              <p:cNvPr id="425" name="Google Shape;425;p25"/>
              <p:cNvSpPr/>
              <p:nvPr/>
            </p:nvSpPr>
            <p:spPr>
              <a:xfrm>
                <a:off x="7069138" y="5567363"/>
                <a:ext cx="214313" cy="233363"/>
              </a:xfrm>
              <a:custGeom>
                <a:rect b="b" l="l" r="r" t="t"/>
                <a:pathLst>
                  <a:path extrusionOk="0" h="62" w="57">
                    <a:moveTo>
                      <a:pt x="0" y="26"/>
                    </a:moveTo>
                    <a:cubicBezTo>
                      <a:pt x="0" y="59"/>
                      <a:pt x="0" y="59"/>
                      <a:pt x="0" y="59"/>
                    </a:cubicBezTo>
                    <a:cubicBezTo>
                      <a:pt x="0" y="61"/>
                      <a:pt x="1" y="62"/>
                      <a:pt x="2" y="62"/>
                    </a:cubicBezTo>
                    <a:cubicBezTo>
                      <a:pt x="3" y="62"/>
                      <a:pt x="3" y="62"/>
                      <a:pt x="4" y="62"/>
                    </a:cubicBezTo>
                    <a:cubicBezTo>
                      <a:pt x="19" y="62"/>
                      <a:pt x="19" y="62"/>
                      <a:pt x="19" y="62"/>
                    </a:cubicBezTo>
                    <a:cubicBezTo>
                      <a:pt x="20" y="62"/>
                      <a:pt x="20" y="62"/>
                      <a:pt x="21" y="62"/>
                    </a:cubicBezTo>
                    <a:cubicBezTo>
                      <a:pt x="21" y="62"/>
                      <a:pt x="21" y="61"/>
                      <a:pt x="21" y="61"/>
                    </a:cubicBezTo>
                    <a:cubicBezTo>
                      <a:pt x="21" y="45"/>
                      <a:pt x="21" y="45"/>
                      <a:pt x="21" y="45"/>
                    </a:cubicBezTo>
                    <a:cubicBezTo>
                      <a:pt x="36" y="45"/>
                      <a:pt x="36" y="45"/>
                      <a:pt x="36" y="45"/>
                    </a:cubicBezTo>
                    <a:cubicBezTo>
                      <a:pt x="36" y="61"/>
                      <a:pt x="36" y="61"/>
                      <a:pt x="36" y="61"/>
                    </a:cubicBezTo>
                    <a:cubicBezTo>
                      <a:pt x="36" y="61"/>
                      <a:pt x="37" y="62"/>
                      <a:pt x="37" y="62"/>
                    </a:cubicBezTo>
                    <a:cubicBezTo>
                      <a:pt x="37" y="62"/>
                      <a:pt x="38" y="62"/>
                      <a:pt x="38" y="62"/>
                    </a:cubicBezTo>
                    <a:cubicBezTo>
                      <a:pt x="53" y="62"/>
                      <a:pt x="53" y="62"/>
                      <a:pt x="53" y="62"/>
                    </a:cubicBezTo>
                    <a:cubicBezTo>
                      <a:pt x="54" y="62"/>
                      <a:pt x="55" y="62"/>
                      <a:pt x="56" y="62"/>
                    </a:cubicBezTo>
                    <a:cubicBezTo>
                      <a:pt x="56" y="62"/>
                      <a:pt x="57" y="61"/>
                      <a:pt x="57" y="59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29" y="0"/>
                      <a:pt x="29" y="0"/>
                      <a:pt x="29" y="0"/>
                    </a:cubicBezTo>
                    <a:lnTo>
                      <a:pt x="0" y="26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349">
                  <a:solidFill>
                    <a:srgbClr val="F2F2F2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  <p:sp>
            <p:nvSpPr>
              <p:cNvPr id="426" name="Google Shape;426;p25"/>
              <p:cNvSpPr/>
              <p:nvPr/>
            </p:nvSpPr>
            <p:spPr>
              <a:xfrm>
                <a:off x="7019925" y="5499100"/>
                <a:ext cx="312738" cy="169863"/>
              </a:xfrm>
              <a:custGeom>
                <a:rect b="b" l="l" r="r" t="t"/>
                <a:pathLst>
                  <a:path extrusionOk="0" h="45" w="83">
                    <a:moveTo>
                      <a:pt x="81" y="35"/>
                    </a:moveTo>
                    <a:cubicBezTo>
                      <a:pt x="68" y="23"/>
                      <a:pt x="68" y="23"/>
                      <a:pt x="68" y="23"/>
                    </a:cubicBezTo>
                    <a:cubicBezTo>
                      <a:pt x="68" y="4"/>
                      <a:pt x="68" y="4"/>
                      <a:pt x="68" y="4"/>
                    </a:cubicBezTo>
                    <a:cubicBezTo>
                      <a:pt x="68" y="3"/>
                      <a:pt x="67" y="2"/>
                      <a:pt x="66" y="2"/>
                    </a:cubicBezTo>
                    <a:cubicBezTo>
                      <a:pt x="61" y="2"/>
                      <a:pt x="61" y="2"/>
                      <a:pt x="61" y="2"/>
                    </a:cubicBezTo>
                    <a:cubicBezTo>
                      <a:pt x="60" y="2"/>
                      <a:pt x="59" y="3"/>
                      <a:pt x="59" y="4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45" y="2"/>
                      <a:pt x="45" y="2"/>
                      <a:pt x="45" y="2"/>
                    </a:cubicBezTo>
                    <a:cubicBezTo>
                      <a:pt x="43" y="0"/>
                      <a:pt x="40" y="0"/>
                      <a:pt x="38" y="2"/>
                    </a:cubicBezTo>
                    <a:cubicBezTo>
                      <a:pt x="2" y="35"/>
                      <a:pt x="2" y="35"/>
                      <a:pt x="2" y="35"/>
                    </a:cubicBezTo>
                    <a:cubicBezTo>
                      <a:pt x="0" y="37"/>
                      <a:pt x="0" y="40"/>
                      <a:pt x="2" y="43"/>
                    </a:cubicBezTo>
                    <a:cubicBezTo>
                      <a:pt x="3" y="44"/>
                      <a:pt x="5" y="44"/>
                      <a:pt x="6" y="44"/>
                    </a:cubicBezTo>
                    <a:cubicBezTo>
                      <a:pt x="7" y="44"/>
                      <a:pt x="9" y="44"/>
                      <a:pt x="10" y="43"/>
                    </a:cubicBezTo>
                    <a:cubicBezTo>
                      <a:pt x="42" y="13"/>
                      <a:pt x="42" y="13"/>
                      <a:pt x="42" y="13"/>
                    </a:cubicBezTo>
                    <a:cubicBezTo>
                      <a:pt x="74" y="43"/>
                      <a:pt x="74" y="43"/>
                      <a:pt x="74" y="43"/>
                    </a:cubicBezTo>
                    <a:cubicBezTo>
                      <a:pt x="76" y="45"/>
                      <a:pt x="80" y="45"/>
                      <a:pt x="81" y="43"/>
                    </a:cubicBezTo>
                    <a:cubicBezTo>
                      <a:pt x="83" y="40"/>
                      <a:pt x="83" y="37"/>
                      <a:pt x="81" y="35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349">
                  <a:solidFill>
                    <a:srgbClr val="F2F2F2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</p:grpSp>
      </p:grpSp>
      <p:grpSp>
        <p:nvGrpSpPr>
          <p:cNvPr id="427" name="Google Shape;427;p25"/>
          <p:cNvGrpSpPr/>
          <p:nvPr/>
        </p:nvGrpSpPr>
        <p:grpSpPr>
          <a:xfrm>
            <a:off x="10391321" y="2069876"/>
            <a:ext cx="1293812" cy="1581150"/>
            <a:chOff x="10042978" y="2708504"/>
            <a:chExt cx="1293812" cy="1581150"/>
          </a:xfrm>
        </p:grpSpPr>
        <p:sp>
          <p:nvSpPr>
            <p:cNvPr id="428" name="Google Shape;428;p25"/>
            <p:cNvSpPr/>
            <p:nvPr/>
          </p:nvSpPr>
          <p:spPr>
            <a:xfrm>
              <a:off x="10042978" y="2708504"/>
              <a:ext cx="1293812" cy="1581150"/>
            </a:xfrm>
            <a:custGeom>
              <a:rect b="b" l="l" r="r" t="t"/>
              <a:pathLst>
                <a:path extrusionOk="0" h="996" w="815">
                  <a:moveTo>
                    <a:pt x="0" y="0"/>
                  </a:moveTo>
                  <a:lnTo>
                    <a:pt x="0" y="751"/>
                  </a:lnTo>
                  <a:lnTo>
                    <a:pt x="153" y="751"/>
                  </a:lnTo>
                  <a:lnTo>
                    <a:pt x="153" y="996"/>
                  </a:lnTo>
                  <a:lnTo>
                    <a:pt x="391" y="751"/>
                  </a:lnTo>
                  <a:lnTo>
                    <a:pt x="815" y="751"/>
                  </a:lnTo>
                  <a:lnTo>
                    <a:pt x="81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59000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grpSp>
          <p:nvGrpSpPr>
            <p:cNvPr id="429" name="Google Shape;429;p25"/>
            <p:cNvGrpSpPr/>
            <p:nvPr/>
          </p:nvGrpSpPr>
          <p:grpSpPr>
            <a:xfrm>
              <a:off x="10393360" y="3031196"/>
              <a:ext cx="540027" cy="521360"/>
              <a:chOff x="7493000" y="1820863"/>
              <a:chExt cx="233363" cy="225425"/>
            </a:xfrm>
          </p:grpSpPr>
          <p:sp>
            <p:nvSpPr>
              <p:cNvPr id="430" name="Google Shape;430;p25"/>
              <p:cNvSpPr/>
              <p:nvPr/>
            </p:nvSpPr>
            <p:spPr>
              <a:xfrm>
                <a:off x="7624763" y="1947863"/>
                <a:ext cx="93663" cy="98425"/>
              </a:xfrm>
              <a:custGeom>
                <a:rect b="b" l="l" r="r" t="t"/>
                <a:pathLst>
                  <a:path extrusionOk="0" h="26" w="25">
                    <a:moveTo>
                      <a:pt x="25" y="3"/>
                    </a:moveTo>
                    <a:cubicBezTo>
                      <a:pt x="25" y="3"/>
                      <a:pt x="22" y="6"/>
                      <a:pt x="20" y="6"/>
                    </a:cubicBezTo>
                    <a:cubicBezTo>
                      <a:pt x="18" y="6"/>
                      <a:pt x="7" y="6"/>
                      <a:pt x="7" y="6"/>
                    </a:cubicBezTo>
                    <a:cubicBezTo>
                      <a:pt x="7" y="0"/>
                      <a:pt x="7" y="0"/>
                      <a:pt x="7" y="0"/>
                    </a:cubicBezTo>
                    <a:cubicBezTo>
                      <a:pt x="0" y="13"/>
                      <a:pt x="0" y="13"/>
                      <a:pt x="0" y="13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19"/>
                      <a:pt x="7" y="19"/>
                      <a:pt x="7" y="19"/>
                    </a:cubicBezTo>
                    <a:cubicBezTo>
                      <a:pt x="14" y="19"/>
                      <a:pt x="14" y="19"/>
                      <a:pt x="14" y="19"/>
                    </a:cubicBezTo>
                    <a:cubicBezTo>
                      <a:pt x="14" y="19"/>
                      <a:pt x="19" y="21"/>
                      <a:pt x="25" y="3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34250" lIns="68525" spcFirstLastPara="1" rIns="68525" wrap="square" tIns="3425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349">
                  <a:solidFill>
                    <a:srgbClr val="F2F2F2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  <p:sp>
            <p:nvSpPr>
              <p:cNvPr id="431" name="Google Shape;431;p25"/>
              <p:cNvSpPr/>
              <p:nvPr/>
            </p:nvSpPr>
            <p:spPr>
              <a:xfrm>
                <a:off x="7651750" y="1884363"/>
                <a:ext cx="74613" cy="87313"/>
              </a:xfrm>
              <a:custGeom>
                <a:rect b="b" l="l" r="r" t="t"/>
                <a:pathLst>
                  <a:path extrusionOk="0" h="23" w="20">
                    <a:moveTo>
                      <a:pt x="0" y="6"/>
                    </a:moveTo>
                    <a:cubicBezTo>
                      <a:pt x="11" y="0"/>
                      <a:pt x="11" y="0"/>
                      <a:pt x="11" y="0"/>
                    </a:cubicBezTo>
                    <a:cubicBezTo>
                      <a:pt x="18" y="12"/>
                      <a:pt x="18" y="12"/>
                      <a:pt x="18" y="12"/>
                    </a:cubicBezTo>
                    <a:cubicBezTo>
                      <a:pt x="18" y="12"/>
                      <a:pt x="20" y="17"/>
                      <a:pt x="16" y="20"/>
                    </a:cubicBezTo>
                    <a:cubicBezTo>
                      <a:pt x="11" y="23"/>
                      <a:pt x="7" y="18"/>
                      <a:pt x="7" y="18"/>
                    </a:cubicBezTo>
                    <a:lnTo>
                      <a:pt x="0" y="6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34250" lIns="68525" spcFirstLastPara="1" rIns="68525" wrap="square" tIns="3425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349">
                  <a:solidFill>
                    <a:srgbClr val="F2F2F2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  <p:sp>
            <p:nvSpPr>
              <p:cNvPr id="432" name="Google Shape;432;p25"/>
              <p:cNvSpPr/>
              <p:nvPr/>
            </p:nvSpPr>
            <p:spPr>
              <a:xfrm>
                <a:off x="7493000" y="1906588"/>
                <a:ext cx="95250" cy="101600"/>
              </a:xfrm>
              <a:custGeom>
                <a:rect b="b" l="l" r="r" t="t"/>
                <a:pathLst>
                  <a:path extrusionOk="0" h="27" w="25">
                    <a:moveTo>
                      <a:pt x="13" y="27"/>
                    </a:moveTo>
                    <a:cubicBezTo>
                      <a:pt x="13" y="27"/>
                      <a:pt x="11" y="23"/>
                      <a:pt x="12" y="21"/>
                    </a:cubicBezTo>
                    <a:cubicBezTo>
                      <a:pt x="13" y="19"/>
                      <a:pt x="19" y="10"/>
                      <a:pt x="19" y="10"/>
                    </a:cubicBezTo>
                    <a:cubicBezTo>
                      <a:pt x="25" y="13"/>
                      <a:pt x="25" y="13"/>
                      <a:pt x="25" y="13"/>
                    </a:cubicBezTo>
                    <a:cubicBezTo>
                      <a:pt x="17" y="1"/>
                      <a:pt x="17" y="1"/>
                      <a:pt x="17" y="1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8" y="3"/>
                      <a:pt x="8" y="3"/>
                      <a:pt x="8" y="3"/>
                    </a:cubicBezTo>
                    <a:cubicBezTo>
                      <a:pt x="5" y="9"/>
                      <a:pt x="5" y="9"/>
                      <a:pt x="5" y="9"/>
                    </a:cubicBezTo>
                    <a:cubicBezTo>
                      <a:pt x="5" y="9"/>
                      <a:pt x="0" y="13"/>
                      <a:pt x="13" y="27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34250" lIns="68525" spcFirstLastPara="1" rIns="68525" wrap="square" tIns="3425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349">
                  <a:solidFill>
                    <a:srgbClr val="F2F2F2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  <p:sp>
            <p:nvSpPr>
              <p:cNvPr id="433" name="Google Shape;433;p25"/>
              <p:cNvSpPr/>
              <p:nvPr/>
            </p:nvSpPr>
            <p:spPr>
              <a:xfrm>
                <a:off x="7546975" y="1978025"/>
                <a:ext cx="74613" cy="46038"/>
              </a:xfrm>
              <a:custGeom>
                <a:rect b="b" l="l" r="r" t="t"/>
                <a:pathLst>
                  <a:path extrusionOk="0" h="12" w="20">
                    <a:moveTo>
                      <a:pt x="20" y="0"/>
                    </a:moveTo>
                    <a:cubicBezTo>
                      <a:pt x="20" y="12"/>
                      <a:pt x="20" y="12"/>
                      <a:pt x="20" y="12"/>
                    </a:cubicBezTo>
                    <a:cubicBezTo>
                      <a:pt x="7" y="12"/>
                      <a:pt x="7" y="12"/>
                      <a:pt x="7" y="12"/>
                    </a:cubicBezTo>
                    <a:cubicBezTo>
                      <a:pt x="7" y="12"/>
                      <a:pt x="1" y="12"/>
                      <a:pt x="1" y="6"/>
                    </a:cubicBezTo>
                    <a:cubicBezTo>
                      <a:pt x="0" y="1"/>
                      <a:pt x="7" y="0"/>
                      <a:pt x="7" y="0"/>
                    </a:cubicBezTo>
                    <a:lnTo>
                      <a:pt x="20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34250" lIns="68525" spcFirstLastPara="1" rIns="68525" wrap="square" tIns="3425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349">
                  <a:solidFill>
                    <a:srgbClr val="F2F2F2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  <p:sp>
            <p:nvSpPr>
              <p:cNvPr id="434" name="Google Shape;434;p25"/>
              <p:cNvSpPr/>
              <p:nvPr/>
            </p:nvSpPr>
            <p:spPr>
              <a:xfrm>
                <a:off x="7588250" y="1820863"/>
                <a:ext cx="107950" cy="74613"/>
              </a:xfrm>
              <a:custGeom>
                <a:rect b="b" l="l" r="r" t="t"/>
                <a:pathLst>
                  <a:path extrusionOk="0" h="20" w="29">
                    <a:moveTo>
                      <a:pt x="0" y="2"/>
                    </a:moveTo>
                    <a:cubicBezTo>
                      <a:pt x="0" y="2"/>
                      <a:pt x="5" y="4"/>
                      <a:pt x="6" y="5"/>
                    </a:cubicBezTo>
                    <a:cubicBezTo>
                      <a:pt x="7" y="7"/>
                      <a:pt x="12" y="17"/>
                      <a:pt x="12" y="17"/>
                    </a:cubicBezTo>
                    <a:cubicBezTo>
                      <a:pt x="7" y="20"/>
                      <a:pt x="7" y="20"/>
                      <a:pt x="7" y="20"/>
                    </a:cubicBezTo>
                    <a:cubicBezTo>
                      <a:pt x="21" y="19"/>
                      <a:pt x="21" y="19"/>
                      <a:pt x="21" y="19"/>
                    </a:cubicBezTo>
                    <a:cubicBezTo>
                      <a:pt x="29" y="7"/>
                      <a:pt x="29" y="7"/>
                      <a:pt x="29" y="7"/>
                    </a:cubicBezTo>
                    <a:cubicBezTo>
                      <a:pt x="23" y="11"/>
                      <a:pt x="23" y="11"/>
                      <a:pt x="23" y="11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19" y="0"/>
                      <a:pt x="0" y="2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34250" lIns="68525" spcFirstLastPara="1" rIns="68525" wrap="square" tIns="3425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349">
                  <a:solidFill>
                    <a:srgbClr val="F2F2F2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  <p:sp>
            <p:nvSpPr>
              <p:cNvPr id="435" name="Google Shape;435;p25"/>
              <p:cNvSpPr/>
              <p:nvPr/>
            </p:nvSpPr>
            <p:spPr>
              <a:xfrm>
                <a:off x="7535863" y="1828800"/>
                <a:ext cx="74613" cy="85725"/>
              </a:xfrm>
              <a:custGeom>
                <a:rect b="b" l="l" r="r" t="t"/>
                <a:pathLst>
                  <a:path extrusionOk="0" h="23" w="20">
                    <a:moveTo>
                      <a:pt x="11" y="23"/>
                    </a:moveTo>
                    <a:cubicBezTo>
                      <a:pt x="0" y="16"/>
                      <a:pt x="0" y="16"/>
                      <a:pt x="0" y="16"/>
                    </a:cubicBezTo>
                    <a:cubicBezTo>
                      <a:pt x="7" y="5"/>
                      <a:pt x="7" y="5"/>
                      <a:pt x="7" y="5"/>
                    </a:cubicBezTo>
                    <a:cubicBezTo>
                      <a:pt x="7" y="5"/>
                      <a:pt x="10" y="0"/>
                      <a:pt x="15" y="3"/>
                    </a:cubicBezTo>
                    <a:cubicBezTo>
                      <a:pt x="20" y="5"/>
                      <a:pt x="18" y="11"/>
                      <a:pt x="18" y="11"/>
                    </a:cubicBezTo>
                    <a:lnTo>
                      <a:pt x="11" y="23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34250" lIns="68525" spcFirstLastPara="1" rIns="68525" wrap="square" tIns="3425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349">
                  <a:solidFill>
                    <a:srgbClr val="F2F2F2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</p:grpSp>
      </p:grpSp>
      <p:grpSp>
        <p:nvGrpSpPr>
          <p:cNvPr id="436" name="Google Shape;436;p25"/>
          <p:cNvGrpSpPr/>
          <p:nvPr/>
        </p:nvGrpSpPr>
        <p:grpSpPr>
          <a:xfrm>
            <a:off x="1155624" y="3923282"/>
            <a:ext cx="10325176" cy="775929"/>
            <a:chOff x="807281" y="4561910"/>
            <a:chExt cx="10325176" cy="775929"/>
          </a:xfrm>
        </p:grpSpPr>
        <p:sp>
          <p:nvSpPr>
            <p:cNvPr id="437" name="Google Shape;437;p25"/>
            <p:cNvSpPr/>
            <p:nvPr/>
          </p:nvSpPr>
          <p:spPr>
            <a:xfrm>
              <a:off x="1186813" y="4561910"/>
              <a:ext cx="178889" cy="184150"/>
            </a:xfrm>
            <a:prstGeom prst="ellipse">
              <a:avLst/>
            </a:prstGeom>
            <a:solidFill>
              <a:srgbClr val="6A2D1C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38" name="Google Shape;438;p25"/>
            <p:cNvSpPr/>
            <p:nvPr/>
          </p:nvSpPr>
          <p:spPr>
            <a:xfrm>
              <a:off x="3952238" y="4561910"/>
              <a:ext cx="178889" cy="184150"/>
            </a:xfrm>
            <a:prstGeom prst="ellipse">
              <a:avLst/>
            </a:prstGeom>
            <a:solidFill>
              <a:srgbClr val="6A2D1C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39" name="Google Shape;439;p25"/>
            <p:cNvSpPr/>
            <p:nvPr/>
          </p:nvSpPr>
          <p:spPr>
            <a:xfrm>
              <a:off x="5285119" y="4561910"/>
              <a:ext cx="193796" cy="184150"/>
            </a:xfrm>
            <a:prstGeom prst="ellipse">
              <a:avLst/>
            </a:prstGeom>
            <a:solidFill>
              <a:srgbClr val="6A2D1C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40" name="Google Shape;440;p25"/>
            <p:cNvSpPr/>
            <p:nvPr/>
          </p:nvSpPr>
          <p:spPr>
            <a:xfrm>
              <a:off x="7750053" y="4561910"/>
              <a:ext cx="193796" cy="184150"/>
            </a:xfrm>
            <a:prstGeom prst="ellipse">
              <a:avLst/>
            </a:prstGeom>
            <a:solidFill>
              <a:srgbClr val="6A2D1C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41" name="Google Shape;441;p25"/>
            <p:cNvSpPr/>
            <p:nvPr/>
          </p:nvSpPr>
          <p:spPr>
            <a:xfrm>
              <a:off x="10199564" y="4561910"/>
              <a:ext cx="193796" cy="184150"/>
            </a:xfrm>
            <a:prstGeom prst="ellipse">
              <a:avLst/>
            </a:prstGeom>
            <a:solidFill>
              <a:srgbClr val="6A2D1C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cxnSp>
          <p:nvCxnSpPr>
            <p:cNvPr id="442" name="Google Shape;442;p25"/>
            <p:cNvCxnSpPr>
              <a:stCxn id="437" idx="6"/>
              <a:endCxn id="441" idx="6"/>
            </p:cNvCxnSpPr>
            <p:nvPr/>
          </p:nvCxnSpPr>
          <p:spPr>
            <a:xfrm>
              <a:off x="1365702" y="4653985"/>
              <a:ext cx="9027600" cy="0"/>
            </a:xfrm>
            <a:prstGeom prst="straightConnector1">
              <a:avLst/>
            </a:prstGeom>
            <a:noFill/>
            <a:ln cap="flat" cmpd="sng" w="12700">
              <a:solidFill>
                <a:srgbClr val="6A2D1C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443" name="Google Shape;443;p25"/>
            <p:cNvSpPr txBox="1"/>
            <p:nvPr/>
          </p:nvSpPr>
          <p:spPr>
            <a:xfrm>
              <a:off x="807281" y="4937729"/>
              <a:ext cx="1256977" cy="40011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000">
                  <a:solidFill>
                    <a:srgbClr val="590002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1998</a:t>
              </a:r>
              <a:endParaRPr b="1" sz="2000">
                <a:solidFill>
                  <a:srgbClr val="590002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44" name="Google Shape;444;p25"/>
            <p:cNvSpPr txBox="1"/>
            <p:nvPr/>
          </p:nvSpPr>
          <p:spPr>
            <a:xfrm>
              <a:off x="3617396" y="4917836"/>
              <a:ext cx="1256977" cy="40011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000">
                  <a:solidFill>
                    <a:srgbClr val="590002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2000</a:t>
              </a:r>
              <a:endParaRPr b="1" sz="2000">
                <a:solidFill>
                  <a:srgbClr val="590002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45" name="Google Shape;445;p25"/>
            <p:cNvSpPr txBox="1"/>
            <p:nvPr/>
          </p:nvSpPr>
          <p:spPr>
            <a:xfrm>
              <a:off x="5002485" y="4916512"/>
              <a:ext cx="1256977" cy="40011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000">
                  <a:solidFill>
                    <a:srgbClr val="590002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2005</a:t>
              </a:r>
              <a:endParaRPr b="1" sz="2000">
                <a:solidFill>
                  <a:srgbClr val="590002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46" name="Google Shape;446;p25"/>
            <p:cNvSpPr txBox="1"/>
            <p:nvPr/>
          </p:nvSpPr>
          <p:spPr>
            <a:xfrm>
              <a:off x="7401355" y="4937729"/>
              <a:ext cx="1256977" cy="40011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000">
                  <a:solidFill>
                    <a:srgbClr val="590002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2010</a:t>
              </a:r>
              <a:endParaRPr b="1" sz="2000">
                <a:solidFill>
                  <a:srgbClr val="590002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47" name="Google Shape;447;p25"/>
            <p:cNvSpPr txBox="1"/>
            <p:nvPr/>
          </p:nvSpPr>
          <p:spPr>
            <a:xfrm>
              <a:off x="9875480" y="4882368"/>
              <a:ext cx="1256977" cy="40011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000">
                  <a:solidFill>
                    <a:srgbClr val="590002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2019</a:t>
              </a:r>
              <a:endParaRPr b="1" sz="2000">
                <a:solidFill>
                  <a:srgbClr val="590002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52" name="Shape 4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3" name="Google Shape;453;p26"/>
          <p:cNvSpPr/>
          <p:nvPr/>
        </p:nvSpPr>
        <p:spPr>
          <a:xfrm>
            <a:off x="3986213" y="1262063"/>
            <a:ext cx="4219575" cy="32321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454" name="Google Shape;454;p26"/>
          <p:cNvGrpSpPr/>
          <p:nvPr/>
        </p:nvGrpSpPr>
        <p:grpSpPr>
          <a:xfrm>
            <a:off x="3426166" y="1265238"/>
            <a:ext cx="538163" cy="3225800"/>
            <a:chOff x="3990976" y="1262063"/>
            <a:chExt cx="538163" cy="3225800"/>
          </a:xfrm>
        </p:grpSpPr>
        <p:sp>
          <p:nvSpPr>
            <p:cNvPr id="455" name="Google Shape;455;p26"/>
            <p:cNvSpPr/>
            <p:nvPr/>
          </p:nvSpPr>
          <p:spPr>
            <a:xfrm>
              <a:off x="3990976" y="1328738"/>
              <a:ext cx="538163" cy="3086100"/>
            </a:xfrm>
            <a:prstGeom prst="rect">
              <a:avLst/>
            </a:prstGeom>
            <a:solidFill>
              <a:srgbClr val="D9CCB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56" name="Google Shape;456;p26"/>
            <p:cNvSpPr/>
            <p:nvPr/>
          </p:nvSpPr>
          <p:spPr>
            <a:xfrm>
              <a:off x="3990976" y="1262063"/>
              <a:ext cx="538163" cy="139700"/>
            </a:xfrm>
            <a:prstGeom prst="ellipse">
              <a:avLst/>
            </a:prstGeom>
            <a:solidFill>
              <a:srgbClr val="F2E4C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57" name="Google Shape;457;p26"/>
            <p:cNvSpPr/>
            <p:nvPr/>
          </p:nvSpPr>
          <p:spPr>
            <a:xfrm>
              <a:off x="3990976" y="2782888"/>
              <a:ext cx="538163" cy="1631950"/>
            </a:xfrm>
            <a:prstGeom prst="rect">
              <a:avLst/>
            </a:prstGeom>
            <a:solidFill>
              <a:srgbClr val="6C0A0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58" name="Google Shape;458;p26"/>
            <p:cNvSpPr/>
            <p:nvPr/>
          </p:nvSpPr>
          <p:spPr>
            <a:xfrm>
              <a:off x="3990976" y="2714626"/>
              <a:ext cx="538163" cy="134938"/>
            </a:xfrm>
            <a:prstGeom prst="ellipse">
              <a:avLst/>
            </a:prstGeom>
            <a:solidFill>
              <a:srgbClr val="590809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59" name="Google Shape;459;p26"/>
            <p:cNvSpPr/>
            <p:nvPr/>
          </p:nvSpPr>
          <p:spPr>
            <a:xfrm>
              <a:off x="3990976" y="4348163"/>
              <a:ext cx="538163" cy="139700"/>
            </a:xfrm>
            <a:prstGeom prst="ellipse">
              <a:avLst/>
            </a:prstGeom>
            <a:solidFill>
              <a:srgbClr val="6C0A0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460" name="Google Shape;460;p26"/>
          <p:cNvGrpSpPr/>
          <p:nvPr/>
        </p:nvGrpSpPr>
        <p:grpSpPr>
          <a:xfrm>
            <a:off x="4815739" y="1265238"/>
            <a:ext cx="538163" cy="3225800"/>
            <a:chOff x="4910138" y="1262063"/>
            <a:chExt cx="538163" cy="3225800"/>
          </a:xfrm>
        </p:grpSpPr>
        <p:sp>
          <p:nvSpPr>
            <p:cNvPr id="461" name="Google Shape;461;p26"/>
            <p:cNvSpPr/>
            <p:nvPr/>
          </p:nvSpPr>
          <p:spPr>
            <a:xfrm>
              <a:off x="4910138" y="1328738"/>
              <a:ext cx="538163" cy="3086100"/>
            </a:xfrm>
            <a:prstGeom prst="rect">
              <a:avLst/>
            </a:prstGeom>
            <a:solidFill>
              <a:srgbClr val="D9CCB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62" name="Google Shape;462;p26"/>
            <p:cNvSpPr/>
            <p:nvPr/>
          </p:nvSpPr>
          <p:spPr>
            <a:xfrm>
              <a:off x="4910138" y="1262063"/>
              <a:ext cx="538163" cy="139700"/>
            </a:xfrm>
            <a:prstGeom prst="ellipse">
              <a:avLst/>
            </a:prstGeom>
            <a:solidFill>
              <a:srgbClr val="F2E4C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63" name="Google Shape;463;p26"/>
            <p:cNvSpPr/>
            <p:nvPr/>
          </p:nvSpPr>
          <p:spPr>
            <a:xfrm>
              <a:off x="4910138" y="2641601"/>
              <a:ext cx="538163" cy="1773238"/>
            </a:xfrm>
            <a:prstGeom prst="rect">
              <a:avLst/>
            </a:prstGeom>
            <a:solidFill>
              <a:srgbClr val="81614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64" name="Google Shape;464;p26"/>
            <p:cNvSpPr/>
            <p:nvPr/>
          </p:nvSpPr>
          <p:spPr>
            <a:xfrm>
              <a:off x="4910138" y="2574926"/>
              <a:ext cx="538163" cy="139700"/>
            </a:xfrm>
            <a:prstGeom prst="ellipse">
              <a:avLst/>
            </a:prstGeom>
            <a:solidFill>
              <a:srgbClr val="784E2E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65" name="Google Shape;465;p26"/>
            <p:cNvSpPr/>
            <p:nvPr/>
          </p:nvSpPr>
          <p:spPr>
            <a:xfrm>
              <a:off x="4910138" y="4348163"/>
              <a:ext cx="538163" cy="139700"/>
            </a:xfrm>
            <a:prstGeom prst="ellipse">
              <a:avLst/>
            </a:prstGeom>
            <a:solidFill>
              <a:srgbClr val="81614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466" name="Google Shape;466;p26"/>
          <p:cNvGrpSpPr/>
          <p:nvPr/>
        </p:nvGrpSpPr>
        <p:grpSpPr>
          <a:xfrm>
            <a:off x="6205312" y="1265238"/>
            <a:ext cx="538163" cy="3225800"/>
            <a:chOff x="5829301" y="1262063"/>
            <a:chExt cx="538163" cy="3225800"/>
          </a:xfrm>
        </p:grpSpPr>
        <p:sp>
          <p:nvSpPr>
            <p:cNvPr id="467" name="Google Shape;467;p26"/>
            <p:cNvSpPr/>
            <p:nvPr/>
          </p:nvSpPr>
          <p:spPr>
            <a:xfrm>
              <a:off x="5829301" y="1328738"/>
              <a:ext cx="538163" cy="3086100"/>
            </a:xfrm>
            <a:prstGeom prst="rect">
              <a:avLst/>
            </a:prstGeom>
            <a:solidFill>
              <a:srgbClr val="D9CCB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68" name="Google Shape;468;p26"/>
            <p:cNvSpPr/>
            <p:nvPr/>
          </p:nvSpPr>
          <p:spPr>
            <a:xfrm>
              <a:off x="5829301" y="1262063"/>
              <a:ext cx="538163" cy="139700"/>
            </a:xfrm>
            <a:prstGeom prst="ellipse">
              <a:avLst/>
            </a:prstGeom>
            <a:solidFill>
              <a:srgbClr val="F2E4C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69" name="Google Shape;469;p26"/>
            <p:cNvSpPr/>
            <p:nvPr/>
          </p:nvSpPr>
          <p:spPr>
            <a:xfrm>
              <a:off x="5829301" y="2351088"/>
              <a:ext cx="538163" cy="2063750"/>
            </a:xfrm>
            <a:prstGeom prst="rect">
              <a:avLst/>
            </a:prstGeom>
            <a:solidFill>
              <a:srgbClr val="F4BF5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70" name="Google Shape;470;p26"/>
            <p:cNvSpPr/>
            <p:nvPr/>
          </p:nvSpPr>
          <p:spPr>
            <a:xfrm>
              <a:off x="5829301" y="2282826"/>
              <a:ext cx="538163" cy="141288"/>
            </a:xfrm>
            <a:prstGeom prst="ellipse">
              <a:avLst/>
            </a:prstGeom>
            <a:solidFill>
              <a:srgbClr val="F4B54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71" name="Google Shape;471;p26"/>
            <p:cNvSpPr/>
            <p:nvPr/>
          </p:nvSpPr>
          <p:spPr>
            <a:xfrm>
              <a:off x="5829301" y="4348163"/>
              <a:ext cx="538163" cy="139700"/>
            </a:xfrm>
            <a:prstGeom prst="ellipse">
              <a:avLst/>
            </a:prstGeom>
            <a:solidFill>
              <a:srgbClr val="F4BF5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472" name="Google Shape;472;p26"/>
          <p:cNvGrpSpPr/>
          <p:nvPr/>
        </p:nvGrpSpPr>
        <p:grpSpPr>
          <a:xfrm>
            <a:off x="7594885" y="1265238"/>
            <a:ext cx="531813" cy="3225800"/>
            <a:chOff x="6748463" y="1262063"/>
            <a:chExt cx="531813" cy="3225800"/>
          </a:xfrm>
        </p:grpSpPr>
        <p:sp>
          <p:nvSpPr>
            <p:cNvPr id="473" name="Google Shape;473;p26"/>
            <p:cNvSpPr/>
            <p:nvPr/>
          </p:nvSpPr>
          <p:spPr>
            <a:xfrm>
              <a:off x="6748463" y="1328738"/>
              <a:ext cx="531813" cy="3086100"/>
            </a:xfrm>
            <a:prstGeom prst="rect">
              <a:avLst/>
            </a:prstGeom>
            <a:solidFill>
              <a:srgbClr val="D9CCB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74" name="Google Shape;474;p26"/>
            <p:cNvSpPr/>
            <p:nvPr/>
          </p:nvSpPr>
          <p:spPr>
            <a:xfrm>
              <a:off x="6748463" y="1262063"/>
              <a:ext cx="531813" cy="139700"/>
            </a:xfrm>
            <a:prstGeom prst="ellipse">
              <a:avLst/>
            </a:prstGeom>
            <a:solidFill>
              <a:srgbClr val="F2E4C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75" name="Google Shape;475;p26"/>
            <p:cNvSpPr/>
            <p:nvPr/>
          </p:nvSpPr>
          <p:spPr>
            <a:xfrm>
              <a:off x="6748463" y="3770313"/>
              <a:ext cx="531813" cy="644525"/>
            </a:xfrm>
            <a:prstGeom prst="rect">
              <a:avLst/>
            </a:prstGeom>
            <a:solidFill>
              <a:srgbClr val="B0412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76" name="Google Shape;476;p26"/>
            <p:cNvSpPr/>
            <p:nvPr/>
          </p:nvSpPr>
          <p:spPr>
            <a:xfrm>
              <a:off x="6748463" y="3702051"/>
              <a:ext cx="531813" cy="141288"/>
            </a:xfrm>
            <a:prstGeom prst="ellipse">
              <a:avLst/>
            </a:prstGeom>
            <a:solidFill>
              <a:srgbClr val="9E321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77" name="Google Shape;477;p26"/>
            <p:cNvSpPr/>
            <p:nvPr/>
          </p:nvSpPr>
          <p:spPr>
            <a:xfrm>
              <a:off x="6748463" y="4348163"/>
              <a:ext cx="531813" cy="139700"/>
            </a:xfrm>
            <a:prstGeom prst="ellipse">
              <a:avLst/>
            </a:prstGeom>
            <a:solidFill>
              <a:srgbClr val="B0412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478" name="Google Shape;478;p26"/>
          <p:cNvGrpSpPr/>
          <p:nvPr/>
        </p:nvGrpSpPr>
        <p:grpSpPr>
          <a:xfrm>
            <a:off x="8978108" y="1265238"/>
            <a:ext cx="531813" cy="3225800"/>
            <a:chOff x="7667626" y="1262063"/>
            <a:chExt cx="531813" cy="3225800"/>
          </a:xfrm>
        </p:grpSpPr>
        <p:sp>
          <p:nvSpPr>
            <p:cNvPr id="479" name="Google Shape;479;p26"/>
            <p:cNvSpPr/>
            <p:nvPr/>
          </p:nvSpPr>
          <p:spPr>
            <a:xfrm>
              <a:off x="7667626" y="1328738"/>
              <a:ext cx="531813" cy="3086100"/>
            </a:xfrm>
            <a:prstGeom prst="rect">
              <a:avLst/>
            </a:prstGeom>
            <a:solidFill>
              <a:srgbClr val="D9CCB6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80" name="Google Shape;480;p26"/>
            <p:cNvSpPr/>
            <p:nvPr/>
          </p:nvSpPr>
          <p:spPr>
            <a:xfrm>
              <a:off x="7667626" y="1262063"/>
              <a:ext cx="531813" cy="139700"/>
            </a:xfrm>
            <a:prstGeom prst="ellipse">
              <a:avLst/>
            </a:prstGeom>
            <a:solidFill>
              <a:srgbClr val="F2E4C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81" name="Google Shape;481;p26"/>
            <p:cNvSpPr/>
            <p:nvPr/>
          </p:nvSpPr>
          <p:spPr>
            <a:xfrm>
              <a:off x="7667626" y="3270251"/>
              <a:ext cx="531813" cy="1144588"/>
            </a:xfrm>
            <a:prstGeom prst="rect">
              <a:avLst/>
            </a:prstGeom>
            <a:solidFill>
              <a:srgbClr val="F7D17E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82" name="Google Shape;482;p26"/>
            <p:cNvSpPr/>
            <p:nvPr/>
          </p:nvSpPr>
          <p:spPr>
            <a:xfrm>
              <a:off x="7667626" y="3203576"/>
              <a:ext cx="531813" cy="139700"/>
            </a:xfrm>
            <a:prstGeom prst="ellipse">
              <a:avLst/>
            </a:prstGeom>
            <a:solidFill>
              <a:srgbClr val="EDBF5A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83" name="Google Shape;483;p26"/>
            <p:cNvSpPr/>
            <p:nvPr/>
          </p:nvSpPr>
          <p:spPr>
            <a:xfrm>
              <a:off x="7667626" y="4348163"/>
              <a:ext cx="531813" cy="139700"/>
            </a:xfrm>
            <a:prstGeom prst="ellipse">
              <a:avLst/>
            </a:prstGeom>
            <a:solidFill>
              <a:srgbClr val="F7D17E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484" name="Google Shape;484;p26"/>
          <p:cNvSpPr txBox="1"/>
          <p:nvPr/>
        </p:nvSpPr>
        <p:spPr>
          <a:xfrm>
            <a:off x="2971895" y="4853190"/>
            <a:ext cx="1419036" cy="2974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333">
                <a:solidFill>
                  <a:srgbClr val="934403"/>
                </a:solidFill>
                <a:latin typeface="Microsoft Yahei"/>
                <a:ea typeface="Microsoft Yahei"/>
                <a:cs typeface="Microsoft Yahei"/>
                <a:sym typeface="Microsoft Yahei"/>
              </a:rPr>
              <a:t>NOTE HERE</a:t>
            </a:r>
            <a:endParaRPr b="1" sz="1333">
              <a:solidFill>
                <a:srgbClr val="934403"/>
              </a:solidFill>
              <a:latin typeface="Microsoft Yahei"/>
              <a:ea typeface="Microsoft Yahei"/>
              <a:cs typeface="Microsoft Yahei"/>
              <a:sym typeface="Microsoft Yahei"/>
            </a:endParaRPr>
          </a:p>
        </p:txBody>
      </p:sp>
      <p:sp>
        <p:nvSpPr>
          <p:cNvPr id="485" name="Google Shape;485;p26"/>
          <p:cNvSpPr txBox="1"/>
          <p:nvPr/>
        </p:nvSpPr>
        <p:spPr>
          <a:xfrm>
            <a:off x="4390931" y="4876707"/>
            <a:ext cx="1419036" cy="2974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333">
                <a:solidFill>
                  <a:srgbClr val="934403"/>
                </a:solidFill>
                <a:latin typeface="Microsoft Yahei"/>
                <a:ea typeface="Microsoft Yahei"/>
                <a:cs typeface="Microsoft Yahei"/>
                <a:sym typeface="Microsoft Yahei"/>
              </a:rPr>
              <a:t>NOTE HERE</a:t>
            </a:r>
            <a:endParaRPr b="1" sz="1333">
              <a:solidFill>
                <a:srgbClr val="934403"/>
              </a:solidFill>
              <a:latin typeface="Microsoft Yahei"/>
              <a:ea typeface="Microsoft Yahei"/>
              <a:cs typeface="Microsoft Yahei"/>
              <a:sym typeface="Microsoft Yahei"/>
            </a:endParaRPr>
          </a:p>
        </p:txBody>
      </p:sp>
      <p:sp>
        <p:nvSpPr>
          <p:cNvPr id="486" name="Google Shape;486;p26"/>
          <p:cNvSpPr txBox="1"/>
          <p:nvPr/>
        </p:nvSpPr>
        <p:spPr>
          <a:xfrm>
            <a:off x="5809967" y="4876707"/>
            <a:ext cx="1419036" cy="2974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333">
                <a:solidFill>
                  <a:srgbClr val="934403"/>
                </a:solidFill>
                <a:latin typeface="Microsoft Yahei"/>
                <a:ea typeface="Microsoft Yahei"/>
                <a:cs typeface="Microsoft Yahei"/>
                <a:sym typeface="Microsoft Yahei"/>
              </a:rPr>
              <a:t>NOTE HERE</a:t>
            </a:r>
            <a:endParaRPr b="1" sz="1333">
              <a:solidFill>
                <a:srgbClr val="934403"/>
              </a:solidFill>
              <a:latin typeface="Microsoft Yahei"/>
              <a:ea typeface="Microsoft Yahei"/>
              <a:cs typeface="Microsoft Yahei"/>
              <a:sym typeface="Microsoft Yahei"/>
            </a:endParaRPr>
          </a:p>
        </p:txBody>
      </p:sp>
      <p:sp>
        <p:nvSpPr>
          <p:cNvPr id="487" name="Google Shape;487;p26"/>
          <p:cNvSpPr txBox="1"/>
          <p:nvPr/>
        </p:nvSpPr>
        <p:spPr>
          <a:xfrm>
            <a:off x="7236620" y="4876707"/>
            <a:ext cx="1419036" cy="2974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333">
                <a:solidFill>
                  <a:srgbClr val="934403"/>
                </a:solidFill>
                <a:latin typeface="Microsoft Yahei"/>
                <a:ea typeface="Microsoft Yahei"/>
                <a:cs typeface="Microsoft Yahei"/>
                <a:sym typeface="Microsoft Yahei"/>
              </a:rPr>
              <a:t>NOTE HERE</a:t>
            </a:r>
            <a:endParaRPr b="1" sz="1333">
              <a:solidFill>
                <a:srgbClr val="934403"/>
              </a:solidFill>
              <a:latin typeface="Microsoft Yahei"/>
              <a:ea typeface="Microsoft Yahei"/>
              <a:cs typeface="Microsoft Yahei"/>
              <a:sym typeface="Microsoft Yahei"/>
            </a:endParaRPr>
          </a:p>
        </p:txBody>
      </p:sp>
      <p:sp>
        <p:nvSpPr>
          <p:cNvPr id="488" name="Google Shape;488;p26"/>
          <p:cNvSpPr txBox="1"/>
          <p:nvPr/>
        </p:nvSpPr>
        <p:spPr>
          <a:xfrm>
            <a:off x="8648039" y="4876707"/>
            <a:ext cx="1419036" cy="2974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333">
                <a:solidFill>
                  <a:srgbClr val="934403"/>
                </a:solidFill>
                <a:latin typeface="Microsoft Yahei"/>
                <a:ea typeface="Microsoft Yahei"/>
                <a:cs typeface="Microsoft Yahei"/>
                <a:sym typeface="Microsoft Yahei"/>
              </a:rPr>
              <a:t>NOTE HERE</a:t>
            </a:r>
            <a:endParaRPr b="1" sz="1333">
              <a:solidFill>
                <a:srgbClr val="934403"/>
              </a:solidFill>
              <a:latin typeface="Microsoft Yahei"/>
              <a:ea typeface="Microsoft Yahei"/>
              <a:cs typeface="Microsoft Yahei"/>
              <a:sym typeface="Microsoft Yahei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4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93" name="Shape 4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94" name="Google Shape;494;p27"/>
          <p:cNvGrpSpPr/>
          <p:nvPr/>
        </p:nvGrpSpPr>
        <p:grpSpPr>
          <a:xfrm>
            <a:off x="2495834" y="2331244"/>
            <a:ext cx="1778794" cy="1778794"/>
            <a:chOff x="0" y="0"/>
            <a:chExt cx="1800000" cy="1800000"/>
          </a:xfrm>
        </p:grpSpPr>
        <p:sp>
          <p:nvSpPr>
            <p:cNvPr id="495" name="Google Shape;495;p27"/>
            <p:cNvSpPr/>
            <p:nvPr/>
          </p:nvSpPr>
          <p:spPr>
            <a:xfrm>
              <a:off x="0" y="0"/>
              <a:ext cx="1800000" cy="1800000"/>
            </a:xfrm>
            <a:prstGeom prst="ellipse">
              <a:avLst/>
            </a:prstGeom>
            <a:solidFill>
              <a:schemeClr val="lt2"/>
            </a:solidFill>
            <a:ln cap="flat" cmpd="sng" w="762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013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96" name="Google Shape;496;p27"/>
            <p:cNvSpPr/>
            <p:nvPr/>
          </p:nvSpPr>
          <p:spPr>
            <a:xfrm>
              <a:off x="354818" y="546057"/>
              <a:ext cx="1177979" cy="72411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4050">
                  <a:solidFill>
                    <a:srgbClr val="934403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85%</a:t>
              </a:r>
              <a:endParaRPr sz="405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497" name="Google Shape;497;p27"/>
          <p:cNvGrpSpPr/>
          <p:nvPr/>
        </p:nvGrpSpPr>
        <p:grpSpPr>
          <a:xfrm>
            <a:off x="5193828" y="2331244"/>
            <a:ext cx="1778794" cy="1778794"/>
            <a:chOff x="0" y="0"/>
            <a:chExt cx="1800000" cy="1800000"/>
          </a:xfrm>
        </p:grpSpPr>
        <p:sp>
          <p:nvSpPr>
            <p:cNvPr id="498" name="Google Shape;498;p27"/>
            <p:cNvSpPr/>
            <p:nvPr/>
          </p:nvSpPr>
          <p:spPr>
            <a:xfrm>
              <a:off x="0" y="0"/>
              <a:ext cx="1800000" cy="1800000"/>
            </a:xfrm>
            <a:prstGeom prst="ellipse">
              <a:avLst/>
            </a:prstGeom>
            <a:solidFill>
              <a:schemeClr val="lt2"/>
            </a:solidFill>
            <a:ln cap="flat" cmpd="sng" w="762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013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99" name="Google Shape;499;p27"/>
            <p:cNvSpPr/>
            <p:nvPr/>
          </p:nvSpPr>
          <p:spPr>
            <a:xfrm>
              <a:off x="354818" y="546057"/>
              <a:ext cx="1288282" cy="79418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4500">
                  <a:solidFill>
                    <a:srgbClr val="934403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25%</a:t>
              </a:r>
              <a:endParaRPr sz="450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500" name="Google Shape;500;p27"/>
          <p:cNvGrpSpPr/>
          <p:nvPr/>
        </p:nvGrpSpPr>
        <p:grpSpPr>
          <a:xfrm>
            <a:off x="7879273" y="2331244"/>
            <a:ext cx="1778794" cy="1778794"/>
            <a:chOff x="0" y="0"/>
            <a:chExt cx="1800000" cy="1800000"/>
          </a:xfrm>
        </p:grpSpPr>
        <p:sp>
          <p:nvSpPr>
            <p:cNvPr id="501" name="Google Shape;501;p27"/>
            <p:cNvSpPr/>
            <p:nvPr/>
          </p:nvSpPr>
          <p:spPr>
            <a:xfrm>
              <a:off x="0" y="0"/>
              <a:ext cx="1800000" cy="1800000"/>
            </a:xfrm>
            <a:prstGeom prst="ellipse">
              <a:avLst/>
            </a:prstGeom>
            <a:solidFill>
              <a:schemeClr val="lt2"/>
            </a:solidFill>
            <a:ln cap="flat" cmpd="sng" w="762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013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02" name="Google Shape;502;p27"/>
            <p:cNvSpPr/>
            <p:nvPr/>
          </p:nvSpPr>
          <p:spPr>
            <a:xfrm>
              <a:off x="354818" y="546057"/>
              <a:ext cx="1288282" cy="79418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4500">
                  <a:solidFill>
                    <a:srgbClr val="934403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50%</a:t>
              </a:r>
              <a:endParaRPr sz="450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503" name="Google Shape;503;p27"/>
          <p:cNvSpPr/>
          <p:nvPr/>
        </p:nvSpPr>
        <p:spPr>
          <a:xfrm>
            <a:off x="2869267" y="1330602"/>
            <a:ext cx="1342611" cy="95410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rgbClr val="59000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Go ahead and replace it with your own text.</a:t>
            </a:r>
            <a:endParaRPr sz="1400">
              <a:solidFill>
                <a:srgbClr val="59000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04" name="Google Shape;504;p27"/>
          <p:cNvSpPr/>
          <p:nvPr/>
        </p:nvSpPr>
        <p:spPr>
          <a:xfrm>
            <a:off x="5428441" y="1330601"/>
            <a:ext cx="1342611" cy="95410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rgbClr val="59000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Go ahead and replace it with your own text.</a:t>
            </a:r>
            <a:endParaRPr sz="1400">
              <a:solidFill>
                <a:srgbClr val="59000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05" name="Google Shape;505;p27"/>
          <p:cNvSpPr/>
          <p:nvPr/>
        </p:nvSpPr>
        <p:spPr>
          <a:xfrm>
            <a:off x="8160405" y="1234920"/>
            <a:ext cx="1342611" cy="95410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rgbClr val="59000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Go ahead and replace it with your own text.</a:t>
            </a:r>
            <a:endParaRPr sz="1400">
              <a:solidFill>
                <a:srgbClr val="59000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822"/>
                                        <p:tgtEl>
                                          <p:spTgt spid="4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822"/>
                                        <p:tgtEl>
                                          <p:spTgt spid="4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822"/>
                                        <p:tgtEl>
                                          <p:spTgt spid="5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10" name="Shape 5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11" name="Google Shape;511;p28"/>
          <p:cNvCxnSpPr>
            <a:endCxn id="512" idx="2"/>
          </p:cNvCxnSpPr>
          <p:nvPr/>
        </p:nvCxnSpPr>
        <p:spPr>
          <a:xfrm flipH="1" rot="10800000">
            <a:off x="1293713" y="3907631"/>
            <a:ext cx="2692500" cy="647700"/>
          </a:xfrm>
          <a:prstGeom prst="straightConnector1">
            <a:avLst/>
          </a:prstGeom>
          <a:noFill/>
          <a:ln cap="flat" cmpd="sng" w="12700">
            <a:solidFill>
              <a:srgbClr val="6A2D1C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513" name="Google Shape;513;p28"/>
          <p:cNvCxnSpPr/>
          <p:nvPr/>
        </p:nvCxnSpPr>
        <p:spPr>
          <a:xfrm flipH="1" rot="10800000">
            <a:off x="4129088" y="2359025"/>
            <a:ext cx="2759075" cy="1539875"/>
          </a:xfrm>
          <a:prstGeom prst="straightConnector1">
            <a:avLst/>
          </a:prstGeom>
          <a:noFill/>
          <a:ln cap="flat" cmpd="sng" w="12700">
            <a:solidFill>
              <a:srgbClr val="6A2D1C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514" name="Google Shape;514;p28"/>
          <p:cNvCxnSpPr/>
          <p:nvPr/>
        </p:nvCxnSpPr>
        <p:spPr>
          <a:xfrm flipH="1" rot="10800000">
            <a:off x="7054850" y="1765300"/>
            <a:ext cx="2728913" cy="533400"/>
          </a:xfrm>
          <a:prstGeom prst="straightConnector1">
            <a:avLst/>
          </a:prstGeom>
          <a:noFill/>
          <a:ln cap="flat" cmpd="sng" w="12700">
            <a:solidFill>
              <a:srgbClr val="6A2D1C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515" name="Google Shape;515;p28"/>
          <p:cNvSpPr/>
          <p:nvPr/>
        </p:nvSpPr>
        <p:spPr>
          <a:xfrm>
            <a:off x="1114425" y="4491038"/>
            <a:ext cx="206375" cy="206375"/>
          </a:xfrm>
          <a:prstGeom prst="ellipse">
            <a:avLst/>
          </a:prstGeom>
          <a:solidFill>
            <a:srgbClr val="590002"/>
          </a:solidFill>
          <a:ln cap="flat" cmpd="sng" w="349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12" name="Google Shape;512;p28"/>
          <p:cNvSpPr/>
          <p:nvPr/>
        </p:nvSpPr>
        <p:spPr>
          <a:xfrm>
            <a:off x="3986213" y="3803650"/>
            <a:ext cx="206375" cy="207963"/>
          </a:xfrm>
          <a:prstGeom prst="ellipse">
            <a:avLst/>
          </a:prstGeom>
          <a:solidFill>
            <a:srgbClr val="590002"/>
          </a:solidFill>
          <a:ln cap="flat" cmpd="sng" w="349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16" name="Google Shape;516;p28"/>
          <p:cNvSpPr/>
          <p:nvPr/>
        </p:nvSpPr>
        <p:spPr>
          <a:xfrm>
            <a:off x="6858000" y="2222500"/>
            <a:ext cx="206375" cy="206375"/>
          </a:xfrm>
          <a:prstGeom prst="ellipse">
            <a:avLst/>
          </a:prstGeom>
          <a:solidFill>
            <a:srgbClr val="590002"/>
          </a:solidFill>
          <a:ln cap="flat" cmpd="sng" w="349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17" name="Google Shape;517;p28"/>
          <p:cNvSpPr/>
          <p:nvPr/>
        </p:nvSpPr>
        <p:spPr>
          <a:xfrm>
            <a:off x="9729788" y="1681163"/>
            <a:ext cx="206375" cy="206375"/>
          </a:xfrm>
          <a:prstGeom prst="ellipse">
            <a:avLst/>
          </a:prstGeom>
          <a:solidFill>
            <a:srgbClr val="590002"/>
          </a:solidFill>
          <a:ln cap="flat" cmpd="sng" w="349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18" name="Google Shape;518;p28"/>
          <p:cNvSpPr/>
          <p:nvPr/>
        </p:nvSpPr>
        <p:spPr>
          <a:xfrm>
            <a:off x="1293813" y="4740275"/>
            <a:ext cx="2133600" cy="347663"/>
          </a:xfrm>
          <a:custGeom>
            <a:rect b="b" l="l" r="r" t="t"/>
            <a:pathLst>
              <a:path extrusionOk="0" h="348343" w="2133600">
                <a:moveTo>
                  <a:pt x="0" y="0"/>
                </a:moveTo>
                <a:lnTo>
                  <a:pt x="348343" y="348343"/>
                </a:lnTo>
                <a:lnTo>
                  <a:pt x="2133600" y="348343"/>
                </a:lnTo>
              </a:path>
            </a:pathLst>
          </a:custGeom>
          <a:noFill/>
          <a:ln cap="flat" cmpd="sng" w="12700">
            <a:solidFill>
              <a:srgbClr val="6A2D1C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19" name="Google Shape;519;p28"/>
          <p:cNvSpPr/>
          <p:nvPr/>
        </p:nvSpPr>
        <p:spPr>
          <a:xfrm>
            <a:off x="4165600" y="4065588"/>
            <a:ext cx="2133600" cy="349250"/>
          </a:xfrm>
          <a:custGeom>
            <a:rect b="b" l="l" r="r" t="t"/>
            <a:pathLst>
              <a:path extrusionOk="0" h="348343" w="2133600">
                <a:moveTo>
                  <a:pt x="0" y="0"/>
                </a:moveTo>
                <a:lnTo>
                  <a:pt x="348343" y="348343"/>
                </a:lnTo>
                <a:lnTo>
                  <a:pt x="2133600" y="348343"/>
                </a:lnTo>
              </a:path>
            </a:pathLst>
          </a:custGeom>
          <a:noFill/>
          <a:ln cap="flat" cmpd="sng" w="12700">
            <a:solidFill>
              <a:srgbClr val="6A2D1C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20" name="Google Shape;520;p28"/>
          <p:cNvSpPr/>
          <p:nvPr/>
        </p:nvSpPr>
        <p:spPr>
          <a:xfrm>
            <a:off x="7064375" y="2495550"/>
            <a:ext cx="2133600" cy="349250"/>
          </a:xfrm>
          <a:custGeom>
            <a:rect b="b" l="l" r="r" t="t"/>
            <a:pathLst>
              <a:path extrusionOk="0" h="348343" w="2133600">
                <a:moveTo>
                  <a:pt x="0" y="0"/>
                </a:moveTo>
                <a:lnTo>
                  <a:pt x="348343" y="348343"/>
                </a:lnTo>
                <a:lnTo>
                  <a:pt x="2133600" y="348343"/>
                </a:lnTo>
              </a:path>
            </a:pathLst>
          </a:custGeom>
          <a:noFill/>
          <a:ln cap="flat" cmpd="sng" w="12700">
            <a:solidFill>
              <a:srgbClr val="6A2D1C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21" name="Google Shape;521;p28"/>
          <p:cNvSpPr/>
          <p:nvPr/>
        </p:nvSpPr>
        <p:spPr>
          <a:xfrm>
            <a:off x="9936163" y="1973263"/>
            <a:ext cx="2133600" cy="349250"/>
          </a:xfrm>
          <a:custGeom>
            <a:rect b="b" l="l" r="r" t="t"/>
            <a:pathLst>
              <a:path extrusionOk="0" h="348343" w="2133600">
                <a:moveTo>
                  <a:pt x="0" y="0"/>
                </a:moveTo>
                <a:lnTo>
                  <a:pt x="348343" y="348343"/>
                </a:lnTo>
                <a:lnTo>
                  <a:pt x="2133600" y="348343"/>
                </a:lnTo>
              </a:path>
            </a:pathLst>
          </a:custGeom>
          <a:noFill/>
          <a:ln cap="flat" cmpd="sng" w="12700">
            <a:solidFill>
              <a:srgbClr val="6A2D1C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522" name="Google Shape;522;p28"/>
          <p:cNvGrpSpPr/>
          <p:nvPr/>
        </p:nvGrpSpPr>
        <p:grpSpPr>
          <a:xfrm>
            <a:off x="708100" y="3470723"/>
            <a:ext cx="820694" cy="820694"/>
            <a:chOff x="412825" y="3985073"/>
            <a:chExt cx="820694" cy="820694"/>
          </a:xfrm>
        </p:grpSpPr>
        <p:sp>
          <p:nvSpPr>
            <p:cNvPr id="523" name="Google Shape;523;p28"/>
            <p:cNvSpPr/>
            <p:nvPr/>
          </p:nvSpPr>
          <p:spPr>
            <a:xfrm rot="8042687">
              <a:off x="532972" y="4105220"/>
              <a:ext cx="580399" cy="580399"/>
            </a:xfrm>
            <a:prstGeom prst="teardrop">
              <a:avLst>
                <a:gd fmla="val 100000" name="adj"/>
              </a:avLst>
            </a:prstGeom>
            <a:solidFill>
              <a:schemeClr val="accent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24" name="Google Shape;524;p28"/>
            <p:cNvSpPr/>
            <p:nvPr/>
          </p:nvSpPr>
          <p:spPr>
            <a:xfrm>
              <a:off x="639042" y="4250374"/>
              <a:ext cx="359888" cy="333876"/>
            </a:xfrm>
            <a:custGeom>
              <a:rect b="b" l="l" r="r" t="t"/>
              <a:pathLst>
                <a:path extrusionOk="0" h="1145" w="1233">
                  <a:moveTo>
                    <a:pt x="1225" y="246"/>
                  </a:moveTo>
                  <a:cubicBezTo>
                    <a:pt x="1078" y="162"/>
                    <a:pt x="1078" y="162"/>
                    <a:pt x="1078" y="162"/>
                  </a:cubicBezTo>
                  <a:cubicBezTo>
                    <a:pt x="1075" y="160"/>
                    <a:pt x="1073" y="160"/>
                    <a:pt x="1070" y="160"/>
                  </a:cubicBezTo>
                  <a:cubicBezTo>
                    <a:pt x="648" y="160"/>
                    <a:pt x="648" y="160"/>
                    <a:pt x="648" y="160"/>
                  </a:cubicBezTo>
                  <a:cubicBezTo>
                    <a:pt x="648" y="30"/>
                    <a:pt x="648" y="30"/>
                    <a:pt x="648" y="30"/>
                  </a:cubicBezTo>
                  <a:cubicBezTo>
                    <a:pt x="648" y="13"/>
                    <a:pt x="634" y="0"/>
                    <a:pt x="617" y="0"/>
                  </a:cubicBezTo>
                  <a:cubicBezTo>
                    <a:pt x="600" y="0"/>
                    <a:pt x="586" y="13"/>
                    <a:pt x="586" y="30"/>
                  </a:cubicBezTo>
                  <a:cubicBezTo>
                    <a:pt x="586" y="75"/>
                    <a:pt x="586" y="75"/>
                    <a:pt x="586" y="75"/>
                  </a:cubicBezTo>
                  <a:cubicBezTo>
                    <a:pt x="346" y="75"/>
                    <a:pt x="346" y="75"/>
                    <a:pt x="346" y="75"/>
                  </a:cubicBezTo>
                  <a:cubicBezTo>
                    <a:pt x="342" y="75"/>
                    <a:pt x="338" y="77"/>
                    <a:pt x="335" y="80"/>
                  </a:cubicBezTo>
                  <a:cubicBezTo>
                    <a:pt x="257" y="165"/>
                    <a:pt x="257" y="165"/>
                    <a:pt x="257" y="165"/>
                  </a:cubicBezTo>
                  <a:cubicBezTo>
                    <a:pt x="252" y="171"/>
                    <a:pt x="252" y="180"/>
                    <a:pt x="257" y="186"/>
                  </a:cubicBezTo>
                  <a:cubicBezTo>
                    <a:pt x="335" y="270"/>
                    <a:pt x="335" y="270"/>
                    <a:pt x="335" y="270"/>
                  </a:cubicBezTo>
                  <a:cubicBezTo>
                    <a:pt x="338" y="273"/>
                    <a:pt x="342" y="275"/>
                    <a:pt x="346" y="275"/>
                  </a:cubicBezTo>
                  <a:cubicBezTo>
                    <a:pt x="586" y="275"/>
                    <a:pt x="586" y="275"/>
                    <a:pt x="586" y="275"/>
                  </a:cubicBezTo>
                  <a:cubicBezTo>
                    <a:pt x="586" y="396"/>
                    <a:pt x="586" y="396"/>
                    <a:pt x="586" y="396"/>
                  </a:cubicBezTo>
                  <a:cubicBezTo>
                    <a:pt x="163" y="396"/>
                    <a:pt x="163" y="396"/>
                    <a:pt x="163" y="396"/>
                  </a:cubicBezTo>
                  <a:cubicBezTo>
                    <a:pt x="161" y="396"/>
                    <a:pt x="158" y="397"/>
                    <a:pt x="156" y="398"/>
                  </a:cubicBezTo>
                  <a:cubicBezTo>
                    <a:pt x="8" y="482"/>
                    <a:pt x="8" y="482"/>
                    <a:pt x="8" y="482"/>
                  </a:cubicBezTo>
                  <a:cubicBezTo>
                    <a:pt x="3" y="485"/>
                    <a:pt x="0" y="490"/>
                    <a:pt x="0" y="496"/>
                  </a:cubicBezTo>
                  <a:cubicBezTo>
                    <a:pt x="0" y="501"/>
                    <a:pt x="3" y="507"/>
                    <a:pt x="8" y="509"/>
                  </a:cubicBezTo>
                  <a:cubicBezTo>
                    <a:pt x="156" y="594"/>
                    <a:pt x="156" y="594"/>
                    <a:pt x="156" y="594"/>
                  </a:cubicBezTo>
                  <a:cubicBezTo>
                    <a:pt x="158" y="595"/>
                    <a:pt x="161" y="596"/>
                    <a:pt x="163" y="596"/>
                  </a:cubicBezTo>
                  <a:cubicBezTo>
                    <a:pt x="586" y="596"/>
                    <a:pt x="586" y="596"/>
                    <a:pt x="586" y="596"/>
                  </a:cubicBezTo>
                  <a:cubicBezTo>
                    <a:pt x="586" y="1112"/>
                    <a:pt x="586" y="1112"/>
                    <a:pt x="586" y="1112"/>
                  </a:cubicBezTo>
                  <a:cubicBezTo>
                    <a:pt x="586" y="1113"/>
                    <a:pt x="586" y="1113"/>
                    <a:pt x="586" y="1114"/>
                  </a:cubicBezTo>
                  <a:cubicBezTo>
                    <a:pt x="243" y="1114"/>
                    <a:pt x="243" y="1114"/>
                    <a:pt x="243" y="1114"/>
                  </a:cubicBezTo>
                  <a:cubicBezTo>
                    <a:pt x="234" y="1114"/>
                    <a:pt x="227" y="1121"/>
                    <a:pt x="227" y="1130"/>
                  </a:cubicBezTo>
                  <a:cubicBezTo>
                    <a:pt x="227" y="1138"/>
                    <a:pt x="234" y="1145"/>
                    <a:pt x="243" y="1145"/>
                  </a:cubicBezTo>
                  <a:cubicBezTo>
                    <a:pt x="991" y="1145"/>
                    <a:pt x="991" y="1145"/>
                    <a:pt x="991" y="1145"/>
                  </a:cubicBezTo>
                  <a:cubicBezTo>
                    <a:pt x="1000" y="1145"/>
                    <a:pt x="1006" y="1138"/>
                    <a:pt x="1006" y="1130"/>
                  </a:cubicBezTo>
                  <a:cubicBezTo>
                    <a:pt x="1006" y="1121"/>
                    <a:pt x="1000" y="1114"/>
                    <a:pt x="991" y="1114"/>
                  </a:cubicBezTo>
                  <a:cubicBezTo>
                    <a:pt x="647" y="1114"/>
                    <a:pt x="647" y="1114"/>
                    <a:pt x="647" y="1114"/>
                  </a:cubicBezTo>
                  <a:cubicBezTo>
                    <a:pt x="647" y="1113"/>
                    <a:pt x="648" y="1113"/>
                    <a:pt x="648" y="1112"/>
                  </a:cubicBezTo>
                  <a:cubicBezTo>
                    <a:pt x="648" y="702"/>
                    <a:pt x="648" y="702"/>
                    <a:pt x="648" y="702"/>
                  </a:cubicBezTo>
                  <a:cubicBezTo>
                    <a:pt x="926" y="702"/>
                    <a:pt x="926" y="702"/>
                    <a:pt x="926" y="702"/>
                  </a:cubicBezTo>
                  <a:cubicBezTo>
                    <a:pt x="930" y="702"/>
                    <a:pt x="933" y="701"/>
                    <a:pt x="936" y="698"/>
                  </a:cubicBezTo>
                  <a:cubicBezTo>
                    <a:pt x="1028" y="614"/>
                    <a:pt x="1028" y="614"/>
                    <a:pt x="1028" y="614"/>
                  </a:cubicBezTo>
                  <a:cubicBezTo>
                    <a:pt x="1031" y="611"/>
                    <a:pt x="1033" y="607"/>
                    <a:pt x="1033" y="602"/>
                  </a:cubicBezTo>
                  <a:cubicBezTo>
                    <a:pt x="1033" y="598"/>
                    <a:pt x="1031" y="594"/>
                    <a:pt x="1028" y="591"/>
                  </a:cubicBezTo>
                  <a:cubicBezTo>
                    <a:pt x="936" y="507"/>
                    <a:pt x="936" y="507"/>
                    <a:pt x="936" y="507"/>
                  </a:cubicBezTo>
                  <a:cubicBezTo>
                    <a:pt x="933" y="504"/>
                    <a:pt x="930" y="503"/>
                    <a:pt x="926" y="503"/>
                  </a:cubicBezTo>
                  <a:cubicBezTo>
                    <a:pt x="648" y="503"/>
                    <a:pt x="648" y="503"/>
                    <a:pt x="648" y="503"/>
                  </a:cubicBezTo>
                  <a:cubicBezTo>
                    <a:pt x="648" y="359"/>
                    <a:pt x="648" y="359"/>
                    <a:pt x="648" y="359"/>
                  </a:cubicBezTo>
                  <a:cubicBezTo>
                    <a:pt x="1070" y="359"/>
                    <a:pt x="1070" y="359"/>
                    <a:pt x="1070" y="359"/>
                  </a:cubicBezTo>
                  <a:cubicBezTo>
                    <a:pt x="1073" y="359"/>
                    <a:pt x="1075" y="359"/>
                    <a:pt x="1078" y="357"/>
                  </a:cubicBezTo>
                  <a:cubicBezTo>
                    <a:pt x="1225" y="273"/>
                    <a:pt x="1225" y="273"/>
                    <a:pt x="1225" y="273"/>
                  </a:cubicBezTo>
                  <a:cubicBezTo>
                    <a:pt x="1230" y="270"/>
                    <a:pt x="1233" y="265"/>
                    <a:pt x="1233" y="259"/>
                  </a:cubicBezTo>
                  <a:cubicBezTo>
                    <a:pt x="1233" y="254"/>
                    <a:pt x="1230" y="249"/>
                    <a:pt x="1225" y="246"/>
                  </a:cubicBezTo>
                  <a:close/>
                  <a:moveTo>
                    <a:pt x="353" y="244"/>
                  </a:moveTo>
                  <a:cubicBezTo>
                    <a:pt x="289" y="175"/>
                    <a:pt x="289" y="175"/>
                    <a:pt x="289" y="175"/>
                  </a:cubicBezTo>
                  <a:cubicBezTo>
                    <a:pt x="353" y="106"/>
                    <a:pt x="353" y="106"/>
                    <a:pt x="353" y="106"/>
                  </a:cubicBezTo>
                  <a:cubicBezTo>
                    <a:pt x="586" y="106"/>
                    <a:pt x="586" y="106"/>
                    <a:pt x="586" y="106"/>
                  </a:cubicBezTo>
                  <a:cubicBezTo>
                    <a:pt x="586" y="244"/>
                    <a:pt x="586" y="244"/>
                    <a:pt x="586" y="244"/>
                  </a:cubicBezTo>
                  <a:lnTo>
                    <a:pt x="353" y="244"/>
                  </a:lnTo>
                  <a:close/>
                  <a:moveTo>
                    <a:pt x="168" y="565"/>
                  </a:moveTo>
                  <a:cubicBezTo>
                    <a:pt x="47" y="496"/>
                    <a:pt x="47" y="496"/>
                    <a:pt x="47" y="496"/>
                  </a:cubicBezTo>
                  <a:cubicBezTo>
                    <a:pt x="168" y="427"/>
                    <a:pt x="168" y="427"/>
                    <a:pt x="168" y="427"/>
                  </a:cubicBezTo>
                  <a:cubicBezTo>
                    <a:pt x="586" y="427"/>
                    <a:pt x="586" y="427"/>
                    <a:pt x="586" y="427"/>
                  </a:cubicBezTo>
                  <a:cubicBezTo>
                    <a:pt x="586" y="565"/>
                    <a:pt x="586" y="565"/>
                    <a:pt x="586" y="565"/>
                  </a:cubicBezTo>
                  <a:lnTo>
                    <a:pt x="168" y="565"/>
                  </a:lnTo>
                  <a:close/>
                  <a:moveTo>
                    <a:pt x="920" y="533"/>
                  </a:moveTo>
                  <a:cubicBezTo>
                    <a:pt x="995" y="602"/>
                    <a:pt x="995" y="602"/>
                    <a:pt x="995" y="602"/>
                  </a:cubicBezTo>
                  <a:cubicBezTo>
                    <a:pt x="920" y="671"/>
                    <a:pt x="920" y="671"/>
                    <a:pt x="920" y="671"/>
                  </a:cubicBezTo>
                  <a:cubicBezTo>
                    <a:pt x="648" y="671"/>
                    <a:pt x="648" y="671"/>
                    <a:pt x="648" y="671"/>
                  </a:cubicBezTo>
                  <a:cubicBezTo>
                    <a:pt x="648" y="533"/>
                    <a:pt x="648" y="533"/>
                    <a:pt x="648" y="533"/>
                  </a:cubicBezTo>
                  <a:lnTo>
                    <a:pt x="920" y="533"/>
                  </a:lnTo>
                  <a:close/>
                  <a:moveTo>
                    <a:pt x="1066" y="328"/>
                  </a:moveTo>
                  <a:cubicBezTo>
                    <a:pt x="648" y="328"/>
                    <a:pt x="648" y="328"/>
                    <a:pt x="648" y="328"/>
                  </a:cubicBezTo>
                  <a:cubicBezTo>
                    <a:pt x="648" y="191"/>
                    <a:pt x="648" y="191"/>
                    <a:pt x="648" y="191"/>
                  </a:cubicBezTo>
                  <a:cubicBezTo>
                    <a:pt x="1066" y="191"/>
                    <a:pt x="1066" y="191"/>
                    <a:pt x="1066" y="191"/>
                  </a:cubicBezTo>
                  <a:cubicBezTo>
                    <a:pt x="1187" y="259"/>
                    <a:pt x="1187" y="259"/>
                    <a:pt x="1187" y="259"/>
                  </a:cubicBezTo>
                  <a:lnTo>
                    <a:pt x="1066" y="328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525" name="Google Shape;525;p28"/>
          <p:cNvGrpSpPr/>
          <p:nvPr/>
        </p:nvGrpSpPr>
        <p:grpSpPr>
          <a:xfrm>
            <a:off x="3401583" y="2759933"/>
            <a:ext cx="820694" cy="820694"/>
            <a:chOff x="3106308" y="3274283"/>
            <a:chExt cx="820694" cy="820694"/>
          </a:xfrm>
        </p:grpSpPr>
        <p:sp>
          <p:nvSpPr>
            <p:cNvPr id="526" name="Google Shape;526;p28"/>
            <p:cNvSpPr/>
            <p:nvPr/>
          </p:nvSpPr>
          <p:spPr>
            <a:xfrm rot="8042687">
              <a:off x="3226456" y="3394431"/>
              <a:ext cx="580399" cy="580399"/>
            </a:xfrm>
            <a:prstGeom prst="teardrop">
              <a:avLst>
                <a:gd fmla="val 100000" name="adj"/>
              </a:avLst>
            </a:prstGeom>
            <a:solidFill>
              <a:srgbClr val="6A2D1C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27" name="Google Shape;527;p28"/>
            <p:cNvSpPr/>
            <p:nvPr/>
          </p:nvSpPr>
          <p:spPr>
            <a:xfrm>
              <a:off x="3335300" y="3518600"/>
              <a:ext cx="371548" cy="330647"/>
            </a:xfrm>
            <a:custGeom>
              <a:rect b="b" l="l" r="r" t="t"/>
              <a:pathLst>
                <a:path extrusionOk="0" h="1080" w="1215">
                  <a:moveTo>
                    <a:pt x="1054" y="176"/>
                  </a:moveTo>
                  <a:cubicBezTo>
                    <a:pt x="826" y="176"/>
                    <a:pt x="826" y="176"/>
                    <a:pt x="826" y="176"/>
                  </a:cubicBezTo>
                  <a:cubicBezTo>
                    <a:pt x="826" y="33"/>
                    <a:pt x="826" y="33"/>
                    <a:pt x="826" y="33"/>
                  </a:cubicBezTo>
                  <a:cubicBezTo>
                    <a:pt x="826" y="15"/>
                    <a:pt x="811" y="0"/>
                    <a:pt x="793" y="0"/>
                  </a:cubicBezTo>
                  <a:cubicBezTo>
                    <a:pt x="421" y="0"/>
                    <a:pt x="421" y="0"/>
                    <a:pt x="421" y="0"/>
                  </a:cubicBezTo>
                  <a:cubicBezTo>
                    <a:pt x="404" y="0"/>
                    <a:pt x="389" y="15"/>
                    <a:pt x="389" y="33"/>
                  </a:cubicBezTo>
                  <a:cubicBezTo>
                    <a:pt x="389" y="176"/>
                    <a:pt x="389" y="176"/>
                    <a:pt x="389" y="176"/>
                  </a:cubicBezTo>
                  <a:cubicBezTo>
                    <a:pt x="161" y="176"/>
                    <a:pt x="161" y="176"/>
                    <a:pt x="161" y="176"/>
                  </a:cubicBezTo>
                  <a:cubicBezTo>
                    <a:pt x="72" y="176"/>
                    <a:pt x="0" y="248"/>
                    <a:pt x="0" y="338"/>
                  </a:cubicBezTo>
                  <a:cubicBezTo>
                    <a:pt x="0" y="919"/>
                    <a:pt x="0" y="919"/>
                    <a:pt x="0" y="919"/>
                  </a:cubicBezTo>
                  <a:cubicBezTo>
                    <a:pt x="0" y="1008"/>
                    <a:pt x="72" y="1080"/>
                    <a:pt x="161" y="1080"/>
                  </a:cubicBezTo>
                  <a:cubicBezTo>
                    <a:pt x="1054" y="1080"/>
                    <a:pt x="1054" y="1080"/>
                    <a:pt x="1054" y="1080"/>
                  </a:cubicBezTo>
                  <a:cubicBezTo>
                    <a:pt x="1143" y="1080"/>
                    <a:pt x="1215" y="1008"/>
                    <a:pt x="1215" y="919"/>
                  </a:cubicBezTo>
                  <a:cubicBezTo>
                    <a:pt x="1215" y="338"/>
                    <a:pt x="1215" y="338"/>
                    <a:pt x="1215" y="338"/>
                  </a:cubicBezTo>
                  <a:cubicBezTo>
                    <a:pt x="1215" y="248"/>
                    <a:pt x="1143" y="176"/>
                    <a:pt x="1054" y="176"/>
                  </a:cubicBezTo>
                  <a:close/>
                  <a:moveTo>
                    <a:pt x="662" y="557"/>
                  </a:moveTo>
                  <a:cubicBezTo>
                    <a:pt x="553" y="557"/>
                    <a:pt x="553" y="557"/>
                    <a:pt x="553" y="557"/>
                  </a:cubicBezTo>
                  <a:cubicBezTo>
                    <a:pt x="544" y="557"/>
                    <a:pt x="537" y="565"/>
                    <a:pt x="537" y="574"/>
                  </a:cubicBezTo>
                  <a:cubicBezTo>
                    <a:pt x="537" y="612"/>
                    <a:pt x="537" y="612"/>
                    <a:pt x="537" y="612"/>
                  </a:cubicBezTo>
                  <a:cubicBezTo>
                    <a:pt x="161" y="612"/>
                    <a:pt x="161" y="612"/>
                    <a:pt x="161" y="612"/>
                  </a:cubicBezTo>
                  <a:cubicBezTo>
                    <a:pt x="99" y="612"/>
                    <a:pt x="48" y="561"/>
                    <a:pt x="48" y="499"/>
                  </a:cubicBezTo>
                  <a:cubicBezTo>
                    <a:pt x="48" y="338"/>
                    <a:pt x="48" y="338"/>
                    <a:pt x="48" y="338"/>
                  </a:cubicBezTo>
                  <a:cubicBezTo>
                    <a:pt x="48" y="275"/>
                    <a:pt x="99" y="225"/>
                    <a:pt x="161" y="225"/>
                  </a:cubicBezTo>
                  <a:cubicBezTo>
                    <a:pt x="1054" y="225"/>
                    <a:pt x="1054" y="225"/>
                    <a:pt x="1054" y="225"/>
                  </a:cubicBezTo>
                  <a:cubicBezTo>
                    <a:pt x="1116" y="225"/>
                    <a:pt x="1167" y="275"/>
                    <a:pt x="1167" y="338"/>
                  </a:cubicBezTo>
                  <a:cubicBezTo>
                    <a:pt x="1167" y="499"/>
                    <a:pt x="1167" y="499"/>
                    <a:pt x="1167" y="499"/>
                  </a:cubicBezTo>
                  <a:cubicBezTo>
                    <a:pt x="1167" y="561"/>
                    <a:pt x="1116" y="612"/>
                    <a:pt x="1054" y="612"/>
                  </a:cubicBezTo>
                  <a:cubicBezTo>
                    <a:pt x="678" y="612"/>
                    <a:pt x="678" y="612"/>
                    <a:pt x="678" y="612"/>
                  </a:cubicBezTo>
                  <a:cubicBezTo>
                    <a:pt x="678" y="574"/>
                    <a:pt x="678" y="574"/>
                    <a:pt x="678" y="574"/>
                  </a:cubicBezTo>
                  <a:cubicBezTo>
                    <a:pt x="678" y="565"/>
                    <a:pt x="671" y="557"/>
                    <a:pt x="662" y="557"/>
                  </a:cubicBezTo>
                  <a:close/>
                  <a:moveTo>
                    <a:pt x="646" y="590"/>
                  </a:moveTo>
                  <a:cubicBezTo>
                    <a:pt x="646" y="666"/>
                    <a:pt x="646" y="666"/>
                    <a:pt x="646" y="666"/>
                  </a:cubicBezTo>
                  <a:cubicBezTo>
                    <a:pt x="569" y="666"/>
                    <a:pt x="569" y="666"/>
                    <a:pt x="569" y="666"/>
                  </a:cubicBezTo>
                  <a:cubicBezTo>
                    <a:pt x="569" y="590"/>
                    <a:pt x="569" y="590"/>
                    <a:pt x="569" y="590"/>
                  </a:cubicBezTo>
                  <a:lnTo>
                    <a:pt x="646" y="590"/>
                  </a:lnTo>
                  <a:close/>
                  <a:moveTo>
                    <a:pt x="454" y="65"/>
                  </a:moveTo>
                  <a:cubicBezTo>
                    <a:pt x="761" y="65"/>
                    <a:pt x="761" y="65"/>
                    <a:pt x="761" y="65"/>
                  </a:cubicBezTo>
                  <a:cubicBezTo>
                    <a:pt x="761" y="176"/>
                    <a:pt x="761" y="176"/>
                    <a:pt x="761" y="176"/>
                  </a:cubicBezTo>
                  <a:cubicBezTo>
                    <a:pt x="454" y="176"/>
                    <a:pt x="454" y="176"/>
                    <a:pt x="454" y="176"/>
                  </a:cubicBezTo>
                  <a:lnTo>
                    <a:pt x="454" y="65"/>
                  </a:lnTo>
                  <a:close/>
                  <a:moveTo>
                    <a:pt x="1054" y="1016"/>
                  </a:moveTo>
                  <a:cubicBezTo>
                    <a:pt x="161" y="1016"/>
                    <a:pt x="161" y="1016"/>
                    <a:pt x="161" y="1016"/>
                  </a:cubicBezTo>
                  <a:cubicBezTo>
                    <a:pt x="108" y="1016"/>
                    <a:pt x="64" y="972"/>
                    <a:pt x="64" y="919"/>
                  </a:cubicBezTo>
                  <a:cubicBezTo>
                    <a:pt x="64" y="606"/>
                    <a:pt x="64" y="606"/>
                    <a:pt x="64" y="606"/>
                  </a:cubicBezTo>
                  <a:cubicBezTo>
                    <a:pt x="90" y="630"/>
                    <a:pt x="124" y="644"/>
                    <a:pt x="161" y="644"/>
                  </a:cubicBezTo>
                  <a:cubicBezTo>
                    <a:pt x="537" y="644"/>
                    <a:pt x="537" y="644"/>
                    <a:pt x="537" y="644"/>
                  </a:cubicBezTo>
                  <a:cubicBezTo>
                    <a:pt x="537" y="683"/>
                    <a:pt x="537" y="683"/>
                    <a:pt x="537" y="683"/>
                  </a:cubicBezTo>
                  <a:cubicBezTo>
                    <a:pt x="537" y="692"/>
                    <a:pt x="544" y="699"/>
                    <a:pt x="553" y="699"/>
                  </a:cubicBezTo>
                  <a:cubicBezTo>
                    <a:pt x="662" y="699"/>
                    <a:pt x="662" y="699"/>
                    <a:pt x="662" y="699"/>
                  </a:cubicBezTo>
                  <a:cubicBezTo>
                    <a:pt x="671" y="699"/>
                    <a:pt x="678" y="692"/>
                    <a:pt x="678" y="683"/>
                  </a:cubicBezTo>
                  <a:cubicBezTo>
                    <a:pt x="678" y="644"/>
                    <a:pt x="678" y="644"/>
                    <a:pt x="678" y="644"/>
                  </a:cubicBezTo>
                  <a:cubicBezTo>
                    <a:pt x="1054" y="644"/>
                    <a:pt x="1054" y="644"/>
                    <a:pt x="1054" y="644"/>
                  </a:cubicBezTo>
                  <a:cubicBezTo>
                    <a:pt x="1091" y="644"/>
                    <a:pt x="1125" y="630"/>
                    <a:pt x="1151" y="606"/>
                  </a:cubicBezTo>
                  <a:cubicBezTo>
                    <a:pt x="1151" y="919"/>
                    <a:pt x="1151" y="919"/>
                    <a:pt x="1151" y="919"/>
                  </a:cubicBezTo>
                  <a:cubicBezTo>
                    <a:pt x="1151" y="972"/>
                    <a:pt x="1107" y="1016"/>
                    <a:pt x="1054" y="101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528" name="Google Shape;528;p28"/>
          <p:cNvGrpSpPr/>
          <p:nvPr/>
        </p:nvGrpSpPr>
        <p:grpSpPr>
          <a:xfrm>
            <a:off x="1566863" y="4637088"/>
            <a:ext cx="1974850" cy="903347"/>
            <a:chOff x="1271588" y="5151438"/>
            <a:chExt cx="1974850" cy="903347"/>
          </a:xfrm>
        </p:grpSpPr>
        <p:sp>
          <p:nvSpPr>
            <p:cNvPr id="529" name="Google Shape;529;p28"/>
            <p:cNvSpPr/>
            <p:nvPr/>
          </p:nvSpPr>
          <p:spPr>
            <a:xfrm>
              <a:off x="1614488" y="5151438"/>
              <a:ext cx="376237" cy="376237"/>
            </a:xfrm>
            <a:prstGeom prst="rect">
              <a:avLst/>
            </a:prstGeom>
            <a:solidFill>
              <a:srgbClr val="DEAE6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30" name="Google Shape;530;p28"/>
            <p:cNvSpPr txBox="1"/>
            <p:nvPr/>
          </p:nvSpPr>
          <p:spPr>
            <a:xfrm>
              <a:off x="1929503" y="5296102"/>
              <a:ext cx="1316935" cy="27699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934403"/>
                </a:buClr>
                <a:buSzPts val="1200"/>
                <a:buFont typeface="Century Gothic"/>
                <a:buNone/>
              </a:pPr>
              <a:r>
                <a:rPr b="1" lang="en-US" sz="1200">
                  <a:solidFill>
                    <a:srgbClr val="934403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NOTE HERE</a:t>
              </a:r>
              <a:endParaRPr b="1" sz="120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31" name="Google Shape;531;p28"/>
            <p:cNvSpPr/>
            <p:nvPr/>
          </p:nvSpPr>
          <p:spPr>
            <a:xfrm>
              <a:off x="1271588" y="5654675"/>
              <a:ext cx="1908175" cy="40011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934403"/>
                </a:buClr>
                <a:buSzPts val="1000"/>
                <a:buFont typeface="Century Gothic"/>
                <a:buNone/>
              </a:pPr>
              <a:r>
                <a:rPr lang="en-US" sz="1000">
                  <a:solidFill>
                    <a:srgbClr val="934403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Go ahead and replace it with your own text.</a:t>
              </a:r>
              <a:endParaRPr sz="100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32" name="Google Shape;532;p28"/>
            <p:cNvSpPr txBox="1"/>
            <p:nvPr/>
          </p:nvSpPr>
          <p:spPr>
            <a:xfrm>
              <a:off x="1516097" y="5158343"/>
              <a:ext cx="622924" cy="36933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800"/>
                <a:buFont typeface="Arial"/>
                <a:buNone/>
              </a:pPr>
              <a:r>
                <a:rPr b="1" lang="en-US" sz="18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01</a:t>
              </a:r>
              <a:endParaRPr b="1"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533" name="Google Shape;533;p28"/>
          <p:cNvGrpSpPr/>
          <p:nvPr/>
        </p:nvGrpSpPr>
        <p:grpSpPr>
          <a:xfrm>
            <a:off x="4500563" y="3944938"/>
            <a:ext cx="1974850" cy="903347"/>
            <a:chOff x="4205288" y="4459288"/>
            <a:chExt cx="1974850" cy="903347"/>
          </a:xfrm>
        </p:grpSpPr>
        <p:sp>
          <p:nvSpPr>
            <p:cNvPr id="534" name="Google Shape;534;p28"/>
            <p:cNvSpPr/>
            <p:nvPr/>
          </p:nvSpPr>
          <p:spPr>
            <a:xfrm>
              <a:off x="4548188" y="4459288"/>
              <a:ext cx="376237" cy="376237"/>
            </a:xfrm>
            <a:prstGeom prst="rect">
              <a:avLst/>
            </a:prstGeom>
            <a:solidFill>
              <a:srgbClr val="DEAE6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35" name="Google Shape;535;p28"/>
            <p:cNvSpPr txBox="1"/>
            <p:nvPr/>
          </p:nvSpPr>
          <p:spPr>
            <a:xfrm>
              <a:off x="4863203" y="4603952"/>
              <a:ext cx="1316935" cy="27699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934403"/>
                </a:buClr>
                <a:buSzPts val="1200"/>
                <a:buFont typeface="Century Gothic"/>
                <a:buNone/>
              </a:pPr>
              <a:r>
                <a:rPr b="1" lang="en-US" sz="1200">
                  <a:solidFill>
                    <a:srgbClr val="934403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NOTE HERE</a:t>
              </a:r>
              <a:endParaRPr b="1" sz="120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36" name="Google Shape;536;p28"/>
            <p:cNvSpPr/>
            <p:nvPr/>
          </p:nvSpPr>
          <p:spPr>
            <a:xfrm>
              <a:off x="4205288" y="4962525"/>
              <a:ext cx="1909762" cy="40011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934403"/>
                </a:buClr>
                <a:buSzPts val="1000"/>
                <a:buFont typeface="Century Gothic"/>
                <a:buNone/>
              </a:pPr>
              <a:r>
                <a:rPr lang="en-US" sz="1000">
                  <a:solidFill>
                    <a:srgbClr val="934403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Go ahead and replace it with your own text.</a:t>
              </a:r>
              <a:endParaRPr sz="100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37" name="Google Shape;537;p28"/>
            <p:cNvSpPr txBox="1"/>
            <p:nvPr/>
          </p:nvSpPr>
          <p:spPr>
            <a:xfrm>
              <a:off x="4424844" y="4459489"/>
              <a:ext cx="622924" cy="36933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800"/>
                <a:buFont typeface="Arial"/>
                <a:buNone/>
              </a:pPr>
              <a:r>
                <a:rPr b="1" lang="en-US" sz="18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02</a:t>
              </a:r>
              <a:endParaRPr b="1"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538" name="Google Shape;538;p28"/>
          <p:cNvGrpSpPr/>
          <p:nvPr/>
        </p:nvGrpSpPr>
        <p:grpSpPr>
          <a:xfrm>
            <a:off x="7386638" y="2371725"/>
            <a:ext cx="1974850" cy="903348"/>
            <a:chOff x="7091363" y="2886075"/>
            <a:chExt cx="1974850" cy="903348"/>
          </a:xfrm>
        </p:grpSpPr>
        <p:sp>
          <p:nvSpPr>
            <p:cNvPr id="539" name="Google Shape;539;p28"/>
            <p:cNvSpPr/>
            <p:nvPr/>
          </p:nvSpPr>
          <p:spPr>
            <a:xfrm>
              <a:off x="7434263" y="2886075"/>
              <a:ext cx="376237" cy="376238"/>
            </a:xfrm>
            <a:prstGeom prst="rect">
              <a:avLst/>
            </a:prstGeom>
            <a:solidFill>
              <a:srgbClr val="DEAE6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40" name="Google Shape;540;p28"/>
            <p:cNvSpPr txBox="1"/>
            <p:nvPr/>
          </p:nvSpPr>
          <p:spPr>
            <a:xfrm>
              <a:off x="7749278" y="3030739"/>
              <a:ext cx="1316935" cy="27699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934403"/>
                </a:buClr>
                <a:buSzPts val="1200"/>
                <a:buFont typeface="Century Gothic"/>
                <a:buNone/>
              </a:pPr>
              <a:r>
                <a:rPr b="1" lang="en-US" sz="1200">
                  <a:solidFill>
                    <a:srgbClr val="934403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NOTE HERE</a:t>
              </a:r>
              <a:endParaRPr b="1" sz="120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41" name="Google Shape;541;p28"/>
            <p:cNvSpPr/>
            <p:nvPr/>
          </p:nvSpPr>
          <p:spPr>
            <a:xfrm>
              <a:off x="7091363" y="3389313"/>
              <a:ext cx="1908175" cy="40011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934403"/>
                </a:buClr>
                <a:buSzPts val="1000"/>
                <a:buFont typeface="Century Gothic"/>
                <a:buNone/>
              </a:pPr>
              <a:r>
                <a:rPr lang="en-US" sz="1000">
                  <a:solidFill>
                    <a:srgbClr val="934403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Go ahead and replace it with your own text.</a:t>
              </a:r>
              <a:endParaRPr sz="100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42" name="Google Shape;542;p28"/>
            <p:cNvSpPr txBox="1"/>
            <p:nvPr/>
          </p:nvSpPr>
          <p:spPr>
            <a:xfrm>
              <a:off x="7300601" y="2897187"/>
              <a:ext cx="622924" cy="36933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800"/>
                <a:buFont typeface="Arial"/>
                <a:buNone/>
              </a:pPr>
              <a:r>
                <a:rPr b="1" lang="en-US" sz="18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03</a:t>
              </a:r>
              <a:endParaRPr b="1"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543" name="Google Shape;543;p28"/>
          <p:cNvGrpSpPr/>
          <p:nvPr/>
        </p:nvGrpSpPr>
        <p:grpSpPr>
          <a:xfrm>
            <a:off x="10217150" y="1820863"/>
            <a:ext cx="2036851" cy="936685"/>
            <a:chOff x="9921875" y="2335213"/>
            <a:chExt cx="2036851" cy="936685"/>
          </a:xfrm>
        </p:grpSpPr>
        <p:sp>
          <p:nvSpPr>
            <p:cNvPr id="544" name="Google Shape;544;p28"/>
            <p:cNvSpPr/>
            <p:nvPr/>
          </p:nvSpPr>
          <p:spPr>
            <a:xfrm>
              <a:off x="10264775" y="2368550"/>
              <a:ext cx="376238" cy="376238"/>
            </a:xfrm>
            <a:prstGeom prst="rect">
              <a:avLst/>
            </a:prstGeom>
            <a:solidFill>
              <a:srgbClr val="DEAE6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45" name="Google Shape;545;p28"/>
            <p:cNvSpPr txBox="1"/>
            <p:nvPr/>
          </p:nvSpPr>
          <p:spPr>
            <a:xfrm>
              <a:off x="10483041" y="2513271"/>
              <a:ext cx="1475685" cy="27699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934403"/>
                </a:buClr>
                <a:buSzPts val="1200"/>
                <a:buFont typeface="Century Gothic"/>
                <a:buNone/>
              </a:pPr>
              <a:r>
                <a:rPr b="1" lang="en-US" sz="1200">
                  <a:solidFill>
                    <a:srgbClr val="934403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NOTE HERE</a:t>
              </a:r>
              <a:endParaRPr b="1" sz="120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46" name="Google Shape;546;p28"/>
            <p:cNvSpPr/>
            <p:nvPr/>
          </p:nvSpPr>
          <p:spPr>
            <a:xfrm>
              <a:off x="9921875" y="2871788"/>
              <a:ext cx="1909763" cy="40011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just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934403"/>
                </a:buClr>
                <a:buSzPts val="1000"/>
                <a:buFont typeface="Century Gothic"/>
                <a:buNone/>
              </a:pPr>
              <a:r>
                <a:rPr lang="en-US" sz="1000">
                  <a:solidFill>
                    <a:srgbClr val="934403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Go ahead and replace it with your own text.</a:t>
              </a:r>
              <a:endParaRPr sz="100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47" name="Google Shape;547;p28"/>
            <p:cNvSpPr txBox="1"/>
            <p:nvPr/>
          </p:nvSpPr>
          <p:spPr>
            <a:xfrm>
              <a:off x="10141432" y="2335213"/>
              <a:ext cx="622924" cy="36933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800"/>
                <a:buFont typeface="Arial"/>
                <a:buNone/>
              </a:pPr>
              <a:r>
                <a:rPr b="1" lang="en-US" sz="18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04</a:t>
              </a:r>
              <a:endParaRPr b="1"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548" name="Google Shape;548;p28"/>
          <p:cNvGrpSpPr/>
          <p:nvPr/>
        </p:nvGrpSpPr>
        <p:grpSpPr>
          <a:xfrm>
            <a:off x="9422629" y="787972"/>
            <a:ext cx="820694" cy="820694"/>
            <a:chOff x="9127354" y="1302322"/>
            <a:chExt cx="820694" cy="820694"/>
          </a:xfrm>
        </p:grpSpPr>
        <p:sp>
          <p:nvSpPr>
            <p:cNvPr id="549" name="Google Shape;549;p28"/>
            <p:cNvSpPr/>
            <p:nvPr/>
          </p:nvSpPr>
          <p:spPr>
            <a:xfrm rot="8042687">
              <a:off x="9247501" y="1422469"/>
              <a:ext cx="580399" cy="580399"/>
            </a:xfrm>
            <a:prstGeom prst="teardrop">
              <a:avLst>
                <a:gd fmla="val 100000" name="adj"/>
              </a:avLst>
            </a:prstGeom>
            <a:solidFill>
              <a:srgbClr val="59000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50" name="Google Shape;550;p28"/>
            <p:cNvSpPr/>
            <p:nvPr/>
          </p:nvSpPr>
          <p:spPr>
            <a:xfrm>
              <a:off x="9363075" y="1574721"/>
              <a:ext cx="349250" cy="330200"/>
            </a:xfrm>
            <a:custGeom>
              <a:rect b="b" l="l" r="r" t="t"/>
              <a:pathLst>
                <a:path extrusionOk="0" h="144" w="154">
                  <a:moveTo>
                    <a:pt x="104" y="69"/>
                  </a:moveTo>
                  <a:cubicBezTo>
                    <a:pt x="107" y="69"/>
                    <a:pt x="110" y="68"/>
                    <a:pt x="115" y="66"/>
                  </a:cubicBezTo>
                  <a:cubicBezTo>
                    <a:pt x="154" y="54"/>
                    <a:pt x="149" y="6"/>
                    <a:pt x="149" y="6"/>
                  </a:cubicBezTo>
                  <a:cubicBezTo>
                    <a:pt x="129" y="6"/>
                    <a:pt x="129" y="6"/>
                    <a:pt x="129" y="6"/>
                  </a:cubicBezTo>
                  <a:cubicBezTo>
                    <a:pt x="119" y="6"/>
                    <a:pt x="119" y="6"/>
                    <a:pt x="119" y="6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35" y="6"/>
                    <a:pt x="35" y="6"/>
                    <a:pt x="35" y="6"/>
                  </a:cubicBezTo>
                  <a:cubicBezTo>
                    <a:pt x="25" y="6"/>
                    <a:pt x="25" y="6"/>
                    <a:pt x="25" y="6"/>
                  </a:cubicBezTo>
                  <a:cubicBezTo>
                    <a:pt x="5" y="6"/>
                    <a:pt x="5" y="6"/>
                    <a:pt x="5" y="6"/>
                  </a:cubicBezTo>
                  <a:cubicBezTo>
                    <a:pt x="5" y="6"/>
                    <a:pt x="0" y="54"/>
                    <a:pt x="39" y="66"/>
                  </a:cubicBezTo>
                  <a:cubicBezTo>
                    <a:pt x="43" y="67"/>
                    <a:pt x="47" y="69"/>
                    <a:pt x="50" y="69"/>
                  </a:cubicBezTo>
                  <a:cubicBezTo>
                    <a:pt x="56" y="76"/>
                    <a:pt x="63" y="82"/>
                    <a:pt x="71" y="83"/>
                  </a:cubicBezTo>
                  <a:cubicBezTo>
                    <a:pt x="71" y="126"/>
                    <a:pt x="71" y="126"/>
                    <a:pt x="71" y="126"/>
                  </a:cubicBezTo>
                  <a:cubicBezTo>
                    <a:pt x="51" y="127"/>
                    <a:pt x="35" y="135"/>
                    <a:pt x="35" y="144"/>
                  </a:cubicBezTo>
                  <a:cubicBezTo>
                    <a:pt x="119" y="144"/>
                    <a:pt x="119" y="144"/>
                    <a:pt x="119" y="144"/>
                  </a:cubicBezTo>
                  <a:cubicBezTo>
                    <a:pt x="119" y="135"/>
                    <a:pt x="103" y="127"/>
                    <a:pt x="83" y="126"/>
                  </a:cubicBezTo>
                  <a:cubicBezTo>
                    <a:pt x="83" y="83"/>
                    <a:pt x="83" y="83"/>
                    <a:pt x="83" y="83"/>
                  </a:cubicBezTo>
                  <a:cubicBezTo>
                    <a:pt x="91" y="82"/>
                    <a:pt x="98" y="77"/>
                    <a:pt x="104" y="69"/>
                  </a:cubicBezTo>
                  <a:moveTo>
                    <a:pt x="119" y="26"/>
                  </a:moveTo>
                  <a:cubicBezTo>
                    <a:pt x="119" y="12"/>
                    <a:pt x="119" y="12"/>
                    <a:pt x="119" y="12"/>
                  </a:cubicBezTo>
                  <a:cubicBezTo>
                    <a:pt x="129" y="12"/>
                    <a:pt x="129" y="12"/>
                    <a:pt x="129" y="12"/>
                  </a:cubicBezTo>
                  <a:cubicBezTo>
                    <a:pt x="143" y="12"/>
                    <a:pt x="143" y="12"/>
                    <a:pt x="143" y="12"/>
                  </a:cubicBezTo>
                  <a:cubicBezTo>
                    <a:pt x="143" y="24"/>
                    <a:pt x="140" y="52"/>
                    <a:pt x="113" y="60"/>
                  </a:cubicBezTo>
                  <a:cubicBezTo>
                    <a:pt x="112" y="61"/>
                    <a:pt x="111" y="61"/>
                    <a:pt x="109" y="62"/>
                  </a:cubicBezTo>
                  <a:cubicBezTo>
                    <a:pt x="115" y="51"/>
                    <a:pt x="119" y="38"/>
                    <a:pt x="119" y="26"/>
                  </a:cubicBezTo>
                  <a:close/>
                  <a:moveTo>
                    <a:pt x="41" y="60"/>
                  </a:moveTo>
                  <a:cubicBezTo>
                    <a:pt x="14" y="52"/>
                    <a:pt x="11" y="24"/>
                    <a:pt x="11" y="12"/>
                  </a:cubicBezTo>
                  <a:cubicBezTo>
                    <a:pt x="25" y="12"/>
                    <a:pt x="25" y="12"/>
                    <a:pt x="25" y="12"/>
                  </a:cubicBezTo>
                  <a:cubicBezTo>
                    <a:pt x="35" y="12"/>
                    <a:pt x="35" y="12"/>
                    <a:pt x="35" y="12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38"/>
                    <a:pt x="39" y="51"/>
                    <a:pt x="45" y="62"/>
                  </a:cubicBezTo>
                  <a:cubicBezTo>
                    <a:pt x="43" y="61"/>
                    <a:pt x="42" y="61"/>
                    <a:pt x="41" y="60"/>
                  </a:cubicBezTo>
                  <a:moveTo>
                    <a:pt x="77" y="53"/>
                  </a:moveTo>
                  <a:cubicBezTo>
                    <a:pt x="58" y="66"/>
                    <a:pt x="58" y="66"/>
                    <a:pt x="58" y="66"/>
                  </a:cubicBezTo>
                  <a:cubicBezTo>
                    <a:pt x="65" y="44"/>
                    <a:pt x="65" y="44"/>
                    <a:pt x="65" y="44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70" y="30"/>
                    <a:pt x="70" y="30"/>
                    <a:pt x="70" y="30"/>
                  </a:cubicBezTo>
                  <a:cubicBezTo>
                    <a:pt x="77" y="9"/>
                    <a:pt x="77" y="9"/>
                    <a:pt x="77" y="9"/>
                  </a:cubicBezTo>
                  <a:cubicBezTo>
                    <a:pt x="84" y="30"/>
                    <a:pt x="84" y="30"/>
                    <a:pt x="84" y="30"/>
                  </a:cubicBezTo>
                  <a:cubicBezTo>
                    <a:pt x="107" y="31"/>
                    <a:pt x="107" y="31"/>
                    <a:pt x="107" y="31"/>
                  </a:cubicBezTo>
                  <a:cubicBezTo>
                    <a:pt x="89" y="44"/>
                    <a:pt x="89" y="44"/>
                    <a:pt x="89" y="44"/>
                  </a:cubicBezTo>
                  <a:cubicBezTo>
                    <a:pt x="96" y="66"/>
                    <a:pt x="96" y="66"/>
                    <a:pt x="96" y="66"/>
                  </a:cubicBezTo>
                  <a:lnTo>
                    <a:pt x="77" y="53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35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551" name="Google Shape;551;p28"/>
          <p:cNvGrpSpPr/>
          <p:nvPr/>
        </p:nvGrpSpPr>
        <p:grpSpPr>
          <a:xfrm>
            <a:off x="6283325" y="1184116"/>
            <a:ext cx="820694" cy="820694"/>
            <a:chOff x="5988050" y="1698466"/>
            <a:chExt cx="820694" cy="820694"/>
          </a:xfrm>
        </p:grpSpPr>
        <p:sp>
          <p:nvSpPr>
            <p:cNvPr id="552" name="Google Shape;552;p28"/>
            <p:cNvSpPr/>
            <p:nvPr/>
          </p:nvSpPr>
          <p:spPr>
            <a:xfrm rot="8042687">
              <a:off x="6108197" y="1818614"/>
              <a:ext cx="580399" cy="580399"/>
            </a:xfrm>
            <a:prstGeom prst="teardrop">
              <a:avLst>
                <a:gd fmla="val 100000" name="adj"/>
              </a:avLst>
            </a:prstGeom>
            <a:solidFill>
              <a:srgbClr val="C96835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553" name="Google Shape;553;p28"/>
            <p:cNvSpPr/>
            <p:nvPr/>
          </p:nvSpPr>
          <p:spPr>
            <a:xfrm>
              <a:off x="6196013" y="1919287"/>
              <a:ext cx="396875" cy="354013"/>
            </a:xfrm>
            <a:custGeom>
              <a:rect b="b" l="l" r="r" t="t"/>
              <a:pathLst>
                <a:path extrusionOk="0" h="157" w="176">
                  <a:moveTo>
                    <a:pt x="85" y="106"/>
                  </a:moveTo>
                  <a:cubicBezTo>
                    <a:pt x="85" y="125"/>
                    <a:pt x="85" y="125"/>
                    <a:pt x="85" y="125"/>
                  </a:cubicBezTo>
                  <a:cubicBezTo>
                    <a:pt x="87" y="125"/>
                    <a:pt x="88" y="125"/>
                    <a:pt x="89" y="125"/>
                  </a:cubicBezTo>
                  <a:cubicBezTo>
                    <a:pt x="90" y="125"/>
                    <a:pt x="90" y="125"/>
                    <a:pt x="91" y="125"/>
                  </a:cubicBezTo>
                  <a:cubicBezTo>
                    <a:pt x="91" y="108"/>
                    <a:pt x="91" y="108"/>
                    <a:pt x="91" y="108"/>
                  </a:cubicBezTo>
                  <a:cubicBezTo>
                    <a:pt x="90" y="108"/>
                    <a:pt x="90" y="108"/>
                    <a:pt x="89" y="108"/>
                  </a:cubicBezTo>
                  <a:cubicBezTo>
                    <a:pt x="88" y="107"/>
                    <a:pt x="86" y="107"/>
                    <a:pt x="85" y="106"/>
                  </a:cubicBezTo>
                  <a:close/>
                  <a:moveTo>
                    <a:pt x="73" y="85"/>
                  </a:moveTo>
                  <a:cubicBezTo>
                    <a:pt x="73" y="86"/>
                    <a:pt x="73" y="88"/>
                    <a:pt x="74" y="89"/>
                  </a:cubicBezTo>
                  <a:cubicBezTo>
                    <a:pt x="75" y="89"/>
                    <a:pt x="75" y="90"/>
                    <a:pt x="76" y="90"/>
                  </a:cubicBezTo>
                  <a:cubicBezTo>
                    <a:pt x="76" y="79"/>
                    <a:pt x="76" y="79"/>
                    <a:pt x="76" y="79"/>
                  </a:cubicBezTo>
                  <a:cubicBezTo>
                    <a:pt x="74" y="81"/>
                    <a:pt x="73" y="83"/>
                    <a:pt x="73" y="85"/>
                  </a:cubicBezTo>
                  <a:close/>
                  <a:moveTo>
                    <a:pt x="88" y="76"/>
                  </a:moveTo>
                  <a:cubicBezTo>
                    <a:pt x="87" y="76"/>
                    <a:pt x="86" y="76"/>
                    <a:pt x="85" y="76"/>
                  </a:cubicBezTo>
                  <a:cubicBezTo>
                    <a:pt x="85" y="94"/>
                    <a:pt x="85" y="94"/>
                    <a:pt x="85" y="94"/>
                  </a:cubicBezTo>
                  <a:cubicBezTo>
                    <a:pt x="86" y="94"/>
                    <a:pt x="87" y="94"/>
                    <a:pt x="89" y="95"/>
                  </a:cubicBezTo>
                  <a:cubicBezTo>
                    <a:pt x="90" y="95"/>
                    <a:pt x="90" y="95"/>
                    <a:pt x="91" y="95"/>
                  </a:cubicBezTo>
                  <a:cubicBezTo>
                    <a:pt x="91" y="77"/>
                    <a:pt x="91" y="77"/>
                    <a:pt x="91" y="77"/>
                  </a:cubicBezTo>
                  <a:cubicBezTo>
                    <a:pt x="90" y="76"/>
                    <a:pt x="89" y="76"/>
                    <a:pt x="88" y="76"/>
                  </a:cubicBezTo>
                  <a:close/>
                  <a:moveTo>
                    <a:pt x="129" y="55"/>
                  </a:moveTo>
                  <a:cubicBezTo>
                    <a:pt x="122" y="48"/>
                    <a:pt x="105" y="38"/>
                    <a:pt x="104" y="33"/>
                  </a:cubicBezTo>
                  <a:cubicBezTo>
                    <a:pt x="104" y="33"/>
                    <a:pt x="104" y="32"/>
                    <a:pt x="104" y="32"/>
                  </a:cubicBezTo>
                  <a:cubicBezTo>
                    <a:pt x="105" y="32"/>
                    <a:pt x="106" y="31"/>
                    <a:pt x="106" y="30"/>
                  </a:cubicBezTo>
                  <a:cubicBezTo>
                    <a:pt x="106" y="29"/>
                    <a:pt x="105" y="28"/>
                    <a:pt x="103" y="28"/>
                  </a:cubicBezTo>
                  <a:cubicBezTo>
                    <a:pt x="103" y="28"/>
                    <a:pt x="103" y="28"/>
                    <a:pt x="103" y="28"/>
                  </a:cubicBezTo>
                  <a:cubicBezTo>
                    <a:pt x="103" y="23"/>
                    <a:pt x="108" y="21"/>
                    <a:pt x="112" y="6"/>
                  </a:cubicBezTo>
                  <a:cubicBezTo>
                    <a:pt x="95" y="1"/>
                    <a:pt x="95" y="5"/>
                    <a:pt x="82" y="11"/>
                  </a:cubicBezTo>
                  <a:cubicBezTo>
                    <a:pt x="72" y="13"/>
                    <a:pt x="73" y="0"/>
                    <a:pt x="60" y="6"/>
                  </a:cubicBezTo>
                  <a:cubicBezTo>
                    <a:pt x="67" y="19"/>
                    <a:pt x="72" y="23"/>
                    <a:pt x="73" y="28"/>
                  </a:cubicBezTo>
                  <a:cubicBezTo>
                    <a:pt x="71" y="28"/>
                    <a:pt x="70" y="29"/>
                    <a:pt x="70" y="30"/>
                  </a:cubicBezTo>
                  <a:cubicBezTo>
                    <a:pt x="70" y="31"/>
                    <a:pt x="71" y="32"/>
                    <a:pt x="73" y="32"/>
                  </a:cubicBezTo>
                  <a:cubicBezTo>
                    <a:pt x="73" y="32"/>
                    <a:pt x="73" y="32"/>
                    <a:pt x="73" y="33"/>
                  </a:cubicBezTo>
                  <a:cubicBezTo>
                    <a:pt x="71" y="38"/>
                    <a:pt x="54" y="48"/>
                    <a:pt x="47" y="55"/>
                  </a:cubicBezTo>
                  <a:cubicBezTo>
                    <a:pt x="31" y="70"/>
                    <a:pt x="0" y="154"/>
                    <a:pt x="57" y="156"/>
                  </a:cubicBezTo>
                  <a:cubicBezTo>
                    <a:pt x="84" y="157"/>
                    <a:pt x="88" y="157"/>
                    <a:pt x="88" y="157"/>
                  </a:cubicBezTo>
                  <a:cubicBezTo>
                    <a:pt x="88" y="157"/>
                    <a:pt x="91" y="157"/>
                    <a:pt x="118" y="156"/>
                  </a:cubicBezTo>
                  <a:cubicBezTo>
                    <a:pt x="176" y="154"/>
                    <a:pt x="144" y="70"/>
                    <a:pt x="129" y="55"/>
                  </a:cubicBezTo>
                  <a:close/>
                  <a:moveTo>
                    <a:pt x="114" y="114"/>
                  </a:moveTo>
                  <a:cubicBezTo>
                    <a:pt x="113" y="117"/>
                    <a:pt x="112" y="120"/>
                    <a:pt x="110" y="123"/>
                  </a:cubicBezTo>
                  <a:cubicBezTo>
                    <a:pt x="108" y="126"/>
                    <a:pt x="105" y="128"/>
                    <a:pt x="101" y="129"/>
                  </a:cubicBezTo>
                  <a:cubicBezTo>
                    <a:pt x="100" y="130"/>
                    <a:pt x="99" y="130"/>
                    <a:pt x="99" y="130"/>
                  </a:cubicBezTo>
                  <a:cubicBezTo>
                    <a:pt x="98" y="136"/>
                    <a:pt x="98" y="136"/>
                    <a:pt x="98" y="136"/>
                  </a:cubicBezTo>
                  <a:cubicBezTo>
                    <a:pt x="98" y="138"/>
                    <a:pt x="96" y="139"/>
                    <a:pt x="94" y="139"/>
                  </a:cubicBezTo>
                  <a:cubicBezTo>
                    <a:pt x="92" y="139"/>
                    <a:pt x="91" y="138"/>
                    <a:pt x="91" y="136"/>
                  </a:cubicBezTo>
                  <a:cubicBezTo>
                    <a:pt x="91" y="132"/>
                    <a:pt x="91" y="132"/>
                    <a:pt x="91" y="132"/>
                  </a:cubicBezTo>
                  <a:cubicBezTo>
                    <a:pt x="90" y="132"/>
                    <a:pt x="89" y="132"/>
                    <a:pt x="89" y="132"/>
                  </a:cubicBezTo>
                  <a:cubicBezTo>
                    <a:pt x="88" y="132"/>
                    <a:pt x="87" y="132"/>
                    <a:pt x="86" y="132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86" y="138"/>
                    <a:pt x="84" y="139"/>
                    <a:pt x="82" y="139"/>
                  </a:cubicBezTo>
                  <a:cubicBezTo>
                    <a:pt x="80" y="139"/>
                    <a:pt x="78" y="138"/>
                    <a:pt x="78" y="136"/>
                  </a:cubicBezTo>
                  <a:cubicBezTo>
                    <a:pt x="78" y="130"/>
                    <a:pt x="78" y="130"/>
                    <a:pt x="78" y="130"/>
                  </a:cubicBezTo>
                  <a:cubicBezTo>
                    <a:pt x="75" y="129"/>
                    <a:pt x="73" y="128"/>
                    <a:pt x="71" y="127"/>
                  </a:cubicBezTo>
                  <a:cubicBezTo>
                    <a:pt x="67" y="124"/>
                    <a:pt x="64" y="119"/>
                    <a:pt x="63" y="113"/>
                  </a:cubicBezTo>
                  <a:cubicBezTo>
                    <a:pt x="62" y="110"/>
                    <a:pt x="64" y="108"/>
                    <a:pt x="67" y="108"/>
                  </a:cubicBezTo>
                  <a:cubicBezTo>
                    <a:pt x="69" y="109"/>
                    <a:pt x="72" y="111"/>
                    <a:pt x="72" y="114"/>
                  </a:cubicBezTo>
                  <a:cubicBezTo>
                    <a:pt x="73" y="117"/>
                    <a:pt x="75" y="120"/>
                    <a:pt x="77" y="122"/>
                  </a:cubicBezTo>
                  <a:cubicBezTo>
                    <a:pt x="76" y="103"/>
                    <a:pt x="76" y="103"/>
                    <a:pt x="76" y="103"/>
                  </a:cubicBezTo>
                  <a:cubicBezTo>
                    <a:pt x="74" y="103"/>
                    <a:pt x="73" y="102"/>
                    <a:pt x="72" y="102"/>
                  </a:cubicBezTo>
                  <a:cubicBezTo>
                    <a:pt x="69" y="100"/>
                    <a:pt x="67" y="98"/>
                    <a:pt x="65" y="95"/>
                  </a:cubicBezTo>
                  <a:cubicBezTo>
                    <a:pt x="64" y="93"/>
                    <a:pt x="63" y="90"/>
                    <a:pt x="63" y="87"/>
                  </a:cubicBezTo>
                  <a:cubicBezTo>
                    <a:pt x="64" y="84"/>
                    <a:pt x="64" y="81"/>
                    <a:pt x="66" y="79"/>
                  </a:cubicBezTo>
                  <a:cubicBezTo>
                    <a:pt x="67" y="77"/>
                    <a:pt x="69" y="75"/>
                    <a:pt x="71" y="73"/>
                  </a:cubicBezTo>
                  <a:cubicBezTo>
                    <a:pt x="72" y="72"/>
                    <a:pt x="74" y="71"/>
                    <a:pt x="77" y="70"/>
                  </a:cubicBezTo>
                  <a:cubicBezTo>
                    <a:pt x="77" y="63"/>
                    <a:pt x="77" y="63"/>
                    <a:pt x="77" y="63"/>
                  </a:cubicBezTo>
                  <a:cubicBezTo>
                    <a:pt x="78" y="62"/>
                    <a:pt x="79" y="60"/>
                    <a:pt x="82" y="60"/>
                  </a:cubicBezTo>
                  <a:cubicBezTo>
                    <a:pt x="84" y="60"/>
                    <a:pt x="85" y="61"/>
                    <a:pt x="85" y="63"/>
                  </a:cubicBezTo>
                  <a:cubicBezTo>
                    <a:pt x="85" y="68"/>
                    <a:pt x="85" y="68"/>
                    <a:pt x="85" y="68"/>
                  </a:cubicBezTo>
                  <a:cubicBezTo>
                    <a:pt x="86" y="68"/>
                    <a:pt x="86" y="68"/>
                    <a:pt x="87" y="68"/>
                  </a:cubicBezTo>
                  <a:cubicBezTo>
                    <a:pt x="88" y="68"/>
                    <a:pt x="90" y="68"/>
                    <a:pt x="91" y="69"/>
                  </a:cubicBezTo>
                  <a:cubicBezTo>
                    <a:pt x="91" y="63"/>
                    <a:pt x="91" y="63"/>
                    <a:pt x="91" y="63"/>
                  </a:cubicBezTo>
                  <a:cubicBezTo>
                    <a:pt x="91" y="61"/>
                    <a:pt x="92" y="60"/>
                    <a:pt x="95" y="60"/>
                  </a:cubicBezTo>
                  <a:cubicBezTo>
                    <a:pt x="97" y="60"/>
                    <a:pt x="99" y="62"/>
                    <a:pt x="99" y="63"/>
                  </a:cubicBezTo>
                  <a:cubicBezTo>
                    <a:pt x="99" y="70"/>
                    <a:pt x="99" y="70"/>
                    <a:pt x="99" y="70"/>
                  </a:cubicBezTo>
                  <a:cubicBezTo>
                    <a:pt x="100" y="70"/>
                    <a:pt x="100" y="70"/>
                    <a:pt x="100" y="71"/>
                  </a:cubicBezTo>
                  <a:cubicBezTo>
                    <a:pt x="104" y="72"/>
                    <a:pt x="106" y="74"/>
                    <a:pt x="108" y="76"/>
                  </a:cubicBezTo>
                  <a:cubicBezTo>
                    <a:pt x="110" y="79"/>
                    <a:pt x="112" y="83"/>
                    <a:pt x="112" y="87"/>
                  </a:cubicBezTo>
                  <a:cubicBezTo>
                    <a:pt x="113" y="90"/>
                    <a:pt x="111" y="92"/>
                    <a:pt x="108" y="92"/>
                  </a:cubicBezTo>
                  <a:cubicBezTo>
                    <a:pt x="105" y="92"/>
                    <a:pt x="103" y="89"/>
                    <a:pt x="103" y="86"/>
                  </a:cubicBezTo>
                  <a:cubicBezTo>
                    <a:pt x="102" y="84"/>
                    <a:pt x="101" y="83"/>
                    <a:pt x="100" y="81"/>
                  </a:cubicBezTo>
                  <a:cubicBezTo>
                    <a:pt x="100" y="98"/>
                    <a:pt x="100" y="98"/>
                    <a:pt x="100" y="98"/>
                  </a:cubicBezTo>
                  <a:cubicBezTo>
                    <a:pt x="103" y="99"/>
                    <a:pt x="105" y="100"/>
                    <a:pt x="106" y="100"/>
                  </a:cubicBezTo>
                  <a:cubicBezTo>
                    <a:pt x="109" y="101"/>
                    <a:pt x="111" y="103"/>
                    <a:pt x="112" y="106"/>
                  </a:cubicBezTo>
                  <a:cubicBezTo>
                    <a:pt x="113" y="108"/>
                    <a:pt x="114" y="111"/>
                    <a:pt x="114" y="114"/>
                  </a:cubicBezTo>
                  <a:close/>
                  <a:moveTo>
                    <a:pt x="101" y="111"/>
                  </a:moveTo>
                  <a:cubicBezTo>
                    <a:pt x="101" y="111"/>
                    <a:pt x="100" y="111"/>
                    <a:pt x="100" y="111"/>
                  </a:cubicBezTo>
                  <a:cubicBezTo>
                    <a:pt x="99" y="123"/>
                    <a:pt x="99" y="123"/>
                    <a:pt x="99" y="123"/>
                  </a:cubicBezTo>
                  <a:cubicBezTo>
                    <a:pt x="99" y="123"/>
                    <a:pt x="99" y="123"/>
                    <a:pt x="100" y="122"/>
                  </a:cubicBezTo>
                  <a:cubicBezTo>
                    <a:pt x="102" y="121"/>
                    <a:pt x="103" y="118"/>
                    <a:pt x="104" y="116"/>
                  </a:cubicBezTo>
                  <a:cubicBezTo>
                    <a:pt x="104" y="114"/>
                    <a:pt x="103" y="112"/>
                    <a:pt x="101" y="11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35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350"/>
                                        <p:tgtEl>
                                          <p:spTgt spid="5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350"/>
                                        <p:tgtEl>
                                          <p:spTgt spid="5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350"/>
                                        <p:tgtEl>
                                          <p:spTgt spid="5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350"/>
                                        <p:tgtEl>
                                          <p:spTgt spid="5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350"/>
                                        <p:tgtEl>
                                          <p:spTgt spid="5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350"/>
                                        <p:tgtEl>
                                          <p:spTgt spid="5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350"/>
                                        <p:tgtEl>
                                          <p:spTgt spid="5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350"/>
                                        <p:tgtEl>
                                          <p:spTgt spid="5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350"/>
                                        <p:tgtEl>
                                          <p:spTgt spid="5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350"/>
                                        <p:tgtEl>
                                          <p:spTgt spid="5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350"/>
                                        <p:tgtEl>
                                          <p:spTgt spid="5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58" name="Shape 5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9" name="Google Shape;559;p2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 flipH="1">
            <a:off x="8013701" y="3641731"/>
            <a:ext cx="1157847" cy="1744133"/>
          </a:xfrm>
          <a:prstGeom prst="rect">
            <a:avLst/>
          </a:prstGeom>
          <a:noFill/>
          <a:ln>
            <a:noFill/>
          </a:ln>
        </p:spPr>
      </p:pic>
      <p:pic>
        <p:nvPicPr>
          <p:cNvPr id="560" name="Google Shape;560;p29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3858800" y="513412"/>
            <a:ext cx="4740651" cy="4240884"/>
          </a:xfrm>
          <a:prstGeom prst="rect">
            <a:avLst/>
          </a:prstGeom>
          <a:noFill/>
          <a:ln>
            <a:noFill/>
          </a:ln>
        </p:spPr>
      </p:pic>
      <p:pic>
        <p:nvPicPr>
          <p:cNvPr id="561" name="Google Shape;561;p29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4498731" y="1184220"/>
            <a:ext cx="3460789" cy="2544559"/>
          </a:xfrm>
          <a:prstGeom prst="rect">
            <a:avLst/>
          </a:prstGeom>
          <a:noFill/>
          <a:ln>
            <a:noFill/>
          </a:ln>
        </p:spPr>
      </p:pic>
      <p:sp>
        <p:nvSpPr>
          <p:cNvPr id="562" name="Google Shape;562;p29"/>
          <p:cNvSpPr txBox="1"/>
          <p:nvPr/>
        </p:nvSpPr>
        <p:spPr>
          <a:xfrm>
            <a:off x="5129781" y="1610047"/>
            <a:ext cx="2017109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60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NOTE HERE</a:t>
            </a:r>
            <a:endParaRPr b="1" sz="1600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63" name="Google Shape;563;p29"/>
          <p:cNvSpPr/>
          <p:nvPr/>
        </p:nvSpPr>
        <p:spPr>
          <a:xfrm>
            <a:off x="4990756" y="1979379"/>
            <a:ext cx="2423857" cy="138499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complex idea can be conveyed with just a single still image, namely making it possible to absorb large amounts of data quickly.</a:t>
            </a:r>
            <a:endParaRPr sz="1400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564" name="Google Shape;564;p29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5770006" y="846400"/>
            <a:ext cx="865356" cy="704993"/>
          </a:xfrm>
          <a:prstGeom prst="rect">
            <a:avLst/>
          </a:prstGeom>
          <a:noFill/>
          <a:ln>
            <a:noFill/>
          </a:ln>
          <a:effectLst>
            <a:outerShdw blurRad="50800" rotWithShape="0" algn="t" dir="5400000" dist="38100">
              <a:srgbClr val="000000">
                <a:alpha val="40000"/>
              </a:srgbClr>
            </a:outerShdw>
          </a:effectLst>
        </p:spPr>
      </p:pic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5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69" name="Shape 5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70" name="Google Shape;570;p30"/>
          <p:cNvGrpSpPr/>
          <p:nvPr/>
        </p:nvGrpSpPr>
        <p:grpSpPr>
          <a:xfrm>
            <a:off x="7966075" y="1150148"/>
            <a:ext cx="1492250" cy="1861342"/>
            <a:chOff x="8207375" y="1759748"/>
            <a:chExt cx="1492250" cy="1861342"/>
          </a:xfrm>
        </p:grpSpPr>
        <p:grpSp>
          <p:nvGrpSpPr>
            <p:cNvPr id="571" name="Google Shape;571;p30"/>
            <p:cNvGrpSpPr/>
            <p:nvPr/>
          </p:nvGrpSpPr>
          <p:grpSpPr>
            <a:xfrm>
              <a:off x="8207375" y="1824835"/>
              <a:ext cx="1492250" cy="1796255"/>
              <a:chOff x="8207375" y="1824835"/>
              <a:chExt cx="1492250" cy="1796255"/>
            </a:xfrm>
          </p:grpSpPr>
          <p:grpSp>
            <p:nvGrpSpPr>
              <p:cNvPr id="572" name="Google Shape;572;p30"/>
              <p:cNvGrpSpPr/>
              <p:nvPr/>
            </p:nvGrpSpPr>
            <p:grpSpPr>
              <a:xfrm>
                <a:off x="8207375" y="2128840"/>
                <a:ext cx="1492250" cy="1492250"/>
                <a:chOff x="8207375" y="2128840"/>
                <a:chExt cx="1492250" cy="1492250"/>
              </a:xfrm>
            </p:grpSpPr>
            <p:sp>
              <p:nvSpPr>
                <p:cNvPr id="573" name="Google Shape;573;p30"/>
                <p:cNvSpPr/>
                <p:nvPr/>
              </p:nvSpPr>
              <p:spPr>
                <a:xfrm>
                  <a:off x="8207375" y="2128840"/>
                  <a:ext cx="1492250" cy="1492250"/>
                </a:xfrm>
                <a:prstGeom prst="ellipse">
                  <a:avLst/>
                </a:prstGeom>
                <a:solidFill>
                  <a:srgbClr val="C96835"/>
                </a:solidFill>
                <a:ln>
                  <a:noFill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ctr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300">
                    <a:solidFill>
                      <a:srgbClr val="FFFFFF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  <p:sp>
              <p:nvSpPr>
                <p:cNvPr id="574" name="Google Shape;574;p30"/>
                <p:cNvSpPr/>
                <p:nvPr/>
              </p:nvSpPr>
              <p:spPr>
                <a:xfrm>
                  <a:off x="8261350" y="2163765"/>
                  <a:ext cx="1346200" cy="1346200"/>
                </a:xfrm>
                <a:prstGeom prst="ellipse">
                  <a:avLst/>
                </a:prstGeom>
                <a:solidFill>
                  <a:srgbClr val="FFFFFF"/>
                </a:solidFill>
                <a:ln>
                  <a:noFill/>
                </a:ln>
              </p:spPr>
              <p:txBody>
                <a:bodyPr anchorCtr="0" anchor="ctr" bIns="0" lIns="0" spcFirstLastPara="1" rIns="0" wrap="square" tIns="108000">
                  <a:noAutofit/>
                </a:bodyPr>
                <a:lstStyle/>
                <a:p>
                  <a:pPr indent="0" lvl="0" marL="0" marR="0" rtl="0" algn="ctr">
                    <a:lnSpc>
                      <a:spcPct val="13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300">
                    <a:solidFill>
                      <a:srgbClr val="2C2C2C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</p:grpSp>
          <p:sp>
            <p:nvSpPr>
              <p:cNvPr id="575" name="Google Shape;575;p30"/>
              <p:cNvSpPr/>
              <p:nvPr/>
            </p:nvSpPr>
            <p:spPr>
              <a:xfrm>
                <a:off x="8645752" y="1824835"/>
                <a:ext cx="576262" cy="576263"/>
              </a:xfrm>
              <a:prstGeom prst="ellipse">
                <a:avLst/>
              </a:prstGeom>
              <a:solidFill>
                <a:srgbClr val="C96835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</p:grpSp>
        <p:sp>
          <p:nvSpPr>
            <p:cNvPr id="576" name="Google Shape;576;p30"/>
            <p:cNvSpPr txBox="1"/>
            <p:nvPr/>
          </p:nvSpPr>
          <p:spPr>
            <a:xfrm>
              <a:off x="8704489" y="1759748"/>
              <a:ext cx="309563" cy="67710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38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4</a:t>
              </a:r>
              <a:endParaRPr sz="3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577" name="Google Shape;577;p30"/>
          <p:cNvGrpSpPr/>
          <p:nvPr/>
        </p:nvGrpSpPr>
        <p:grpSpPr>
          <a:xfrm>
            <a:off x="2571750" y="1449390"/>
            <a:ext cx="1860550" cy="2206625"/>
            <a:chOff x="2813050" y="2058990"/>
            <a:chExt cx="1860550" cy="2206625"/>
          </a:xfrm>
        </p:grpSpPr>
        <p:grpSp>
          <p:nvGrpSpPr>
            <p:cNvPr id="578" name="Google Shape;578;p30"/>
            <p:cNvGrpSpPr/>
            <p:nvPr/>
          </p:nvGrpSpPr>
          <p:grpSpPr>
            <a:xfrm>
              <a:off x="2813050" y="2466977"/>
              <a:ext cx="1860550" cy="1798638"/>
              <a:chOff x="2813050" y="2466977"/>
              <a:chExt cx="1860550" cy="1798638"/>
            </a:xfrm>
          </p:grpSpPr>
          <p:pic>
            <p:nvPicPr>
              <p:cNvPr id="579" name="Google Shape;579;p30"/>
              <p:cNvPicPr preferRelativeResize="0"/>
              <p:nvPr/>
            </p:nvPicPr>
            <p:blipFill rotWithShape="1">
              <a:blip r:embed="rId3">
                <a:alphaModFix/>
              </a:blip>
              <a:srcRect b="0" l="0" r="0" t="0"/>
              <a:stretch/>
            </p:blipFill>
            <p:spPr>
              <a:xfrm>
                <a:off x="2813050" y="2466977"/>
                <a:ext cx="1860550" cy="1798638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580" name="Google Shape;580;p30"/>
              <p:cNvSpPr/>
              <p:nvPr/>
            </p:nvSpPr>
            <p:spPr>
              <a:xfrm>
                <a:off x="2889250" y="2514602"/>
                <a:ext cx="1384300" cy="1384300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0" lIns="0" spcFirstLastPara="1" rIns="0" wrap="square" tIns="0">
                <a:noAutofit/>
              </a:bodyPr>
              <a:lstStyle/>
              <a:p>
                <a:pPr indent="0" lvl="0" marL="0" marR="0" rtl="0" algn="ctr">
                  <a:lnSpc>
                    <a:spcPct val="13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400">
                  <a:solidFill>
                    <a:srgbClr val="2C2C2C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</p:grpSp>
        <p:pic>
          <p:nvPicPr>
            <p:cNvPr id="581" name="Google Shape;581;p30"/>
            <p:cNvPicPr preferRelativeResize="0"/>
            <p:nvPr/>
          </p:nvPicPr>
          <p:blipFill rotWithShape="1">
            <a:blip r:embed="rId4">
              <a:alphaModFix/>
            </a:blip>
            <a:srcRect b="0" l="0" r="0" t="0"/>
            <a:stretch/>
          </p:blipFill>
          <p:spPr>
            <a:xfrm>
              <a:off x="3387725" y="2058990"/>
              <a:ext cx="787400" cy="963612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582" name="Google Shape;582;p30"/>
          <p:cNvGrpSpPr/>
          <p:nvPr/>
        </p:nvGrpSpPr>
        <p:grpSpPr>
          <a:xfrm>
            <a:off x="5875110" y="1600431"/>
            <a:ext cx="2492829" cy="2509379"/>
            <a:chOff x="6116410" y="2210031"/>
            <a:chExt cx="2492829" cy="2509379"/>
          </a:xfrm>
        </p:grpSpPr>
        <p:grpSp>
          <p:nvGrpSpPr>
            <p:cNvPr id="583" name="Google Shape;583;p30"/>
            <p:cNvGrpSpPr/>
            <p:nvPr/>
          </p:nvGrpSpPr>
          <p:grpSpPr>
            <a:xfrm>
              <a:off x="6116410" y="2210031"/>
              <a:ext cx="2492829" cy="2509379"/>
              <a:chOff x="6116410" y="2210031"/>
              <a:chExt cx="2492829" cy="2509379"/>
            </a:xfrm>
          </p:grpSpPr>
          <p:grpSp>
            <p:nvGrpSpPr>
              <p:cNvPr id="584" name="Google Shape;584;p30"/>
              <p:cNvGrpSpPr/>
              <p:nvPr/>
            </p:nvGrpSpPr>
            <p:grpSpPr>
              <a:xfrm>
                <a:off x="6116410" y="2210031"/>
                <a:ext cx="2492829" cy="2509379"/>
                <a:chOff x="6116410" y="2210031"/>
                <a:chExt cx="2492829" cy="2509379"/>
              </a:xfrm>
            </p:grpSpPr>
            <p:sp>
              <p:nvSpPr>
                <p:cNvPr id="585" name="Google Shape;585;p30"/>
                <p:cNvSpPr/>
                <p:nvPr/>
              </p:nvSpPr>
              <p:spPr>
                <a:xfrm rot="-3321456">
                  <a:off x="6447631" y="2582071"/>
                  <a:ext cx="1830388" cy="1765300"/>
                </a:xfrm>
                <a:custGeom>
                  <a:rect b="b" l="l" r="r" t="t"/>
                  <a:pathLst>
                    <a:path extrusionOk="0" h="2387362" w="2474483">
                      <a:moveTo>
                        <a:pt x="1023374" y="0"/>
                      </a:moveTo>
                      <a:cubicBezTo>
                        <a:pt x="1588568" y="0"/>
                        <a:pt x="2046748" y="458180"/>
                        <a:pt x="2046748" y="1023374"/>
                      </a:cubicBezTo>
                      <a:cubicBezTo>
                        <a:pt x="2046748" y="1223242"/>
                        <a:pt x="1989452" y="1409727"/>
                        <a:pt x="1889481" y="1566731"/>
                      </a:cubicBezTo>
                      <a:lnTo>
                        <a:pt x="2190488" y="1759978"/>
                      </a:lnTo>
                      <a:lnTo>
                        <a:pt x="2324749" y="1550850"/>
                      </a:lnTo>
                      <a:lnTo>
                        <a:pt x="2474483" y="2237628"/>
                      </a:lnTo>
                      <a:lnTo>
                        <a:pt x="1787705" y="2387362"/>
                      </a:lnTo>
                      <a:lnTo>
                        <a:pt x="1921966" y="2178234"/>
                      </a:lnTo>
                      <a:lnTo>
                        <a:pt x="1518160" y="1918989"/>
                      </a:lnTo>
                      <a:cubicBezTo>
                        <a:pt x="1371651" y="2000515"/>
                        <a:pt x="1202912" y="2046748"/>
                        <a:pt x="1023374" y="2046748"/>
                      </a:cubicBezTo>
                      <a:cubicBezTo>
                        <a:pt x="458180" y="2046748"/>
                        <a:pt x="0" y="1588568"/>
                        <a:pt x="0" y="1023374"/>
                      </a:cubicBezTo>
                      <a:cubicBezTo>
                        <a:pt x="0" y="458180"/>
                        <a:pt x="458180" y="0"/>
                        <a:pt x="1023374" y="0"/>
                      </a:cubicBezTo>
                      <a:close/>
                    </a:path>
                  </a:pathLst>
                </a:custGeom>
                <a:solidFill>
                  <a:srgbClr val="DEAE60"/>
                </a:solidFill>
                <a:ln>
                  <a:noFill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  <p:sp>
              <p:nvSpPr>
                <p:cNvPr id="586" name="Google Shape;586;p30"/>
                <p:cNvSpPr/>
                <p:nvPr/>
              </p:nvSpPr>
              <p:spPr>
                <a:xfrm>
                  <a:off x="6470650" y="2816227"/>
                  <a:ext cx="1384300" cy="1384300"/>
                </a:xfrm>
                <a:prstGeom prst="ellipse">
                  <a:avLst/>
                </a:prstGeom>
                <a:solidFill>
                  <a:srgbClr val="FFFFFF"/>
                </a:solidFill>
                <a:ln>
                  <a:noFill/>
                </a:ln>
              </p:spPr>
              <p:txBody>
                <a:bodyPr anchorCtr="0" anchor="ctr" bIns="0" lIns="0" spcFirstLastPara="1" rIns="0" wrap="square" tIns="108000">
                  <a:noAutofit/>
                </a:bodyPr>
                <a:lstStyle/>
                <a:p>
                  <a:pPr indent="0" lvl="0" marL="0" marR="0" rtl="0" algn="ctr">
                    <a:lnSpc>
                      <a:spcPct val="13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400">
                    <a:solidFill>
                      <a:srgbClr val="2C2C2C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</p:grpSp>
          <p:sp>
            <p:nvSpPr>
              <p:cNvPr id="587" name="Google Shape;587;p30"/>
              <p:cNvSpPr/>
              <p:nvPr/>
            </p:nvSpPr>
            <p:spPr>
              <a:xfrm>
                <a:off x="6980238" y="2400302"/>
                <a:ext cx="576262" cy="576263"/>
              </a:xfrm>
              <a:prstGeom prst="ellipse">
                <a:avLst/>
              </a:prstGeom>
              <a:solidFill>
                <a:srgbClr val="DEAE6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</p:grpSp>
        <p:sp>
          <p:nvSpPr>
            <p:cNvPr id="588" name="Google Shape;588;p30"/>
            <p:cNvSpPr txBox="1"/>
            <p:nvPr/>
          </p:nvSpPr>
          <p:spPr>
            <a:xfrm>
              <a:off x="7038975" y="2335215"/>
              <a:ext cx="309563" cy="67710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38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3</a:t>
              </a:r>
              <a:endParaRPr/>
            </a:p>
          </p:txBody>
        </p:sp>
      </p:grpSp>
      <p:grpSp>
        <p:nvGrpSpPr>
          <p:cNvPr id="589" name="Google Shape;589;p30"/>
          <p:cNvGrpSpPr/>
          <p:nvPr/>
        </p:nvGrpSpPr>
        <p:grpSpPr>
          <a:xfrm>
            <a:off x="4027902" y="2335951"/>
            <a:ext cx="2486785" cy="2503602"/>
            <a:chOff x="4269202" y="2945551"/>
            <a:chExt cx="2486785" cy="2503602"/>
          </a:xfrm>
        </p:grpSpPr>
        <p:grpSp>
          <p:nvGrpSpPr>
            <p:cNvPr id="590" name="Google Shape;590;p30"/>
            <p:cNvGrpSpPr/>
            <p:nvPr/>
          </p:nvGrpSpPr>
          <p:grpSpPr>
            <a:xfrm>
              <a:off x="4269202" y="2945551"/>
              <a:ext cx="2486785" cy="2503602"/>
              <a:chOff x="4269202" y="2945551"/>
              <a:chExt cx="2486785" cy="2503602"/>
            </a:xfrm>
          </p:grpSpPr>
          <p:grpSp>
            <p:nvGrpSpPr>
              <p:cNvPr id="591" name="Google Shape;591;p30"/>
              <p:cNvGrpSpPr/>
              <p:nvPr/>
            </p:nvGrpSpPr>
            <p:grpSpPr>
              <a:xfrm>
                <a:off x="4269202" y="2945551"/>
                <a:ext cx="2486785" cy="2503602"/>
                <a:chOff x="4269202" y="2945551"/>
                <a:chExt cx="2486785" cy="2503602"/>
              </a:xfrm>
            </p:grpSpPr>
            <p:sp>
              <p:nvSpPr>
                <p:cNvPr id="592" name="Google Shape;592;p30"/>
                <p:cNvSpPr/>
                <p:nvPr/>
              </p:nvSpPr>
              <p:spPr>
                <a:xfrm rot="-3364437">
                  <a:off x="4598194" y="3313908"/>
                  <a:ext cx="1828800" cy="1766888"/>
                </a:xfrm>
                <a:custGeom>
                  <a:rect b="b" l="l" r="r" t="t"/>
                  <a:pathLst>
                    <a:path extrusionOk="0" h="2387362" w="2474483">
                      <a:moveTo>
                        <a:pt x="1023374" y="0"/>
                      </a:moveTo>
                      <a:cubicBezTo>
                        <a:pt x="1588568" y="0"/>
                        <a:pt x="2046748" y="458180"/>
                        <a:pt x="2046748" y="1023374"/>
                      </a:cubicBezTo>
                      <a:cubicBezTo>
                        <a:pt x="2046748" y="1223242"/>
                        <a:pt x="1989452" y="1409727"/>
                        <a:pt x="1889481" y="1566731"/>
                      </a:cubicBezTo>
                      <a:lnTo>
                        <a:pt x="2190488" y="1759978"/>
                      </a:lnTo>
                      <a:lnTo>
                        <a:pt x="2324749" y="1550850"/>
                      </a:lnTo>
                      <a:lnTo>
                        <a:pt x="2474483" y="2237628"/>
                      </a:lnTo>
                      <a:lnTo>
                        <a:pt x="1787705" y="2387362"/>
                      </a:lnTo>
                      <a:lnTo>
                        <a:pt x="1921966" y="2178234"/>
                      </a:lnTo>
                      <a:lnTo>
                        <a:pt x="1518160" y="1918989"/>
                      </a:lnTo>
                      <a:cubicBezTo>
                        <a:pt x="1371651" y="2000515"/>
                        <a:pt x="1202912" y="2046748"/>
                        <a:pt x="1023374" y="2046748"/>
                      </a:cubicBezTo>
                      <a:cubicBezTo>
                        <a:pt x="458180" y="2046748"/>
                        <a:pt x="0" y="1588568"/>
                        <a:pt x="0" y="1023374"/>
                      </a:cubicBezTo>
                      <a:cubicBezTo>
                        <a:pt x="0" y="458180"/>
                        <a:pt x="458180" y="0"/>
                        <a:pt x="1023374" y="0"/>
                      </a:cubicBezTo>
                      <a:close/>
                    </a:path>
                  </a:pathLst>
                </a:custGeom>
                <a:solidFill>
                  <a:srgbClr val="934403"/>
                </a:solidFill>
                <a:ln>
                  <a:noFill/>
                </a:ln>
              </p:spPr>
              <p:txBody>
                <a:bodyPr anchorCtr="0" anchor="ctr" bIns="45700" lIns="91425" spcFirstLastPara="1" rIns="91425" wrap="square" tIns="45700">
                  <a:noAutofit/>
                </a:bodyPr>
                <a:lstStyle/>
                <a:p>
                  <a:pPr indent="0" lvl="0" marL="0" marR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800">
                    <a:solidFill>
                      <a:schemeClr val="dk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  <p:sp>
              <p:nvSpPr>
                <p:cNvPr id="593" name="Google Shape;593;p30"/>
                <p:cNvSpPr/>
                <p:nvPr/>
              </p:nvSpPr>
              <p:spPr>
                <a:xfrm>
                  <a:off x="4632325" y="3567115"/>
                  <a:ext cx="1384300" cy="1384300"/>
                </a:xfrm>
                <a:prstGeom prst="ellipse">
                  <a:avLst/>
                </a:prstGeom>
                <a:solidFill>
                  <a:srgbClr val="FFFFFF"/>
                </a:solidFill>
                <a:ln>
                  <a:noFill/>
                </a:ln>
              </p:spPr>
              <p:txBody>
                <a:bodyPr anchorCtr="0" anchor="ctr" bIns="0" lIns="0" spcFirstLastPara="1" rIns="0" wrap="square" tIns="108000">
                  <a:noAutofit/>
                </a:bodyPr>
                <a:lstStyle/>
                <a:p>
                  <a:pPr indent="0" lvl="0" marL="0" marR="0" rtl="0" algn="ctr">
                    <a:lnSpc>
                      <a:spcPct val="13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 sz="1400">
                    <a:solidFill>
                      <a:srgbClr val="2C2C2C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</p:grpSp>
          <p:sp>
            <p:nvSpPr>
              <p:cNvPr id="594" name="Google Shape;594;p30"/>
              <p:cNvSpPr/>
              <p:nvPr/>
            </p:nvSpPr>
            <p:spPr>
              <a:xfrm>
                <a:off x="5057775" y="3133727"/>
                <a:ext cx="576263" cy="576263"/>
              </a:xfrm>
              <a:prstGeom prst="ellipse">
                <a:avLst/>
              </a:prstGeom>
              <a:solidFill>
                <a:srgbClr val="934403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800">
                  <a:solidFill>
                    <a:schemeClr val="dk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</p:grpSp>
        <p:sp>
          <p:nvSpPr>
            <p:cNvPr id="595" name="Google Shape;595;p30"/>
            <p:cNvSpPr txBox="1"/>
            <p:nvPr/>
          </p:nvSpPr>
          <p:spPr>
            <a:xfrm>
              <a:off x="5114925" y="3068640"/>
              <a:ext cx="311150" cy="67710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38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2</a:t>
              </a:r>
              <a:endParaRPr/>
            </a:p>
          </p:txBody>
        </p:sp>
      </p:grpSp>
      <p:sp>
        <p:nvSpPr>
          <p:cNvPr id="596" name="Google Shape;596;p30"/>
          <p:cNvSpPr/>
          <p:nvPr/>
        </p:nvSpPr>
        <p:spPr>
          <a:xfrm>
            <a:off x="2632188" y="2437427"/>
            <a:ext cx="1449388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60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STEP HERE</a:t>
            </a:r>
            <a:endParaRPr b="1" sz="1600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97" name="Google Shape;597;p30"/>
          <p:cNvSpPr/>
          <p:nvPr/>
        </p:nvSpPr>
        <p:spPr>
          <a:xfrm>
            <a:off x="4395033" y="3501249"/>
            <a:ext cx="1449388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60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STEP HERE</a:t>
            </a:r>
            <a:endParaRPr b="1" sz="1600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98" name="Google Shape;598;p30"/>
          <p:cNvSpPr/>
          <p:nvPr/>
        </p:nvSpPr>
        <p:spPr>
          <a:xfrm>
            <a:off x="6214948" y="2716438"/>
            <a:ext cx="1449388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60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STEP HERE</a:t>
            </a:r>
            <a:endParaRPr b="1" sz="1600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99" name="Google Shape;599;p30"/>
          <p:cNvSpPr/>
          <p:nvPr/>
        </p:nvSpPr>
        <p:spPr>
          <a:xfrm>
            <a:off x="8006402" y="2103604"/>
            <a:ext cx="1449388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60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STEP HERE</a:t>
            </a:r>
            <a:endParaRPr b="1" sz="1600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5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04" name="Shape 6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05" name="Google Shape;605;p31"/>
          <p:cNvGrpSpPr/>
          <p:nvPr/>
        </p:nvGrpSpPr>
        <p:grpSpPr>
          <a:xfrm>
            <a:off x="4439956" y="1462528"/>
            <a:ext cx="3309398" cy="3093680"/>
            <a:chOff x="4349469" y="1881628"/>
            <a:chExt cx="3309398" cy="3093680"/>
          </a:xfrm>
        </p:grpSpPr>
        <p:sp>
          <p:nvSpPr>
            <p:cNvPr id="606" name="Google Shape;606;p31"/>
            <p:cNvSpPr/>
            <p:nvPr/>
          </p:nvSpPr>
          <p:spPr>
            <a:xfrm>
              <a:off x="5583238" y="2082800"/>
              <a:ext cx="1439862" cy="1476375"/>
            </a:xfrm>
            <a:custGeom>
              <a:rect b="b" l="l" r="r" t="t"/>
              <a:pathLst>
                <a:path extrusionOk="0" h="1819275" w="1775399">
                  <a:moveTo>
                    <a:pt x="0" y="0"/>
                  </a:moveTo>
                  <a:lnTo>
                    <a:pt x="1239837" y="0"/>
                  </a:lnTo>
                  <a:cubicBezTo>
                    <a:pt x="1820863" y="101600"/>
                    <a:pt x="1997075" y="942975"/>
                    <a:pt x="1425575" y="1819275"/>
                  </a:cubicBezTo>
                  <a:cubicBezTo>
                    <a:pt x="1410692" y="1702594"/>
                    <a:pt x="1345133" y="1441252"/>
                    <a:pt x="1217011" y="1151279"/>
                  </a:cubicBezTo>
                  <a:lnTo>
                    <a:pt x="1120532" y="960656"/>
                  </a:lnTo>
                  <a:lnTo>
                    <a:pt x="1125218" y="962449"/>
                  </a:lnTo>
                  <a:lnTo>
                    <a:pt x="1087312" y="895020"/>
                  </a:lnTo>
                  <a:lnTo>
                    <a:pt x="1067594" y="856060"/>
                  </a:lnTo>
                  <a:lnTo>
                    <a:pt x="1044723" y="819259"/>
                  </a:lnTo>
                  <a:lnTo>
                    <a:pt x="1032247" y="797066"/>
                  </a:lnTo>
                  <a:lnTo>
                    <a:pt x="1011074" y="765115"/>
                  </a:lnTo>
                  <a:lnTo>
                    <a:pt x="976419" y="709350"/>
                  </a:lnTo>
                  <a:lnTo>
                    <a:pt x="949071" y="671548"/>
                  </a:lnTo>
                  <a:lnTo>
                    <a:pt x="932625" y="646730"/>
                  </a:lnTo>
                  <a:lnTo>
                    <a:pt x="911183" y="619176"/>
                  </a:lnTo>
                  <a:lnTo>
                    <a:pt x="873826" y="567538"/>
                  </a:lnTo>
                  <a:lnTo>
                    <a:pt x="842456" y="530859"/>
                  </a:lnTo>
                  <a:lnTo>
                    <a:pt x="827460" y="511589"/>
                  </a:lnTo>
                  <a:lnTo>
                    <a:pt x="804660" y="486667"/>
                  </a:lnTo>
                  <a:lnTo>
                    <a:pt x="759485" y="433846"/>
                  </a:lnTo>
                  <a:lnTo>
                    <a:pt x="732019" y="407265"/>
                  </a:lnTo>
                  <a:lnTo>
                    <a:pt x="717863" y="391791"/>
                  </a:lnTo>
                  <a:lnTo>
                    <a:pt x="677622" y="354620"/>
                  </a:lnTo>
                  <a:lnTo>
                    <a:pt x="633065" y="311498"/>
                  </a:lnTo>
                  <a:lnTo>
                    <a:pt x="619739" y="301151"/>
                  </a:lnTo>
                  <a:lnTo>
                    <a:pt x="604942" y="287483"/>
                  </a:lnTo>
                  <a:cubicBezTo>
                    <a:pt x="414589" y="126628"/>
                    <a:pt x="215013" y="30932"/>
                    <a:pt x="29334" y="3471"/>
                  </a:cubicBezTo>
                  <a:lnTo>
                    <a:pt x="7152" y="17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9683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07" name="Google Shape;607;p31"/>
            <p:cNvSpPr/>
            <p:nvPr/>
          </p:nvSpPr>
          <p:spPr>
            <a:xfrm rot="-3581078">
              <a:off x="4921250" y="2135188"/>
              <a:ext cx="1433513" cy="1474787"/>
            </a:xfrm>
            <a:custGeom>
              <a:rect b="b" l="l" r="r" t="t"/>
              <a:pathLst>
                <a:path extrusionOk="0" h="1819275" w="1768701">
                  <a:moveTo>
                    <a:pt x="0" y="0"/>
                  </a:moveTo>
                  <a:lnTo>
                    <a:pt x="1239837" y="0"/>
                  </a:lnTo>
                  <a:cubicBezTo>
                    <a:pt x="1820863" y="101600"/>
                    <a:pt x="1981200" y="942975"/>
                    <a:pt x="1425575" y="1819275"/>
                  </a:cubicBezTo>
                  <a:cubicBezTo>
                    <a:pt x="1410692" y="1702594"/>
                    <a:pt x="1345133" y="1441252"/>
                    <a:pt x="1217011" y="1151279"/>
                  </a:cubicBezTo>
                  <a:lnTo>
                    <a:pt x="1120532" y="960656"/>
                  </a:lnTo>
                  <a:lnTo>
                    <a:pt x="1125218" y="962449"/>
                  </a:lnTo>
                  <a:lnTo>
                    <a:pt x="1087312" y="895020"/>
                  </a:lnTo>
                  <a:lnTo>
                    <a:pt x="1067594" y="856060"/>
                  </a:lnTo>
                  <a:lnTo>
                    <a:pt x="1044723" y="819259"/>
                  </a:lnTo>
                  <a:lnTo>
                    <a:pt x="1032247" y="797066"/>
                  </a:lnTo>
                  <a:lnTo>
                    <a:pt x="1011074" y="765115"/>
                  </a:lnTo>
                  <a:lnTo>
                    <a:pt x="976419" y="709350"/>
                  </a:lnTo>
                  <a:lnTo>
                    <a:pt x="949071" y="671548"/>
                  </a:lnTo>
                  <a:lnTo>
                    <a:pt x="932625" y="646730"/>
                  </a:lnTo>
                  <a:lnTo>
                    <a:pt x="911183" y="619176"/>
                  </a:lnTo>
                  <a:lnTo>
                    <a:pt x="873826" y="567538"/>
                  </a:lnTo>
                  <a:lnTo>
                    <a:pt x="842456" y="530859"/>
                  </a:lnTo>
                  <a:lnTo>
                    <a:pt x="827460" y="511589"/>
                  </a:lnTo>
                  <a:lnTo>
                    <a:pt x="804660" y="486667"/>
                  </a:lnTo>
                  <a:lnTo>
                    <a:pt x="759485" y="433846"/>
                  </a:lnTo>
                  <a:lnTo>
                    <a:pt x="732019" y="407265"/>
                  </a:lnTo>
                  <a:lnTo>
                    <a:pt x="717863" y="391791"/>
                  </a:lnTo>
                  <a:lnTo>
                    <a:pt x="677622" y="354620"/>
                  </a:lnTo>
                  <a:lnTo>
                    <a:pt x="633065" y="311498"/>
                  </a:lnTo>
                  <a:lnTo>
                    <a:pt x="619739" y="301151"/>
                  </a:lnTo>
                  <a:lnTo>
                    <a:pt x="604942" y="287483"/>
                  </a:lnTo>
                  <a:cubicBezTo>
                    <a:pt x="414589" y="126628"/>
                    <a:pt x="215013" y="30932"/>
                    <a:pt x="29334" y="3471"/>
                  </a:cubicBezTo>
                  <a:lnTo>
                    <a:pt x="7152" y="17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8D8D8">
                <a:alpha val="86667"/>
              </a:srgb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08" name="Google Shape;608;p31"/>
            <p:cNvSpPr/>
            <p:nvPr/>
          </p:nvSpPr>
          <p:spPr>
            <a:xfrm rot="-7172775">
              <a:off x="4628356" y="2728119"/>
              <a:ext cx="1433513" cy="1476375"/>
            </a:xfrm>
            <a:custGeom>
              <a:rect b="b" l="l" r="r" t="t"/>
              <a:pathLst>
                <a:path extrusionOk="0" h="1819275" w="1768701">
                  <a:moveTo>
                    <a:pt x="0" y="0"/>
                  </a:moveTo>
                  <a:lnTo>
                    <a:pt x="1239837" y="0"/>
                  </a:lnTo>
                  <a:cubicBezTo>
                    <a:pt x="1820863" y="101600"/>
                    <a:pt x="1981200" y="942975"/>
                    <a:pt x="1425575" y="1819275"/>
                  </a:cubicBezTo>
                  <a:cubicBezTo>
                    <a:pt x="1410692" y="1702594"/>
                    <a:pt x="1345133" y="1441252"/>
                    <a:pt x="1217011" y="1151279"/>
                  </a:cubicBezTo>
                  <a:lnTo>
                    <a:pt x="1120532" y="960656"/>
                  </a:lnTo>
                  <a:lnTo>
                    <a:pt x="1125218" y="962449"/>
                  </a:lnTo>
                  <a:lnTo>
                    <a:pt x="1087312" y="895020"/>
                  </a:lnTo>
                  <a:lnTo>
                    <a:pt x="1067594" y="856060"/>
                  </a:lnTo>
                  <a:lnTo>
                    <a:pt x="1044723" y="819259"/>
                  </a:lnTo>
                  <a:lnTo>
                    <a:pt x="1032247" y="797066"/>
                  </a:lnTo>
                  <a:lnTo>
                    <a:pt x="1011074" y="765115"/>
                  </a:lnTo>
                  <a:lnTo>
                    <a:pt x="976419" y="709350"/>
                  </a:lnTo>
                  <a:lnTo>
                    <a:pt x="949071" y="671548"/>
                  </a:lnTo>
                  <a:lnTo>
                    <a:pt x="932625" y="646730"/>
                  </a:lnTo>
                  <a:lnTo>
                    <a:pt x="911183" y="619176"/>
                  </a:lnTo>
                  <a:lnTo>
                    <a:pt x="873826" y="567538"/>
                  </a:lnTo>
                  <a:lnTo>
                    <a:pt x="842456" y="530859"/>
                  </a:lnTo>
                  <a:lnTo>
                    <a:pt x="827460" y="511589"/>
                  </a:lnTo>
                  <a:lnTo>
                    <a:pt x="804660" y="486667"/>
                  </a:lnTo>
                  <a:lnTo>
                    <a:pt x="759485" y="433846"/>
                  </a:lnTo>
                  <a:lnTo>
                    <a:pt x="732019" y="407265"/>
                  </a:lnTo>
                  <a:lnTo>
                    <a:pt x="717863" y="391791"/>
                  </a:lnTo>
                  <a:lnTo>
                    <a:pt x="677622" y="354620"/>
                  </a:lnTo>
                  <a:lnTo>
                    <a:pt x="633065" y="311498"/>
                  </a:lnTo>
                  <a:lnTo>
                    <a:pt x="619739" y="301151"/>
                  </a:lnTo>
                  <a:lnTo>
                    <a:pt x="604942" y="287483"/>
                  </a:lnTo>
                  <a:cubicBezTo>
                    <a:pt x="414589" y="126628"/>
                    <a:pt x="215013" y="30932"/>
                    <a:pt x="29334" y="3471"/>
                  </a:cubicBezTo>
                  <a:lnTo>
                    <a:pt x="7152" y="17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EAE6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09" name="Google Shape;609;p31"/>
            <p:cNvSpPr/>
            <p:nvPr/>
          </p:nvSpPr>
          <p:spPr>
            <a:xfrm rot="-10740419">
              <a:off x="4997450" y="3284538"/>
              <a:ext cx="1435100" cy="1476375"/>
            </a:xfrm>
            <a:custGeom>
              <a:rect b="b" l="l" r="r" t="t"/>
              <a:pathLst>
                <a:path extrusionOk="0" h="1819275" w="1768701">
                  <a:moveTo>
                    <a:pt x="0" y="0"/>
                  </a:moveTo>
                  <a:lnTo>
                    <a:pt x="1239837" y="0"/>
                  </a:lnTo>
                  <a:cubicBezTo>
                    <a:pt x="1820863" y="101600"/>
                    <a:pt x="1981200" y="942975"/>
                    <a:pt x="1425575" y="1819275"/>
                  </a:cubicBezTo>
                  <a:cubicBezTo>
                    <a:pt x="1410692" y="1702594"/>
                    <a:pt x="1345133" y="1441252"/>
                    <a:pt x="1217011" y="1151279"/>
                  </a:cubicBezTo>
                  <a:lnTo>
                    <a:pt x="1120532" y="960656"/>
                  </a:lnTo>
                  <a:lnTo>
                    <a:pt x="1125218" y="962449"/>
                  </a:lnTo>
                  <a:lnTo>
                    <a:pt x="1087312" y="895020"/>
                  </a:lnTo>
                  <a:lnTo>
                    <a:pt x="1067594" y="856060"/>
                  </a:lnTo>
                  <a:lnTo>
                    <a:pt x="1044723" y="819259"/>
                  </a:lnTo>
                  <a:lnTo>
                    <a:pt x="1032247" y="797066"/>
                  </a:lnTo>
                  <a:lnTo>
                    <a:pt x="1011074" y="765115"/>
                  </a:lnTo>
                  <a:lnTo>
                    <a:pt x="976419" y="709350"/>
                  </a:lnTo>
                  <a:lnTo>
                    <a:pt x="949071" y="671548"/>
                  </a:lnTo>
                  <a:lnTo>
                    <a:pt x="932625" y="646730"/>
                  </a:lnTo>
                  <a:lnTo>
                    <a:pt x="911183" y="619176"/>
                  </a:lnTo>
                  <a:lnTo>
                    <a:pt x="873826" y="567538"/>
                  </a:lnTo>
                  <a:lnTo>
                    <a:pt x="842456" y="530859"/>
                  </a:lnTo>
                  <a:lnTo>
                    <a:pt x="827460" y="511589"/>
                  </a:lnTo>
                  <a:lnTo>
                    <a:pt x="804660" y="486667"/>
                  </a:lnTo>
                  <a:lnTo>
                    <a:pt x="759485" y="433846"/>
                  </a:lnTo>
                  <a:lnTo>
                    <a:pt x="732019" y="407265"/>
                  </a:lnTo>
                  <a:lnTo>
                    <a:pt x="717863" y="391791"/>
                  </a:lnTo>
                  <a:lnTo>
                    <a:pt x="677622" y="354620"/>
                  </a:lnTo>
                  <a:lnTo>
                    <a:pt x="633065" y="311498"/>
                  </a:lnTo>
                  <a:lnTo>
                    <a:pt x="619739" y="301151"/>
                  </a:lnTo>
                  <a:lnTo>
                    <a:pt x="604942" y="287483"/>
                  </a:lnTo>
                  <a:cubicBezTo>
                    <a:pt x="414589" y="126628"/>
                    <a:pt x="215013" y="30932"/>
                    <a:pt x="29334" y="3471"/>
                  </a:cubicBezTo>
                  <a:lnTo>
                    <a:pt x="7152" y="17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8D8D8">
                <a:alpha val="86667"/>
              </a:srgb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10" name="Google Shape;610;p31"/>
            <p:cNvSpPr/>
            <p:nvPr/>
          </p:nvSpPr>
          <p:spPr>
            <a:xfrm rot="7267884">
              <a:off x="5653882" y="3242469"/>
              <a:ext cx="1435100" cy="1474787"/>
            </a:xfrm>
            <a:custGeom>
              <a:rect b="b" l="l" r="r" t="t"/>
              <a:pathLst>
                <a:path extrusionOk="0" h="1819275" w="1768701">
                  <a:moveTo>
                    <a:pt x="0" y="0"/>
                  </a:moveTo>
                  <a:lnTo>
                    <a:pt x="1239837" y="0"/>
                  </a:lnTo>
                  <a:cubicBezTo>
                    <a:pt x="1820863" y="101600"/>
                    <a:pt x="1981200" y="942975"/>
                    <a:pt x="1425575" y="1819275"/>
                  </a:cubicBezTo>
                  <a:cubicBezTo>
                    <a:pt x="1410692" y="1702594"/>
                    <a:pt x="1345133" y="1441252"/>
                    <a:pt x="1217011" y="1151279"/>
                  </a:cubicBezTo>
                  <a:lnTo>
                    <a:pt x="1120532" y="960656"/>
                  </a:lnTo>
                  <a:lnTo>
                    <a:pt x="1125218" y="962449"/>
                  </a:lnTo>
                  <a:lnTo>
                    <a:pt x="1087312" y="895020"/>
                  </a:lnTo>
                  <a:lnTo>
                    <a:pt x="1067594" y="856060"/>
                  </a:lnTo>
                  <a:lnTo>
                    <a:pt x="1044723" y="819259"/>
                  </a:lnTo>
                  <a:lnTo>
                    <a:pt x="1032247" y="797066"/>
                  </a:lnTo>
                  <a:lnTo>
                    <a:pt x="1011074" y="765115"/>
                  </a:lnTo>
                  <a:lnTo>
                    <a:pt x="976419" y="709350"/>
                  </a:lnTo>
                  <a:lnTo>
                    <a:pt x="949071" y="671548"/>
                  </a:lnTo>
                  <a:lnTo>
                    <a:pt x="932625" y="646730"/>
                  </a:lnTo>
                  <a:lnTo>
                    <a:pt x="911183" y="619176"/>
                  </a:lnTo>
                  <a:lnTo>
                    <a:pt x="873826" y="567538"/>
                  </a:lnTo>
                  <a:lnTo>
                    <a:pt x="842456" y="530859"/>
                  </a:lnTo>
                  <a:lnTo>
                    <a:pt x="827460" y="511589"/>
                  </a:lnTo>
                  <a:lnTo>
                    <a:pt x="804660" y="486667"/>
                  </a:lnTo>
                  <a:lnTo>
                    <a:pt x="759485" y="433846"/>
                  </a:lnTo>
                  <a:lnTo>
                    <a:pt x="732019" y="407265"/>
                  </a:lnTo>
                  <a:lnTo>
                    <a:pt x="717863" y="391791"/>
                  </a:lnTo>
                  <a:lnTo>
                    <a:pt x="677622" y="354620"/>
                  </a:lnTo>
                  <a:lnTo>
                    <a:pt x="633065" y="311498"/>
                  </a:lnTo>
                  <a:lnTo>
                    <a:pt x="619739" y="301151"/>
                  </a:lnTo>
                  <a:lnTo>
                    <a:pt x="604942" y="287483"/>
                  </a:lnTo>
                  <a:cubicBezTo>
                    <a:pt x="414589" y="126628"/>
                    <a:pt x="215013" y="30932"/>
                    <a:pt x="29334" y="3471"/>
                  </a:cubicBezTo>
                  <a:lnTo>
                    <a:pt x="7152" y="17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3440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11" name="Google Shape;611;p31"/>
            <p:cNvSpPr/>
            <p:nvPr/>
          </p:nvSpPr>
          <p:spPr>
            <a:xfrm rot="3662163">
              <a:off x="5949156" y="2651919"/>
              <a:ext cx="1433513" cy="1476375"/>
            </a:xfrm>
            <a:custGeom>
              <a:rect b="b" l="l" r="r" t="t"/>
              <a:pathLst>
                <a:path extrusionOk="0" h="1819275" w="1768701">
                  <a:moveTo>
                    <a:pt x="0" y="0"/>
                  </a:moveTo>
                  <a:lnTo>
                    <a:pt x="1239837" y="0"/>
                  </a:lnTo>
                  <a:cubicBezTo>
                    <a:pt x="1820863" y="101600"/>
                    <a:pt x="1981200" y="942975"/>
                    <a:pt x="1425575" y="1819275"/>
                  </a:cubicBezTo>
                  <a:cubicBezTo>
                    <a:pt x="1410692" y="1702594"/>
                    <a:pt x="1345133" y="1441252"/>
                    <a:pt x="1217011" y="1151279"/>
                  </a:cubicBezTo>
                  <a:lnTo>
                    <a:pt x="1120532" y="960656"/>
                  </a:lnTo>
                  <a:lnTo>
                    <a:pt x="1125218" y="962449"/>
                  </a:lnTo>
                  <a:lnTo>
                    <a:pt x="1087312" y="895020"/>
                  </a:lnTo>
                  <a:lnTo>
                    <a:pt x="1067594" y="856060"/>
                  </a:lnTo>
                  <a:lnTo>
                    <a:pt x="1044723" y="819259"/>
                  </a:lnTo>
                  <a:lnTo>
                    <a:pt x="1032247" y="797066"/>
                  </a:lnTo>
                  <a:lnTo>
                    <a:pt x="1011074" y="765115"/>
                  </a:lnTo>
                  <a:lnTo>
                    <a:pt x="976419" y="709350"/>
                  </a:lnTo>
                  <a:lnTo>
                    <a:pt x="949071" y="671548"/>
                  </a:lnTo>
                  <a:lnTo>
                    <a:pt x="932625" y="646730"/>
                  </a:lnTo>
                  <a:lnTo>
                    <a:pt x="911183" y="619176"/>
                  </a:lnTo>
                  <a:lnTo>
                    <a:pt x="873826" y="567538"/>
                  </a:lnTo>
                  <a:lnTo>
                    <a:pt x="842456" y="530859"/>
                  </a:lnTo>
                  <a:lnTo>
                    <a:pt x="827460" y="511589"/>
                  </a:lnTo>
                  <a:lnTo>
                    <a:pt x="804660" y="486667"/>
                  </a:lnTo>
                  <a:lnTo>
                    <a:pt x="759485" y="433846"/>
                  </a:lnTo>
                  <a:lnTo>
                    <a:pt x="732019" y="407265"/>
                  </a:lnTo>
                  <a:lnTo>
                    <a:pt x="717863" y="391791"/>
                  </a:lnTo>
                  <a:lnTo>
                    <a:pt x="677622" y="354620"/>
                  </a:lnTo>
                  <a:lnTo>
                    <a:pt x="633065" y="311498"/>
                  </a:lnTo>
                  <a:lnTo>
                    <a:pt x="619739" y="301151"/>
                  </a:lnTo>
                  <a:lnTo>
                    <a:pt x="604942" y="287483"/>
                  </a:lnTo>
                  <a:cubicBezTo>
                    <a:pt x="414589" y="126628"/>
                    <a:pt x="215013" y="30932"/>
                    <a:pt x="29334" y="3471"/>
                  </a:cubicBezTo>
                  <a:lnTo>
                    <a:pt x="7152" y="17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8D8D8">
                <a:alpha val="86667"/>
              </a:srgb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612" name="Google Shape;612;p31"/>
          <p:cNvSpPr/>
          <p:nvPr/>
        </p:nvSpPr>
        <p:spPr>
          <a:xfrm flipH="1">
            <a:off x="4333875" y="1592263"/>
            <a:ext cx="1150937" cy="412750"/>
          </a:xfrm>
          <a:custGeom>
            <a:rect b="b" l="l" r="r" t="t"/>
            <a:pathLst>
              <a:path extrusionOk="0" h="472440" w="2286000">
                <a:moveTo>
                  <a:pt x="0" y="472440"/>
                </a:moveTo>
                <a:lnTo>
                  <a:pt x="472440" y="0"/>
                </a:lnTo>
                <a:lnTo>
                  <a:pt x="2286000" y="0"/>
                </a:lnTo>
              </a:path>
            </a:pathLst>
          </a:custGeom>
          <a:noFill/>
          <a:ln cap="flat" cmpd="sng" w="19050">
            <a:solidFill>
              <a:srgbClr val="934403"/>
            </a:solidFill>
            <a:prstDash val="dot"/>
            <a:miter lim="800000"/>
            <a:headEnd len="sm" w="sm" type="oval"/>
            <a:tailEnd len="sm" w="sm" type="oval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13" name="Google Shape;613;p31"/>
          <p:cNvSpPr/>
          <p:nvPr/>
        </p:nvSpPr>
        <p:spPr>
          <a:xfrm>
            <a:off x="6678612" y="1592263"/>
            <a:ext cx="1150938" cy="412750"/>
          </a:xfrm>
          <a:custGeom>
            <a:rect b="b" l="l" r="r" t="t"/>
            <a:pathLst>
              <a:path extrusionOk="0" h="472440" w="2286000">
                <a:moveTo>
                  <a:pt x="0" y="472440"/>
                </a:moveTo>
                <a:lnTo>
                  <a:pt x="472440" y="0"/>
                </a:lnTo>
                <a:lnTo>
                  <a:pt x="2286000" y="0"/>
                </a:lnTo>
              </a:path>
            </a:pathLst>
          </a:custGeom>
          <a:noFill/>
          <a:ln cap="flat" cmpd="sng" w="19050">
            <a:solidFill>
              <a:srgbClr val="934403"/>
            </a:solidFill>
            <a:prstDash val="dot"/>
            <a:miter lim="800000"/>
            <a:headEnd len="sm" w="sm" type="oval"/>
            <a:tailEnd len="sm" w="sm" type="oval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14" name="Google Shape;614;p31"/>
          <p:cNvSpPr/>
          <p:nvPr/>
        </p:nvSpPr>
        <p:spPr>
          <a:xfrm rot="10800000">
            <a:off x="4333875" y="4040188"/>
            <a:ext cx="1150937" cy="412750"/>
          </a:xfrm>
          <a:custGeom>
            <a:rect b="b" l="l" r="r" t="t"/>
            <a:pathLst>
              <a:path extrusionOk="0" h="472440" w="2286000">
                <a:moveTo>
                  <a:pt x="0" y="472440"/>
                </a:moveTo>
                <a:lnTo>
                  <a:pt x="472440" y="0"/>
                </a:lnTo>
                <a:lnTo>
                  <a:pt x="2286000" y="0"/>
                </a:lnTo>
              </a:path>
            </a:pathLst>
          </a:custGeom>
          <a:noFill/>
          <a:ln cap="flat" cmpd="sng" w="19050">
            <a:solidFill>
              <a:srgbClr val="934403"/>
            </a:solidFill>
            <a:prstDash val="dot"/>
            <a:miter lim="800000"/>
            <a:headEnd len="sm" w="sm" type="oval"/>
            <a:tailEnd len="sm" w="sm" type="oval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15" name="Google Shape;615;p31"/>
          <p:cNvSpPr/>
          <p:nvPr/>
        </p:nvSpPr>
        <p:spPr>
          <a:xfrm flipH="1" rot="10800000">
            <a:off x="6678612" y="4040188"/>
            <a:ext cx="1150938" cy="412750"/>
          </a:xfrm>
          <a:custGeom>
            <a:rect b="b" l="l" r="r" t="t"/>
            <a:pathLst>
              <a:path extrusionOk="0" h="472440" w="2286000">
                <a:moveTo>
                  <a:pt x="0" y="472440"/>
                </a:moveTo>
                <a:lnTo>
                  <a:pt x="472440" y="0"/>
                </a:lnTo>
                <a:lnTo>
                  <a:pt x="2286000" y="0"/>
                </a:lnTo>
              </a:path>
            </a:pathLst>
          </a:custGeom>
          <a:noFill/>
          <a:ln cap="flat" cmpd="sng" w="19050">
            <a:solidFill>
              <a:srgbClr val="934403"/>
            </a:solidFill>
            <a:prstDash val="dot"/>
            <a:miter lim="800000"/>
            <a:headEnd len="sm" w="sm" type="oval"/>
            <a:tailEnd len="sm" w="sm" type="oval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cxnSp>
        <p:nvCxnSpPr>
          <p:cNvPr id="616" name="Google Shape;616;p31"/>
          <p:cNvCxnSpPr/>
          <p:nvPr/>
        </p:nvCxnSpPr>
        <p:spPr>
          <a:xfrm flipH="1">
            <a:off x="7181850" y="3048000"/>
            <a:ext cx="647700" cy="11113"/>
          </a:xfrm>
          <a:prstGeom prst="straightConnector1">
            <a:avLst/>
          </a:prstGeom>
          <a:noFill/>
          <a:ln cap="flat" cmpd="sng" w="19050">
            <a:solidFill>
              <a:srgbClr val="934403"/>
            </a:solidFill>
            <a:prstDash val="dot"/>
            <a:miter lim="800000"/>
            <a:headEnd len="sm" w="sm" type="oval"/>
            <a:tailEnd len="sm" w="sm" type="oval"/>
          </a:ln>
        </p:spPr>
      </p:cxnSp>
      <p:cxnSp>
        <p:nvCxnSpPr>
          <p:cNvPr id="617" name="Google Shape;617;p31"/>
          <p:cNvCxnSpPr/>
          <p:nvPr/>
        </p:nvCxnSpPr>
        <p:spPr>
          <a:xfrm flipH="1">
            <a:off x="4333875" y="3052763"/>
            <a:ext cx="647700" cy="12700"/>
          </a:xfrm>
          <a:prstGeom prst="straightConnector1">
            <a:avLst/>
          </a:prstGeom>
          <a:noFill/>
          <a:ln cap="flat" cmpd="sng" w="19050">
            <a:solidFill>
              <a:srgbClr val="934403"/>
            </a:solidFill>
            <a:prstDash val="dot"/>
            <a:miter lim="800000"/>
            <a:headEnd len="sm" w="sm" type="oval"/>
            <a:tailEnd len="sm" w="sm" type="oval"/>
          </a:ln>
        </p:spPr>
      </p:cxnSp>
      <p:sp>
        <p:nvSpPr>
          <p:cNvPr id="618" name="Google Shape;618;p31"/>
          <p:cNvSpPr txBox="1"/>
          <p:nvPr/>
        </p:nvSpPr>
        <p:spPr>
          <a:xfrm>
            <a:off x="2450491" y="1235572"/>
            <a:ext cx="1682750" cy="76944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100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19" name="Google Shape;619;p31"/>
          <p:cNvSpPr txBox="1"/>
          <p:nvPr/>
        </p:nvSpPr>
        <p:spPr>
          <a:xfrm>
            <a:off x="2444137" y="2631422"/>
            <a:ext cx="1682750" cy="76944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100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20" name="Google Shape;620;p31"/>
          <p:cNvSpPr txBox="1"/>
          <p:nvPr/>
        </p:nvSpPr>
        <p:spPr>
          <a:xfrm>
            <a:off x="2460002" y="4068217"/>
            <a:ext cx="1682750" cy="76944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100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21" name="Google Shape;621;p31"/>
          <p:cNvSpPr txBox="1"/>
          <p:nvPr/>
        </p:nvSpPr>
        <p:spPr>
          <a:xfrm>
            <a:off x="8307387" y="1207542"/>
            <a:ext cx="1682750" cy="76944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100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22" name="Google Shape;622;p31"/>
          <p:cNvSpPr txBox="1"/>
          <p:nvPr/>
        </p:nvSpPr>
        <p:spPr>
          <a:xfrm>
            <a:off x="8307387" y="2680742"/>
            <a:ext cx="1682750" cy="76944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100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23" name="Google Shape;623;p31"/>
          <p:cNvSpPr txBox="1"/>
          <p:nvPr/>
        </p:nvSpPr>
        <p:spPr>
          <a:xfrm>
            <a:off x="8303349" y="4034774"/>
            <a:ext cx="1682750" cy="76944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100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624" name="Google Shape;624;p3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831276" y="2593531"/>
            <a:ext cx="517970" cy="76404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000"/>
                                        <p:tgtEl>
                                          <p:spTgt spid="6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29" name="Shape 6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0" name="Google Shape;630;p32"/>
          <p:cNvSpPr/>
          <p:nvPr/>
        </p:nvSpPr>
        <p:spPr>
          <a:xfrm>
            <a:off x="4510088" y="1565275"/>
            <a:ext cx="3497262" cy="1749425"/>
          </a:xfrm>
          <a:custGeom>
            <a:rect b="b" l="l" r="r" t="t"/>
            <a:pathLst>
              <a:path extrusionOk="0" h="1872208" w="3744416">
                <a:moveTo>
                  <a:pt x="1872208" y="0"/>
                </a:moveTo>
                <a:cubicBezTo>
                  <a:pt x="2906200" y="0"/>
                  <a:pt x="3744416" y="838216"/>
                  <a:pt x="3744416" y="1872208"/>
                </a:cubicBezTo>
                <a:lnTo>
                  <a:pt x="0" y="1872208"/>
                </a:lnTo>
                <a:cubicBezTo>
                  <a:pt x="0" y="838216"/>
                  <a:pt x="838216" y="0"/>
                  <a:pt x="1872208" y="0"/>
                </a:cubicBezTo>
                <a:close/>
              </a:path>
            </a:pathLst>
          </a:custGeom>
          <a:noFill/>
          <a:ln cap="flat" cmpd="sng" w="38100">
            <a:solidFill>
              <a:srgbClr val="DCDCDC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31" name="Google Shape;631;p32"/>
          <p:cNvSpPr/>
          <p:nvPr/>
        </p:nvSpPr>
        <p:spPr>
          <a:xfrm>
            <a:off x="4749800" y="1860550"/>
            <a:ext cx="2959100" cy="2959100"/>
          </a:xfrm>
          <a:prstGeom prst="ellipse">
            <a:avLst/>
          </a:prstGeom>
          <a:solidFill>
            <a:srgbClr val="DEAE60"/>
          </a:solidFill>
          <a:ln>
            <a:noFill/>
          </a:ln>
        </p:spPr>
        <p:txBody>
          <a:bodyPr anchorCtr="0" anchor="ctr" bIns="46975" lIns="90150" spcFirstLastPara="1" rIns="90150" wrap="square" tIns="469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632" name="Google Shape;632;p32"/>
          <p:cNvGrpSpPr/>
          <p:nvPr/>
        </p:nvGrpSpPr>
        <p:grpSpPr>
          <a:xfrm>
            <a:off x="5719763" y="1230313"/>
            <a:ext cx="1076325" cy="1074737"/>
            <a:chOff x="5554663" y="1649413"/>
            <a:chExt cx="1076325" cy="1074737"/>
          </a:xfrm>
        </p:grpSpPr>
        <p:sp>
          <p:nvSpPr>
            <p:cNvPr id="633" name="Google Shape;633;p32"/>
            <p:cNvSpPr/>
            <p:nvPr/>
          </p:nvSpPr>
          <p:spPr>
            <a:xfrm>
              <a:off x="5554663" y="1649413"/>
              <a:ext cx="1076325" cy="1074737"/>
            </a:xfrm>
            <a:prstGeom prst="ellipse">
              <a:avLst/>
            </a:prstGeom>
            <a:solidFill>
              <a:srgbClr val="934403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00">
                <a:solidFill>
                  <a:srgbClr val="4D4D4D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34" name="Google Shape;634;p32"/>
            <p:cNvSpPr/>
            <p:nvPr/>
          </p:nvSpPr>
          <p:spPr>
            <a:xfrm>
              <a:off x="5893793" y="1901772"/>
              <a:ext cx="398063" cy="570017"/>
            </a:xfrm>
            <a:custGeom>
              <a:rect b="b" l="l" r="r" t="t"/>
              <a:pathLst>
                <a:path extrusionOk="0" h="5579" w="3898">
                  <a:moveTo>
                    <a:pt x="3898" y="1844"/>
                  </a:moveTo>
                  <a:lnTo>
                    <a:pt x="1968" y="1844"/>
                  </a:lnTo>
                  <a:lnTo>
                    <a:pt x="1636" y="330"/>
                  </a:lnTo>
                  <a:lnTo>
                    <a:pt x="107" y="0"/>
                  </a:lnTo>
                  <a:lnTo>
                    <a:pt x="0" y="500"/>
                  </a:lnTo>
                  <a:lnTo>
                    <a:pt x="1208" y="760"/>
                  </a:lnTo>
                  <a:lnTo>
                    <a:pt x="1446" y="1844"/>
                  </a:lnTo>
                  <a:lnTo>
                    <a:pt x="184" y="1844"/>
                  </a:lnTo>
                  <a:lnTo>
                    <a:pt x="1047" y="5579"/>
                  </a:lnTo>
                  <a:lnTo>
                    <a:pt x="3035" y="5579"/>
                  </a:lnTo>
                  <a:lnTo>
                    <a:pt x="3898" y="1844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180000" spcFirstLastPara="1" rIns="91425" wrap="square" tIns="5760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635" name="Google Shape;635;p32"/>
          <p:cNvGrpSpPr/>
          <p:nvPr/>
        </p:nvGrpSpPr>
        <p:grpSpPr>
          <a:xfrm>
            <a:off x="7267575" y="2776538"/>
            <a:ext cx="1076325" cy="1076325"/>
            <a:chOff x="7102475" y="3195638"/>
            <a:chExt cx="1076325" cy="1076325"/>
          </a:xfrm>
        </p:grpSpPr>
        <p:sp>
          <p:nvSpPr>
            <p:cNvPr id="636" name="Google Shape;636;p32"/>
            <p:cNvSpPr/>
            <p:nvPr/>
          </p:nvSpPr>
          <p:spPr>
            <a:xfrm>
              <a:off x="7102475" y="3195638"/>
              <a:ext cx="1076325" cy="1076325"/>
            </a:xfrm>
            <a:prstGeom prst="ellipse">
              <a:avLst/>
            </a:prstGeom>
            <a:solidFill>
              <a:srgbClr val="934403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00">
                <a:solidFill>
                  <a:srgbClr val="4D4D4D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37" name="Google Shape;637;p32"/>
            <p:cNvSpPr/>
            <p:nvPr/>
          </p:nvSpPr>
          <p:spPr>
            <a:xfrm>
              <a:off x="7458507" y="3459056"/>
              <a:ext cx="355312" cy="570019"/>
            </a:xfrm>
            <a:custGeom>
              <a:rect b="b" l="l" r="r" t="t"/>
              <a:pathLst>
                <a:path extrusionOk="0" h="1435100" w="895350">
                  <a:moveTo>
                    <a:pt x="440177" y="112713"/>
                  </a:moveTo>
                  <a:lnTo>
                    <a:pt x="443217" y="112713"/>
                  </a:lnTo>
                  <a:lnTo>
                    <a:pt x="445649" y="112713"/>
                  </a:lnTo>
                  <a:lnTo>
                    <a:pt x="448385" y="113942"/>
                  </a:lnTo>
                  <a:lnTo>
                    <a:pt x="450816" y="114864"/>
                  </a:lnTo>
                  <a:lnTo>
                    <a:pt x="452944" y="116708"/>
                  </a:lnTo>
                  <a:lnTo>
                    <a:pt x="454464" y="118858"/>
                  </a:lnTo>
                  <a:lnTo>
                    <a:pt x="455984" y="121316"/>
                  </a:lnTo>
                  <a:lnTo>
                    <a:pt x="456896" y="124082"/>
                  </a:lnTo>
                  <a:lnTo>
                    <a:pt x="457200" y="126847"/>
                  </a:lnTo>
                  <a:lnTo>
                    <a:pt x="456896" y="129612"/>
                  </a:lnTo>
                  <a:lnTo>
                    <a:pt x="455984" y="132685"/>
                  </a:lnTo>
                  <a:lnTo>
                    <a:pt x="454464" y="134836"/>
                  </a:lnTo>
                  <a:lnTo>
                    <a:pt x="452944" y="136987"/>
                  </a:lnTo>
                  <a:lnTo>
                    <a:pt x="450816" y="138523"/>
                  </a:lnTo>
                  <a:lnTo>
                    <a:pt x="448385" y="140059"/>
                  </a:lnTo>
                  <a:lnTo>
                    <a:pt x="445649" y="140981"/>
                  </a:lnTo>
                  <a:lnTo>
                    <a:pt x="443217" y="141288"/>
                  </a:lnTo>
                  <a:lnTo>
                    <a:pt x="440177" y="140981"/>
                  </a:lnTo>
                  <a:lnTo>
                    <a:pt x="437441" y="140059"/>
                  </a:lnTo>
                  <a:lnTo>
                    <a:pt x="435009" y="138523"/>
                  </a:lnTo>
                  <a:lnTo>
                    <a:pt x="432577" y="136987"/>
                  </a:lnTo>
                  <a:lnTo>
                    <a:pt x="431057" y="134836"/>
                  </a:lnTo>
                  <a:lnTo>
                    <a:pt x="429841" y="132685"/>
                  </a:lnTo>
                  <a:lnTo>
                    <a:pt x="428929" y="129612"/>
                  </a:lnTo>
                  <a:lnTo>
                    <a:pt x="428625" y="126847"/>
                  </a:lnTo>
                  <a:lnTo>
                    <a:pt x="428929" y="124082"/>
                  </a:lnTo>
                  <a:lnTo>
                    <a:pt x="429841" y="121316"/>
                  </a:lnTo>
                  <a:lnTo>
                    <a:pt x="431057" y="118858"/>
                  </a:lnTo>
                  <a:lnTo>
                    <a:pt x="432577" y="116708"/>
                  </a:lnTo>
                  <a:lnTo>
                    <a:pt x="435009" y="114864"/>
                  </a:lnTo>
                  <a:lnTo>
                    <a:pt x="437441" y="113942"/>
                  </a:lnTo>
                  <a:lnTo>
                    <a:pt x="440177" y="112713"/>
                  </a:lnTo>
                  <a:close/>
                  <a:moveTo>
                    <a:pt x="405765" y="100013"/>
                  </a:moveTo>
                  <a:lnTo>
                    <a:pt x="407988" y="100013"/>
                  </a:lnTo>
                  <a:lnTo>
                    <a:pt x="410210" y="100013"/>
                  </a:lnTo>
                  <a:lnTo>
                    <a:pt x="412433" y="100966"/>
                  </a:lnTo>
                  <a:lnTo>
                    <a:pt x="414338" y="101601"/>
                  </a:lnTo>
                  <a:lnTo>
                    <a:pt x="415925" y="103188"/>
                  </a:lnTo>
                  <a:lnTo>
                    <a:pt x="416878" y="104776"/>
                  </a:lnTo>
                  <a:lnTo>
                    <a:pt x="418148" y="106681"/>
                  </a:lnTo>
                  <a:lnTo>
                    <a:pt x="419100" y="108586"/>
                  </a:lnTo>
                  <a:lnTo>
                    <a:pt x="419100" y="110808"/>
                  </a:lnTo>
                  <a:lnTo>
                    <a:pt x="419100" y="113348"/>
                  </a:lnTo>
                  <a:lnTo>
                    <a:pt x="418148" y="115253"/>
                  </a:lnTo>
                  <a:lnTo>
                    <a:pt x="416878" y="117158"/>
                  </a:lnTo>
                  <a:lnTo>
                    <a:pt x="415925" y="118746"/>
                  </a:lnTo>
                  <a:lnTo>
                    <a:pt x="414338" y="120333"/>
                  </a:lnTo>
                  <a:lnTo>
                    <a:pt x="412433" y="121286"/>
                  </a:lnTo>
                  <a:lnTo>
                    <a:pt x="410210" y="121921"/>
                  </a:lnTo>
                  <a:lnTo>
                    <a:pt x="407988" y="122238"/>
                  </a:lnTo>
                  <a:lnTo>
                    <a:pt x="405765" y="121921"/>
                  </a:lnTo>
                  <a:lnTo>
                    <a:pt x="403860" y="121286"/>
                  </a:lnTo>
                  <a:lnTo>
                    <a:pt x="401955" y="120333"/>
                  </a:lnTo>
                  <a:lnTo>
                    <a:pt x="400050" y="118746"/>
                  </a:lnTo>
                  <a:lnTo>
                    <a:pt x="398780" y="117158"/>
                  </a:lnTo>
                  <a:lnTo>
                    <a:pt x="397510" y="115253"/>
                  </a:lnTo>
                  <a:lnTo>
                    <a:pt x="397193" y="113348"/>
                  </a:lnTo>
                  <a:lnTo>
                    <a:pt x="396875" y="110808"/>
                  </a:lnTo>
                  <a:lnTo>
                    <a:pt x="397193" y="108586"/>
                  </a:lnTo>
                  <a:lnTo>
                    <a:pt x="397510" y="106681"/>
                  </a:lnTo>
                  <a:lnTo>
                    <a:pt x="398780" y="104776"/>
                  </a:lnTo>
                  <a:lnTo>
                    <a:pt x="400050" y="103188"/>
                  </a:lnTo>
                  <a:lnTo>
                    <a:pt x="401955" y="101601"/>
                  </a:lnTo>
                  <a:lnTo>
                    <a:pt x="403860" y="100966"/>
                  </a:lnTo>
                  <a:lnTo>
                    <a:pt x="405765" y="100013"/>
                  </a:lnTo>
                  <a:close/>
                  <a:moveTo>
                    <a:pt x="476567" y="100013"/>
                  </a:moveTo>
                  <a:lnTo>
                    <a:pt x="478472" y="100312"/>
                  </a:lnTo>
                  <a:lnTo>
                    <a:pt x="480695" y="100611"/>
                  </a:lnTo>
                  <a:lnTo>
                    <a:pt x="482600" y="101808"/>
                  </a:lnTo>
                  <a:lnTo>
                    <a:pt x="484187" y="102705"/>
                  </a:lnTo>
                  <a:lnTo>
                    <a:pt x="485457" y="104500"/>
                  </a:lnTo>
                  <a:lnTo>
                    <a:pt x="486410" y="106294"/>
                  </a:lnTo>
                  <a:lnTo>
                    <a:pt x="487362" y="108388"/>
                  </a:lnTo>
                  <a:lnTo>
                    <a:pt x="487362" y="110482"/>
                  </a:lnTo>
                  <a:lnTo>
                    <a:pt x="487362" y="112575"/>
                  </a:lnTo>
                  <a:lnTo>
                    <a:pt x="486410" y="114370"/>
                  </a:lnTo>
                  <a:lnTo>
                    <a:pt x="485457" y="116165"/>
                  </a:lnTo>
                  <a:lnTo>
                    <a:pt x="484187" y="117660"/>
                  </a:lnTo>
                  <a:lnTo>
                    <a:pt x="482600" y="119156"/>
                  </a:lnTo>
                  <a:lnTo>
                    <a:pt x="480695" y="120053"/>
                  </a:lnTo>
                  <a:lnTo>
                    <a:pt x="478472" y="120651"/>
                  </a:lnTo>
                  <a:lnTo>
                    <a:pt x="476567" y="120651"/>
                  </a:lnTo>
                  <a:lnTo>
                    <a:pt x="474027" y="120651"/>
                  </a:lnTo>
                  <a:lnTo>
                    <a:pt x="471805" y="120053"/>
                  </a:lnTo>
                  <a:lnTo>
                    <a:pt x="469900" y="119156"/>
                  </a:lnTo>
                  <a:lnTo>
                    <a:pt x="468312" y="117660"/>
                  </a:lnTo>
                  <a:lnTo>
                    <a:pt x="467042" y="116165"/>
                  </a:lnTo>
                  <a:lnTo>
                    <a:pt x="466090" y="114370"/>
                  </a:lnTo>
                  <a:lnTo>
                    <a:pt x="465137" y="112575"/>
                  </a:lnTo>
                  <a:lnTo>
                    <a:pt x="465137" y="110482"/>
                  </a:lnTo>
                  <a:lnTo>
                    <a:pt x="465137" y="108388"/>
                  </a:lnTo>
                  <a:lnTo>
                    <a:pt x="466090" y="106294"/>
                  </a:lnTo>
                  <a:lnTo>
                    <a:pt x="467042" y="104500"/>
                  </a:lnTo>
                  <a:lnTo>
                    <a:pt x="468312" y="102705"/>
                  </a:lnTo>
                  <a:lnTo>
                    <a:pt x="469900" y="101808"/>
                  </a:lnTo>
                  <a:lnTo>
                    <a:pt x="471805" y="100611"/>
                  </a:lnTo>
                  <a:lnTo>
                    <a:pt x="474027" y="100312"/>
                  </a:lnTo>
                  <a:lnTo>
                    <a:pt x="476567" y="100013"/>
                  </a:lnTo>
                  <a:close/>
                  <a:moveTo>
                    <a:pt x="383396" y="82550"/>
                  </a:moveTo>
                  <a:lnTo>
                    <a:pt x="384952" y="82550"/>
                  </a:lnTo>
                  <a:lnTo>
                    <a:pt x="386820" y="82855"/>
                  </a:lnTo>
                  <a:lnTo>
                    <a:pt x="387754" y="83161"/>
                  </a:lnTo>
                  <a:lnTo>
                    <a:pt x="389310" y="84382"/>
                  </a:lnTo>
                  <a:lnTo>
                    <a:pt x="390555" y="85298"/>
                  </a:lnTo>
                  <a:lnTo>
                    <a:pt x="391178" y="86519"/>
                  </a:lnTo>
                  <a:lnTo>
                    <a:pt x="392112" y="88045"/>
                  </a:lnTo>
                  <a:lnTo>
                    <a:pt x="392112" y="89572"/>
                  </a:lnTo>
                  <a:lnTo>
                    <a:pt x="392112" y="91098"/>
                  </a:lnTo>
                  <a:lnTo>
                    <a:pt x="392112" y="92930"/>
                  </a:lnTo>
                  <a:lnTo>
                    <a:pt x="391178" y="93846"/>
                  </a:lnTo>
                  <a:lnTo>
                    <a:pt x="390555" y="95372"/>
                  </a:lnTo>
                  <a:lnTo>
                    <a:pt x="389310" y="96593"/>
                  </a:lnTo>
                  <a:lnTo>
                    <a:pt x="387754" y="97204"/>
                  </a:lnTo>
                  <a:lnTo>
                    <a:pt x="386198" y="98120"/>
                  </a:lnTo>
                  <a:lnTo>
                    <a:pt x="384952" y="98425"/>
                  </a:lnTo>
                  <a:lnTo>
                    <a:pt x="383396" y="98120"/>
                  </a:lnTo>
                  <a:lnTo>
                    <a:pt x="381840" y="98120"/>
                  </a:lnTo>
                  <a:lnTo>
                    <a:pt x="380283" y="97204"/>
                  </a:lnTo>
                  <a:lnTo>
                    <a:pt x="378727" y="96593"/>
                  </a:lnTo>
                  <a:lnTo>
                    <a:pt x="377482" y="95372"/>
                  </a:lnTo>
                  <a:lnTo>
                    <a:pt x="376859" y="93846"/>
                  </a:lnTo>
                  <a:lnTo>
                    <a:pt x="376548" y="92625"/>
                  </a:lnTo>
                  <a:lnTo>
                    <a:pt x="376237" y="91098"/>
                  </a:lnTo>
                  <a:lnTo>
                    <a:pt x="376237" y="89572"/>
                  </a:lnTo>
                  <a:lnTo>
                    <a:pt x="376548" y="88045"/>
                  </a:lnTo>
                  <a:lnTo>
                    <a:pt x="376859" y="86519"/>
                  </a:lnTo>
                  <a:lnTo>
                    <a:pt x="378104" y="84992"/>
                  </a:lnTo>
                  <a:lnTo>
                    <a:pt x="378727" y="83771"/>
                  </a:lnTo>
                  <a:lnTo>
                    <a:pt x="380283" y="83161"/>
                  </a:lnTo>
                  <a:lnTo>
                    <a:pt x="381840" y="82855"/>
                  </a:lnTo>
                  <a:lnTo>
                    <a:pt x="383396" y="82550"/>
                  </a:lnTo>
                  <a:close/>
                  <a:moveTo>
                    <a:pt x="496827" y="80963"/>
                  </a:moveTo>
                  <a:lnTo>
                    <a:pt x="498625" y="80963"/>
                  </a:lnTo>
                  <a:lnTo>
                    <a:pt x="500122" y="80963"/>
                  </a:lnTo>
                  <a:lnTo>
                    <a:pt x="501620" y="81952"/>
                  </a:lnTo>
                  <a:lnTo>
                    <a:pt x="503117" y="82611"/>
                  </a:lnTo>
                  <a:lnTo>
                    <a:pt x="504316" y="83270"/>
                  </a:lnTo>
                  <a:lnTo>
                    <a:pt x="505214" y="84588"/>
                  </a:lnTo>
                  <a:lnTo>
                    <a:pt x="506113" y="86235"/>
                  </a:lnTo>
                  <a:lnTo>
                    <a:pt x="506412" y="87882"/>
                  </a:lnTo>
                  <a:lnTo>
                    <a:pt x="506412" y="89530"/>
                  </a:lnTo>
                  <a:lnTo>
                    <a:pt x="506412" y="91507"/>
                  </a:lnTo>
                  <a:lnTo>
                    <a:pt x="506113" y="93154"/>
                  </a:lnTo>
                  <a:lnTo>
                    <a:pt x="505214" y="94143"/>
                  </a:lnTo>
                  <a:lnTo>
                    <a:pt x="504316" y="95790"/>
                  </a:lnTo>
                  <a:lnTo>
                    <a:pt x="503117" y="96779"/>
                  </a:lnTo>
                  <a:lnTo>
                    <a:pt x="501620" y="97438"/>
                  </a:lnTo>
                  <a:lnTo>
                    <a:pt x="500122" y="98426"/>
                  </a:lnTo>
                  <a:lnTo>
                    <a:pt x="498625" y="98426"/>
                  </a:lnTo>
                  <a:lnTo>
                    <a:pt x="496827" y="98426"/>
                  </a:lnTo>
                  <a:lnTo>
                    <a:pt x="495330" y="97438"/>
                  </a:lnTo>
                  <a:lnTo>
                    <a:pt x="494431" y="96779"/>
                  </a:lnTo>
                  <a:lnTo>
                    <a:pt x="492933" y="95790"/>
                  </a:lnTo>
                  <a:lnTo>
                    <a:pt x="492035" y="94143"/>
                  </a:lnTo>
                  <a:lnTo>
                    <a:pt x="491436" y="93154"/>
                  </a:lnTo>
                  <a:lnTo>
                    <a:pt x="491136" y="91507"/>
                  </a:lnTo>
                  <a:lnTo>
                    <a:pt x="490537" y="89530"/>
                  </a:lnTo>
                  <a:lnTo>
                    <a:pt x="491136" y="87882"/>
                  </a:lnTo>
                  <a:lnTo>
                    <a:pt x="491436" y="86235"/>
                  </a:lnTo>
                  <a:lnTo>
                    <a:pt x="492035" y="84588"/>
                  </a:lnTo>
                  <a:lnTo>
                    <a:pt x="492933" y="83270"/>
                  </a:lnTo>
                  <a:lnTo>
                    <a:pt x="494431" y="82611"/>
                  </a:lnTo>
                  <a:lnTo>
                    <a:pt x="495330" y="81952"/>
                  </a:lnTo>
                  <a:lnTo>
                    <a:pt x="496827" y="80963"/>
                  </a:lnTo>
                  <a:close/>
                  <a:moveTo>
                    <a:pt x="519907" y="61913"/>
                  </a:moveTo>
                  <a:lnTo>
                    <a:pt x="521586" y="62249"/>
                  </a:lnTo>
                  <a:lnTo>
                    <a:pt x="523265" y="62585"/>
                  </a:lnTo>
                  <a:lnTo>
                    <a:pt x="524944" y="63256"/>
                  </a:lnTo>
                  <a:lnTo>
                    <a:pt x="526287" y="64600"/>
                  </a:lnTo>
                  <a:lnTo>
                    <a:pt x="526959" y="65943"/>
                  </a:lnTo>
                  <a:lnTo>
                    <a:pt x="527967" y="66951"/>
                  </a:lnTo>
                  <a:lnTo>
                    <a:pt x="528638" y="68630"/>
                  </a:lnTo>
                  <a:lnTo>
                    <a:pt x="528638" y="70645"/>
                  </a:lnTo>
                  <a:lnTo>
                    <a:pt x="528638" y="72324"/>
                  </a:lnTo>
                  <a:lnTo>
                    <a:pt x="527967" y="74003"/>
                  </a:lnTo>
                  <a:lnTo>
                    <a:pt x="526959" y="75682"/>
                  </a:lnTo>
                  <a:lnTo>
                    <a:pt x="526287" y="77025"/>
                  </a:lnTo>
                  <a:lnTo>
                    <a:pt x="524944" y="78033"/>
                  </a:lnTo>
                  <a:lnTo>
                    <a:pt x="523265" y="79040"/>
                  </a:lnTo>
                  <a:lnTo>
                    <a:pt x="521586" y="79376"/>
                  </a:lnTo>
                  <a:lnTo>
                    <a:pt x="519907" y="79376"/>
                  </a:lnTo>
                  <a:lnTo>
                    <a:pt x="517892" y="79376"/>
                  </a:lnTo>
                  <a:lnTo>
                    <a:pt x="516213" y="79040"/>
                  </a:lnTo>
                  <a:lnTo>
                    <a:pt x="515205" y="78033"/>
                  </a:lnTo>
                  <a:lnTo>
                    <a:pt x="513526" y="77025"/>
                  </a:lnTo>
                  <a:lnTo>
                    <a:pt x="512854" y="75682"/>
                  </a:lnTo>
                  <a:lnTo>
                    <a:pt x="511847" y="74003"/>
                  </a:lnTo>
                  <a:lnTo>
                    <a:pt x="511511" y="72324"/>
                  </a:lnTo>
                  <a:lnTo>
                    <a:pt x="511175" y="70645"/>
                  </a:lnTo>
                  <a:lnTo>
                    <a:pt x="511511" y="68630"/>
                  </a:lnTo>
                  <a:lnTo>
                    <a:pt x="511847" y="66951"/>
                  </a:lnTo>
                  <a:lnTo>
                    <a:pt x="512854" y="65943"/>
                  </a:lnTo>
                  <a:lnTo>
                    <a:pt x="513526" y="64600"/>
                  </a:lnTo>
                  <a:lnTo>
                    <a:pt x="515205" y="63256"/>
                  </a:lnTo>
                  <a:lnTo>
                    <a:pt x="516213" y="62585"/>
                  </a:lnTo>
                  <a:lnTo>
                    <a:pt x="517892" y="62249"/>
                  </a:lnTo>
                  <a:lnTo>
                    <a:pt x="519907" y="61913"/>
                  </a:lnTo>
                  <a:close/>
                  <a:moveTo>
                    <a:pt x="364375" y="61913"/>
                  </a:moveTo>
                  <a:lnTo>
                    <a:pt x="365873" y="61913"/>
                  </a:lnTo>
                  <a:lnTo>
                    <a:pt x="367670" y="62218"/>
                  </a:lnTo>
                  <a:lnTo>
                    <a:pt x="369168" y="62524"/>
                  </a:lnTo>
                  <a:lnTo>
                    <a:pt x="370066" y="63745"/>
                  </a:lnTo>
                  <a:lnTo>
                    <a:pt x="371265" y="64355"/>
                  </a:lnTo>
                  <a:lnTo>
                    <a:pt x="371864" y="65882"/>
                  </a:lnTo>
                  <a:lnTo>
                    <a:pt x="372762" y="67408"/>
                  </a:lnTo>
                  <a:lnTo>
                    <a:pt x="373062" y="68935"/>
                  </a:lnTo>
                  <a:lnTo>
                    <a:pt x="373062" y="70461"/>
                  </a:lnTo>
                  <a:lnTo>
                    <a:pt x="372762" y="72293"/>
                  </a:lnTo>
                  <a:lnTo>
                    <a:pt x="371864" y="73514"/>
                  </a:lnTo>
                  <a:lnTo>
                    <a:pt x="371265" y="75040"/>
                  </a:lnTo>
                  <a:lnTo>
                    <a:pt x="370066" y="75956"/>
                  </a:lnTo>
                  <a:lnTo>
                    <a:pt x="368569" y="76872"/>
                  </a:lnTo>
                  <a:lnTo>
                    <a:pt x="367670" y="77483"/>
                  </a:lnTo>
                  <a:lnTo>
                    <a:pt x="365873" y="77788"/>
                  </a:lnTo>
                  <a:lnTo>
                    <a:pt x="364375" y="77788"/>
                  </a:lnTo>
                  <a:lnTo>
                    <a:pt x="362878" y="77483"/>
                  </a:lnTo>
                  <a:lnTo>
                    <a:pt x="361380" y="76872"/>
                  </a:lnTo>
                  <a:lnTo>
                    <a:pt x="359883" y="75956"/>
                  </a:lnTo>
                  <a:lnTo>
                    <a:pt x="359283" y="75040"/>
                  </a:lnTo>
                  <a:lnTo>
                    <a:pt x="358085" y="73514"/>
                  </a:lnTo>
                  <a:lnTo>
                    <a:pt x="357786" y="71988"/>
                  </a:lnTo>
                  <a:lnTo>
                    <a:pt x="357187" y="70461"/>
                  </a:lnTo>
                  <a:lnTo>
                    <a:pt x="357187" y="68935"/>
                  </a:lnTo>
                  <a:lnTo>
                    <a:pt x="357786" y="67408"/>
                  </a:lnTo>
                  <a:lnTo>
                    <a:pt x="358085" y="65882"/>
                  </a:lnTo>
                  <a:lnTo>
                    <a:pt x="359283" y="64355"/>
                  </a:lnTo>
                  <a:lnTo>
                    <a:pt x="360182" y="63439"/>
                  </a:lnTo>
                  <a:lnTo>
                    <a:pt x="361380" y="62524"/>
                  </a:lnTo>
                  <a:lnTo>
                    <a:pt x="362878" y="62218"/>
                  </a:lnTo>
                  <a:lnTo>
                    <a:pt x="364375" y="61913"/>
                  </a:lnTo>
                  <a:close/>
                  <a:moveTo>
                    <a:pt x="533858" y="36513"/>
                  </a:moveTo>
                  <a:lnTo>
                    <a:pt x="536209" y="36849"/>
                  </a:lnTo>
                  <a:lnTo>
                    <a:pt x="537552" y="37185"/>
                  </a:lnTo>
                  <a:lnTo>
                    <a:pt x="538895" y="38192"/>
                  </a:lnTo>
                  <a:lnTo>
                    <a:pt x="540239" y="39536"/>
                  </a:lnTo>
                  <a:lnTo>
                    <a:pt x="541246" y="40543"/>
                  </a:lnTo>
                  <a:lnTo>
                    <a:pt x="542254" y="41886"/>
                  </a:lnTo>
                  <a:lnTo>
                    <a:pt x="542589" y="43565"/>
                  </a:lnTo>
                  <a:lnTo>
                    <a:pt x="542925" y="45580"/>
                  </a:lnTo>
                  <a:lnTo>
                    <a:pt x="542589" y="47260"/>
                  </a:lnTo>
                  <a:lnTo>
                    <a:pt x="542254" y="48939"/>
                  </a:lnTo>
                  <a:lnTo>
                    <a:pt x="541246" y="50282"/>
                  </a:lnTo>
                  <a:lnTo>
                    <a:pt x="540239" y="51625"/>
                  </a:lnTo>
                  <a:lnTo>
                    <a:pt x="538895" y="52969"/>
                  </a:lnTo>
                  <a:lnTo>
                    <a:pt x="537552" y="53640"/>
                  </a:lnTo>
                  <a:lnTo>
                    <a:pt x="536209" y="53976"/>
                  </a:lnTo>
                  <a:lnTo>
                    <a:pt x="533858" y="53976"/>
                  </a:lnTo>
                  <a:lnTo>
                    <a:pt x="532515" y="53976"/>
                  </a:lnTo>
                  <a:lnTo>
                    <a:pt x="530835" y="53640"/>
                  </a:lnTo>
                  <a:lnTo>
                    <a:pt x="529156" y="52969"/>
                  </a:lnTo>
                  <a:lnTo>
                    <a:pt x="527813" y="51625"/>
                  </a:lnTo>
                  <a:lnTo>
                    <a:pt x="526470" y="50282"/>
                  </a:lnTo>
                  <a:lnTo>
                    <a:pt x="525798" y="48939"/>
                  </a:lnTo>
                  <a:lnTo>
                    <a:pt x="525462" y="47260"/>
                  </a:lnTo>
                  <a:lnTo>
                    <a:pt x="525462" y="45580"/>
                  </a:lnTo>
                  <a:lnTo>
                    <a:pt x="525462" y="43565"/>
                  </a:lnTo>
                  <a:lnTo>
                    <a:pt x="525798" y="41886"/>
                  </a:lnTo>
                  <a:lnTo>
                    <a:pt x="526470" y="40543"/>
                  </a:lnTo>
                  <a:lnTo>
                    <a:pt x="527813" y="39536"/>
                  </a:lnTo>
                  <a:lnTo>
                    <a:pt x="529156" y="38192"/>
                  </a:lnTo>
                  <a:lnTo>
                    <a:pt x="530835" y="37185"/>
                  </a:lnTo>
                  <a:lnTo>
                    <a:pt x="532515" y="36849"/>
                  </a:lnTo>
                  <a:lnTo>
                    <a:pt x="533858" y="36513"/>
                  </a:lnTo>
                  <a:close/>
                  <a:moveTo>
                    <a:pt x="353096" y="33338"/>
                  </a:moveTo>
                  <a:lnTo>
                    <a:pt x="354928" y="33338"/>
                  </a:lnTo>
                  <a:lnTo>
                    <a:pt x="356455" y="33997"/>
                  </a:lnTo>
                  <a:lnTo>
                    <a:pt x="357981" y="34656"/>
                  </a:lnTo>
                  <a:lnTo>
                    <a:pt x="359202" y="35644"/>
                  </a:lnTo>
                  <a:lnTo>
                    <a:pt x="360118" y="36633"/>
                  </a:lnTo>
                  <a:lnTo>
                    <a:pt x="361034" y="38280"/>
                  </a:lnTo>
                  <a:lnTo>
                    <a:pt x="361644" y="39928"/>
                  </a:lnTo>
                  <a:lnTo>
                    <a:pt x="361950" y="41575"/>
                  </a:lnTo>
                  <a:lnTo>
                    <a:pt x="361950" y="43223"/>
                  </a:lnTo>
                  <a:lnTo>
                    <a:pt x="361644" y="44870"/>
                  </a:lnTo>
                  <a:lnTo>
                    <a:pt x="361034" y="46188"/>
                  </a:lnTo>
                  <a:lnTo>
                    <a:pt x="360118" y="47836"/>
                  </a:lnTo>
                  <a:lnTo>
                    <a:pt x="359202" y="48824"/>
                  </a:lnTo>
                  <a:lnTo>
                    <a:pt x="357981" y="49813"/>
                  </a:lnTo>
                  <a:lnTo>
                    <a:pt x="356455" y="50472"/>
                  </a:lnTo>
                  <a:lnTo>
                    <a:pt x="354928" y="50801"/>
                  </a:lnTo>
                  <a:lnTo>
                    <a:pt x="353096" y="50801"/>
                  </a:lnTo>
                  <a:lnTo>
                    <a:pt x="351570" y="50472"/>
                  </a:lnTo>
                  <a:lnTo>
                    <a:pt x="350044" y="49813"/>
                  </a:lnTo>
                  <a:lnTo>
                    <a:pt x="349128" y="48824"/>
                  </a:lnTo>
                  <a:lnTo>
                    <a:pt x="347906" y="47506"/>
                  </a:lnTo>
                  <a:lnTo>
                    <a:pt x="347296" y="46188"/>
                  </a:lnTo>
                  <a:lnTo>
                    <a:pt x="346380" y="44870"/>
                  </a:lnTo>
                  <a:lnTo>
                    <a:pt x="346075" y="43223"/>
                  </a:lnTo>
                  <a:lnTo>
                    <a:pt x="346075" y="41575"/>
                  </a:lnTo>
                  <a:lnTo>
                    <a:pt x="346380" y="39598"/>
                  </a:lnTo>
                  <a:lnTo>
                    <a:pt x="347296" y="37951"/>
                  </a:lnTo>
                  <a:lnTo>
                    <a:pt x="347906" y="36633"/>
                  </a:lnTo>
                  <a:lnTo>
                    <a:pt x="349128" y="35644"/>
                  </a:lnTo>
                  <a:lnTo>
                    <a:pt x="350044" y="34656"/>
                  </a:lnTo>
                  <a:lnTo>
                    <a:pt x="351570" y="33997"/>
                  </a:lnTo>
                  <a:lnTo>
                    <a:pt x="353096" y="33338"/>
                  </a:lnTo>
                  <a:close/>
                  <a:moveTo>
                    <a:pt x="544452" y="14288"/>
                  </a:moveTo>
                  <a:lnTo>
                    <a:pt x="545950" y="14288"/>
                  </a:lnTo>
                  <a:lnTo>
                    <a:pt x="547448" y="14288"/>
                  </a:lnTo>
                  <a:lnTo>
                    <a:pt x="548945" y="14618"/>
                  </a:lnTo>
                  <a:lnTo>
                    <a:pt x="550443" y="15606"/>
                  </a:lnTo>
                  <a:lnTo>
                    <a:pt x="551341" y="16595"/>
                  </a:lnTo>
                  <a:lnTo>
                    <a:pt x="552540" y="17913"/>
                  </a:lnTo>
                  <a:lnTo>
                    <a:pt x="553139" y="19560"/>
                  </a:lnTo>
                  <a:lnTo>
                    <a:pt x="553738" y="21207"/>
                  </a:lnTo>
                  <a:lnTo>
                    <a:pt x="554037" y="22855"/>
                  </a:lnTo>
                  <a:lnTo>
                    <a:pt x="553738" y="24832"/>
                  </a:lnTo>
                  <a:lnTo>
                    <a:pt x="553139" y="26479"/>
                  </a:lnTo>
                  <a:lnTo>
                    <a:pt x="552540" y="27468"/>
                  </a:lnTo>
                  <a:lnTo>
                    <a:pt x="551341" y="28786"/>
                  </a:lnTo>
                  <a:lnTo>
                    <a:pt x="550443" y="30104"/>
                  </a:lnTo>
                  <a:lnTo>
                    <a:pt x="548945" y="30763"/>
                  </a:lnTo>
                  <a:lnTo>
                    <a:pt x="547448" y="31092"/>
                  </a:lnTo>
                  <a:lnTo>
                    <a:pt x="545950" y="31751"/>
                  </a:lnTo>
                  <a:lnTo>
                    <a:pt x="544452" y="31092"/>
                  </a:lnTo>
                  <a:lnTo>
                    <a:pt x="542955" y="30763"/>
                  </a:lnTo>
                  <a:lnTo>
                    <a:pt x="541457" y="30104"/>
                  </a:lnTo>
                  <a:lnTo>
                    <a:pt x="540558" y="28786"/>
                  </a:lnTo>
                  <a:lnTo>
                    <a:pt x="539360" y="27468"/>
                  </a:lnTo>
                  <a:lnTo>
                    <a:pt x="538761" y="26479"/>
                  </a:lnTo>
                  <a:lnTo>
                    <a:pt x="538162" y="24832"/>
                  </a:lnTo>
                  <a:lnTo>
                    <a:pt x="538162" y="22855"/>
                  </a:lnTo>
                  <a:lnTo>
                    <a:pt x="538162" y="21207"/>
                  </a:lnTo>
                  <a:lnTo>
                    <a:pt x="538761" y="19560"/>
                  </a:lnTo>
                  <a:lnTo>
                    <a:pt x="539360" y="17913"/>
                  </a:lnTo>
                  <a:lnTo>
                    <a:pt x="540558" y="16595"/>
                  </a:lnTo>
                  <a:lnTo>
                    <a:pt x="541457" y="15606"/>
                  </a:lnTo>
                  <a:lnTo>
                    <a:pt x="542955" y="14618"/>
                  </a:lnTo>
                  <a:lnTo>
                    <a:pt x="544452" y="14288"/>
                  </a:lnTo>
                  <a:close/>
                  <a:moveTo>
                    <a:pt x="343877" y="11113"/>
                  </a:moveTo>
                  <a:lnTo>
                    <a:pt x="345403" y="11113"/>
                  </a:lnTo>
                  <a:lnTo>
                    <a:pt x="346930" y="11418"/>
                  </a:lnTo>
                  <a:lnTo>
                    <a:pt x="348456" y="12334"/>
                  </a:lnTo>
                  <a:lnTo>
                    <a:pt x="349677" y="12945"/>
                  </a:lnTo>
                  <a:lnTo>
                    <a:pt x="350898" y="14166"/>
                  </a:lnTo>
                  <a:lnTo>
                    <a:pt x="351814" y="15082"/>
                  </a:lnTo>
                  <a:lnTo>
                    <a:pt x="352119" y="16608"/>
                  </a:lnTo>
                  <a:lnTo>
                    <a:pt x="352425" y="18135"/>
                  </a:lnTo>
                  <a:lnTo>
                    <a:pt x="352425" y="19966"/>
                  </a:lnTo>
                  <a:lnTo>
                    <a:pt x="352119" y="21493"/>
                  </a:lnTo>
                  <a:lnTo>
                    <a:pt x="351814" y="23019"/>
                  </a:lnTo>
                  <a:lnTo>
                    <a:pt x="350593" y="24240"/>
                  </a:lnTo>
                  <a:lnTo>
                    <a:pt x="349372" y="25156"/>
                  </a:lnTo>
                  <a:lnTo>
                    <a:pt x="348456" y="26072"/>
                  </a:lnTo>
                  <a:lnTo>
                    <a:pt x="346930" y="26683"/>
                  </a:lnTo>
                  <a:lnTo>
                    <a:pt x="345403" y="26988"/>
                  </a:lnTo>
                  <a:lnTo>
                    <a:pt x="343877" y="26988"/>
                  </a:lnTo>
                  <a:lnTo>
                    <a:pt x="342045" y="26683"/>
                  </a:lnTo>
                  <a:lnTo>
                    <a:pt x="340519" y="26072"/>
                  </a:lnTo>
                  <a:lnTo>
                    <a:pt x="339297" y="25156"/>
                  </a:lnTo>
                  <a:lnTo>
                    <a:pt x="338381" y="24240"/>
                  </a:lnTo>
                  <a:lnTo>
                    <a:pt x="337466" y="23019"/>
                  </a:lnTo>
                  <a:lnTo>
                    <a:pt x="336855" y="21493"/>
                  </a:lnTo>
                  <a:lnTo>
                    <a:pt x="336550" y="19966"/>
                  </a:lnTo>
                  <a:lnTo>
                    <a:pt x="336550" y="18135"/>
                  </a:lnTo>
                  <a:lnTo>
                    <a:pt x="336855" y="16608"/>
                  </a:lnTo>
                  <a:lnTo>
                    <a:pt x="337466" y="15082"/>
                  </a:lnTo>
                  <a:lnTo>
                    <a:pt x="338381" y="14166"/>
                  </a:lnTo>
                  <a:lnTo>
                    <a:pt x="339297" y="12945"/>
                  </a:lnTo>
                  <a:lnTo>
                    <a:pt x="340824" y="11724"/>
                  </a:lnTo>
                  <a:lnTo>
                    <a:pt x="342045" y="11418"/>
                  </a:lnTo>
                  <a:lnTo>
                    <a:pt x="343877" y="11113"/>
                  </a:lnTo>
                  <a:close/>
                  <a:moveTo>
                    <a:pt x="610986" y="0"/>
                  </a:moveTo>
                  <a:lnTo>
                    <a:pt x="614799" y="3177"/>
                  </a:lnTo>
                  <a:lnTo>
                    <a:pt x="624966" y="12071"/>
                  </a:lnTo>
                  <a:lnTo>
                    <a:pt x="641170" y="25094"/>
                  </a:lnTo>
                  <a:lnTo>
                    <a:pt x="651019" y="32717"/>
                  </a:lnTo>
                  <a:lnTo>
                    <a:pt x="661822" y="40658"/>
                  </a:lnTo>
                  <a:lnTo>
                    <a:pt x="673578" y="48917"/>
                  </a:lnTo>
                  <a:lnTo>
                    <a:pt x="686287" y="56858"/>
                  </a:lnTo>
                  <a:lnTo>
                    <a:pt x="699631" y="65117"/>
                  </a:lnTo>
                  <a:lnTo>
                    <a:pt x="712976" y="73058"/>
                  </a:lnTo>
                  <a:lnTo>
                    <a:pt x="726956" y="80363"/>
                  </a:lnTo>
                  <a:lnTo>
                    <a:pt x="741253" y="86398"/>
                  </a:lnTo>
                  <a:lnTo>
                    <a:pt x="748879" y="89575"/>
                  </a:lnTo>
                  <a:lnTo>
                    <a:pt x="755869" y="92434"/>
                  </a:lnTo>
                  <a:lnTo>
                    <a:pt x="763176" y="94657"/>
                  </a:lnTo>
                  <a:lnTo>
                    <a:pt x="770484" y="96563"/>
                  </a:lnTo>
                  <a:lnTo>
                    <a:pt x="775885" y="96881"/>
                  </a:lnTo>
                  <a:lnTo>
                    <a:pt x="782558" y="98151"/>
                  </a:lnTo>
                  <a:lnTo>
                    <a:pt x="790501" y="99739"/>
                  </a:lnTo>
                  <a:lnTo>
                    <a:pt x="800350" y="101645"/>
                  </a:lnTo>
                  <a:lnTo>
                    <a:pt x="811153" y="104822"/>
                  </a:lnTo>
                  <a:lnTo>
                    <a:pt x="822909" y="108951"/>
                  </a:lnTo>
                  <a:lnTo>
                    <a:pt x="828946" y="111174"/>
                  </a:lnTo>
                  <a:lnTo>
                    <a:pt x="834982" y="114351"/>
                  </a:lnTo>
                  <a:lnTo>
                    <a:pt x="841019" y="117527"/>
                  </a:lnTo>
                  <a:lnTo>
                    <a:pt x="846738" y="120704"/>
                  </a:lnTo>
                  <a:lnTo>
                    <a:pt x="852775" y="124515"/>
                  </a:lnTo>
                  <a:lnTo>
                    <a:pt x="858176" y="128645"/>
                  </a:lnTo>
                  <a:lnTo>
                    <a:pt x="863578" y="133092"/>
                  </a:lnTo>
                  <a:lnTo>
                    <a:pt x="868979" y="138174"/>
                  </a:lnTo>
                  <a:lnTo>
                    <a:pt x="873745" y="143574"/>
                  </a:lnTo>
                  <a:lnTo>
                    <a:pt x="878193" y="149291"/>
                  </a:lnTo>
                  <a:lnTo>
                    <a:pt x="882323" y="155644"/>
                  </a:lnTo>
                  <a:lnTo>
                    <a:pt x="886136" y="161997"/>
                  </a:lnTo>
                  <a:lnTo>
                    <a:pt x="889313" y="169303"/>
                  </a:lnTo>
                  <a:lnTo>
                    <a:pt x="891538" y="176926"/>
                  </a:lnTo>
                  <a:lnTo>
                    <a:pt x="893444" y="185502"/>
                  </a:lnTo>
                  <a:lnTo>
                    <a:pt x="895032" y="193761"/>
                  </a:lnTo>
                  <a:lnTo>
                    <a:pt x="895350" y="203290"/>
                  </a:lnTo>
                  <a:lnTo>
                    <a:pt x="895350" y="212819"/>
                  </a:lnTo>
                  <a:lnTo>
                    <a:pt x="770484" y="303982"/>
                  </a:lnTo>
                  <a:lnTo>
                    <a:pt x="733310" y="278571"/>
                  </a:lnTo>
                  <a:lnTo>
                    <a:pt x="735852" y="283971"/>
                  </a:lnTo>
                  <a:lnTo>
                    <a:pt x="738712" y="290324"/>
                  </a:lnTo>
                  <a:lnTo>
                    <a:pt x="741889" y="299218"/>
                  </a:lnTo>
                  <a:lnTo>
                    <a:pt x="744748" y="310653"/>
                  </a:lnTo>
                  <a:lnTo>
                    <a:pt x="747926" y="323358"/>
                  </a:lnTo>
                  <a:lnTo>
                    <a:pt x="749514" y="330346"/>
                  </a:lnTo>
                  <a:lnTo>
                    <a:pt x="751103" y="337970"/>
                  </a:lnTo>
                  <a:lnTo>
                    <a:pt x="751738" y="345911"/>
                  </a:lnTo>
                  <a:lnTo>
                    <a:pt x="753009" y="354169"/>
                  </a:lnTo>
                  <a:lnTo>
                    <a:pt x="753327" y="362428"/>
                  </a:lnTo>
                  <a:lnTo>
                    <a:pt x="753645" y="371004"/>
                  </a:lnTo>
                  <a:lnTo>
                    <a:pt x="753645" y="380534"/>
                  </a:lnTo>
                  <a:lnTo>
                    <a:pt x="753009" y="389428"/>
                  </a:lnTo>
                  <a:lnTo>
                    <a:pt x="752374" y="398957"/>
                  </a:lnTo>
                  <a:lnTo>
                    <a:pt x="750785" y="408804"/>
                  </a:lnTo>
                  <a:lnTo>
                    <a:pt x="749197" y="418333"/>
                  </a:lnTo>
                  <a:lnTo>
                    <a:pt x="746337" y="428180"/>
                  </a:lnTo>
                  <a:lnTo>
                    <a:pt x="743160" y="438027"/>
                  </a:lnTo>
                  <a:lnTo>
                    <a:pt x="739983" y="448191"/>
                  </a:lnTo>
                  <a:lnTo>
                    <a:pt x="735534" y="458356"/>
                  </a:lnTo>
                  <a:lnTo>
                    <a:pt x="730451" y="468520"/>
                  </a:lnTo>
                  <a:lnTo>
                    <a:pt x="724414" y="478367"/>
                  </a:lnTo>
                  <a:lnTo>
                    <a:pt x="717742" y="488531"/>
                  </a:lnTo>
                  <a:lnTo>
                    <a:pt x="710434" y="498696"/>
                  </a:lnTo>
                  <a:lnTo>
                    <a:pt x="702173" y="508225"/>
                  </a:lnTo>
                  <a:lnTo>
                    <a:pt x="697407" y="513625"/>
                  </a:lnTo>
                  <a:lnTo>
                    <a:pt x="692641" y="520296"/>
                  </a:lnTo>
                  <a:lnTo>
                    <a:pt x="685969" y="528872"/>
                  </a:lnTo>
                  <a:lnTo>
                    <a:pt x="678979" y="539671"/>
                  </a:lnTo>
                  <a:lnTo>
                    <a:pt x="671036" y="552695"/>
                  </a:lnTo>
                  <a:lnTo>
                    <a:pt x="667541" y="559683"/>
                  </a:lnTo>
                  <a:lnTo>
                    <a:pt x="663728" y="566988"/>
                  </a:lnTo>
                  <a:lnTo>
                    <a:pt x="660233" y="574929"/>
                  </a:lnTo>
                  <a:lnTo>
                    <a:pt x="656738" y="583188"/>
                  </a:lnTo>
                  <a:lnTo>
                    <a:pt x="653561" y="591764"/>
                  </a:lnTo>
                  <a:lnTo>
                    <a:pt x="651019" y="600658"/>
                  </a:lnTo>
                  <a:lnTo>
                    <a:pt x="648795" y="609552"/>
                  </a:lnTo>
                  <a:lnTo>
                    <a:pt x="646254" y="619399"/>
                  </a:lnTo>
                  <a:lnTo>
                    <a:pt x="644665" y="628928"/>
                  </a:lnTo>
                  <a:lnTo>
                    <a:pt x="643712" y="639093"/>
                  </a:lnTo>
                  <a:lnTo>
                    <a:pt x="643394" y="649257"/>
                  </a:lnTo>
                  <a:lnTo>
                    <a:pt x="643394" y="659739"/>
                  </a:lnTo>
                  <a:lnTo>
                    <a:pt x="644029" y="669904"/>
                  </a:lnTo>
                  <a:lnTo>
                    <a:pt x="645618" y="681021"/>
                  </a:lnTo>
                  <a:lnTo>
                    <a:pt x="647842" y="691821"/>
                  </a:lnTo>
                  <a:lnTo>
                    <a:pt x="651019" y="702621"/>
                  </a:lnTo>
                  <a:lnTo>
                    <a:pt x="655150" y="713738"/>
                  </a:lnTo>
                  <a:lnTo>
                    <a:pt x="660233" y="724856"/>
                  </a:lnTo>
                  <a:lnTo>
                    <a:pt x="666588" y="735973"/>
                  </a:lnTo>
                  <a:lnTo>
                    <a:pt x="670083" y="741691"/>
                  </a:lnTo>
                  <a:lnTo>
                    <a:pt x="673578" y="747091"/>
                  </a:lnTo>
                  <a:lnTo>
                    <a:pt x="680886" y="755032"/>
                  </a:lnTo>
                  <a:lnTo>
                    <a:pt x="689146" y="764243"/>
                  </a:lnTo>
                  <a:lnTo>
                    <a:pt x="698996" y="777584"/>
                  </a:lnTo>
                  <a:lnTo>
                    <a:pt x="711070" y="793784"/>
                  </a:lnTo>
                  <a:lnTo>
                    <a:pt x="717742" y="802995"/>
                  </a:lnTo>
                  <a:lnTo>
                    <a:pt x="724414" y="813160"/>
                  </a:lnTo>
                  <a:lnTo>
                    <a:pt x="730768" y="823960"/>
                  </a:lnTo>
                  <a:lnTo>
                    <a:pt x="737441" y="835712"/>
                  </a:lnTo>
                  <a:lnTo>
                    <a:pt x="744113" y="848100"/>
                  </a:lnTo>
                  <a:lnTo>
                    <a:pt x="750785" y="860806"/>
                  </a:lnTo>
                  <a:lnTo>
                    <a:pt x="757140" y="874464"/>
                  </a:lnTo>
                  <a:lnTo>
                    <a:pt x="763176" y="888758"/>
                  </a:lnTo>
                  <a:lnTo>
                    <a:pt x="768896" y="904005"/>
                  </a:lnTo>
                  <a:lnTo>
                    <a:pt x="774297" y="919252"/>
                  </a:lnTo>
                  <a:lnTo>
                    <a:pt x="779063" y="935134"/>
                  </a:lnTo>
                  <a:lnTo>
                    <a:pt x="783193" y="951969"/>
                  </a:lnTo>
                  <a:lnTo>
                    <a:pt x="787006" y="969439"/>
                  </a:lnTo>
                  <a:lnTo>
                    <a:pt x="789865" y="986909"/>
                  </a:lnTo>
                  <a:lnTo>
                    <a:pt x="792089" y="1005015"/>
                  </a:lnTo>
                  <a:lnTo>
                    <a:pt x="793043" y="1014226"/>
                  </a:lnTo>
                  <a:lnTo>
                    <a:pt x="793360" y="1024073"/>
                  </a:lnTo>
                  <a:lnTo>
                    <a:pt x="793678" y="1033285"/>
                  </a:lnTo>
                  <a:lnTo>
                    <a:pt x="793678" y="1043132"/>
                  </a:lnTo>
                  <a:lnTo>
                    <a:pt x="793360" y="1052661"/>
                  </a:lnTo>
                  <a:lnTo>
                    <a:pt x="793043" y="1062508"/>
                  </a:lnTo>
                  <a:lnTo>
                    <a:pt x="792089" y="1072672"/>
                  </a:lnTo>
                  <a:lnTo>
                    <a:pt x="791454" y="1082519"/>
                  </a:lnTo>
                  <a:lnTo>
                    <a:pt x="789865" y="1092684"/>
                  </a:lnTo>
                  <a:lnTo>
                    <a:pt x="788277" y="1103166"/>
                  </a:lnTo>
                  <a:lnTo>
                    <a:pt x="786370" y="1113330"/>
                  </a:lnTo>
                  <a:lnTo>
                    <a:pt x="784464" y="1123812"/>
                  </a:lnTo>
                  <a:lnTo>
                    <a:pt x="781605" y="1134612"/>
                  </a:lnTo>
                  <a:lnTo>
                    <a:pt x="779063" y="1145094"/>
                  </a:lnTo>
                  <a:lnTo>
                    <a:pt x="775250" y="1148906"/>
                  </a:lnTo>
                  <a:lnTo>
                    <a:pt x="763812" y="1160659"/>
                  </a:lnTo>
                  <a:lnTo>
                    <a:pt x="746019" y="1178446"/>
                  </a:lnTo>
                  <a:lnTo>
                    <a:pt x="734899" y="1188929"/>
                  </a:lnTo>
                  <a:lnTo>
                    <a:pt x="721554" y="1200999"/>
                  </a:lnTo>
                  <a:lnTo>
                    <a:pt x="707257" y="1213705"/>
                  </a:lnTo>
                  <a:lnTo>
                    <a:pt x="691371" y="1227363"/>
                  </a:lnTo>
                  <a:lnTo>
                    <a:pt x="674213" y="1241657"/>
                  </a:lnTo>
                  <a:lnTo>
                    <a:pt x="655785" y="1256268"/>
                  </a:lnTo>
                  <a:lnTo>
                    <a:pt x="635769" y="1271198"/>
                  </a:lnTo>
                  <a:lnTo>
                    <a:pt x="614481" y="1286444"/>
                  </a:lnTo>
                  <a:lnTo>
                    <a:pt x="592558" y="1301691"/>
                  </a:lnTo>
                  <a:lnTo>
                    <a:pt x="569046" y="1316938"/>
                  </a:lnTo>
                  <a:lnTo>
                    <a:pt x="544581" y="1331867"/>
                  </a:lnTo>
                  <a:lnTo>
                    <a:pt x="519481" y="1346161"/>
                  </a:lnTo>
                  <a:lnTo>
                    <a:pt x="506454" y="1353149"/>
                  </a:lnTo>
                  <a:lnTo>
                    <a:pt x="493110" y="1360137"/>
                  </a:lnTo>
                  <a:lnTo>
                    <a:pt x="479448" y="1366807"/>
                  </a:lnTo>
                  <a:lnTo>
                    <a:pt x="466103" y="1373478"/>
                  </a:lnTo>
                  <a:lnTo>
                    <a:pt x="452123" y="1379513"/>
                  </a:lnTo>
                  <a:lnTo>
                    <a:pt x="438143" y="1385866"/>
                  </a:lnTo>
                  <a:lnTo>
                    <a:pt x="423528" y="1391583"/>
                  </a:lnTo>
                  <a:lnTo>
                    <a:pt x="409230" y="1396983"/>
                  </a:lnTo>
                  <a:lnTo>
                    <a:pt x="394615" y="1402065"/>
                  </a:lnTo>
                  <a:lnTo>
                    <a:pt x="379364" y="1407148"/>
                  </a:lnTo>
                  <a:lnTo>
                    <a:pt x="364748" y="1411912"/>
                  </a:lnTo>
                  <a:lnTo>
                    <a:pt x="349498" y="1416042"/>
                  </a:lnTo>
                  <a:lnTo>
                    <a:pt x="333929" y="1419853"/>
                  </a:lnTo>
                  <a:lnTo>
                    <a:pt x="318678" y="1423030"/>
                  </a:lnTo>
                  <a:lnTo>
                    <a:pt x="303110" y="1426206"/>
                  </a:lnTo>
                  <a:lnTo>
                    <a:pt x="287541" y="1428747"/>
                  </a:lnTo>
                  <a:lnTo>
                    <a:pt x="271655" y="1431288"/>
                  </a:lnTo>
                  <a:lnTo>
                    <a:pt x="255769" y="1432877"/>
                  </a:lnTo>
                  <a:lnTo>
                    <a:pt x="239565" y="1434465"/>
                  </a:lnTo>
                  <a:lnTo>
                    <a:pt x="223043" y="1434782"/>
                  </a:lnTo>
                  <a:lnTo>
                    <a:pt x="206839" y="1435100"/>
                  </a:lnTo>
                  <a:lnTo>
                    <a:pt x="190635" y="1434782"/>
                  </a:lnTo>
                  <a:lnTo>
                    <a:pt x="174113" y="1433830"/>
                  </a:lnTo>
                  <a:lnTo>
                    <a:pt x="157592" y="1432241"/>
                  </a:lnTo>
                  <a:lnTo>
                    <a:pt x="140752" y="1430335"/>
                  </a:lnTo>
                  <a:lnTo>
                    <a:pt x="124230" y="1427794"/>
                  </a:lnTo>
                  <a:lnTo>
                    <a:pt x="107391" y="1424618"/>
                  </a:lnTo>
                  <a:lnTo>
                    <a:pt x="90869" y="1420806"/>
                  </a:lnTo>
                  <a:lnTo>
                    <a:pt x="89916" y="1416995"/>
                  </a:lnTo>
                  <a:lnTo>
                    <a:pt x="87692" y="1406512"/>
                  </a:lnTo>
                  <a:lnTo>
                    <a:pt x="85150" y="1389042"/>
                  </a:lnTo>
                  <a:lnTo>
                    <a:pt x="81655" y="1365219"/>
                  </a:lnTo>
                  <a:lnTo>
                    <a:pt x="80067" y="1351243"/>
                  </a:lnTo>
                  <a:lnTo>
                    <a:pt x="78796" y="1335679"/>
                  </a:lnTo>
                  <a:lnTo>
                    <a:pt x="77525" y="1319161"/>
                  </a:lnTo>
                  <a:lnTo>
                    <a:pt x="76572" y="1301373"/>
                  </a:lnTo>
                  <a:lnTo>
                    <a:pt x="76254" y="1281997"/>
                  </a:lnTo>
                  <a:lnTo>
                    <a:pt x="75618" y="1261351"/>
                  </a:lnTo>
                  <a:lnTo>
                    <a:pt x="76254" y="1239751"/>
                  </a:lnTo>
                  <a:lnTo>
                    <a:pt x="76889" y="1217199"/>
                  </a:lnTo>
                  <a:lnTo>
                    <a:pt x="78478" y="1193376"/>
                  </a:lnTo>
                  <a:lnTo>
                    <a:pt x="80702" y="1168600"/>
                  </a:lnTo>
                  <a:lnTo>
                    <a:pt x="83562" y="1143188"/>
                  </a:lnTo>
                  <a:lnTo>
                    <a:pt x="87056" y="1116507"/>
                  </a:lnTo>
                  <a:lnTo>
                    <a:pt x="91505" y="1088872"/>
                  </a:lnTo>
                  <a:lnTo>
                    <a:pt x="96906" y="1060919"/>
                  </a:lnTo>
                  <a:lnTo>
                    <a:pt x="103578" y="1031697"/>
                  </a:lnTo>
                  <a:lnTo>
                    <a:pt x="111521" y="1002474"/>
                  </a:lnTo>
                  <a:lnTo>
                    <a:pt x="115334" y="987227"/>
                  </a:lnTo>
                  <a:lnTo>
                    <a:pt x="120100" y="971980"/>
                  </a:lnTo>
                  <a:lnTo>
                    <a:pt x="124866" y="956733"/>
                  </a:lnTo>
                  <a:lnTo>
                    <a:pt x="129949" y="941169"/>
                  </a:lnTo>
                  <a:lnTo>
                    <a:pt x="135351" y="925605"/>
                  </a:lnTo>
                  <a:lnTo>
                    <a:pt x="141388" y="910040"/>
                  </a:lnTo>
                  <a:lnTo>
                    <a:pt x="147107" y="894158"/>
                  </a:lnTo>
                  <a:lnTo>
                    <a:pt x="153779" y="878276"/>
                  </a:lnTo>
                  <a:lnTo>
                    <a:pt x="160769" y="862076"/>
                  </a:lnTo>
                  <a:lnTo>
                    <a:pt x="167759" y="845559"/>
                  </a:lnTo>
                  <a:lnTo>
                    <a:pt x="175384" y="829677"/>
                  </a:lnTo>
                  <a:lnTo>
                    <a:pt x="183327" y="813160"/>
                  </a:lnTo>
                  <a:lnTo>
                    <a:pt x="191270" y="796960"/>
                  </a:lnTo>
                  <a:lnTo>
                    <a:pt x="200167" y="780443"/>
                  </a:lnTo>
                  <a:lnTo>
                    <a:pt x="209063" y="763926"/>
                  </a:lnTo>
                  <a:lnTo>
                    <a:pt x="218913" y="747091"/>
                  </a:lnTo>
                  <a:lnTo>
                    <a:pt x="220819" y="744549"/>
                  </a:lnTo>
                  <a:lnTo>
                    <a:pt x="222725" y="741055"/>
                  </a:lnTo>
                  <a:lnTo>
                    <a:pt x="224949" y="736291"/>
                  </a:lnTo>
                  <a:lnTo>
                    <a:pt x="227809" y="730573"/>
                  </a:lnTo>
                  <a:lnTo>
                    <a:pt x="230986" y="722632"/>
                  </a:lnTo>
                  <a:lnTo>
                    <a:pt x="233528" y="714374"/>
                  </a:lnTo>
                  <a:lnTo>
                    <a:pt x="236070" y="703891"/>
                  </a:lnTo>
                  <a:lnTo>
                    <a:pt x="237976" y="692139"/>
                  </a:lnTo>
                  <a:lnTo>
                    <a:pt x="238294" y="686104"/>
                  </a:lnTo>
                  <a:lnTo>
                    <a:pt x="238611" y="679433"/>
                  </a:lnTo>
                  <a:lnTo>
                    <a:pt x="238929" y="672127"/>
                  </a:lnTo>
                  <a:lnTo>
                    <a:pt x="238929" y="664504"/>
                  </a:lnTo>
                  <a:lnTo>
                    <a:pt x="238611" y="656881"/>
                  </a:lnTo>
                  <a:lnTo>
                    <a:pt x="237976" y="648622"/>
                  </a:lnTo>
                  <a:lnTo>
                    <a:pt x="237023" y="640681"/>
                  </a:lnTo>
                  <a:lnTo>
                    <a:pt x="235434" y="631787"/>
                  </a:lnTo>
                  <a:lnTo>
                    <a:pt x="233846" y="622258"/>
                  </a:lnTo>
                  <a:lnTo>
                    <a:pt x="231622" y="612729"/>
                  </a:lnTo>
                  <a:lnTo>
                    <a:pt x="229397" y="602882"/>
                  </a:lnTo>
                  <a:lnTo>
                    <a:pt x="226220" y="592400"/>
                  </a:lnTo>
                  <a:lnTo>
                    <a:pt x="222725" y="581918"/>
                  </a:lnTo>
                  <a:lnTo>
                    <a:pt x="218913" y="571118"/>
                  </a:lnTo>
                  <a:lnTo>
                    <a:pt x="214147" y="566988"/>
                  </a:lnTo>
                  <a:lnTo>
                    <a:pt x="209698" y="561906"/>
                  </a:lnTo>
                  <a:lnTo>
                    <a:pt x="203344" y="554918"/>
                  </a:lnTo>
                  <a:lnTo>
                    <a:pt x="196036" y="545707"/>
                  </a:lnTo>
                  <a:lnTo>
                    <a:pt x="192541" y="540307"/>
                  </a:lnTo>
                  <a:lnTo>
                    <a:pt x="188729" y="534271"/>
                  </a:lnTo>
                  <a:lnTo>
                    <a:pt x="184598" y="527601"/>
                  </a:lnTo>
                  <a:lnTo>
                    <a:pt x="180785" y="520613"/>
                  </a:lnTo>
                  <a:lnTo>
                    <a:pt x="176973" y="513307"/>
                  </a:lnTo>
                  <a:lnTo>
                    <a:pt x="173478" y="505366"/>
                  </a:lnTo>
                  <a:lnTo>
                    <a:pt x="169983" y="496790"/>
                  </a:lnTo>
                  <a:lnTo>
                    <a:pt x="166488" y="487261"/>
                  </a:lnTo>
                  <a:lnTo>
                    <a:pt x="163311" y="477732"/>
                  </a:lnTo>
                  <a:lnTo>
                    <a:pt x="160769" y="467567"/>
                  </a:lnTo>
                  <a:lnTo>
                    <a:pt x="158227" y="456767"/>
                  </a:lnTo>
                  <a:lnTo>
                    <a:pt x="156321" y="445650"/>
                  </a:lnTo>
                  <a:lnTo>
                    <a:pt x="154732" y="433580"/>
                  </a:lnTo>
                  <a:lnTo>
                    <a:pt x="154097" y="421192"/>
                  </a:lnTo>
                  <a:lnTo>
                    <a:pt x="153779" y="408168"/>
                  </a:lnTo>
                  <a:lnTo>
                    <a:pt x="153779" y="394827"/>
                  </a:lnTo>
                  <a:lnTo>
                    <a:pt x="154732" y="380534"/>
                  </a:lnTo>
                  <a:lnTo>
                    <a:pt x="156321" y="365605"/>
                  </a:lnTo>
                  <a:lnTo>
                    <a:pt x="158227" y="350675"/>
                  </a:lnTo>
                  <a:lnTo>
                    <a:pt x="161722" y="334793"/>
                  </a:lnTo>
                  <a:lnTo>
                    <a:pt x="165852" y="317958"/>
                  </a:lnTo>
                  <a:lnTo>
                    <a:pt x="170301" y="300806"/>
                  </a:lnTo>
                  <a:lnTo>
                    <a:pt x="139481" y="317958"/>
                  </a:lnTo>
                  <a:lnTo>
                    <a:pt x="0" y="210278"/>
                  </a:lnTo>
                  <a:lnTo>
                    <a:pt x="317" y="205514"/>
                  </a:lnTo>
                  <a:lnTo>
                    <a:pt x="1271" y="199796"/>
                  </a:lnTo>
                  <a:lnTo>
                    <a:pt x="2859" y="192808"/>
                  </a:lnTo>
                  <a:lnTo>
                    <a:pt x="5401" y="184232"/>
                  </a:lnTo>
                  <a:lnTo>
                    <a:pt x="8896" y="174385"/>
                  </a:lnTo>
                  <a:lnTo>
                    <a:pt x="10802" y="169303"/>
                  </a:lnTo>
                  <a:lnTo>
                    <a:pt x="13662" y="163903"/>
                  </a:lnTo>
                  <a:lnTo>
                    <a:pt x="16521" y="158503"/>
                  </a:lnTo>
                  <a:lnTo>
                    <a:pt x="20016" y="153103"/>
                  </a:lnTo>
                  <a:lnTo>
                    <a:pt x="23194" y="147703"/>
                  </a:lnTo>
                  <a:lnTo>
                    <a:pt x="27642" y="142303"/>
                  </a:lnTo>
                  <a:lnTo>
                    <a:pt x="32408" y="136903"/>
                  </a:lnTo>
                  <a:lnTo>
                    <a:pt x="36856" y="131503"/>
                  </a:lnTo>
                  <a:lnTo>
                    <a:pt x="42893" y="126421"/>
                  </a:lnTo>
                  <a:lnTo>
                    <a:pt x="48612" y="121339"/>
                  </a:lnTo>
                  <a:lnTo>
                    <a:pt x="55284" y="116257"/>
                  </a:lnTo>
                  <a:lnTo>
                    <a:pt x="62274" y="111810"/>
                  </a:lnTo>
                  <a:lnTo>
                    <a:pt x="69899" y="107363"/>
                  </a:lnTo>
                  <a:lnTo>
                    <a:pt x="78478" y="103551"/>
                  </a:lnTo>
                  <a:lnTo>
                    <a:pt x="87374" y="99739"/>
                  </a:lnTo>
                  <a:lnTo>
                    <a:pt x="96588" y="96563"/>
                  </a:lnTo>
                  <a:lnTo>
                    <a:pt x="107073" y="93387"/>
                  </a:lnTo>
                  <a:lnTo>
                    <a:pt x="117876" y="91163"/>
                  </a:lnTo>
                  <a:lnTo>
                    <a:pt x="129632" y="89257"/>
                  </a:lnTo>
                  <a:lnTo>
                    <a:pt x="142023" y="87987"/>
                  </a:lnTo>
                  <a:lnTo>
                    <a:pt x="147107" y="87669"/>
                  </a:lnTo>
                  <a:lnTo>
                    <a:pt x="152826" y="87351"/>
                  </a:lnTo>
                  <a:lnTo>
                    <a:pt x="160769" y="86398"/>
                  </a:lnTo>
                  <a:lnTo>
                    <a:pt x="169983" y="85446"/>
                  </a:lnTo>
                  <a:lnTo>
                    <a:pt x="180468" y="83222"/>
                  </a:lnTo>
                  <a:lnTo>
                    <a:pt x="191588" y="80681"/>
                  </a:lnTo>
                  <a:lnTo>
                    <a:pt x="203344" y="77187"/>
                  </a:lnTo>
                  <a:lnTo>
                    <a:pt x="209698" y="75281"/>
                  </a:lnTo>
                  <a:lnTo>
                    <a:pt x="215735" y="73058"/>
                  </a:lnTo>
                  <a:lnTo>
                    <a:pt x="222090" y="70199"/>
                  </a:lnTo>
                  <a:lnTo>
                    <a:pt x="227809" y="67022"/>
                  </a:lnTo>
                  <a:lnTo>
                    <a:pt x="233846" y="63846"/>
                  </a:lnTo>
                  <a:lnTo>
                    <a:pt x="239882" y="60034"/>
                  </a:lnTo>
                  <a:lnTo>
                    <a:pt x="245601" y="56223"/>
                  </a:lnTo>
                  <a:lnTo>
                    <a:pt x="251003" y="52093"/>
                  </a:lnTo>
                  <a:lnTo>
                    <a:pt x="256404" y="47329"/>
                  </a:lnTo>
                  <a:lnTo>
                    <a:pt x="261488" y="42246"/>
                  </a:lnTo>
                  <a:lnTo>
                    <a:pt x="266254" y="36847"/>
                  </a:lnTo>
                  <a:lnTo>
                    <a:pt x="270702" y="31129"/>
                  </a:lnTo>
                  <a:lnTo>
                    <a:pt x="274832" y="24459"/>
                  </a:lnTo>
                  <a:lnTo>
                    <a:pt x="278327" y="17788"/>
                  </a:lnTo>
                  <a:lnTo>
                    <a:pt x="281822" y="10482"/>
                  </a:lnTo>
                  <a:lnTo>
                    <a:pt x="284046" y="2859"/>
                  </a:lnTo>
                  <a:lnTo>
                    <a:pt x="287541" y="11118"/>
                  </a:lnTo>
                  <a:lnTo>
                    <a:pt x="291036" y="20965"/>
                  </a:lnTo>
                  <a:lnTo>
                    <a:pt x="295167" y="33988"/>
                  </a:lnTo>
                  <a:lnTo>
                    <a:pt x="299615" y="49870"/>
                  </a:lnTo>
                  <a:lnTo>
                    <a:pt x="303745" y="68293"/>
                  </a:lnTo>
                  <a:lnTo>
                    <a:pt x="305652" y="77822"/>
                  </a:lnTo>
                  <a:lnTo>
                    <a:pt x="307240" y="88304"/>
                  </a:lnTo>
                  <a:lnTo>
                    <a:pt x="308829" y="99422"/>
                  </a:lnTo>
                  <a:lnTo>
                    <a:pt x="310100" y="110221"/>
                  </a:lnTo>
                  <a:lnTo>
                    <a:pt x="310735" y="121657"/>
                  </a:lnTo>
                  <a:lnTo>
                    <a:pt x="311053" y="133409"/>
                  </a:lnTo>
                  <a:lnTo>
                    <a:pt x="311053" y="145162"/>
                  </a:lnTo>
                  <a:lnTo>
                    <a:pt x="310735" y="156915"/>
                  </a:lnTo>
                  <a:lnTo>
                    <a:pt x="309782" y="168985"/>
                  </a:lnTo>
                  <a:lnTo>
                    <a:pt x="307558" y="181055"/>
                  </a:lnTo>
                  <a:lnTo>
                    <a:pt x="305334" y="193126"/>
                  </a:lnTo>
                  <a:lnTo>
                    <a:pt x="302157" y="205196"/>
                  </a:lnTo>
                  <a:lnTo>
                    <a:pt x="298344" y="217266"/>
                  </a:lnTo>
                  <a:lnTo>
                    <a:pt x="293260" y="228701"/>
                  </a:lnTo>
                  <a:lnTo>
                    <a:pt x="290718" y="234737"/>
                  </a:lnTo>
                  <a:lnTo>
                    <a:pt x="287859" y="240454"/>
                  </a:lnTo>
                  <a:lnTo>
                    <a:pt x="284364" y="245854"/>
                  </a:lnTo>
                  <a:lnTo>
                    <a:pt x="281187" y="251572"/>
                  </a:lnTo>
                  <a:lnTo>
                    <a:pt x="277374" y="256971"/>
                  </a:lnTo>
                  <a:lnTo>
                    <a:pt x="273561" y="262371"/>
                  </a:lnTo>
                  <a:lnTo>
                    <a:pt x="269431" y="267454"/>
                  </a:lnTo>
                  <a:lnTo>
                    <a:pt x="264983" y="272853"/>
                  </a:lnTo>
                  <a:lnTo>
                    <a:pt x="260217" y="277936"/>
                  </a:lnTo>
                  <a:lnTo>
                    <a:pt x="255451" y="283018"/>
                  </a:lnTo>
                  <a:lnTo>
                    <a:pt x="250050" y="287783"/>
                  </a:lnTo>
                  <a:lnTo>
                    <a:pt x="244331" y="292230"/>
                  </a:lnTo>
                  <a:lnTo>
                    <a:pt x="251956" y="290324"/>
                  </a:lnTo>
                  <a:lnTo>
                    <a:pt x="260217" y="288418"/>
                  </a:lnTo>
                  <a:lnTo>
                    <a:pt x="271655" y="286194"/>
                  </a:lnTo>
                  <a:lnTo>
                    <a:pt x="284682" y="284289"/>
                  </a:lnTo>
                  <a:lnTo>
                    <a:pt x="292307" y="283336"/>
                  </a:lnTo>
                  <a:lnTo>
                    <a:pt x="299615" y="282700"/>
                  </a:lnTo>
                  <a:lnTo>
                    <a:pt x="307558" y="282700"/>
                  </a:lnTo>
                  <a:lnTo>
                    <a:pt x="315819" y="282700"/>
                  </a:lnTo>
                  <a:lnTo>
                    <a:pt x="324397" y="283018"/>
                  </a:lnTo>
                  <a:lnTo>
                    <a:pt x="332976" y="283971"/>
                  </a:lnTo>
                  <a:lnTo>
                    <a:pt x="341555" y="284924"/>
                  </a:lnTo>
                  <a:lnTo>
                    <a:pt x="349815" y="286512"/>
                  </a:lnTo>
                  <a:lnTo>
                    <a:pt x="359029" y="288736"/>
                  </a:lnTo>
                  <a:lnTo>
                    <a:pt x="366973" y="291912"/>
                  </a:lnTo>
                  <a:lnTo>
                    <a:pt x="375551" y="295406"/>
                  </a:lnTo>
                  <a:lnTo>
                    <a:pt x="383812" y="299853"/>
                  </a:lnTo>
                  <a:lnTo>
                    <a:pt x="391437" y="304935"/>
                  </a:lnTo>
                  <a:lnTo>
                    <a:pt x="399381" y="310653"/>
                  </a:lnTo>
                  <a:lnTo>
                    <a:pt x="402876" y="313829"/>
                  </a:lnTo>
                  <a:lnTo>
                    <a:pt x="406371" y="317323"/>
                  </a:lnTo>
                  <a:lnTo>
                    <a:pt x="409866" y="321135"/>
                  </a:lnTo>
                  <a:lnTo>
                    <a:pt x="412725" y="324947"/>
                  </a:lnTo>
                  <a:lnTo>
                    <a:pt x="415903" y="328758"/>
                  </a:lnTo>
                  <a:lnTo>
                    <a:pt x="419080" y="333523"/>
                  </a:lnTo>
                  <a:lnTo>
                    <a:pt x="422257" y="337970"/>
                  </a:lnTo>
                  <a:lnTo>
                    <a:pt x="424799" y="342734"/>
                  </a:lnTo>
                  <a:lnTo>
                    <a:pt x="427023" y="347817"/>
                  </a:lnTo>
                  <a:lnTo>
                    <a:pt x="429883" y="353217"/>
                  </a:lnTo>
                  <a:lnTo>
                    <a:pt x="432107" y="358934"/>
                  </a:lnTo>
                  <a:lnTo>
                    <a:pt x="434013" y="365287"/>
                  </a:lnTo>
                  <a:lnTo>
                    <a:pt x="436237" y="371322"/>
                  </a:lnTo>
                  <a:lnTo>
                    <a:pt x="437508" y="377992"/>
                  </a:lnTo>
                  <a:lnTo>
                    <a:pt x="439097" y="384663"/>
                  </a:lnTo>
                  <a:lnTo>
                    <a:pt x="440368" y="391969"/>
                  </a:lnTo>
                  <a:lnTo>
                    <a:pt x="443227" y="385298"/>
                  </a:lnTo>
                  <a:lnTo>
                    <a:pt x="446722" y="377992"/>
                  </a:lnTo>
                  <a:lnTo>
                    <a:pt x="451170" y="368781"/>
                  </a:lnTo>
                  <a:lnTo>
                    <a:pt x="457525" y="357981"/>
                  </a:lnTo>
                  <a:lnTo>
                    <a:pt x="465150" y="346228"/>
                  </a:lnTo>
                  <a:lnTo>
                    <a:pt x="469598" y="340193"/>
                  </a:lnTo>
                  <a:lnTo>
                    <a:pt x="474046" y="333840"/>
                  </a:lnTo>
                  <a:lnTo>
                    <a:pt x="479130" y="327805"/>
                  </a:lnTo>
                  <a:lnTo>
                    <a:pt x="484531" y="321770"/>
                  </a:lnTo>
                  <a:lnTo>
                    <a:pt x="490250" y="315735"/>
                  </a:lnTo>
                  <a:lnTo>
                    <a:pt x="496605" y="310335"/>
                  </a:lnTo>
                  <a:lnTo>
                    <a:pt x="503277" y="304935"/>
                  </a:lnTo>
                  <a:lnTo>
                    <a:pt x="509949" y="299853"/>
                  </a:lnTo>
                  <a:lnTo>
                    <a:pt x="517257" y="295088"/>
                  </a:lnTo>
                  <a:lnTo>
                    <a:pt x="524882" y="290959"/>
                  </a:lnTo>
                  <a:lnTo>
                    <a:pt x="532826" y="286830"/>
                  </a:lnTo>
                  <a:lnTo>
                    <a:pt x="541086" y="284289"/>
                  </a:lnTo>
                  <a:lnTo>
                    <a:pt x="549983" y="281747"/>
                  </a:lnTo>
                  <a:lnTo>
                    <a:pt x="559197" y="279842"/>
                  </a:lnTo>
                  <a:lnTo>
                    <a:pt x="568729" y="279206"/>
                  </a:lnTo>
                  <a:lnTo>
                    <a:pt x="578896" y="279524"/>
                  </a:lnTo>
                  <a:lnTo>
                    <a:pt x="583979" y="279842"/>
                  </a:lnTo>
                  <a:lnTo>
                    <a:pt x="589063" y="280477"/>
                  </a:lnTo>
                  <a:lnTo>
                    <a:pt x="594464" y="281112"/>
                  </a:lnTo>
                  <a:lnTo>
                    <a:pt x="599866" y="282383"/>
                  </a:lnTo>
                  <a:lnTo>
                    <a:pt x="605267" y="283971"/>
                  </a:lnTo>
                  <a:lnTo>
                    <a:pt x="610986" y="285242"/>
                  </a:lnTo>
                  <a:lnTo>
                    <a:pt x="616387" y="287465"/>
                  </a:lnTo>
                  <a:lnTo>
                    <a:pt x="622424" y="289689"/>
                  </a:lnTo>
                  <a:lnTo>
                    <a:pt x="618294" y="280477"/>
                  </a:lnTo>
                  <a:lnTo>
                    <a:pt x="614481" y="269042"/>
                  </a:lnTo>
                  <a:lnTo>
                    <a:pt x="609080" y="254748"/>
                  </a:lnTo>
                  <a:lnTo>
                    <a:pt x="603361" y="237278"/>
                  </a:lnTo>
                  <a:lnTo>
                    <a:pt x="597006" y="217584"/>
                  </a:lnTo>
                  <a:lnTo>
                    <a:pt x="591287" y="195667"/>
                  </a:lnTo>
                  <a:lnTo>
                    <a:pt x="588428" y="184232"/>
                  </a:lnTo>
                  <a:lnTo>
                    <a:pt x="585886" y="172479"/>
                  </a:lnTo>
                  <a:lnTo>
                    <a:pt x="583344" y="160409"/>
                  </a:lnTo>
                  <a:lnTo>
                    <a:pt x="581438" y="148656"/>
                  </a:lnTo>
                  <a:lnTo>
                    <a:pt x="579531" y="135950"/>
                  </a:lnTo>
                  <a:lnTo>
                    <a:pt x="578578" y="124198"/>
                  </a:lnTo>
                  <a:lnTo>
                    <a:pt x="577625" y="111810"/>
                  </a:lnTo>
                  <a:lnTo>
                    <a:pt x="577307" y="99739"/>
                  </a:lnTo>
                  <a:lnTo>
                    <a:pt x="577307" y="87987"/>
                  </a:lnTo>
                  <a:lnTo>
                    <a:pt x="577943" y="76234"/>
                  </a:lnTo>
                  <a:lnTo>
                    <a:pt x="579531" y="65117"/>
                  </a:lnTo>
                  <a:lnTo>
                    <a:pt x="581438" y="53999"/>
                  </a:lnTo>
                  <a:lnTo>
                    <a:pt x="584297" y="43517"/>
                  </a:lnTo>
                  <a:lnTo>
                    <a:pt x="585886" y="38435"/>
                  </a:lnTo>
                  <a:lnTo>
                    <a:pt x="587792" y="33352"/>
                  </a:lnTo>
                  <a:lnTo>
                    <a:pt x="590016" y="28588"/>
                  </a:lnTo>
                  <a:lnTo>
                    <a:pt x="592558" y="24141"/>
                  </a:lnTo>
                  <a:lnTo>
                    <a:pt x="594782" y="19694"/>
                  </a:lnTo>
                  <a:lnTo>
                    <a:pt x="597324" y="15247"/>
                  </a:lnTo>
                  <a:lnTo>
                    <a:pt x="600501" y="11118"/>
                  </a:lnTo>
                  <a:lnTo>
                    <a:pt x="603996" y="7306"/>
                  </a:lnTo>
                  <a:lnTo>
                    <a:pt x="607173" y="3494"/>
                  </a:lnTo>
                  <a:lnTo>
                    <a:pt x="61098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638" name="Google Shape;638;p32"/>
          <p:cNvGrpSpPr/>
          <p:nvPr/>
        </p:nvGrpSpPr>
        <p:grpSpPr>
          <a:xfrm>
            <a:off x="4173538" y="2776538"/>
            <a:ext cx="1076325" cy="1076325"/>
            <a:chOff x="4008438" y="3195638"/>
            <a:chExt cx="1076325" cy="1076325"/>
          </a:xfrm>
        </p:grpSpPr>
        <p:sp>
          <p:nvSpPr>
            <p:cNvPr id="639" name="Google Shape;639;p32"/>
            <p:cNvSpPr/>
            <p:nvPr/>
          </p:nvSpPr>
          <p:spPr>
            <a:xfrm>
              <a:off x="4008438" y="3195638"/>
              <a:ext cx="1076325" cy="1076325"/>
            </a:xfrm>
            <a:prstGeom prst="ellipse">
              <a:avLst/>
            </a:prstGeom>
            <a:solidFill>
              <a:srgbClr val="934403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600">
                <a:solidFill>
                  <a:srgbClr val="4D4D4D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40" name="Google Shape;640;p32"/>
            <p:cNvSpPr/>
            <p:nvPr/>
          </p:nvSpPr>
          <p:spPr>
            <a:xfrm>
              <a:off x="4286250" y="3432864"/>
              <a:ext cx="496866" cy="570017"/>
            </a:xfrm>
            <a:custGeom>
              <a:rect b="b" l="l" r="r" t="t"/>
              <a:pathLst>
                <a:path extrusionOk="0" h="6750" w="5888">
                  <a:moveTo>
                    <a:pt x="1467" y="529"/>
                  </a:moveTo>
                  <a:lnTo>
                    <a:pt x="1467" y="529"/>
                  </a:lnTo>
                  <a:lnTo>
                    <a:pt x="1497" y="503"/>
                  </a:lnTo>
                  <a:lnTo>
                    <a:pt x="1530" y="478"/>
                  </a:lnTo>
                  <a:lnTo>
                    <a:pt x="1564" y="454"/>
                  </a:lnTo>
                  <a:lnTo>
                    <a:pt x="1599" y="429"/>
                  </a:lnTo>
                  <a:lnTo>
                    <a:pt x="1635" y="405"/>
                  </a:lnTo>
                  <a:lnTo>
                    <a:pt x="1672" y="382"/>
                  </a:lnTo>
                  <a:lnTo>
                    <a:pt x="1711" y="358"/>
                  </a:lnTo>
                  <a:lnTo>
                    <a:pt x="1752" y="335"/>
                  </a:lnTo>
                  <a:lnTo>
                    <a:pt x="1794" y="312"/>
                  </a:lnTo>
                  <a:lnTo>
                    <a:pt x="1837" y="290"/>
                  </a:lnTo>
                  <a:lnTo>
                    <a:pt x="1882" y="268"/>
                  </a:lnTo>
                  <a:lnTo>
                    <a:pt x="1927" y="246"/>
                  </a:lnTo>
                  <a:lnTo>
                    <a:pt x="1976" y="224"/>
                  </a:lnTo>
                  <a:lnTo>
                    <a:pt x="2024" y="204"/>
                  </a:lnTo>
                  <a:lnTo>
                    <a:pt x="2074" y="183"/>
                  </a:lnTo>
                  <a:lnTo>
                    <a:pt x="2125" y="162"/>
                  </a:lnTo>
                  <a:lnTo>
                    <a:pt x="2178" y="142"/>
                  </a:lnTo>
                  <a:lnTo>
                    <a:pt x="2230" y="124"/>
                  </a:lnTo>
                  <a:lnTo>
                    <a:pt x="2281" y="107"/>
                  </a:lnTo>
                  <a:lnTo>
                    <a:pt x="2333" y="91"/>
                  </a:lnTo>
                  <a:lnTo>
                    <a:pt x="2384" y="77"/>
                  </a:lnTo>
                  <a:lnTo>
                    <a:pt x="2435" y="64"/>
                  </a:lnTo>
                  <a:lnTo>
                    <a:pt x="2486" y="52"/>
                  </a:lnTo>
                  <a:lnTo>
                    <a:pt x="2536" y="41"/>
                  </a:lnTo>
                  <a:lnTo>
                    <a:pt x="2586" y="31"/>
                  </a:lnTo>
                  <a:lnTo>
                    <a:pt x="2636" y="23"/>
                  </a:lnTo>
                  <a:lnTo>
                    <a:pt x="2687" y="17"/>
                  </a:lnTo>
                  <a:lnTo>
                    <a:pt x="2736" y="11"/>
                  </a:lnTo>
                  <a:lnTo>
                    <a:pt x="2785" y="6"/>
                  </a:lnTo>
                  <a:lnTo>
                    <a:pt x="2834" y="4"/>
                  </a:lnTo>
                  <a:lnTo>
                    <a:pt x="2882" y="2"/>
                  </a:lnTo>
                  <a:lnTo>
                    <a:pt x="2930" y="0"/>
                  </a:lnTo>
                  <a:lnTo>
                    <a:pt x="2968" y="2"/>
                  </a:lnTo>
                  <a:lnTo>
                    <a:pt x="3006" y="5"/>
                  </a:lnTo>
                  <a:lnTo>
                    <a:pt x="3041" y="9"/>
                  </a:lnTo>
                  <a:lnTo>
                    <a:pt x="3073" y="16"/>
                  </a:lnTo>
                  <a:lnTo>
                    <a:pt x="3106" y="24"/>
                  </a:lnTo>
                  <a:lnTo>
                    <a:pt x="3136" y="35"/>
                  </a:lnTo>
                  <a:lnTo>
                    <a:pt x="3164" y="48"/>
                  </a:lnTo>
                  <a:lnTo>
                    <a:pt x="3191" y="63"/>
                  </a:lnTo>
                  <a:lnTo>
                    <a:pt x="3216" y="79"/>
                  </a:lnTo>
                  <a:lnTo>
                    <a:pt x="3239" y="98"/>
                  </a:lnTo>
                  <a:lnTo>
                    <a:pt x="3261" y="117"/>
                  </a:lnTo>
                  <a:lnTo>
                    <a:pt x="3282" y="139"/>
                  </a:lnTo>
                  <a:lnTo>
                    <a:pt x="3300" y="164"/>
                  </a:lnTo>
                  <a:lnTo>
                    <a:pt x="3317" y="189"/>
                  </a:lnTo>
                  <a:lnTo>
                    <a:pt x="3333" y="218"/>
                  </a:lnTo>
                  <a:lnTo>
                    <a:pt x="3346" y="248"/>
                  </a:lnTo>
                  <a:lnTo>
                    <a:pt x="3361" y="278"/>
                  </a:lnTo>
                  <a:lnTo>
                    <a:pt x="3377" y="307"/>
                  </a:lnTo>
                  <a:lnTo>
                    <a:pt x="3394" y="335"/>
                  </a:lnTo>
                  <a:lnTo>
                    <a:pt x="3414" y="360"/>
                  </a:lnTo>
                  <a:lnTo>
                    <a:pt x="3436" y="384"/>
                  </a:lnTo>
                  <a:lnTo>
                    <a:pt x="3459" y="407"/>
                  </a:lnTo>
                  <a:lnTo>
                    <a:pt x="3484" y="429"/>
                  </a:lnTo>
                  <a:lnTo>
                    <a:pt x="3511" y="448"/>
                  </a:lnTo>
                  <a:lnTo>
                    <a:pt x="3540" y="467"/>
                  </a:lnTo>
                  <a:lnTo>
                    <a:pt x="3571" y="483"/>
                  </a:lnTo>
                  <a:lnTo>
                    <a:pt x="3604" y="499"/>
                  </a:lnTo>
                  <a:lnTo>
                    <a:pt x="3639" y="513"/>
                  </a:lnTo>
                  <a:lnTo>
                    <a:pt x="3675" y="525"/>
                  </a:lnTo>
                  <a:lnTo>
                    <a:pt x="3713" y="536"/>
                  </a:lnTo>
                  <a:lnTo>
                    <a:pt x="3754" y="546"/>
                  </a:lnTo>
                  <a:lnTo>
                    <a:pt x="3796" y="553"/>
                  </a:lnTo>
                  <a:lnTo>
                    <a:pt x="3813" y="556"/>
                  </a:lnTo>
                  <a:lnTo>
                    <a:pt x="3827" y="561"/>
                  </a:lnTo>
                  <a:lnTo>
                    <a:pt x="3841" y="565"/>
                  </a:lnTo>
                  <a:lnTo>
                    <a:pt x="3854" y="570"/>
                  </a:lnTo>
                  <a:lnTo>
                    <a:pt x="3865" y="575"/>
                  </a:lnTo>
                  <a:lnTo>
                    <a:pt x="3876" y="582"/>
                  </a:lnTo>
                  <a:lnTo>
                    <a:pt x="3886" y="588"/>
                  </a:lnTo>
                  <a:lnTo>
                    <a:pt x="3896" y="596"/>
                  </a:lnTo>
                  <a:lnTo>
                    <a:pt x="3903" y="603"/>
                  </a:lnTo>
                  <a:lnTo>
                    <a:pt x="3910" y="612"/>
                  </a:lnTo>
                  <a:lnTo>
                    <a:pt x="3915" y="621"/>
                  </a:lnTo>
                  <a:lnTo>
                    <a:pt x="3921" y="631"/>
                  </a:lnTo>
                  <a:lnTo>
                    <a:pt x="3925" y="641"/>
                  </a:lnTo>
                  <a:lnTo>
                    <a:pt x="3927" y="651"/>
                  </a:lnTo>
                  <a:lnTo>
                    <a:pt x="3930" y="663"/>
                  </a:lnTo>
                  <a:lnTo>
                    <a:pt x="3931" y="676"/>
                  </a:lnTo>
                  <a:lnTo>
                    <a:pt x="3934" y="764"/>
                  </a:lnTo>
                  <a:lnTo>
                    <a:pt x="3934" y="827"/>
                  </a:lnTo>
                  <a:lnTo>
                    <a:pt x="3935" y="828"/>
                  </a:lnTo>
                  <a:lnTo>
                    <a:pt x="3937" y="828"/>
                  </a:lnTo>
                  <a:lnTo>
                    <a:pt x="3945" y="825"/>
                  </a:lnTo>
                  <a:lnTo>
                    <a:pt x="3957" y="819"/>
                  </a:lnTo>
                  <a:lnTo>
                    <a:pt x="3974" y="808"/>
                  </a:lnTo>
                  <a:lnTo>
                    <a:pt x="4024" y="776"/>
                  </a:lnTo>
                  <a:lnTo>
                    <a:pt x="4093" y="729"/>
                  </a:lnTo>
                  <a:lnTo>
                    <a:pt x="4113" y="716"/>
                  </a:lnTo>
                  <a:lnTo>
                    <a:pt x="4134" y="704"/>
                  </a:lnTo>
                  <a:lnTo>
                    <a:pt x="4155" y="693"/>
                  </a:lnTo>
                  <a:lnTo>
                    <a:pt x="4176" y="683"/>
                  </a:lnTo>
                  <a:lnTo>
                    <a:pt x="4199" y="674"/>
                  </a:lnTo>
                  <a:lnTo>
                    <a:pt x="4221" y="666"/>
                  </a:lnTo>
                  <a:lnTo>
                    <a:pt x="4245" y="659"/>
                  </a:lnTo>
                  <a:lnTo>
                    <a:pt x="4268" y="654"/>
                  </a:lnTo>
                  <a:lnTo>
                    <a:pt x="4293" y="649"/>
                  </a:lnTo>
                  <a:lnTo>
                    <a:pt x="4317" y="646"/>
                  </a:lnTo>
                  <a:lnTo>
                    <a:pt x="4343" y="644"/>
                  </a:lnTo>
                  <a:lnTo>
                    <a:pt x="4369" y="643"/>
                  </a:lnTo>
                  <a:lnTo>
                    <a:pt x="4395" y="643"/>
                  </a:lnTo>
                  <a:lnTo>
                    <a:pt x="4422" y="643"/>
                  </a:lnTo>
                  <a:lnTo>
                    <a:pt x="4450" y="645"/>
                  </a:lnTo>
                  <a:lnTo>
                    <a:pt x="4478" y="648"/>
                  </a:lnTo>
                  <a:lnTo>
                    <a:pt x="4436" y="671"/>
                  </a:lnTo>
                  <a:lnTo>
                    <a:pt x="4396" y="695"/>
                  </a:lnTo>
                  <a:lnTo>
                    <a:pt x="4358" y="720"/>
                  </a:lnTo>
                  <a:lnTo>
                    <a:pt x="4321" y="747"/>
                  </a:lnTo>
                  <a:lnTo>
                    <a:pt x="4304" y="760"/>
                  </a:lnTo>
                  <a:lnTo>
                    <a:pt x="4290" y="773"/>
                  </a:lnTo>
                  <a:lnTo>
                    <a:pt x="4278" y="785"/>
                  </a:lnTo>
                  <a:lnTo>
                    <a:pt x="4268" y="797"/>
                  </a:lnTo>
                  <a:lnTo>
                    <a:pt x="4263" y="808"/>
                  </a:lnTo>
                  <a:lnTo>
                    <a:pt x="4258" y="819"/>
                  </a:lnTo>
                  <a:lnTo>
                    <a:pt x="4257" y="828"/>
                  </a:lnTo>
                  <a:lnTo>
                    <a:pt x="4257" y="834"/>
                  </a:lnTo>
                  <a:lnTo>
                    <a:pt x="4258" y="838"/>
                  </a:lnTo>
                  <a:lnTo>
                    <a:pt x="4275" y="821"/>
                  </a:lnTo>
                  <a:lnTo>
                    <a:pt x="4292" y="804"/>
                  </a:lnTo>
                  <a:lnTo>
                    <a:pt x="4309" y="790"/>
                  </a:lnTo>
                  <a:lnTo>
                    <a:pt x="4326" y="776"/>
                  </a:lnTo>
                  <a:lnTo>
                    <a:pt x="4345" y="763"/>
                  </a:lnTo>
                  <a:lnTo>
                    <a:pt x="4362" y="751"/>
                  </a:lnTo>
                  <a:lnTo>
                    <a:pt x="4381" y="740"/>
                  </a:lnTo>
                  <a:lnTo>
                    <a:pt x="4399" y="730"/>
                  </a:lnTo>
                  <a:lnTo>
                    <a:pt x="4418" y="722"/>
                  </a:lnTo>
                  <a:lnTo>
                    <a:pt x="4438" y="715"/>
                  </a:lnTo>
                  <a:lnTo>
                    <a:pt x="4457" y="708"/>
                  </a:lnTo>
                  <a:lnTo>
                    <a:pt x="4477" y="703"/>
                  </a:lnTo>
                  <a:lnTo>
                    <a:pt x="4498" y="698"/>
                  </a:lnTo>
                  <a:lnTo>
                    <a:pt x="4518" y="695"/>
                  </a:lnTo>
                  <a:lnTo>
                    <a:pt x="4539" y="694"/>
                  </a:lnTo>
                  <a:lnTo>
                    <a:pt x="4561" y="693"/>
                  </a:lnTo>
                  <a:lnTo>
                    <a:pt x="4600" y="692"/>
                  </a:lnTo>
                  <a:lnTo>
                    <a:pt x="4635" y="693"/>
                  </a:lnTo>
                  <a:lnTo>
                    <a:pt x="4665" y="694"/>
                  </a:lnTo>
                  <a:lnTo>
                    <a:pt x="4689" y="697"/>
                  </a:lnTo>
                  <a:lnTo>
                    <a:pt x="4708" y="701"/>
                  </a:lnTo>
                  <a:lnTo>
                    <a:pt x="4715" y="703"/>
                  </a:lnTo>
                  <a:lnTo>
                    <a:pt x="4722" y="705"/>
                  </a:lnTo>
                  <a:lnTo>
                    <a:pt x="4726" y="708"/>
                  </a:lnTo>
                  <a:lnTo>
                    <a:pt x="4729" y="710"/>
                  </a:lnTo>
                  <a:lnTo>
                    <a:pt x="4731" y="714"/>
                  </a:lnTo>
                  <a:lnTo>
                    <a:pt x="4732" y="718"/>
                  </a:lnTo>
                  <a:lnTo>
                    <a:pt x="4730" y="720"/>
                  </a:lnTo>
                  <a:lnTo>
                    <a:pt x="4727" y="724"/>
                  </a:lnTo>
                  <a:lnTo>
                    <a:pt x="4720" y="727"/>
                  </a:lnTo>
                  <a:lnTo>
                    <a:pt x="4712" y="730"/>
                  </a:lnTo>
                  <a:lnTo>
                    <a:pt x="4687" y="737"/>
                  </a:lnTo>
                  <a:lnTo>
                    <a:pt x="4652" y="745"/>
                  </a:lnTo>
                  <a:lnTo>
                    <a:pt x="4632" y="750"/>
                  </a:lnTo>
                  <a:lnTo>
                    <a:pt x="4614" y="755"/>
                  </a:lnTo>
                  <a:lnTo>
                    <a:pt x="4598" y="762"/>
                  </a:lnTo>
                  <a:lnTo>
                    <a:pt x="4584" y="771"/>
                  </a:lnTo>
                  <a:lnTo>
                    <a:pt x="4571" y="779"/>
                  </a:lnTo>
                  <a:lnTo>
                    <a:pt x="4560" y="789"/>
                  </a:lnTo>
                  <a:lnTo>
                    <a:pt x="4550" y="800"/>
                  </a:lnTo>
                  <a:lnTo>
                    <a:pt x="4542" y="812"/>
                  </a:lnTo>
                  <a:lnTo>
                    <a:pt x="4552" y="807"/>
                  </a:lnTo>
                  <a:lnTo>
                    <a:pt x="4563" y="801"/>
                  </a:lnTo>
                  <a:lnTo>
                    <a:pt x="4574" y="796"/>
                  </a:lnTo>
                  <a:lnTo>
                    <a:pt x="4586" y="791"/>
                  </a:lnTo>
                  <a:lnTo>
                    <a:pt x="4598" y="788"/>
                  </a:lnTo>
                  <a:lnTo>
                    <a:pt x="4611" y="785"/>
                  </a:lnTo>
                  <a:lnTo>
                    <a:pt x="4639" y="780"/>
                  </a:lnTo>
                  <a:lnTo>
                    <a:pt x="4668" y="778"/>
                  </a:lnTo>
                  <a:lnTo>
                    <a:pt x="4700" y="778"/>
                  </a:lnTo>
                  <a:lnTo>
                    <a:pt x="4732" y="780"/>
                  </a:lnTo>
                  <a:lnTo>
                    <a:pt x="4769" y="785"/>
                  </a:lnTo>
                  <a:lnTo>
                    <a:pt x="4803" y="791"/>
                  </a:lnTo>
                  <a:lnTo>
                    <a:pt x="4835" y="799"/>
                  </a:lnTo>
                  <a:lnTo>
                    <a:pt x="4866" y="808"/>
                  </a:lnTo>
                  <a:lnTo>
                    <a:pt x="4893" y="818"/>
                  </a:lnTo>
                  <a:lnTo>
                    <a:pt x="4917" y="828"/>
                  </a:lnTo>
                  <a:lnTo>
                    <a:pt x="4940" y="840"/>
                  </a:lnTo>
                  <a:lnTo>
                    <a:pt x="4959" y="852"/>
                  </a:lnTo>
                  <a:lnTo>
                    <a:pt x="4976" y="867"/>
                  </a:lnTo>
                  <a:lnTo>
                    <a:pt x="4929" y="861"/>
                  </a:lnTo>
                  <a:lnTo>
                    <a:pt x="4888" y="857"/>
                  </a:lnTo>
                  <a:lnTo>
                    <a:pt x="4852" y="856"/>
                  </a:lnTo>
                  <a:lnTo>
                    <a:pt x="4822" y="856"/>
                  </a:lnTo>
                  <a:lnTo>
                    <a:pt x="4809" y="857"/>
                  </a:lnTo>
                  <a:lnTo>
                    <a:pt x="4798" y="859"/>
                  </a:lnTo>
                  <a:lnTo>
                    <a:pt x="4788" y="861"/>
                  </a:lnTo>
                  <a:lnTo>
                    <a:pt x="4779" y="864"/>
                  </a:lnTo>
                  <a:lnTo>
                    <a:pt x="4773" y="868"/>
                  </a:lnTo>
                  <a:lnTo>
                    <a:pt x="4767" y="872"/>
                  </a:lnTo>
                  <a:lnTo>
                    <a:pt x="4763" y="876"/>
                  </a:lnTo>
                  <a:lnTo>
                    <a:pt x="4761" y="882"/>
                  </a:lnTo>
                  <a:lnTo>
                    <a:pt x="4760" y="882"/>
                  </a:lnTo>
                  <a:lnTo>
                    <a:pt x="4764" y="883"/>
                  </a:lnTo>
                  <a:lnTo>
                    <a:pt x="4785" y="889"/>
                  </a:lnTo>
                  <a:lnTo>
                    <a:pt x="4879" y="909"/>
                  </a:lnTo>
                  <a:lnTo>
                    <a:pt x="4895" y="913"/>
                  </a:lnTo>
                  <a:lnTo>
                    <a:pt x="4911" y="918"/>
                  </a:lnTo>
                  <a:lnTo>
                    <a:pt x="4927" y="925"/>
                  </a:lnTo>
                  <a:lnTo>
                    <a:pt x="4942" y="931"/>
                  </a:lnTo>
                  <a:lnTo>
                    <a:pt x="4957" y="939"/>
                  </a:lnTo>
                  <a:lnTo>
                    <a:pt x="4973" y="949"/>
                  </a:lnTo>
                  <a:lnTo>
                    <a:pt x="4988" y="958"/>
                  </a:lnTo>
                  <a:lnTo>
                    <a:pt x="5002" y="969"/>
                  </a:lnTo>
                  <a:lnTo>
                    <a:pt x="5018" y="982"/>
                  </a:lnTo>
                  <a:lnTo>
                    <a:pt x="5032" y="996"/>
                  </a:lnTo>
                  <a:lnTo>
                    <a:pt x="5046" y="1010"/>
                  </a:lnTo>
                  <a:lnTo>
                    <a:pt x="5060" y="1025"/>
                  </a:lnTo>
                  <a:lnTo>
                    <a:pt x="5073" y="1041"/>
                  </a:lnTo>
                  <a:lnTo>
                    <a:pt x="5087" y="1059"/>
                  </a:lnTo>
                  <a:lnTo>
                    <a:pt x="5101" y="1077"/>
                  </a:lnTo>
                  <a:lnTo>
                    <a:pt x="5114" y="1097"/>
                  </a:lnTo>
                  <a:lnTo>
                    <a:pt x="5008" y="1065"/>
                  </a:lnTo>
                  <a:lnTo>
                    <a:pt x="4953" y="1049"/>
                  </a:lnTo>
                  <a:lnTo>
                    <a:pt x="4897" y="1031"/>
                  </a:lnTo>
                  <a:lnTo>
                    <a:pt x="4871" y="1023"/>
                  </a:lnTo>
                  <a:lnTo>
                    <a:pt x="4846" y="1016"/>
                  </a:lnTo>
                  <a:lnTo>
                    <a:pt x="4824" y="1012"/>
                  </a:lnTo>
                  <a:lnTo>
                    <a:pt x="4805" y="1009"/>
                  </a:lnTo>
                  <a:lnTo>
                    <a:pt x="4787" y="1008"/>
                  </a:lnTo>
                  <a:lnTo>
                    <a:pt x="4771" y="1009"/>
                  </a:lnTo>
                  <a:lnTo>
                    <a:pt x="4758" y="1012"/>
                  </a:lnTo>
                  <a:lnTo>
                    <a:pt x="4747" y="1016"/>
                  </a:lnTo>
                  <a:lnTo>
                    <a:pt x="4746" y="1022"/>
                  </a:lnTo>
                  <a:lnTo>
                    <a:pt x="4746" y="1028"/>
                  </a:lnTo>
                  <a:lnTo>
                    <a:pt x="4747" y="1034"/>
                  </a:lnTo>
                  <a:lnTo>
                    <a:pt x="4751" y="1041"/>
                  </a:lnTo>
                  <a:lnTo>
                    <a:pt x="4756" y="1048"/>
                  </a:lnTo>
                  <a:lnTo>
                    <a:pt x="4765" y="1056"/>
                  </a:lnTo>
                  <a:lnTo>
                    <a:pt x="4775" y="1064"/>
                  </a:lnTo>
                  <a:lnTo>
                    <a:pt x="4787" y="1073"/>
                  </a:lnTo>
                  <a:lnTo>
                    <a:pt x="4881" y="1136"/>
                  </a:lnTo>
                  <a:lnTo>
                    <a:pt x="4874" y="1141"/>
                  </a:lnTo>
                  <a:lnTo>
                    <a:pt x="4867" y="1144"/>
                  </a:lnTo>
                  <a:lnTo>
                    <a:pt x="4859" y="1146"/>
                  </a:lnTo>
                  <a:lnTo>
                    <a:pt x="4850" y="1149"/>
                  </a:lnTo>
                  <a:lnTo>
                    <a:pt x="4841" y="1150"/>
                  </a:lnTo>
                  <a:lnTo>
                    <a:pt x="4831" y="1151"/>
                  </a:lnTo>
                  <a:lnTo>
                    <a:pt x="4808" y="1151"/>
                  </a:lnTo>
                  <a:lnTo>
                    <a:pt x="4783" y="1149"/>
                  </a:lnTo>
                  <a:lnTo>
                    <a:pt x="4754" y="1144"/>
                  </a:lnTo>
                  <a:lnTo>
                    <a:pt x="4724" y="1136"/>
                  </a:lnTo>
                  <a:lnTo>
                    <a:pt x="4690" y="1128"/>
                  </a:lnTo>
                  <a:lnTo>
                    <a:pt x="4655" y="1117"/>
                  </a:lnTo>
                  <a:lnTo>
                    <a:pt x="4620" y="1104"/>
                  </a:lnTo>
                  <a:lnTo>
                    <a:pt x="4585" y="1090"/>
                  </a:lnTo>
                  <a:lnTo>
                    <a:pt x="4549" y="1074"/>
                  </a:lnTo>
                  <a:lnTo>
                    <a:pt x="4514" y="1058"/>
                  </a:lnTo>
                  <a:lnTo>
                    <a:pt x="4479" y="1040"/>
                  </a:lnTo>
                  <a:lnTo>
                    <a:pt x="4443" y="1022"/>
                  </a:lnTo>
                  <a:lnTo>
                    <a:pt x="4408" y="1002"/>
                  </a:lnTo>
                  <a:lnTo>
                    <a:pt x="4409" y="1010"/>
                  </a:lnTo>
                  <a:lnTo>
                    <a:pt x="4411" y="1019"/>
                  </a:lnTo>
                  <a:lnTo>
                    <a:pt x="4416" y="1026"/>
                  </a:lnTo>
                  <a:lnTo>
                    <a:pt x="4421" y="1034"/>
                  </a:lnTo>
                  <a:lnTo>
                    <a:pt x="4429" y="1041"/>
                  </a:lnTo>
                  <a:lnTo>
                    <a:pt x="4439" y="1050"/>
                  </a:lnTo>
                  <a:lnTo>
                    <a:pt x="4450" y="1058"/>
                  </a:lnTo>
                  <a:lnTo>
                    <a:pt x="4463" y="1065"/>
                  </a:lnTo>
                  <a:lnTo>
                    <a:pt x="4490" y="1081"/>
                  </a:lnTo>
                  <a:lnTo>
                    <a:pt x="4517" y="1098"/>
                  </a:lnTo>
                  <a:lnTo>
                    <a:pt x="4545" y="1117"/>
                  </a:lnTo>
                  <a:lnTo>
                    <a:pt x="4572" y="1136"/>
                  </a:lnTo>
                  <a:lnTo>
                    <a:pt x="4545" y="1141"/>
                  </a:lnTo>
                  <a:lnTo>
                    <a:pt x="4518" y="1143"/>
                  </a:lnTo>
                  <a:lnTo>
                    <a:pt x="4491" y="1142"/>
                  </a:lnTo>
                  <a:lnTo>
                    <a:pt x="4463" y="1140"/>
                  </a:lnTo>
                  <a:lnTo>
                    <a:pt x="4434" y="1134"/>
                  </a:lnTo>
                  <a:lnTo>
                    <a:pt x="4406" y="1127"/>
                  </a:lnTo>
                  <a:lnTo>
                    <a:pt x="4377" y="1117"/>
                  </a:lnTo>
                  <a:lnTo>
                    <a:pt x="4348" y="1105"/>
                  </a:lnTo>
                  <a:lnTo>
                    <a:pt x="4320" y="1092"/>
                  </a:lnTo>
                  <a:lnTo>
                    <a:pt x="4293" y="1079"/>
                  </a:lnTo>
                  <a:lnTo>
                    <a:pt x="4270" y="1064"/>
                  </a:lnTo>
                  <a:lnTo>
                    <a:pt x="4249" y="1049"/>
                  </a:lnTo>
                  <a:lnTo>
                    <a:pt x="4230" y="1035"/>
                  </a:lnTo>
                  <a:lnTo>
                    <a:pt x="4215" y="1020"/>
                  </a:lnTo>
                  <a:lnTo>
                    <a:pt x="4201" y="1003"/>
                  </a:lnTo>
                  <a:lnTo>
                    <a:pt x="4190" y="987"/>
                  </a:lnTo>
                  <a:lnTo>
                    <a:pt x="4186" y="991"/>
                  </a:lnTo>
                  <a:lnTo>
                    <a:pt x="4185" y="997"/>
                  </a:lnTo>
                  <a:lnTo>
                    <a:pt x="4185" y="1003"/>
                  </a:lnTo>
                  <a:lnTo>
                    <a:pt x="4186" y="1012"/>
                  </a:lnTo>
                  <a:lnTo>
                    <a:pt x="4191" y="1034"/>
                  </a:lnTo>
                  <a:lnTo>
                    <a:pt x="4199" y="1063"/>
                  </a:lnTo>
                  <a:lnTo>
                    <a:pt x="4205" y="1080"/>
                  </a:lnTo>
                  <a:lnTo>
                    <a:pt x="4214" y="1095"/>
                  </a:lnTo>
                  <a:lnTo>
                    <a:pt x="4223" y="1110"/>
                  </a:lnTo>
                  <a:lnTo>
                    <a:pt x="4238" y="1124"/>
                  </a:lnTo>
                  <a:lnTo>
                    <a:pt x="4253" y="1139"/>
                  </a:lnTo>
                  <a:lnTo>
                    <a:pt x="4270" y="1152"/>
                  </a:lnTo>
                  <a:lnTo>
                    <a:pt x="4291" y="1164"/>
                  </a:lnTo>
                  <a:lnTo>
                    <a:pt x="4313" y="1176"/>
                  </a:lnTo>
                  <a:lnTo>
                    <a:pt x="4300" y="1177"/>
                  </a:lnTo>
                  <a:lnTo>
                    <a:pt x="4286" y="1177"/>
                  </a:lnTo>
                  <a:lnTo>
                    <a:pt x="4270" y="1176"/>
                  </a:lnTo>
                  <a:lnTo>
                    <a:pt x="4254" y="1173"/>
                  </a:lnTo>
                  <a:lnTo>
                    <a:pt x="4238" y="1169"/>
                  </a:lnTo>
                  <a:lnTo>
                    <a:pt x="4219" y="1165"/>
                  </a:lnTo>
                  <a:lnTo>
                    <a:pt x="4201" y="1158"/>
                  </a:lnTo>
                  <a:lnTo>
                    <a:pt x="4180" y="1152"/>
                  </a:lnTo>
                  <a:lnTo>
                    <a:pt x="4159" y="1144"/>
                  </a:lnTo>
                  <a:lnTo>
                    <a:pt x="4137" y="1134"/>
                  </a:lnTo>
                  <a:lnTo>
                    <a:pt x="4090" y="1112"/>
                  </a:lnTo>
                  <a:lnTo>
                    <a:pt x="4040" y="1086"/>
                  </a:lnTo>
                  <a:lnTo>
                    <a:pt x="3985" y="1056"/>
                  </a:lnTo>
                  <a:lnTo>
                    <a:pt x="3997" y="1094"/>
                  </a:lnTo>
                  <a:lnTo>
                    <a:pt x="4006" y="1132"/>
                  </a:lnTo>
                  <a:lnTo>
                    <a:pt x="4013" y="1169"/>
                  </a:lnTo>
                  <a:lnTo>
                    <a:pt x="4017" y="1206"/>
                  </a:lnTo>
                  <a:lnTo>
                    <a:pt x="4019" y="1242"/>
                  </a:lnTo>
                  <a:lnTo>
                    <a:pt x="4018" y="1278"/>
                  </a:lnTo>
                  <a:lnTo>
                    <a:pt x="4015" y="1313"/>
                  </a:lnTo>
                  <a:lnTo>
                    <a:pt x="4009" y="1348"/>
                  </a:lnTo>
                  <a:lnTo>
                    <a:pt x="4005" y="1366"/>
                  </a:lnTo>
                  <a:lnTo>
                    <a:pt x="4002" y="1381"/>
                  </a:lnTo>
                  <a:lnTo>
                    <a:pt x="3996" y="1395"/>
                  </a:lnTo>
                  <a:lnTo>
                    <a:pt x="3992" y="1407"/>
                  </a:lnTo>
                  <a:lnTo>
                    <a:pt x="3986" y="1418"/>
                  </a:lnTo>
                  <a:lnTo>
                    <a:pt x="3980" y="1427"/>
                  </a:lnTo>
                  <a:lnTo>
                    <a:pt x="3973" y="1435"/>
                  </a:lnTo>
                  <a:lnTo>
                    <a:pt x="3966" y="1440"/>
                  </a:lnTo>
                  <a:lnTo>
                    <a:pt x="3958" y="1446"/>
                  </a:lnTo>
                  <a:lnTo>
                    <a:pt x="3950" y="1448"/>
                  </a:lnTo>
                  <a:lnTo>
                    <a:pt x="3942" y="1450"/>
                  </a:lnTo>
                  <a:lnTo>
                    <a:pt x="3933" y="1450"/>
                  </a:lnTo>
                  <a:lnTo>
                    <a:pt x="3923" y="1448"/>
                  </a:lnTo>
                  <a:lnTo>
                    <a:pt x="3913" y="1446"/>
                  </a:lnTo>
                  <a:lnTo>
                    <a:pt x="3902" y="1440"/>
                  </a:lnTo>
                  <a:lnTo>
                    <a:pt x="3891" y="1435"/>
                  </a:lnTo>
                  <a:lnTo>
                    <a:pt x="3828" y="1402"/>
                  </a:lnTo>
                  <a:lnTo>
                    <a:pt x="3764" y="1370"/>
                  </a:lnTo>
                  <a:lnTo>
                    <a:pt x="3698" y="1339"/>
                  </a:lnTo>
                  <a:lnTo>
                    <a:pt x="3631" y="1308"/>
                  </a:lnTo>
                  <a:lnTo>
                    <a:pt x="3563" y="1277"/>
                  </a:lnTo>
                  <a:lnTo>
                    <a:pt x="3494" y="1248"/>
                  </a:lnTo>
                  <a:lnTo>
                    <a:pt x="3423" y="1218"/>
                  </a:lnTo>
                  <a:lnTo>
                    <a:pt x="3351" y="1190"/>
                  </a:lnTo>
                  <a:lnTo>
                    <a:pt x="3278" y="1162"/>
                  </a:lnTo>
                  <a:lnTo>
                    <a:pt x="3203" y="1134"/>
                  </a:lnTo>
                  <a:lnTo>
                    <a:pt x="3128" y="1107"/>
                  </a:lnTo>
                  <a:lnTo>
                    <a:pt x="3050" y="1080"/>
                  </a:lnTo>
                  <a:lnTo>
                    <a:pt x="2972" y="1053"/>
                  </a:lnTo>
                  <a:lnTo>
                    <a:pt x="2892" y="1028"/>
                  </a:lnTo>
                  <a:lnTo>
                    <a:pt x="2811" y="1003"/>
                  </a:lnTo>
                  <a:lnTo>
                    <a:pt x="2729" y="979"/>
                  </a:lnTo>
                  <a:lnTo>
                    <a:pt x="2564" y="929"/>
                  </a:lnTo>
                  <a:lnTo>
                    <a:pt x="2403" y="878"/>
                  </a:lnTo>
                  <a:lnTo>
                    <a:pt x="2242" y="824"/>
                  </a:lnTo>
                  <a:lnTo>
                    <a:pt x="2083" y="768"/>
                  </a:lnTo>
                  <a:lnTo>
                    <a:pt x="1926" y="712"/>
                  </a:lnTo>
                  <a:lnTo>
                    <a:pt x="1771" y="653"/>
                  </a:lnTo>
                  <a:lnTo>
                    <a:pt x="1618" y="591"/>
                  </a:lnTo>
                  <a:lnTo>
                    <a:pt x="1467" y="529"/>
                  </a:lnTo>
                  <a:close/>
                  <a:moveTo>
                    <a:pt x="4" y="514"/>
                  </a:moveTo>
                  <a:lnTo>
                    <a:pt x="4" y="514"/>
                  </a:lnTo>
                  <a:lnTo>
                    <a:pt x="1" y="528"/>
                  </a:lnTo>
                  <a:lnTo>
                    <a:pt x="0" y="541"/>
                  </a:lnTo>
                  <a:lnTo>
                    <a:pt x="1" y="555"/>
                  </a:lnTo>
                  <a:lnTo>
                    <a:pt x="3" y="568"/>
                  </a:lnTo>
                  <a:lnTo>
                    <a:pt x="7" y="583"/>
                  </a:lnTo>
                  <a:lnTo>
                    <a:pt x="13" y="597"/>
                  </a:lnTo>
                  <a:lnTo>
                    <a:pt x="19" y="610"/>
                  </a:lnTo>
                  <a:lnTo>
                    <a:pt x="29" y="624"/>
                  </a:lnTo>
                  <a:lnTo>
                    <a:pt x="40" y="638"/>
                  </a:lnTo>
                  <a:lnTo>
                    <a:pt x="52" y="651"/>
                  </a:lnTo>
                  <a:lnTo>
                    <a:pt x="66" y="666"/>
                  </a:lnTo>
                  <a:lnTo>
                    <a:pt x="81" y="680"/>
                  </a:lnTo>
                  <a:lnTo>
                    <a:pt x="99" y="694"/>
                  </a:lnTo>
                  <a:lnTo>
                    <a:pt x="119" y="708"/>
                  </a:lnTo>
                  <a:lnTo>
                    <a:pt x="139" y="722"/>
                  </a:lnTo>
                  <a:lnTo>
                    <a:pt x="162" y="737"/>
                  </a:lnTo>
                  <a:lnTo>
                    <a:pt x="210" y="764"/>
                  </a:lnTo>
                  <a:lnTo>
                    <a:pt x="260" y="792"/>
                  </a:lnTo>
                  <a:lnTo>
                    <a:pt x="312" y="820"/>
                  </a:lnTo>
                  <a:lnTo>
                    <a:pt x="367" y="848"/>
                  </a:lnTo>
                  <a:lnTo>
                    <a:pt x="423" y="875"/>
                  </a:lnTo>
                  <a:lnTo>
                    <a:pt x="482" y="903"/>
                  </a:lnTo>
                  <a:lnTo>
                    <a:pt x="544" y="930"/>
                  </a:lnTo>
                  <a:lnTo>
                    <a:pt x="607" y="957"/>
                  </a:lnTo>
                  <a:lnTo>
                    <a:pt x="737" y="1012"/>
                  </a:lnTo>
                  <a:lnTo>
                    <a:pt x="867" y="1064"/>
                  </a:lnTo>
                  <a:lnTo>
                    <a:pt x="998" y="1116"/>
                  </a:lnTo>
                  <a:lnTo>
                    <a:pt x="1130" y="1165"/>
                  </a:lnTo>
                  <a:lnTo>
                    <a:pt x="1193" y="1189"/>
                  </a:lnTo>
                  <a:lnTo>
                    <a:pt x="1254" y="1213"/>
                  </a:lnTo>
                  <a:lnTo>
                    <a:pt x="1308" y="1236"/>
                  </a:lnTo>
                  <a:lnTo>
                    <a:pt x="1359" y="1258"/>
                  </a:lnTo>
                  <a:lnTo>
                    <a:pt x="1406" y="1280"/>
                  </a:lnTo>
                  <a:lnTo>
                    <a:pt x="1449" y="1300"/>
                  </a:lnTo>
                  <a:lnTo>
                    <a:pt x="1487" y="1321"/>
                  </a:lnTo>
                  <a:lnTo>
                    <a:pt x="1521" y="1341"/>
                  </a:lnTo>
                  <a:lnTo>
                    <a:pt x="1509" y="1353"/>
                  </a:lnTo>
                  <a:lnTo>
                    <a:pt x="1499" y="1364"/>
                  </a:lnTo>
                  <a:lnTo>
                    <a:pt x="1492" y="1374"/>
                  </a:lnTo>
                  <a:lnTo>
                    <a:pt x="1487" y="1381"/>
                  </a:lnTo>
                  <a:lnTo>
                    <a:pt x="1485" y="1387"/>
                  </a:lnTo>
                  <a:lnTo>
                    <a:pt x="1484" y="1391"/>
                  </a:lnTo>
                  <a:lnTo>
                    <a:pt x="1485" y="1393"/>
                  </a:lnTo>
                  <a:lnTo>
                    <a:pt x="1487" y="1394"/>
                  </a:lnTo>
                  <a:lnTo>
                    <a:pt x="1492" y="1395"/>
                  </a:lnTo>
                  <a:lnTo>
                    <a:pt x="1480" y="1400"/>
                  </a:lnTo>
                  <a:lnTo>
                    <a:pt x="1468" y="1403"/>
                  </a:lnTo>
                  <a:lnTo>
                    <a:pt x="1457" y="1406"/>
                  </a:lnTo>
                  <a:lnTo>
                    <a:pt x="1447" y="1407"/>
                  </a:lnTo>
                  <a:lnTo>
                    <a:pt x="1437" y="1407"/>
                  </a:lnTo>
                  <a:lnTo>
                    <a:pt x="1428" y="1405"/>
                  </a:lnTo>
                  <a:lnTo>
                    <a:pt x="1420" y="1403"/>
                  </a:lnTo>
                  <a:lnTo>
                    <a:pt x="1412" y="1399"/>
                  </a:lnTo>
                  <a:lnTo>
                    <a:pt x="1399" y="1390"/>
                  </a:lnTo>
                  <a:lnTo>
                    <a:pt x="1388" y="1384"/>
                  </a:lnTo>
                  <a:lnTo>
                    <a:pt x="1379" y="1381"/>
                  </a:lnTo>
                  <a:lnTo>
                    <a:pt x="1373" y="1380"/>
                  </a:lnTo>
                  <a:lnTo>
                    <a:pt x="1413" y="1406"/>
                  </a:lnTo>
                  <a:lnTo>
                    <a:pt x="1442" y="1426"/>
                  </a:lnTo>
                  <a:lnTo>
                    <a:pt x="1453" y="1435"/>
                  </a:lnTo>
                  <a:lnTo>
                    <a:pt x="1461" y="1441"/>
                  </a:lnTo>
                  <a:lnTo>
                    <a:pt x="1465" y="1446"/>
                  </a:lnTo>
                  <a:lnTo>
                    <a:pt x="1467" y="1450"/>
                  </a:lnTo>
                  <a:lnTo>
                    <a:pt x="1468" y="1470"/>
                  </a:lnTo>
                  <a:lnTo>
                    <a:pt x="1468" y="1489"/>
                  </a:lnTo>
                  <a:lnTo>
                    <a:pt x="1465" y="1508"/>
                  </a:lnTo>
                  <a:lnTo>
                    <a:pt x="1463" y="1526"/>
                  </a:lnTo>
                  <a:lnTo>
                    <a:pt x="1459" y="1543"/>
                  </a:lnTo>
                  <a:lnTo>
                    <a:pt x="1453" y="1560"/>
                  </a:lnTo>
                  <a:lnTo>
                    <a:pt x="1447" y="1576"/>
                  </a:lnTo>
                  <a:lnTo>
                    <a:pt x="1439" y="1591"/>
                  </a:lnTo>
                  <a:lnTo>
                    <a:pt x="1430" y="1606"/>
                  </a:lnTo>
                  <a:lnTo>
                    <a:pt x="1421" y="1620"/>
                  </a:lnTo>
                  <a:lnTo>
                    <a:pt x="1410" y="1634"/>
                  </a:lnTo>
                  <a:lnTo>
                    <a:pt x="1398" y="1646"/>
                  </a:lnTo>
                  <a:lnTo>
                    <a:pt x="1383" y="1658"/>
                  </a:lnTo>
                  <a:lnTo>
                    <a:pt x="1368" y="1668"/>
                  </a:lnTo>
                  <a:lnTo>
                    <a:pt x="1353" y="1679"/>
                  </a:lnTo>
                  <a:lnTo>
                    <a:pt x="1335" y="1689"/>
                  </a:lnTo>
                  <a:lnTo>
                    <a:pt x="1318" y="1699"/>
                  </a:lnTo>
                  <a:lnTo>
                    <a:pt x="1302" y="1709"/>
                  </a:lnTo>
                  <a:lnTo>
                    <a:pt x="1287" y="1719"/>
                  </a:lnTo>
                  <a:lnTo>
                    <a:pt x="1273" y="1729"/>
                  </a:lnTo>
                  <a:lnTo>
                    <a:pt x="1260" y="1738"/>
                  </a:lnTo>
                  <a:lnTo>
                    <a:pt x="1249" y="1749"/>
                  </a:lnTo>
                  <a:lnTo>
                    <a:pt x="1238" y="1759"/>
                  </a:lnTo>
                  <a:lnTo>
                    <a:pt x="1229" y="1770"/>
                  </a:lnTo>
                  <a:lnTo>
                    <a:pt x="1221" y="1780"/>
                  </a:lnTo>
                  <a:lnTo>
                    <a:pt x="1213" y="1791"/>
                  </a:lnTo>
                  <a:lnTo>
                    <a:pt x="1208" y="1802"/>
                  </a:lnTo>
                  <a:lnTo>
                    <a:pt x="1202" y="1813"/>
                  </a:lnTo>
                  <a:lnTo>
                    <a:pt x="1199" y="1824"/>
                  </a:lnTo>
                  <a:lnTo>
                    <a:pt x="1196" y="1835"/>
                  </a:lnTo>
                  <a:lnTo>
                    <a:pt x="1195" y="1845"/>
                  </a:lnTo>
                  <a:lnTo>
                    <a:pt x="1193" y="1857"/>
                  </a:lnTo>
                  <a:lnTo>
                    <a:pt x="1195" y="1872"/>
                  </a:lnTo>
                  <a:lnTo>
                    <a:pt x="1197" y="1886"/>
                  </a:lnTo>
                  <a:lnTo>
                    <a:pt x="1201" y="1898"/>
                  </a:lnTo>
                  <a:lnTo>
                    <a:pt x="1208" y="1910"/>
                  </a:lnTo>
                  <a:lnTo>
                    <a:pt x="1215" y="1920"/>
                  </a:lnTo>
                  <a:lnTo>
                    <a:pt x="1224" y="1930"/>
                  </a:lnTo>
                  <a:lnTo>
                    <a:pt x="1236" y="1937"/>
                  </a:lnTo>
                  <a:lnTo>
                    <a:pt x="1248" y="1944"/>
                  </a:lnTo>
                  <a:lnTo>
                    <a:pt x="1262" y="1951"/>
                  </a:lnTo>
                  <a:lnTo>
                    <a:pt x="1275" y="1961"/>
                  </a:lnTo>
                  <a:lnTo>
                    <a:pt x="1290" y="1972"/>
                  </a:lnTo>
                  <a:lnTo>
                    <a:pt x="1303" y="1986"/>
                  </a:lnTo>
                  <a:lnTo>
                    <a:pt x="1317" y="2002"/>
                  </a:lnTo>
                  <a:lnTo>
                    <a:pt x="1330" y="2019"/>
                  </a:lnTo>
                  <a:lnTo>
                    <a:pt x="1344" y="2039"/>
                  </a:lnTo>
                  <a:lnTo>
                    <a:pt x="1357" y="2061"/>
                  </a:lnTo>
                  <a:lnTo>
                    <a:pt x="1366" y="2078"/>
                  </a:lnTo>
                  <a:lnTo>
                    <a:pt x="1370" y="2095"/>
                  </a:lnTo>
                  <a:lnTo>
                    <a:pt x="1373" y="2101"/>
                  </a:lnTo>
                  <a:lnTo>
                    <a:pt x="1373" y="2109"/>
                  </a:lnTo>
                  <a:lnTo>
                    <a:pt x="1373" y="2115"/>
                  </a:lnTo>
                  <a:lnTo>
                    <a:pt x="1371" y="2121"/>
                  </a:lnTo>
                  <a:lnTo>
                    <a:pt x="1369" y="2127"/>
                  </a:lnTo>
                  <a:lnTo>
                    <a:pt x="1366" y="2133"/>
                  </a:lnTo>
                  <a:lnTo>
                    <a:pt x="1363" y="2137"/>
                  </a:lnTo>
                  <a:lnTo>
                    <a:pt x="1358" y="2141"/>
                  </a:lnTo>
                  <a:lnTo>
                    <a:pt x="1353" y="2146"/>
                  </a:lnTo>
                  <a:lnTo>
                    <a:pt x="1346" y="2149"/>
                  </a:lnTo>
                  <a:lnTo>
                    <a:pt x="1340" y="2152"/>
                  </a:lnTo>
                  <a:lnTo>
                    <a:pt x="1331" y="2156"/>
                  </a:lnTo>
                  <a:lnTo>
                    <a:pt x="1323" y="2158"/>
                  </a:lnTo>
                  <a:lnTo>
                    <a:pt x="1318" y="2162"/>
                  </a:lnTo>
                  <a:lnTo>
                    <a:pt x="1312" y="2167"/>
                  </a:lnTo>
                  <a:lnTo>
                    <a:pt x="1308" y="2171"/>
                  </a:lnTo>
                  <a:lnTo>
                    <a:pt x="1306" y="2176"/>
                  </a:lnTo>
                  <a:lnTo>
                    <a:pt x="1305" y="2183"/>
                  </a:lnTo>
                  <a:lnTo>
                    <a:pt x="1305" y="2190"/>
                  </a:lnTo>
                  <a:lnTo>
                    <a:pt x="1305" y="2196"/>
                  </a:lnTo>
                  <a:lnTo>
                    <a:pt x="1307" y="2204"/>
                  </a:lnTo>
                  <a:lnTo>
                    <a:pt x="1311" y="2212"/>
                  </a:lnTo>
                  <a:lnTo>
                    <a:pt x="1316" y="2221"/>
                  </a:lnTo>
                  <a:lnTo>
                    <a:pt x="1321" y="2231"/>
                  </a:lnTo>
                  <a:lnTo>
                    <a:pt x="1338" y="2253"/>
                  </a:lnTo>
                  <a:lnTo>
                    <a:pt x="1357" y="2276"/>
                  </a:lnTo>
                  <a:lnTo>
                    <a:pt x="1338" y="2327"/>
                  </a:lnTo>
                  <a:lnTo>
                    <a:pt x="1321" y="2371"/>
                  </a:lnTo>
                  <a:lnTo>
                    <a:pt x="1320" y="2375"/>
                  </a:lnTo>
                  <a:lnTo>
                    <a:pt x="1319" y="2381"/>
                  </a:lnTo>
                  <a:lnTo>
                    <a:pt x="1319" y="2393"/>
                  </a:lnTo>
                  <a:lnTo>
                    <a:pt x="1322" y="2405"/>
                  </a:lnTo>
                  <a:lnTo>
                    <a:pt x="1327" y="2418"/>
                  </a:lnTo>
                  <a:lnTo>
                    <a:pt x="1334" y="2432"/>
                  </a:lnTo>
                  <a:lnTo>
                    <a:pt x="1344" y="2447"/>
                  </a:lnTo>
                  <a:lnTo>
                    <a:pt x="1357" y="2463"/>
                  </a:lnTo>
                  <a:lnTo>
                    <a:pt x="1373" y="2480"/>
                  </a:lnTo>
                  <a:lnTo>
                    <a:pt x="1390" y="2494"/>
                  </a:lnTo>
                  <a:lnTo>
                    <a:pt x="1402" y="2507"/>
                  </a:lnTo>
                  <a:lnTo>
                    <a:pt x="1410" y="2516"/>
                  </a:lnTo>
                  <a:lnTo>
                    <a:pt x="1412" y="2521"/>
                  </a:lnTo>
                  <a:lnTo>
                    <a:pt x="1413" y="2523"/>
                  </a:lnTo>
                  <a:lnTo>
                    <a:pt x="1413" y="2529"/>
                  </a:lnTo>
                  <a:lnTo>
                    <a:pt x="1411" y="2540"/>
                  </a:lnTo>
                  <a:lnTo>
                    <a:pt x="1400" y="2583"/>
                  </a:lnTo>
                  <a:lnTo>
                    <a:pt x="1382" y="2648"/>
                  </a:lnTo>
                  <a:lnTo>
                    <a:pt x="1357" y="2738"/>
                  </a:lnTo>
                  <a:lnTo>
                    <a:pt x="1353" y="2759"/>
                  </a:lnTo>
                  <a:lnTo>
                    <a:pt x="1351" y="2777"/>
                  </a:lnTo>
                  <a:lnTo>
                    <a:pt x="1352" y="2795"/>
                  </a:lnTo>
                  <a:lnTo>
                    <a:pt x="1354" y="2812"/>
                  </a:lnTo>
                  <a:lnTo>
                    <a:pt x="1358" y="2829"/>
                  </a:lnTo>
                  <a:lnTo>
                    <a:pt x="1365" y="2843"/>
                  </a:lnTo>
                  <a:lnTo>
                    <a:pt x="1374" y="2857"/>
                  </a:lnTo>
                  <a:lnTo>
                    <a:pt x="1385" y="2870"/>
                  </a:lnTo>
                  <a:lnTo>
                    <a:pt x="1398" y="2882"/>
                  </a:lnTo>
                  <a:lnTo>
                    <a:pt x="1413" y="2893"/>
                  </a:lnTo>
                  <a:lnTo>
                    <a:pt x="1432" y="2903"/>
                  </a:lnTo>
                  <a:lnTo>
                    <a:pt x="1451" y="2913"/>
                  </a:lnTo>
                  <a:lnTo>
                    <a:pt x="1473" y="2920"/>
                  </a:lnTo>
                  <a:lnTo>
                    <a:pt x="1497" y="2927"/>
                  </a:lnTo>
                  <a:lnTo>
                    <a:pt x="1524" y="2933"/>
                  </a:lnTo>
                  <a:lnTo>
                    <a:pt x="1553" y="2938"/>
                  </a:lnTo>
                  <a:lnTo>
                    <a:pt x="1611" y="2947"/>
                  </a:lnTo>
                  <a:lnTo>
                    <a:pt x="1664" y="2952"/>
                  </a:lnTo>
                  <a:lnTo>
                    <a:pt x="1716" y="2956"/>
                  </a:lnTo>
                  <a:lnTo>
                    <a:pt x="1763" y="2957"/>
                  </a:lnTo>
                  <a:lnTo>
                    <a:pt x="1805" y="2957"/>
                  </a:lnTo>
                  <a:lnTo>
                    <a:pt x="1846" y="2954"/>
                  </a:lnTo>
                  <a:lnTo>
                    <a:pt x="1864" y="2952"/>
                  </a:lnTo>
                  <a:lnTo>
                    <a:pt x="1882" y="2949"/>
                  </a:lnTo>
                  <a:lnTo>
                    <a:pt x="1898" y="2945"/>
                  </a:lnTo>
                  <a:lnTo>
                    <a:pt x="1914" y="2942"/>
                  </a:lnTo>
                  <a:lnTo>
                    <a:pt x="1914" y="2979"/>
                  </a:lnTo>
                  <a:lnTo>
                    <a:pt x="1915" y="3016"/>
                  </a:lnTo>
                  <a:lnTo>
                    <a:pt x="1918" y="3053"/>
                  </a:lnTo>
                  <a:lnTo>
                    <a:pt x="1921" y="3087"/>
                  </a:lnTo>
                  <a:lnTo>
                    <a:pt x="1924" y="3121"/>
                  </a:lnTo>
                  <a:lnTo>
                    <a:pt x="1927" y="3155"/>
                  </a:lnTo>
                  <a:lnTo>
                    <a:pt x="1933" y="3187"/>
                  </a:lnTo>
                  <a:lnTo>
                    <a:pt x="1937" y="3219"/>
                  </a:lnTo>
                  <a:lnTo>
                    <a:pt x="1941" y="3235"/>
                  </a:lnTo>
                  <a:lnTo>
                    <a:pt x="1943" y="3251"/>
                  </a:lnTo>
                  <a:lnTo>
                    <a:pt x="1945" y="3290"/>
                  </a:lnTo>
                  <a:lnTo>
                    <a:pt x="1946" y="3331"/>
                  </a:lnTo>
                  <a:lnTo>
                    <a:pt x="1944" y="3377"/>
                  </a:lnTo>
                  <a:lnTo>
                    <a:pt x="1941" y="3427"/>
                  </a:lnTo>
                  <a:lnTo>
                    <a:pt x="1934" y="3482"/>
                  </a:lnTo>
                  <a:lnTo>
                    <a:pt x="1925" y="3541"/>
                  </a:lnTo>
                  <a:lnTo>
                    <a:pt x="1914" y="3604"/>
                  </a:lnTo>
                  <a:lnTo>
                    <a:pt x="1912" y="3610"/>
                  </a:lnTo>
                  <a:lnTo>
                    <a:pt x="1910" y="3614"/>
                  </a:lnTo>
                  <a:lnTo>
                    <a:pt x="1908" y="3617"/>
                  </a:lnTo>
                  <a:lnTo>
                    <a:pt x="1905" y="3621"/>
                  </a:lnTo>
                  <a:lnTo>
                    <a:pt x="1900" y="3624"/>
                  </a:lnTo>
                  <a:lnTo>
                    <a:pt x="1896" y="3626"/>
                  </a:lnTo>
                  <a:lnTo>
                    <a:pt x="1890" y="3628"/>
                  </a:lnTo>
                  <a:lnTo>
                    <a:pt x="1885" y="3629"/>
                  </a:lnTo>
                  <a:lnTo>
                    <a:pt x="1871" y="3630"/>
                  </a:lnTo>
                  <a:lnTo>
                    <a:pt x="1855" y="3629"/>
                  </a:lnTo>
                  <a:lnTo>
                    <a:pt x="1837" y="3626"/>
                  </a:lnTo>
                  <a:lnTo>
                    <a:pt x="1816" y="3621"/>
                  </a:lnTo>
                  <a:lnTo>
                    <a:pt x="1793" y="3613"/>
                  </a:lnTo>
                  <a:lnTo>
                    <a:pt x="1768" y="3603"/>
                  </a:lnTo>
                  <a:lnTo>
                    <a:pt x="1740" y="3591"/>
                  </a:lnTo>
                  <a:lnTo>
                    <a:pt x="1710" y="3577"/>
                  </a:lnTo>
                  <a:lnTo>
                    <a:pt x="1677" y="3562"/>
                  </a:lnTo>
                  <a:lnTo>
                    <a:pt x="1642" y="3543"/>
                  </a:lnTo>
                  <a:lnTo>
                    <a:pt x="1605" y="3523"/>
                  </a:lnTo>
                  <a:lnTo>
                    <a:pt x="1565" y="3501"/>
                  </a:lnTo>
                  <a:lnTo>
                    <a:pt x="1544" y="3489"/>
                  </a:lnTo>
                  <a:lnTo>
                    <a:pt x="1524" y="3480"/>
                  </a:lnTo>
                  <a:lnTo>
                    <a:pt x="1504" y="3471"/>
                  </a:lnTo>
                  <a:lnTo>
                    <a:pt x="1483" y="3463"/>
                  </a:lnTo>
                  <a:lnTo>
                    <a:pt x="1463" y="3456"/>
                  </a:lnTo>
                  <a:lnTo>
                    <a:pt x="1442" y="3450"/>
                  </a:lnTo>
                  <a:lnTo>
                    <a:pt x="1422" y="3446"/>
                  </a:lnTo>
                  <a:lnTo>
                    <a:pt x="1402" y="3442"/>
                  </a:lnTo>
                  <a:lnTo>
                    <a:pt x="1381" y="3439"/>
                  </a:lnTo>
                  <a:lnTo>
                    <a:pt x="1362" y="3438"/>
                  </a:lnTo>
                  <a:lnTo>
                    <a:pt x="1341" y="3438"/>
                  </a:lnTo>
                  <a:lnTo>
                    <a:pt x="1321" y="3439"/>
                  </a:lnTo>
                  <a:lnTo>
                    <a:pt x="1300" y="3440"/>
                  </a:lnTo>
                  <a:lnTo>
                    <a:pt x="1281" y="3444"/>
                  </a:lnTo>
                  <a:lnTo>
                    <a:pt x="1261" y="3448"/>
                  </a:lnTo>
                  <a:lnTo>
                    <a:pt x="1240" y="3453"/>
                  </a:lnTo>
                  <a:lnTo>
                    <a:pt x="1221" y="3460"/>
                  </a:lnTo>
                  <a:lnTo>
                    <a:pt x="1201" y="3467"/>
                  </a:lnTo>
                  <a:lnTo>
                    <a:pt x="1180" y="3475"/>
                  </a:lnTo>
                  <a:lnTo>
                    <a:pt x="1161" y="3485"/>
                  </a:lnTo>
                  <a:lnTo>
                    <a:pt x="1141" y="3496"/>
                  </a:lnTo>
                  <a:lnTo>
                    <a:pt x="1121" y="3507"/>
                  </a:lnTo>
                  <a:lnTo>
                    <a:pt x="1102" y="3520"/>
                  </a:lnTo>
                  <a:lnTo>
                    <a:pt x="1081" y="3534"/>
                  </a:lnTo>
                  <a:lnTo>
                    <a:pt x="1061" y="3550"/>
                  </a:lnTo>
                  <a:lnTo>
                    <a:pt x="1042" y="3565"/>
                  </a:lnTo>
                  <a:lnTo>
                    <a:pt x="1022" y="3582"/>
                  </a:lnTo>
                  <a:lnTo>
                    <a:pt x="1002" y="3601"/>
                  </a:lnTo>
                  <a:lnTo>
                    <a:pt x="983" y="3621"/>
                  </a:lnTo>
                  <a:lnTo>
                    <a:pt x="963" y="3640"/>
                  </a:lnTo>
                  <a:lnTo>
                    <a:pt x="943" y="3662"/>
                  </a:lnTo>
                  <a:lnTo>
                    <a:pt x="924" y="3685"/>
                  </a:lnTo>
                  <a:lnTo>
                    <a:pt x="899" y="3717"/>
                  </a:lnTo>
                  <a:lnTo>
                    <a:pt x="874" y="3751"/>
                  </a:lnTo>
                  <a:lnTo>
                    <a:pt x="850" y="3787"/>
                  </a:lnTo>
                  <a:lnTo>
                    <a:pt x="830" y="3823"/>
                  </a:lnTo>
                  <a:lnTo>
                    <a:pt x="809" y="3861"/>
                  </a:lnTo>
                  <a:lnTo>
                    <a:pt x="789" y="3901"/>
                  </a:lnTo>
                  <a:lnTo>
                    <a:pt x="772" y="3943"/>
                  </a:lnTo>
                  <a:lnTo>
                    <a:pt x="755" y="3985"/>
                  </a:lnTo>
                  <a:lnTo>
                    <a:pt x="740" y="4029"/>
                  </a:lnTo>
                  <a:lnTo>
                    <a:pt x="727" y="4075"/>
                  </a:lnTo>
                  <a:lnTo>
                    <a:pt x="714" y="4123"/>
                  </a:lnTo>
                  <a:lnTo>
                    <a:pt x="703" y="4172"/>
                  </a:lnTo>
                  <a:lnTo>
                    <a:pt x="693" y="4222"/>
                  </a:lnTo>
                  <a:lnTo>
                    <a:pt x="684" y="4275"/>
                  </a:lnTo>
                  <a:lnTo>
                    <a:pt x="678" y="4328"/>
                  </a:lnTo>
                  <a:lnTo>
                    <a:pt x="671" y="4383"/>
                  </a:lnTo>
                  <a:lnTo>
                    <a:pt x="663" y="4496"/>
                  </a:lnTo>
                  <a:lnTo>
                    <a:pt x="655" y="4608"/>
                  </a:lnTo>
                  <a:lnTo>
                    <a:pt x="648" y="4722"/>
                  </a:lnTo>
                  <a:lnTo>
                    <a:pt x="645" y="4835"/>
                  </a:lnTo>
                  <a:lnTo>
                    <a:pt x="644" y="4949"/>
                  </a:lnTo>
                  <a:lnTo>
                    <a:pt x="645" y="5065"/>
                  </a:lnTo>
                  <a:lnTo>
                    <a:pt x="647" y="5179"/>
                  </a:lnTo>
                  <a:lnTo>
                    <a:pt x="652" y="5295"/>
                  </a:lnTo>
                  <a:lnTo>
                    <a:pt x="663" y="5522"/>
                  </a:lnTo>
                  <a:lnTo>
                    <a:pt x="676" y="5741"/>
                  </a:lnTo>
                  <a:lnTo>
                    <a:pt x="691" y="5950"/>
                  </a:lnTo>
                  <a:lnTo>
                    <a:pt x="700" y="6050"/>
                  </a:lnTo>
                  <a:lnTo>
                    <a:pt x="707" y="6148"/>
                  </a:lnTo>
                  <a:lnTo>
                    <a:pt x="715" y="6242"/>
                  </a:lnTo>
                  <a:lnTo>
                    <a:pt x="720" y="6327"/>
                  </a:lnTo>
                  <a:lnTo>
                    <a:pt x="723" y="6405"/>
                  </a:lnTo>
                  <a:lnTo>
                    <a:pt x="723" y="6440"/>
                  </a:lnTo>
                  <a:lnTo>
                    <a:pt x="722" y="6474"/>
                  </a:lnTo>
                  <a:lnTo>
                    <a:pt x="720" y="6506"/>
                  </a:lnTo>
                  <a:lnTo>
                    <a:pt x="719" y="6535"/>
                  </a:lnTo>
                  <a:lnTo>
                    <a:pt x="717" y="6562"/>
                  </a:lnTo>
                  <a:lnTo>
                    <a:pt x="714" y="6589"/>
                  </a:lnTo>
                  <a:lnTo>
                    <a:pt x="710" y="6611"/>
                  </a:lnTo>
                  <a:lnTo>
                    <a:pt x="706" y="6633"/>
                  </a:lnTo>
                  <a:lnTo>
                    <a:pt x="701" y="6652"/>
                  </a:lnTo>
                  <a:lnTo>
                    <a:pt x="695" y="6669"/>
                  </a:lnTo>
                  <a:lnTo>
                    <a:pt x="859" y="6530"/>
                  </a:lnTo>
                  <a:lnTo>
                    <a:pt x="939" y="6460"/>
                  </a:lnTo>
                  <a:lnTo>
                    <a:pt x="1018" y="6391"/>
                  </a:lnTo>
                  <a:lnTo>
                    <a:pt x="1094" y="6322"/>
                  </a:lnTo>
                  <a:lnTo>
                    <a:pt x="1169" y="6254"/>
                  </a:lnTo>
                  <a:lnTo>
                    <a:pt x="1244" y="6187"/>
                  </a:lnTo>
                  <a:lnTo>
                    <a:pt x="1316" y="6120"/>
                  </a:lnTo>
                  <a:lnTo>
                    <a:pt x="1387" y="6052"/>
                  </a:lnTo>
                  <a:lnTo>
                    <a:pt x="1456" y="5987"/>
                  </a:lnTo>
                  <a:lnTo>
                    <a:pt x="1523" y="5920"/>
                  </a:lnTo>
                  <a:lnTo>
                    <a:pt x="1589" y="5854"/>
                  </a:lnTo>
                  <a:lnTo>
                    <a:pt x="1654" y="5790"/>
                  </a:lnTo>
                  <a:lnTo>
                    <a:pt x="1717" y="5726"/>
                  </a:lnTo>
                  <a:lnTo>
                    <a:pt x="1779" y="5661"/>
                  </a:lnTo>
                  <a:lnTo>
                    <a:pt x="1838" y="5597"/>
                  </a:lnTo>
                  <a:lnTo>
                    <a:pt x="1956" y="5472"/>
                  </a:lnTo>
                  <a:lnTo>
                    <a:pt x="2071" y="5352"/>
                  </a:lnTo>
                  <a:lnTo>
                    <a:pt x="2183" y="5235"/>
                  </a:lnTo>
                  <a:lnTo>
                    <a:pt x="2293" y="5123"/>
                  </a:lnTo>
                  <a:lnTo>
                    <a:pt x="2402" y="5014"/>
                  </a:lnTo>
                  <a:lnTo>
                    <a:pt x="2507" y="4911"/>
                  </a:lnTo>
                  <a:lnTo>
                    <a:pt x="2610" y="4810"/>
                  </a:lnTo>
                  <a:lnTo>
                    <a:pt x="2712" y="4715"/>
                  </a:lnTo>
                  <a:lnTo>
                    <a:pt x="2762" y="4669"/>
                  </a:lnTo>
                  <a:lnTo>
                    <a:pt x="2812" y="4623"/>
                  </a:lnTo>
                  <a:lnTo>
                    <a:pt x="2861" y="4581"/>
                  </a:lnTo>
                  <a:lnTo>
                    <a:pt x="2912" y="4538"/>
                  </a:lnTo>
                  <a:lnTo>
                    <a:pt x="2961" y="4497"/>
                  </a:lnTo>
                  <a:lnTo>
                    <a:pt x="3010" y="4457"/>
                  </a:lnTo>
                  <a:lnTo>
                    <a:pt x="3059" y="4419"/>
                  </a:lnTo>
                  <a:lnTo>
                    <a:pt x="3109" y="4382"/>
                  </a:lnTo>
                  <a:lnTo>
                    <a:pt x="3157" y="4346"/>
                  </a:lnTo>
                  <a:lnTo>
                    <a:pt x="3207" y="4311"/>
                  </a:lnTo>
                  <a:lnTo>
                    <a:pt x="3256" y="4278"/>
                  </a:lnTo>
                  <a:lnTo>
                    <a:pt x="3305" y="4246"/>
                  </a:lnTo>
                  <a:lnTo>
                    <a:pt x="3353" y="4216"/>
                  </a:lnTo>
                  <a:lnTo>
                    <a:pt x="3402" y="4186"/>
                  </a:lnTo>
                  <a:lnTo>
                    <a:pt x="3450" y="4159"/>
                  </a:lnTo>
                  <a:lnTo>
                    <a:pt x="3498" y="4132"/>
                  </a:lnTo>
                  <a:lnTo>
                    <a:pt x="3547" y="4108"/>
                  </a:lnTo>
                  <a:lnTo>
                    <a:pt x="3596" y="4085"/>
                  </a:lnTo>
                  <a:lnTo>
                    <a:pt x="3647" y="4063"/>
                  </a:lnTo>
                  <a:lnTo>
                    <a:pt x="3698" y="4043"/>
                  </a:lnTo>
                  <a:lnTo>
                    <a:pt x="3750" y="4026"/>
                  </a:lnTo>
                  <a:lnTo>
                    <a:pt x="3803" y="4011"/>
                  </a:lnTo>
                  <a:lnTo>
                    <a:pt x="3856" y="3997"/>
                  </a:lnTo>
                  <a:lnTo>
                    <a:pt x="3911" y="3985"/>
                  </a:lnTo>
                  <a:lnTo>
                    <a:pt x="3967" y="3974"/>
                  </a:lnTo>
                  <a:lnTo>
                    <a:pt x="4024" y="3967"/>
                  </a:lnTo>
                  <a:lnTo>
                    <a:pt x="4080" y="3960"/>
                  </a:lnTo>
                  <a:lnTo>
                    <a:pt x="4138" y="3956"/>
                  </a:lnTo>
                  <a:lnTo>
                    <a:pt x="4197" y="3954"/>
                  </a:lnTo>
                  <a:lnTo>
                    <a:pt x="4257" y="3953"/>
                  </a:lnTo>
                  <a:lnTo>
                    <a:pt x="4317" y="3954"/>
                  </a:lnTo>
                  <a:lnTo>
                    <a:pt x="4380" y="3957"/>
                  </a:lnTo>
                  <a:lnTo>
                    <a:pt x="4305" y="3922"/>
                  </a:lnTo>
                  <a:lnTo>
                    <a:pt x="4184" y="3866"/>
                  </a:lnTo>
                  <a:lnTo>
                    <a:pt x="4017" y="3792"/>
                  </a:lnTo>
                  <a:lnTo>
                    <a:pt x="3804" y="3697"/>
                  </a:lnTo>
                  <a:lnTo>
                    <a:pt x="3775" y="3684"/>
                  </a:lnTo>
                  <a:lnTo>
                    <a:pt x="3747" y="3670"/>
                  </a:lnTo>
                  <a:lnTo>
                    <a:pt x="3719" y="3654"/>
                  </a:lnTo>
                  <a:lnTo>
                    <a:pt x="3693" y="3638"/>
                  </a:lnTo>
                  <a:lnTo>
                    <a:pt x="3667" y="3621"/>
                  </a:lnTo>
                  <a:lnTo>
                    <a:pt x="3642" y="3602"/>
                  </a:lnTo>
                  <a:lnTo>
                    <a:pt x="3618" y="3583"/>
                  </a:lnTo>
                  <a:lnTo>
                    <a:pt x="3595" y="3563"/>
                  </a:lnTo>
                  <a:lnTo>
                    <a:pt x="3574" y="3542"/>
                  </a:lnTo>
                  <a:lnTo>
                    <a:pt x="3553" y="3520"/>
                  </a:lnTo>
                  <a:lnTo>
                    <a:pt x="3532" y="3497"/>
                  </a:lnTo>
                  <a:lnTo>
                    <a:pt x="3512" y="3474"/>
                  </a:lnTo>
                  <a:lnTo>
                    <a:pt x="3494" y="3449"/>
                  </a:lnTo>
                  <a:lnTo>
                    <a:pt x="3476" y="3424"/>
                  </a:lnTo>
                  <a:lnTo>
                    <a:pt x="3459" y="3397"/>
                  </a:lnTo>
                  <a:lnTo>
                    <a:pt x="3444" y="3369"/>
                  </a:lnTo>
                  <a:lnTo>
                    <a:pt x="3428" y="3341"/>
                  </a:lnTo>
                  <a:lnTo>
                    <a:pt x="3414" y="3311"/>
                  </a:lnTo>
                  <a:lnTo>
                    <a:pt x="3401" y="3282"/>
                  </a:lnTo>
                  <a:lnTo>
                    <a:pt x="3389" y="3250"/>
                  </a:lnTo>
                  <a:lnTo>
                    <a:pt x="3377" y="3219"/>
                  </a:lnTo>
                  <a:lnTo>
                    <a:pt x="3366" y="3185"/>
                  </a:lnTo>
                  <a:lnTo>
                    <a:pt x="3356" y="3151"/>
                  </a:lnTo>
                  <a:lnTo>
                    <a:pt x="3347" y="3116"/>
                  </a:lnTo>
                  <a:lnTo>
                    <a:pt x="3340" y="3081"/>
                  </a:lnTo>
                  <a:lnTo>
                    <a:pt x="3332" y="3044"/>
                  </a:lnTo>
                  <a:lnTo>
                    <a:pt x="3327" y="3007"/>
                  </a:lnTo>
                  <a:lnTo>
                    <a:pt x="3321" y="2967"/>
                  </a:lnTo>
                  <a:lnTo>
                    <a:pt x="3317" y="2928"/>
                  </a:lnTo>
                  <a:lnTo>
                    <a:pt x="3312" y="2888"/>
                  </a:lnTo>
                  <a:lnTo>
                    <a:pt x="3310" y="2846"/>
                  </a:lnTo>
                  <a:lnTo>
                    <a:pt x="3308" y="2803"/>
                  </a:lnTo>
                  <a:lnTo>
                    <a:pt x="3331" y="2824"/>
                  </a:lnTo>
                  <a:lnTo>
                    <a:pt x="3354" y="2844"/>
                  </a:lnTo>
                  <a:lnTo>
                    <a:pt x="3377" y="2861"/>
                  </a:lnTo>
                  <a:lnTo>
                    <a:pt x="3401" y="2879"/>
                  </a:lnTo>
                  <a:lnTo>
                    <a:pt x="3425" y="2893"/>
                  </a:lnTo>
                  <a:lnTo>
                    <a:pt x="3450" y="2907"/>
                  </a:lnTo>
                  <a:lnTo>
                    <a:pt x="3475" y="2919"/>
                  </a:lnTo>
                  <a:lnTo>
                    <a:pt x="3501" y="2930"/>
                  </a:lnTo>
                  <a:lnTo>
                    <a:pt x="3528" y="2939"/>
                  </a:lnTo>
                  <a:lnTo>
                    <a:pt x="3554" y="2948"/>
                  </a:lnTo>
                  <a:lnTo>
                    <a:pt x="3581" y="2954"/>
                  </a:lnTo>
                  <a:lnTo>
                    <a:pt x="3608" y="2959"/>
                  </a:lnTo>
                  <a:lnTo>
                    <a:pt x="3636" y="2963"/>
                  </a:lnTo>
                  <a:lnTo>
                    <a:pt x="3664" y="2965"/>
                  </a:lnTo>
                  <a:lnTo>
                    <a:pt x="3693" y="2966"/>
                  </a:lnTo>
                  <a:lnTo>
                    <a:pt x="3722" y="2965"/>
                  </a:lnTo>
                  <a:lnTo>
                    <a:pt x="3752" y="2964"/>
                  </a:lnTo>
                  <a:lnTo>
                    <a:pt x="3780" y="2962"/>
                  </a:lnTo>
                  <a:lnTo>
                    <a:pt x="3807" y="2959"/>
                  </a:lnTo>
                  <a:lnTo>
                    <a:pt x="3835" y="2954"/>
                  </a:lnTo>
                  <a:lnTo>
                    <a:pt x="3862" y="2950"/>
                  </a:lnTo>
                  <a:lnTo>
                    <a:pt x="3888" y="2944"/>
                  </a:lnTo>
                  <a:lnTo>
                    <a:pt x="3914" y="2938"/>
                  </a:lnTo>
                  <a:lnTo>
                    <a:pt x="3939" y="2931"/>
                  </a:lnTo>
                  <a:lnTo>
                    <a:pt x="3963" y="2924"/>
                  </a:lnTo>
                  <a:lnTo>
                    <a:pt x="3989" y="2915"/>
                  </a:lnTo>
                  <a:lnTo>
                    <a:pt x="4012" y="2905"/>
                  </a:lnTo>
                  <a:lnTo>
                    <a:pt x="4034" y="2895"/>
                  </a:lnTo>
                  <a:lnTo>
                    <a:pt x="4057" y="2884"/>
                  </a:lnTo>
                  <a:lnTo>
                    <a:pt x="4079" y="2873"/>
                  </a:lnTo>
                  <a:lnTo>
                    <a:pt x="4101" y="2860"/>
                  </a:lnTo>
                  <a:lnTo>
                    <a:pt x="4122" y="2847"/>
                  </a:lnTo>
                  <a:lnTo>
                    <a:pt x="4143" y="2833"/>
                  </a:lnTo>
                  <a:lnTo>
                    <a:pt x="4161" y="2819"/>
                  </a:lnTo>
                  <a:lnTo>
                    <a:pt x="4180" y="2803"/>
                  </a:lnTo>
                  <a:lnTo>
                    <a:pt x="4196" y="2788"/>
                  </a:lnTo>
                  <a:lnTo>
                    <a:pt x="4213" y="2773"/>
                  </a:lnTo>
                  <a:lnTo>
                    <a:pt x="4228" y="2756"/>
                  </a:lnTo>
                  <a:lnTo>
                    <a:pt x="4241" y="2740"/>
                  </a:lnTo>
                  <a:lnTo>
                    <a:pt x="4254" y="2723"/>
                  </a:lnTo>
                  <a:lnTo>
                    <a:pt x="4266" y="2704"/>
                  </a:lnTo>
                  <a:lnTo>
                    <a:pt x="4277" y="2687"/>
                  </a:lnTo>
                  <a:lnTo>
                    <a:pt x="4287" y="2668"/>
                  </a:lnTo>
                  <a:lnTo>
                    <a:pt x="4294" y="2648"/>
                  </a:lnTo>
                  <a:lnTo>
                    <a:pt x="4302" y="2629"/>
                  </a:lnTo>
                  <a:lnTo>
                    <a:pt x="4309" y="2608"/>
                  </a:lnTo>
                  <a:lnTo>
                    <a:pt x="4314" y="2588"/>
                  </a:lnTo>
                  <a:lnTo>
                    <a:pt x="4318" y="2566"/>
                  </a:lnTo>
                  <a:lnTo>
                    <a:pt x="4322" y="2546"/>
                  </a:lnTo>
                  <a:lnTo>
                    <a:pt x="4322" y="2524"/>
                  </a:lnTo>
                  <a:lnTo>
                    <a:pt x="4321" y="2503"/>
                  </a:lnTo>
                  <a:lnTo>
                    <a:pt x="4318" y="2482"/>
                  </a:lnTo>
                  <a:lnTo>
                    <a:pt x="4313" y="2462"/>
                  </a:lnTo>
                  <a:lnTo>
                    <a:pt x="4305" y="2441"/>
                  </a:lnTo>
                  <a:lnTo>
                    <a:pt x="4297" y="2420"/>
                  </a:lnTo>
                  <a:lnTo>
                    <a:pt x="4286" y="2399"/>
                  </a:lnTo>
                  <a:lnTo>
                    <a:pt x="4273" y="2379"/>
                  </a:lnTo>
                  <a:lnTo>
                    <a:pt x="4257" y="2358"/>
                  </a:lnTo>
                  <a:lnTo>
                    <a:pt x="4240" y="2337"/>
                  </a:lnTo>
                  <a:lnTo>
                    <a:pt x="4221" y="2317"/>
                  </a:lnTo>
                  <a:lnTo>
                    <a:pt x="4199" y="2297"/>
                  </a:lnTo>
                  <a:lnTo>
                    <a:pt x="4176" y="2276"/>
                  </a:lnTo>
                  <a:lnTo>
                    <a:pt x="4151" y="2256"/>
                  </a:lnTo>
                  <a:lnTo>
                    <a:pt x="4124" y="2237"/>
                  </a:lnTo>
                  <a:lnTo>
                    <a:pt x="4240" y="2275"/>
                  </a:lnTo>
                  <a:lnTo>
                    <a:pt x="4351" y="2311"/>
                  </a:lnTo>
                  <a:lnTo>
                    <a:pt x="4458" y="2344"/>
                  </a:lnTo>
                  <a:lnTo>
                    <a:pt x="4561" y="2375"/>
                  </a:lnTo>
                  <a:lnTo>
                    <a:pt x="4659" y="2404"/>
                  </a:lnTo>
                  <a:lnTo>
                    <a:pt x="4753" y="2429"/>
                  </a:lnTo>
                  <a:lnTo>
                    <a:pt x="4844" y="2453"/>
                  </a:lnTo>
                  <a:lnTo>
                    <a:pt x="4929" y="2474"/>
                  </a:lnTo>
                  <a:lnTo>
                    <a:pt x="5011" y="2492"/>
                  </a:lnTo>
                  <a:lnTo>
                    <a:pt x="5087" y="2509"/>
                  </a:lnTo>
                  <a:lnTo>
                    <a:pt x="5161" y="2523"/>
                  </a:lnTo>
                  <a:lnTo>
                    <a:pt x="5229" y="2534"/>
                  </a:lnTo>
                  <a:lnTo>
                    <a:pt x="5293" y="2542"/>
                  </a:lnTo>
                  <a:lnTo>
                    <a:pt x="5353" y="2549"/>
                  </a:lnTo>
                  <a:lnTo>
                    <a:pt x="5409" y="2553"/>
                  </a:lnTo>
                  <a:lnTo>
                    <a:pt x="5460" y="2554"/>
                  </a:lnTo>
                  <a:lnTo>
                    <a:pt x="5508" y="2554"/>
                  </a:lnTo>
                  <a:lnTo>
                    <a:pt x="5553" y="2552"/>
                  </a:lnTo>
                  <a:lnTo>
                    <a:pt x="5595" y="2550"/>
                  </a:lnTo>
                  <a:lnTo>
                    <a:pt x="5635" y="2547"/>
                  </a:lnTo>
                  <a:lnTo>
                    <a:pt x="5671" y="2542"/>
                  </a:lnTo>
                  <a:lnTo>
                    <a:pt x="5705" y="2537"/>
                  </a:lnTo>
                  <a:lnTo>
                    <a:pt x="5735" y="2530"/>
                  </a:lnTo>
                  <a:lnTo>
                    <a:pt x="5764" y="2523"/>
                  </a:lnTo>
                  <a:lnTo>
                    <a:pt x="5789" y="2514"/>
                  </a:lnTo>
                  <a:lnTo>
                    <a:pt x="5811" y="2504"/>
                  </a:lnTo>
                  <a:lnTo>
                    <a:pt x="5830" y="2493"/>
                  </a:lnTo>
                  <a:lnTo>
                    <a:pt x="5848" y="2482"/>
                  </a:lnTo>
                  <a:lnTo>
                    <a:pt x="5854" y="2476"/>
                  </a:lnTo>
                  <a:lnTo>
                    <a:pt x="5861" y="2469"/>
                  </a:lnTo>
                  <a:lnTo>
                    <a:pt x="5867" y="2463"/>
                  </a:lnTo>
                  <a:lnTo>
                    <a:pt x="5873" y="2455"/>
                  </a:lnTo>
                  <a:lnTo>
                    <a:pt x="5877" y="2448"/>
                  </a:lnTo>
                  <a:lnTo>
                    <a:pt x="5880" y="2441"/>
                  </a:lnTo>
                  <a:lnTo>
                    <a:pt x="5884" y="2433"/>
                  </a:lnTo>
                  <a:lnTo>
                    <a:pt x="5886" y="2424"/>
                  </a:lnTo>
                  <a:lnTo>
                    <a:pt x="5888" y="2412"/>
                  </a:lnTo>
                  <a:lnTo>
                    <a:pt x="5886" y="2399"/>
                  </a:lnTo>
                  <a:lnTo>
                    <a:pt x="5883" y="2386"/>
                  </a:lnTo>
                  <a:lnTo>
                    <a:pt x="5876" y="2372"/>
                  </a:lnTo>
                  <a:lnTo>
                    <a:pt x="5867" y="2358"/>
                  </a:lnTo>
                  <a:lnTo>
                    <a:pt x="5855" y="2342"/>
                  </a:lnTo>
                  <a:lnTo>
                    <a:pt x="5841" y="2327"/>
                  </a:lnTo>
                  <a:lnTo>
                    <a:pt x="5825" y="2312"/>
                  </a:lnTo>
                  <a:lnTo>
                    <a:pt x="5805" y="2296"/>
                  </a:lnTo>
                  <a:lnTo>
                    <a:pt x="5783" y="2278"/>
                  </a:lnTo>
                  <a:lnTo>
                    <a:pt x="5759" y="2262"/>
                  </a:lnTo>
                  <a:lnTo>
                    <a:pt x="5732" y="2244"/>
                  </a:lnTo>
                  <a:lnTo>
                    <a:pt x="5702" y="2226"/>
                  </a:lnTo>
                  <a:lnTo>
                    <a:pt x="5670" y="2207"/>
                  </a:lnTo>
                  <a:lnTo>
                    <a:pt x="5636" y="2188"/>
                  </a:lnTo>
                  <a:lnTo>
                    <a:pt x="5598" y="2169"/>
                  </a:lnTo>
                  <a:lnTo>
                    <a:pt x="5519" y="2129"/>
                  </a:lnTo>
                  <a:lnTo>
                    <a:pt x="5438" y="2090"/>
                  </a:lnTo>
                  <a:lnTo>
                    <a:pt x="5354" y="2051"/>
                  </a:lnTo>
                  <a:lnTo>
                    <a:pt x="5268" y="2011"/>
                  </a:lnTo>
                  <a:lnTo>
                    <a:pt x="5178" y="1973"/>
                  </a:lnTo>
                  <a:lnTo>
                    <a:pt x="5085" y="1934"/>
                  </a:lnTo>
                  <a:lnTo>
                    <a:pt x="4991" y="1896"/>
                  </a:lnTo>
                  <a:lnTo>
                    <a:pt x="4894" y="1857"/>
                  </a:lnTo>
                  <a:lnTo>
                    <a:pt x="4699" y="1783"/>
                  </a:lnTo>
                  <a:lnTo>
                    <a:pt x="4509" y="1712"/>
                  </a:lnTo>
                  <a:lnTo>
                    <a:pt x="4323" y="1647"/>
                  </a:lnTo>
                  <a:lnTo>
                    <a:pt x="4142" y="1583"/>
                  </a:lnTo>
                  <a:lnTo>
                    <a:pt x="3982" y="1530"/>
                  </a:lnTo>
                  <a:lnTo>
                    <a:pt x="3858" y="1487"/>
                  </a:lnTo>
                  <a:lnTo>
                    <a:pt x="3769" y="1455"/>
                  </a:lnTo>
                  <a:lnTo>
                    <a:pt x="3716" y="1435"/>
                  </a:lnTo>
                  <a:lnTo>
                    <a:pt x="3626" y="1406"/>
                  </a:lnTo>
                  <a:lnTo>
                    <a:pt x="3529" y="1375"/>
                  </a:lnTo>
                  <a:lnTo>
                    <a:pt x="3424" y="1339"/>
                  </a:lnTo>
                  <a:lnTo>
                    <a:pt x="3309" y="1298"/>
                  </a:lnTo>
                  <a:lnTo>
                    <a:pt x="3188" y="1253"/>
                  </a:lnTo>
                  <a:lnTo>
                    <a:pt x="3058" y="1205"/>
                  </a:lnTo>
                  <a:lnTo>
                    <a:pt x="2920" y="1153"/>
                  </a:lnTo>
                  <a:lnTo>
                    <a:pt x="2774" y="1097"/>
                  </a:lnTo>
                  <a:lnTo>
                    <a:pt x="2623" y="1039"/>
                  </a:lnTo>
                  <a:lnTo>
                    <a:pt x="2474" y="982"/>
                  </a:lnTo>
                  <a:lnTo>
                    <a:pt x="2323" y="927"/>
                  </a:lnTo>
                  <a:lnTo>
                    <a:pt x="2173" y="872"/>
                  </a:lnTo>
                  <a:lnTo>
                    <a:pt x="2024" y="820"/>
                  </a:lnTo>
                  <a:lnTo>
                    <a:pt x="1874" y="767"/>
                  </a:lnTo>
                  <a:lnTo>
                    <a:pt x="1723" y="716"/>
                  </a:lnTo>
                  <a:lnTo>
                    <a:pt x="1574" y="667"/>
                  </a:lnTo>
                  <a:lnTo>
                    <a:pt x="1426" y="620"/>
                  </a:lnTo>
                  <a:lnTo>
                    <a:pt x="1283" y="576"/>
                  </a:lnTo>
                  <a:lnTo>
                    <a:pt x="1144" y="537"/>
                  </a:lnTo>
                  <a:lnTo>
                    <a:pt x="1010" y="500"/>
                  </a:lnTo>
                  <a:lnTo>
                    <a:pt x="880" y="468"/>
                  </a:lnTo>
                  <a:lnTo>
                    <a:pt x="817" y="453"/>
                  </a:lnTo>
                  <a:lnTo>
                    <a:pt x="754" y="438"/>
                  </a:lnTo>
                  <a:lnTo>
                    <a:pt x="693" y="425"/>
                  </a:lnTo>
                  <a:lnTo>
                    <a:pt x="633" y="413"/>
                  </a:lnTo>
                  <a:lnTo>
                    <a:pt x="574" y="402"/>
                  </a:lnTo>
                  <a:lnTo>
                    <a:pt x="516" y="393"/>
                  </a:lnTo>
                  <a:lnTo>
                    <a:pt x="461" y="384"/>
                  </a:lnTo>
                  <a:lnTo>
                    <a:pt x="408" y="377"/>
                  </a:lnTo>
                  <a:lnTo>
                    <a:pt x="359" y="373"/>
                  </a:lnTo>
                  <a:lnTo>
                    <a:pt x="312" y="371"/>
                  </a:lnTo>
                  <a:lnTo>
                    <a:pt x="269" y="371"/>
                  </a:lnTo>
                  <a:lnTo>
                    <a:pt x="229" y="373"/>
                  </a:lnTo>
                  <a:lnTo>
                    <a:pt x="193" y="377"/>
                  </a:lnTo>
                  <a:lnTo>
                    <a:pt x="175" y="381"/>
                  </a:lnTo>
                  <a:lnTo>
                    <a:pt x="159" y="384"/>
                  </a:lnTo>
                  <a:lnTo>
                    <a:pt x="143" y="388"/>
                  </a:lnTo>
                  <a:lnTo>
                    <a:pt x="128" y="393"/>
                  </a:lnTo>
                  <a:lnTo>
                    <a:pt x="114" y="397"/>
                  </a:lnTo>
                  <a:lnTo>
                    <a:pt x="101" y="403"/>
                  </a:lnTo>
                  <a:lnTo>
                    <a:pt x="88" y="409"/>
                  </a:lnTo>
                  <a:lnTo>
                    <a:pt x="77" y="417"/>
                  </a:lnTo>
                  <a:lnTo>
                    <a:pt x="66" y="423"/>
                  </a:lnTo>
                  <a:lnTo>
                    <a:pt x="55" y="432"/>
                  </a:lnTo>
                  <a:lnTo>
                    <a:pt x="47" y="440"/>
                  </a:lnTo>
                  <a:lnTo>
                    <a:pt x="38" y="448"/>
                  </a:lnTo>
                  <a:lnTo>
                    <a:pt x="30" y="458"/>
                  </a:lnTo>
                  <a:lnTo>
                    <a:pt x="24" y="468"/>
                  </a:lnTo>
                  <a:lnTo>
                    <a:pt x="17" y="479"/>
                  </a:lnTo>
                  <a:lnTo>
                    <a:pt x="12" y="490"/>
                  </a:lnTo>
                  <a:lnTo>
                    <a:pt x="7" y="502"/>
                  </a:lnTo>
                  <a:lnTo>
                    <a:pt x="4" y="514"/>
                  </a:lnTo>
                  <a:close/>
                  <a:moveTo>
                    <a:pt x="3093" y="2644"/>
                  </a:moveTo>
                  <a:lnTo>
                    <a:pt x="3308" y="3008"/>
                  </a:lnTo>
                  <a:lnTo>
                    <a:pt x="2890" y="3023"/>
                  </a:lnTo>
                  <a:lnTo>
                    <a:pt x="3093" y="2644"/>
                  </a:lnTo>
                  <a:close/>
                  <a:moveTo>
                    <a:pt x="3093" y="2738"/>
                  </a:moveTo>
                  <a:lnTo>
                    <a:pt x="3214" y="2967"/>
                  </a:lnTo>
                  <a:lnTo>
                    <a:pt x="2985" y="2967"/>
                  </a:lnTo>
                  <a:lnTo>
                    <a:pt x="3093" y="2738"/>
                  </a:lnTo>
                  <a:close/>
                  <a:moveTo>
                    <a:pt x="4502" y="4012"/>
                  </a:moveTo>
                  <a:lnTo>
                    <a:pt x="4502" y="4012"/>
                  </a:lnTo>
                  <a:lnTo>
                    <a:pt x="4540" y="4021"/>
                  </a:lnTo>
                  <a:lnTo>
                    <a:pt x="4577" y="4032"/>
                  </a:lnTo>
                  <a:lnTo>
                    <a:pt x="4613" y="4044"/>
                  </a:lnTo>
                  <a:lnTo>
                    <a:pt x="4647" y="4059"/>
                  </a:lnTo>
                  <a:lnTo>
                    <a:pt x="4681" y="4074"/>
                  </a:lnTo>
                  <a:lnTo>
                    <a:pt x="4713" y="4090"/>
                  </a:lnTo>
                  <a:lnTo>
                    <a:pt x="4742" y="4108"/>
                  </a:lnTo>
                  <a:lnTo>
                    <a:pt x="4772" y="4126"/>
                  </a:lnTo>
                  <a:lnTo>
                    <a:pt x="4799" y="4147"/>
                  </a:lnTo>
                  <a:lnTo>
                    <a:pt x="4825" y="4168"/>
                  </a:lnTo>
                  <a:lnTo>
                    <a:pt x="4849" y="4191"/>
                  </a:lnTo>
                  <a:lnTo>
                    <a:pt x="4872" y="4215"/>
                  </a:lnTo>
                  <a:lnTo>
                    <a:pt x="4895" y="4241"/>
                  </a:lnTo>
                  <a:lnTo>
                    <a:pt x="4915" y="4267"/>
                  </a:lnTo>
                  <a:lnTo>
                    <a:pt x="4935" y="4296"/>
                  </a:lnTo>
                  <a:lnTo>
                    <a:pt x="4952" y="4325"/>
                  </a:lnTo>
                  <a:lnTo>
                    <a:pt x="4968" y="4356"/>
                  </a:lnTo>
                  <a:lnTo>
                    <a:pt x="4986" y="4387"/>
                  </a:lnTo>
                  <a:lnTo>
                    <a:pt x="5001" y="4419"/>
                  </a:lnTo>
                  <a:lnTo>
                    <a:pt x="5018" y="4453"/>
                  </a:lnTo>
                  <a:lnTo>
                    <a:pt x="5033" y="4487"/>
                  </a:lnTo>
                  <a:lnTo>
                    <a:pt x="5048" y="4523"/>
                  </a:lnTo>
                  <a:lnTo>
                    <a:pt x="5063" y="4559"/>
                  </a:lnTo>
                  <a:lnTo>
                    <a:pt x="5078" y="4596"/>
                  </a:lnTo>
                  <a:lnTo>
                    <a:pt x="5106" y="4674"/>
                  </a:lnTo>
                  <a:lnTo>
                    <a:pt x="5132" y="4756"/>
                  </a:lnTo>
                  <a:lnTo>
                    <a:pt x="5157" y="4841"/>
                  </a:lnTo>
                  <a:lnTo>
                    <a:pt x="5181" y="4930"/>
                  </a:lnTo>
                  <a:lnTo>
                    <a:pt x="5229" y="5118"/>
                  </a:lnTo>
                  <a:lnTo>
                    <a:pt x="5281" y="5319"/>
                  </a:lnTo>
                  <a:lnTo>
                    <a:pt x="5395" y="5761"/>
                  </a:lnTo>
                  <a:lnTo>
                    <a:pt x="5412" y="5818"/>
                  </a:lnTo>
                  <a:lnTo>
                    <a:pt x="5429" y="5877"/>
                  </a:lnTo>
                  <a:lnTo>
                    <a:pt x="5447" y="5936"/>
                  </a:lnTo>
                  <a:lnTo>
                    <a:pt x="5468" y="5996"/>
                  </a:lnTo>
                  <a:lnTo>
                    <a:pt x="5488" y="6057"/>
                  </a:lnTo>
                  <a:lnTo>
                    <a:pt x="5510" y="6118"/>
                  </a:lnTo>
                  <a:lnTo>
                    <a:pt x="5534" y="6179"/>
                  </a:lnTo>
                  <a:lnTo>
                    <a:pt x="5558" y="6240"/>
                  </a:lnTo>
                  <a:lnTo>
                    <a:pt x="5584" y="6302"/>
                  </a:lnTo>
                  <a:lnTo>
                    <a:pt x="5612" y="6365"/>
                  </a:lnTo>
                  <a:lnTo>
                    <a:pt x="5640" y="6428"/>
                  </a:lnTo>
                  <a:lnTo>
                    <a:pt x="5671" y="6491"/>
                  </a:lnTo>
                  <a:lnTo>
                    <a:pt x="5701" y="6556"/>
                  </a:lnTo>
                  <a:lnTo>
                    <a:pt x="5734" y="6620"/>
                  </a:lnTo>
                  <a:lnTo>
                    <a:pt x="5767" y="6685"/>
                  </a:lnTo>
                  <a:lnTo>
                    <a:pt x="5802" y="6750"/>
                  </a:lnTo>
                  <a:lnTo>
                    <a:pt x="994" y="6750"/>
                  </a:lnTo>
                  <a:lnTo>
                    <a:pt x="1058" y="6726"/>
                  </a:lnTo>
                  <a:lnTo>
                    <a:pt x="1122" y="6700"/>
                  </a:lnTo>
                  <a:lnTo>
                    <a:pt x="1186" y="6672"/>
                  </a:lnTo>
                  <a:lnTo>
                    <a:pt x="1249" y="6642"/>
                  </a:lnTo>
                  <a:lnTo>
                    <a:pt x="1311" y="6609"/>
                  </a:lnTo>
                  <a:lnTo>
                    <a:pt x="1373" y="6574"/>
                  </a:lnTo>
                  <a:lnTo>
                    <a:pt x="1434" y="6537"/>
                  </a:lnTo>
                  <a:lnTo>
                    <a:pt x="1495" y="6499"/>
                  </a:lnTo>
                  <a:lnTo>
                    <a:pt x="1555" y="6457"/>
                  </a:lnTo>
                  <a:lnTo>
                    <a:pt x="1614" y="6414"/>
                  </a:lnTo>
                  <a:lnTo>
                    <a:pt x="1673" y="6369"/>
                  </a:lnTo>
                  <a:lnTo>
                    <a:pt x="1731" y="6321"/>
                  </a:lnTo>
                  <a:lnTo>
                    <a:pt x="1788" y="6272"/>
                  </a:lnTo>
                  <a:lnTo>
                    <a:pt x="1844" y="6219"/>
                  </a:lnTo>
                  <a:lnTo>
                    <a:pt x="1901" y="6166"/>
                  </a:lnTo>
                  <a:lnTo>
                    <a:pt x="1956" y="6109"/>
                  </a:lnTo>
                  <a:lnTo>
                    <a:pt x="2066" y="5994"/>
                  </a:lnTo>
                  <a:lnTo>
                    <a:pt x="2175" y="5879"/>
                  </a:lnTo>
                  <a:lnTo>
                    <a:pt x="2284" y="5764"/>
                  </a:lnTo>
                  <a:lnTo>
                    <a:pt x="2392" y="5647"/>
                  </a:lnTo>
                  <a:lnTo>
                    <a:pt x="2498" y="5530"/>
                  </a:lnTo>
                  <a:lnTo>
                    <a:pt x="2604" y="5413"/>
                  </a:lnTo>
                  <a:lnTo>
                    <a:pt x="2707" y="5296"/>
                  </a:lnTo>
                  <a:lnTo>
                    <a:pt x="2811" y="5178"/>
                  </a:lnTo>
                  <a:lnTo>
                    <a:pt x="2915" y="5062"/>
                  </a:lnTo>
                  <a:lnTo>
                    <a:pt x="3018" y="4950"/>
                  </a:lnTo>
                  <a:lnTo>
                    <a:pt x="3121" y="4841"/>
                  </a:lnTo>
                  <a:lnTo>
                    <a:pt x="3224" y="4736"/>
                  </a:lnTo>
                  <a:lnTo>
                    <a:pt x="3327" y="4634"/>
                  </a:lnTo>
                  <a:lnTo>
                    <a:pt x="3429" y="4536"/>
                  </a:lnTo>
                  <a:lnTo>
                    <a:pt x="3532" y="4442"/>
                  </a:lnTo>
                  <a:lnTo>
                    <a:pt x="3634" y="4351"/>
                  </a:lnTo>
                  <a:lnTo>
                    <a:pt x="3685" y="4308"/>
                  </a:lnTo>
                  <a:lnTo>
                    <a:pt x="3737" y="4267"/>
                  </a:lnTo>
                  <a:lnTo>
                    <a:pt x="3764" y="4249"/>
                  </a:lnTo>
                  <a:lnTo>
                    <a:pt x="3790" y="4230"/>
                  </a:lnTo>
                  <a:lnTo>
                    <a:pt x="3816" y="4213"/>
                  </a:lnTo>
                  <a:lnTo>
                    <a:pt x="3842" y="4195"/>
                  </a:lnTo>
                  <a:lnTo>
                    <a:pt x="3868" y="4180"/>
                  </a:lnTo>
                  <a:lnTo>
                    <a:pt x="3895" y="4165"/>
                  </a:lnTo>
                  <a:lnTo>
                    <a:pt x="3922" y="4149"/>
                  </a:lnTo>
                  <a:lnTo>
                    <a:pt x="3948" y="4136"/>
                  </a:lnTo>
                  <a:lnTo>
                    <a:pt x="3976" y="4123"/>
                  </a:lnTo>
                  <a:lnTo>
                    <a:pt x="4002" y="4110"/>
                  </a:lnTo>
                  <a:lnTo>
                    <a:pt x="4029" y="4099"/>
                  </a:lnTo>
                  <a:lnTo>
                    <a:pt x="4056" y="4088"/>
                  </a:lnTo>
                  <a:lnTo>
                    <a:pt x="4084" y="4077"/>
                  </a:lnTo>
                  <a:lnTo>
                    <a:pt x="4111" y="4068"/>
                  </a:lnTo>
                  <a:lnTo>
                    <a:pt x="4138" y="4060"/>
                  </a:lnTo>
                  <a:lnTo>
                    <a:pt x="4166" y="4051"/>
                  </a:lnTo>
                  <a:lnTo>
                    <a:pt x="4193" y="4044"/>
                  </a:lnTo>
                  <a:lnTo>
                    <a:pt x="4220" y="4038"/>
                  </a:lnTo>
                  <a:lnTo>
                    <a:pt x="4249" y="4031"/>
                  </a:lnTo>
                  <a:lnTo>
                    <a:pt x="4276" y="4027"/>
                  </a:lnTo>
                  <a:lnTo>
                    <a:pt x="4304" y="4023"/>
                  </a:lnTo>
                  <a:lnTo>
                    <a:pt x="4332" y="4018"/>
                  </a:lnTo>
                  <a:lnTo>
                    <a:pt x="4360" y="4016"/>
                  </a:lnTo>
                  <a:lnTo>
                    <a:pt x="4388" y="4014"/>
                  </a:lnTo>
                  <a:lnTo>
                    <a:pt x="4417" y="4012"/>
                  </a:lnTo>
                  <a:lnTo>
                    <a:pt x="4445" y="4012"/>
                  </a:lnTo>
                  <a:lnTo>
                    <a:pt x="4474" y="4011"/>
                  </a:lnTo>
                  <a:lnTo>
                    <a:pt x="4502" y="4012"/>
                  </a:lnTo>
                  <a:close/>
                  <a:moveTo>
                    <a:pt x="3105" y="2465"/>
                  </a:moveTo>
                  <a:lnTo>
                    <a:pt x="3105" y="2465"/>
                  </a:lnTo>
                  <a:lnTo>
                    <a:pt x="3125" y="2466"/>
                  </a:lnTo>
                  <a:lnTo>
                    <a:pt x="3133" y="2467"/>
                  </a:lnTo>
                  <a:lnTo>
                    <a:pt x="3141" y="2469"/>
                  </a:lnTo>
                  <a:lnTo>
                    <a:pt x="3149" y="2471"/>
                  </a:lnTo>
                  <a:lnTo>
                    <a:pt x="3155" y="2475"/>
                  </a:lnTo>
                  <a:lnTo>
                    <a:pt x="3162" y="2478"/>
                  </a:lnTo>
                  <a:lnTo>
                    <a:pt x="3167" y="2482"/>
                  </a:lnTo>
                  <a:lnTo>
                    <a:pt x="3173" y="2487"/>
                  </a:lnTo>
                  <a:lnTo>
                    <a:pt x="3177" y="2492"/>
                  </a:lnTo>
                  <a:lnTo>
                    <a:pt x="3180" y="2498"/>
                  </a:lnTo>
                  <a:lnTo>
                    <a:pt x="3184" y="2504"/>
                  </a:lnTo>
                  <a:lnTo>
                    <a:pt x="3186" y="2511"/>
                  </a:lnTo>
                  <a:lnTo>
                    <a:pt x="3188" y="2518"/>
                  </a:lnTo>
                  <a:lnTo>
                    <a:pt x="3188" y="2526"/>
                  </a:lnTo>
                  <a:lnTo>
                    <a:pt x="3189" y="2535"/>
                  </a:lnTo>
                  <a:lnTo>
                    <a:pt x="3188" y="2546"/>
                  </a:lnTo>
                  <a:lnTo>
                    <a:pt x="3188" y="2557"/>
                  </a:lnTo>
                  <a:lnTo>
                    <a:pt x="3186" y="2566"/>
                  </a:lnTo>
                  <a:lnTo>
                    <a:pt x="3184" y="2576"/>
                  </a:lnTo>
                  <a:lnTo>
                    <a:pt x="3180" y="2584"/>
                  </a:lnTo>
                  <a:lnTo>
                    <a:pt x="3177" y="2592"/>
                  </a:lnTo>
                  <a:lnTo>
                    <a:pt x="3173" y="2599"/>
                  </a:lnTo>
                  <a:lnTo>
                    <a:pt x="3167" y="2606"/>
                  </a:lnTo>
                  <a:lnTo>
                    <a:pt x="3162" y="2611"/>
                  </a:lnTo>
                  <a:lnTo>
                    <a:pt x="3155" y="2616"/>
                  </a:lnTo>
                  <a:lnTo>
                    <a:pt x="3149" y="2620"/>
                  </a:lnTo>
                  <a:lnTo>
                    <a:pt x="3141" y="2623"/>
                  </a:lnTo>
                  <a:lnTo>
                    <a:pt x="3133" y="2625"/>
                  </a:lnTo>
                  <a:lnTo>
                    <a:pt x="3125" y="2628"/>
                  </a:lnTo>
                  <a:lnTo>
                    <a:pt x="3115" y="2629"/>
                  </a:lnTo>
                  <a:lnTo>
                    <a:pt x="3105" y="2629"/>
                  </a:lnTo>
                  <a:lnTo>
                    <a:pt x="3095" y="2629"/>
                  </a:lnTo>
                  <a:lnTo>
                    <a:pt x="3085" y="2628"/>
                  </a:lnTo>
                  <a:lnTo>
                    <a:pt x="3078" y="2625"/>
                  </a:lnTo>
                  <a:lnTo>
                    <a:pt x="3070" y="2623"/>
                  </a:lnTo>
                  <a:lnTo>
                    <a:pt x="3062" y="2620"/>
                  </a:lnTo>
                  <a:lnTo>
                    <a:pt x="3056" y="2616"/>
                  </a:lnTo>
                  <a:lnTo>
                    <a:pt x="3050" y="2611"/>
                  </a:lnTo>
                  <a:lnTo>
                    <a:pt x="3045" y="2606"/>
                  </a:lnTo>
                  <a:lnTo>
                    <a:pt x="3041" y="2599"/>
                  </a:lnTo>
                  <a:lnTo>
                    <a:pt x="3036" y="2592"/>
                  </a:lnTo>
                  <a:lnTo>
                    <a:pt x="3033" y="2584"/>
                  </a:lnTo>
                  <a:lnTo>
                    <a:pt x="3030" y="2576"/>
                  </a:lnTo>
                  <a:lnTo>
                    <a:pt x="3027" y="2566"/>
                  </a:lnTo>
                  <a:lnTo>
                    <a:pt x="3026" y="2557"/>
                  </a:lnTo>
                  <a:lnTo>
                    <a:pt x="3025" y="2535"/>
                  </a:lnTo>
                  <a:lnTo>
                    <a:pt x="3026" y="2518"/>
                  </a:lnTo>
                  <a:lnTo>
                    <a:pt x="3027" y="2511"/>
                  </a:lnTo>
                  <a:lnTo>
                    <a:pt x="3030" y="2504"/>
                  </a:lnTo>
                  <a:lnTo>
                    <a:pt x="3033" y="2498"/>
                  </a:lnTo>
                  <a:lnTo>
                    <a:pt x="3036" y="2492"/>
                  </a:lnTo>
                  <a:lnTo>
                    <a:pt x="3041" y="2487"/>
                  </a:lnTo>
                  <a:lnTo>
                    <a:pt x="3045" y="2482"/>
                  </a:lnTo>
                  <a:lnTo>
                    <a:pt x="3050" y="2478"/>
                  </a:lnTo>
                  <a:lnTo>
                    <a:pt x="3056" y="2475"/>
                  </a:lnTo>
                  <a:lnTo>
                    <a:pt x="3062" y="2471"/>
                  </a:lnTo>
                  <a:lnTo>
                    <a:pt x="3070" y="2469"/>
                  </a:lnTo>
                  <a:lnTo>
                    <a:pt x="3078" y="2467"/>
                  </a:lnTo>
                  <a:lnTo>
                    <a:pt x="3085" y="2466"/>
                  </a:lnTo>
                  <a:lnTo>
                    <a:pt x="3105" y="2465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641" name="Google Shape;641;p32"/>
          <p:cNvSpPr txBox="1"/>
          <p:nvPr/>
        </p:nvSpPr>
        <p:spPr>
          <a:xfrm>
            <a:off x="6987381" y="794285"/>
            <a:ext cx="1625600" cy="93871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100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42" name="Google Shape;642;p32"/>
          <p:cNvSpPr txBox="1"/>
          <p:nvPr/>
        </p:nvSpPr>
        <p:spPr>
          <a:xfrm>
            <a:off x="8423274" y="2877047"/>
            <a:ext cx="1625600" cy="93871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100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43" name="Google Shape;643;p32"/>
          <p:cNvSpPr txBox="1"/>
          <p:nvPr/>
        </p:nvSpPr>
        <p:spPr>
          <a:xfrm>
            <a:off x="2460769" y="2940244"/>
            <a:ext cx="1625600" cy="93871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100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44" name="Google Shape;644;p32"/>
          <p:cNvSpPr/>
          <p:nvPr/>
        </p:nvSpPr>
        <p:spPr>
          <a:xfrm>
            <a:off x="6014244" y="2488654"/>
            <a:ext cx="407988" cy="1898650"/>
          </a:xfrm>
          <a:prstGeom prst="upArrow">
            <a:avLst>
              <a:gd fmla="val 50000" name="adj1"/>
              <a:gd fmla="val 50006" name="adj2"/>
            </a:avLst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45" name="Google Shape;645;p32"/>
          <p:cNvSpPr/>
          <p:nvPr/>
        </p:nvSpPr>
        <p:spPr>
          <a:xfrm>
            <a:off x="6360319" y="3237954"/>
            <a:ext cx="755650" cy="1149350"/>
          </a:xfrm>
          <a:custGeom>
            <a:rect b="b" l="l" r="r" t="t"/>
            <a:pathLst>
              <a:path extrusionOk="0" h="1149350" w="755650">
                <a:moveTo>
                  <a:pt x="0" y="1149350"/>
                </a:moveTo>
                <a:lnTo>
                  <a:pt x="0" y="425053"/>
                </a:lnTo>
                <a:cubicBezTo>
                  <a:pt x="0" y="242469"/>
                  <a:pt x="148013" y="94456"/>
                  <a:pt x="330597" y="94456"/>
                </a:cubicBezTo>
                <a:lnTo>
                  <a:pt x="491581" y="94456"/>
                </a:lnTo>
                <a:lnTo>
                  <a:pt x="491581" y="0"/>
                </a:lnTo>
                <a:lnTo>
                  <a:pt x="755650" y="188913"/>
                </a:lnTo>
                <a:lnTo>
                  <a:pt x="491581" y="377825"/>
                </a:lnTo>
                <a:lnTo>
                  <a:pt x="491581" y="283369"/>
                </a:lnTo>
                <a:lnTo>
                  <a:pt x="330597" y="283369"/>
                </a:lnTo>
                <a:cubicBezTo>
                  <a:pt x="252347" y="283369"/>
                  <a:pt x="188913" y="346803"/>
                  <a:pt x="188913" y="425053"/>
                </a:cubicBezTo>
                <a:lnTo>
                  <a:pt x="188913" y="1149350"/>
                </a:lnTo>
                <a:lnTo>
                  <a:pt x="0" y="114935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46" name="Google Shape;646;p32"/>
          <p:cNvSpPr/>
          <p:nvPr/>
        </p:nvSpPr>
        <p:spPr>
          <a:xfrm flipH="1">
            <a:off x="5315744" y="3237954"/>
            <a:ext cx="757238" cy="1149350"/>
          </a:xfrm>
          <a:custGeom>
            <a:rect b="b" l="l" r="r" t="t"/>
            <a:pathLst>
              <a:path extrusionOk="0" h="1149350" w="757238">
                <a:moveTo>
                  <a:pt x="0" y="1149350"/>
                </a:moveTo>
                <a:lnTo>
                  <a:pt x="0" y="425946"/>
                </a:lnTo>
                <a:cubicBezTo>
                  <a:pt x="0" y="242978"/>
                  <a:pt x="148324" y="94654"/>
                  <a:pt x="331292" y="94654"/>
                </a:cubicBezTo>
                <a:lnTo>
                  <a:pt x="492614" y="94655"/>
                </a:lnTo>
                <a:lnTo>
                  <a:pt x="492614" y="0"/>
                </a:lnTo>
                <a:lnTo>
                  <a:pt x="757238" y="189310"/>
                </a:lnTo>
                <a:lnTo>
                  <a:pt x="492614" y="378619"/>
                </a:lnTo>
                <a:lnTo>
                  <a:pt x="492614" y="283964"/>
                </a:lnTo>
                <a:lnTo>
                  <a:pt x="331292" y="283964"/>
                </a:lnTo>
                <a:cubicBezTo>
                  <a:pt x="252878" y="283964"/>
                  <a:pt x="189310" y="347532"/>
                  <a:pt x="189310" y="425946"/>
                </a:cubicBezTo>
                <a:lnTo>
                  <a:pt x="189310" y="1149350"/>
                </a:lnTo>
                <a:lnTo>
                  <a:pt x="0" y="114935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51" name="Shape 6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52" name="Google Shape;652;p33"/>
          <p:cNvGrpSpPr/>
          <p:nvPr/>
        </p:nvGrpSpPr>
        <p:grpSpPr>
          <a:xfrm>
            <a:off x="5719058" y="1896100"/>
            <a:ext cx="1319943" cy="1319943"/>
            <a:chOff x="5216037" y="2416856"/>
            <a:chExt cx="1759924" cy="1759924"/>
          </a:xfrm>
        </p:grpSpPr>
        <p:grpSp>
          <p:nvGrpSpPr>
            <p:cNvPr id="653" name="Google Shape;653;p33"/>
            <p:cNvGrpSpPr/>
            <p:nvPr/>
          </p:nvGrpSpPr>
          <p:grpSpPr>
            <a:xfrm>
              <a:off x="5216037" y="2416856"/>
              <a:ext cx="1759924" cy="1759924"/>
              <a:chOff x="5028520" y="1168200"/>
              <a:chExt cx="2134957" cy="2134957"/>
            </a:xfrm>
          </p:grpSpPr>
          <p:sp>
            <p:nvSpPr>
              <p:cNvPr id="654" name="Google Shape;654;p33"/>
              <p:cNvSpPr/>
              <p:nvPr/>
            </p:nvSpPr>
            <p:spPr>
              <a:xfrm rot="8067191">
                <a:off x="5341143" y="1480823"/>
                <a:ext cx="1509711" cy="1509711"/>
              </a:xfrm>
              <a:prstGeom prst="teardrop">
                <a:avLst>
                  <a:gd fmla="val 100000" name="adj"/>
                </a:avLst>
              </a:prstGeom>
              <a:solidFill>
                <a:srgbClr val="934403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013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  <p:sp>
            <p:nvSpPr>
              <p:cNvPr id="655" name="Google Shape;655;p33"/>
              <p:cNvSpPr/>
              <p:nvPr/>
            </p:nvSpPr>
            <p:spPr>
              <a:xfrm>
                <a:off x="5417463" y="1557578"/>
                <a:ext cx="1357073" cy="1357073"/>
              </a:xfrm>
              <a:prstGeom prst="ellipse">
                <a:avLst/>
              </a:prstGeom>
              <a:solidFill>
                <a:srgbClr val="934403"/>
              </a:solidFill>
              <a:ln cap="flat" cmpd="sng" w="25400">
                <a:solidFill>
                  <a:schemeClr val="lt1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013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</p:grpSp>
        <p:grpSp>
          <p:nvGrpSpPr>
            <p:cNvPr id="656" name="Google Shape;656;p33"/>
            <p:cNvGrpSpPr/>
            <p:nvPr/>
          </p:nvGrpSpPr>
          <p:grpSpPr>
            <a:xfrm>
              <a:off x="5801842" y="3025015"/>
              <a:ext cx="611730" cy="611729"/>
              <a:chOff x="11417301" y="2544763"/>
              <a:chExt cx="479426" cy="479425"/>
            </a:xfrm>
          </p:grpSpPr>
          <p:sp>
            <p:nvSpPr>
              <p:cNvPr id="657" name="Google Shape;657;p33"/>
              <p:cNvSpPr/>
              <p:nvPr/>
            </p:nvSpPr>
            <p:spPr>
              <a:xfrm>
                <a:off x="11533188" y="2660650"/>
                <a:ext cx="363538" cy="363538"/>
              </a:xfrm>
              <a:custGeom>
                <a:rect b="b" l="l" r="r" t="t"/>
                <a:pathLst>
                  <a:path extrusionOk="0" h="170" w="170">
                    <a:moveTo>
                      <a:pt x="159" y="68"/>
                    </a:moveTo>
                    <a:cubicBezTo>
                      <a:pt x="151" y="68"/>
                      <a:pt x="151" y="68"/>
                      <a:pt x="151" y="68"/>
                    </a:cubicBezTo>
                    <a:cubicBezTo>
                      <a:pt x="149" y="68"/>
                      <a:pt x="146" y="66"/>
                      <a:pt x="146" y="64"/>
                    </a:cubicBezTo>
                    <a:cubicBezTo>
                      <a:pt x="145" y="61"/>
                      <a:pt x="144" y="59"/>
                      <a:pt x="143" y="57"/>
                    </a:cubicBezTo>
                    <a:cubicBezTo>
                      <a:pt x="142" y="55"/>
                      <a:pt x="142" y="52"/>
                      <a:pt x="144" y="50"/>
                    </a:cubicBezTo>
                    <a:cubicBezTo>
                      <a:pt x="150" y="44"/>
                      <a:pt x="150" y="44"/>
                      <a:pt x="150" y="44"/>
                    </a:cubicBezTo>
                    <a:cubicBezTo>
                      <a:pt x="154" y="40"/>
                      <a:pt x="154" y="34"/>
                      <a:pt x="150" y="30"/>
                    </a:cubicBezTo>
                    <a:cubicBezTo>
                      <a:pt x="140" y="20"/>
                      <a:pt x="140" y="20"/>
                      <a:pt x="140" y="20"/>
                    </a:cubicBezTo>
                    <a:cubicBezTo>
                      <a:pt x="138" y="18"/>
                      <a:pt x="136" y="17"/>
                      <a:pt x="133" y="17"/>
                    </a:cubicBezTo>
                    <a:cubicBezTo>
                      <a:pt x="130" y="17"/>
                      <a:pt x="127" y="18"/>
                      <a:pt x="125" y="20"/>
                    </a:cubicBezTo>
                    <a:cubicBezTo>
                      <a:pt x="120" y="26"/>
                      <a:pt x="120" y="26"/>
                      <a:pt x="120" y="26"/>
                    </a:cubicBezTo>
                    <a:cubicBezTo>
                      <a:pt x="119" y="27"/>
                      <a:pt x="117" y="28"/>
                      <a:pt x="116" y="28"/>
                    </a:cubicBezTo>
                    <a:cubicBezTo>
                      <a:pt x="115" y="28"/>
                      <a:pt x="114" y="27"/>
                      <a:pt x="113" y="27"/>
                    </a:cubicBezTo>
                    <a:cubicBezTo>
                      <a:pt x="111" y="26"/>
                      <a:pt x="108" y="25"/>
                      <a:pt x="106" y="24"/>
                    </a:cubicBezTo>
                    <a:cubicBezTo>
                      <a:pt x="104" y="23"/>
                      <a:pt x="102" y="21"/>
                      <a:pt x="102" y="19"/>
                    </a:cubicBezTo>
                    <a:cubicBezTo>
                      <a:pt x="102" y="10"/>
                      <a:pt x="102" y="10"/>
                      <a:pt x="102" y="10"/>
                    </a:cubicBezTo>
                    <a:cubicBezTo>
                      <a:pt x="102" y="5"/>
                      <a:pt x="97" y="0"/>
                      <a:pt x="92" y="0"/>
                    </a:cubicBezTo>
                    <a:cubicBezTo>
                      <a:pt x="78" y="0"/>
                      <a:pt x="78" y="0"/>
                      <a:pt x="78" y="0"/>
                    </a:cubicBezTo>
                    <a:cubicBezTo>
                      <a:pt x="73" y="0"/>
                      <a:pt x="68" y="5"/>
                      <a:pt x="68" y="10"/>
                    </a:cubicBezTo>
                    <a:cubicBezTo>
                      <a:pt x="68" y="19"/>
                      <a:pt x="68" y="19"/>
                      <a:pt x="68" y="19"/>
                    </a:cubicBezTo>
                    <a:cubicBezTo>
                      <a:pt x="68" y="21"/>
                      <a:pt x="66" y="23"/>
                      <a:pt x="64" y="24"/>
                    </a:cubicBezTo>
                    <a:cubicBezTo>
                      <a:pt x="61" y="25"/>
                      <a:pt x="59" y="26"/>
                      <a:pt x="57" y="27"/>
                    </a:cubicBezTo>
                    <a:cubicBezTo>
                      <a:pt x="56" y="27"/>
                      <a:pt x="55" y="28"/>
                      <a:pt x="54" y="28"/>
                    </a:cubicBezTo>
                    <a:cubicBezTo>
                      <a:pt x="53" y="28"/>
                      <a:pt x="51" y="27"/>
                      <a:pt x="50" y="26"/>
                    </a:cubicBezTo>
                    <a:cubicBezTo>
                      <a:pt x="44" y="20"/>
                      <a:pt x="44" y="20"/>
                      <a:pt x="44" y="20"/>
                    </a:cubicBezTo>
                    <a:cubicBezTo>
                      <a:pt x="42" y="18"/>
                      <a:pt x="40" y="17"/>
                      <a:pt x="37" y="17"/>
                    </a:cubicBezTo>
                    <a:cubicBezTo>
                      <a:pt x="34" y="17"/>
                      <a:pt x="32" y="18"/>
                      <a:pt x="30" y="2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18" y="32"/>
                      <a:pt x="17" y="34"/>
                      <a:pt x="17" y="37"/>
                    </a:cubicBezTo>
                    <a:cubicBezTo>
                      <a:pt x="17" y="40"/>
                      <a:pt x="18" y="42"/>
                      <a:pt x="20" y="44"/>
                    </a:cubicBezTo>
                    <a:cubicBezTo>
                      <a:pt x="26" y="50"/>
                      <a:pt x="26" y="50"/>
                      <a:pt x="26" y="50"/>
                    </a:cubicBezTo>
                    <a:cubicBezTo>
                      <a:pt x="28" y="52"/>
                      <a:pt x="28" y="55"/>
                      <a:pt x="27" y="57"/>
                    </a:cubicBezTo>
                    <a:cubicBezTo>
                      <a:pt x="26" y="59"/>
                      <a:pt x="25" y="61"/>
                      <a:pt x="24" y="64"/>
                    </a:cubicBezTo>
                    <a:cubicBezTo>
                      <a:pt x="23" y="66"/>
                      <a:pt x="21" y="68"/>
                      <a:pt x="19" y="68"/>
                    </a:cubicBezTo>
                    <a:cubicBezTo>
                      <a:pt x="11" y="68"/>
                      <a:pt x="11" y="68"/>
                      <a:pt x="11" y="68"/>
                    </a:cubicBezTo>
                    <a:cubicBezTo>
                      <a:pt x="5" y="68"/>
                      <a:pt x="0" y="73"/>
                      <a:pt x="0" y="78"/>
                    </a:cubicBezTo>
                    <a:cubicBezTo>
                      <a:pt x="0" y="92"/>
                      <a:pt x="0" y="92"/>
                      <a:pt x="0" y="92"/>
                    </a:cubicBezTo>
                    <a:cubicBezTo>
                      <a:pt x="0" y="97"/>
                      <a:pt x="5" y="102"/>
                      <a:pt x="11" y="102"/>
                    </a:cubicBezTo>
                    <a:cubicBezTo>
                      <a:pt x="19" y="102"/>
                      <a:pt x="19" y="102"/>
                      <a:pt x="19" y="102"/>
                    </a:cubicBezTo>
                    <a:cubicBezTo>
                      <a:pt x="21" y="102"/>
                      <a:pt x="23" y="104"/>
                      <a:pt x="24" y="106"/>
                    </a:cubicBezTo>
                    <a:cubicBezTo>
                      <a:pt x="25" y="108"/>
                      <a:pt x="26" y="111"/>
                      <a:pt x="27" y="113"/>
                    </a:cubicBezTo>
                    <a:cubicBezTo>
                      <a:pt x="28" y="115"/>
                      <a:pt x="28" y="118"/>
                      <a:pt x="26" y="120"/>
                    </a:cubicBezTo>
                    <a:cubicBezTo>
                      <a:pt x="20" y="125"/>
                      <a:pt x="20" y="125"/>
                      <a:pt x="20" y="125"/>
                    </a:cubicBezTo>
                    <a:cubicBezTo>
                      <a:pt x="16" y="129"/>
                      <a:pt x="16" y="136"/>
                      <a:pt x="20" y="140"/>
                    </a:cubicBezTo>
                    <a:cubicBezTo>
                      <a:pt x="30" y="149"/>
                      <a:pt x="30" y="149"/>
                      <a:pt x="30" y="149"/>
                    </a:cubicBezTo>
                    <a:cubicBezTo>
                      <a:pt x="32" y="151"/>
                      <a:pt x="34" y="153"/>
                      <a:pt x="37" y="153"/>
                    </a:cubicBezTo>
                    <a:cubicBezTo>
                      <a:pt x="40" y="153"/>
                      <a:pt x="42" y="151"/>
                      <a:pt x="44" y="149"/>
                    </a:cubicBezTo>
                    <a:cubicBezTo>
                      <a:pt x="50" y="144"/>
                      <a:pt x="50" y="144"/>
                      <a:pt x="50" y="144"/>
                    </a:cubicBezTo>
                    <a:cubicBezTo>
                      <a:pt x="51" y="143"/>
                      <a:pt x="53" y="142"/>
                      <a:pt x="54" y="142"/>
                    </a:cubicBezTo>
                    <a:cubicBezTo>
                      <a:pt x="55" y="142"/>
                      <a:pt x="56" y="142"/>
                      <a:pt x="57" y="143"/>
                    </a:cubicBezTo>
                    <a:cubicBezTo>
                      <a:pt x="59" y="144"/>
                      <a:pt x="61" y="145"/>
                      <a:pt x="64" y="146"/>
                    </a:cubicBezTo>
                    <a:cubicBezTo>
                      <a:pt x="66" y="146"/>
                      <a:pt x="68" y="149"/>
                      <a:pt x="68" y="151"/>
                    </a:cubicBezTo>
                    <a:cubicBezTo>
                      <a:pt x="68" y="159"/>
                      <a:pt x="68" y="159"/>
                      <a:pt x="68" y="159"/>
                    </a:cubicBezTo>
                    <a:cubicBezTo>
                      <a:pt x="68" y="165"/>
                      <a:pt x="73" y="170"/>
                      <a:pt x="78" y="170"/>
                    </a:cubicBezTo>
                    <a:cubicBezTo>
                      <a:pt x="92" y="170"/>
                      <a:pt x="92" y="170"/>
                      <a:pt x="92" y="170"/>
                    </a:cubicBezTo>
                    <a:cubicBezTo>
                      <a:pt x="97" y="170"/>
                      <a:pt x="102" y="165"/>
                      <a:pt x="102" y="159"/>
                    </a:cubicBezTo>
                    <a:cubicBezTo>
                      <a:pt x="102" y="151"/>
                      <a:pt x="102" y="151"/>
                      <a:pt x="102" y="151"/>
                    </a:cubicBezTo>
                    <a:cubicBezTo>
                      <a:pt x="102" y="149"/>
                      <a:pt x="104" y="146"/>
                      <a:pt x="106" y="146"/>
                    </a:cubicBezTo>
                    <a:cubicBezTo>
                      <a:pt x="108" y="145"/>
                      <a:pt x="111" y="144"/>
                      <a:pt x="113" y="143"/>
                    </a:cubicBezTo>
                    <a:cubicBezTo>
                      <a:pt x="114" y="142"/>
                      <a:pt x="115" y="142"/>
                      <a:pt x="116" y="142"/>
                    </a:cubicBezTo>
                    <a:cubicBezTo>
                      <a:pt x="117" y="142"/>
                      <a:pt x="119" y="143"/>
                      <a:pt x="120" y="144"/>
                    </a:cubicBezTo>
                    <a:cubicBezTo>
                      <a:pt x="125" y="149"/>
                      <a:pt x="125" y="149"/>
                      <a:pt x="125" y="149"/>
                    </a:cubicBezTo>
                    <a:cubicBezTo>
                      <a:pt x="127" y="151"/>
                      <a:pt x="130" y="153"/>
                      <a:pt x="133" y="153"/>
                    </a:cubicBezTo>
                    <a:cubicBezTo>
                      <a:pt x="136" y="153"/>
                      <a:pt x="138" y="151"/>
                      <a:pt x="140" y="149"/>
                    </a:cubicBezTo>
                    <a:cubicBezTo>
                      <a:pt x="150" y="140"/>
                      <a:pt x="150" y="140"/>
                      <a:pt x="150" y="140"/>
                    </a:cubicBezTo>
                    <a:cubicBezTo>
                      <a:pt x="154" y="136"/>
                      <a:pt x="154" y="129"/>
                      <a:pt x="150" y="125"/>
                    </a:cubicBezTo>
                    <a:cubicBezTo>
                      <a:pt x="144" y="120"/>
                      <a:pt x="144" y="120"/>
                      <a:pt x="144" y="120"/>
                    </a:cubicBezTo>
                    <a:cubicBezTo>
                      <a:pt x="142" y="118"/>
                      <a:pt x="142" y="115"/>
                      <a:pt x="143" y="113"/>
                    </a:cubicBezTo>
                    <a:cubicBezTo>
                      <a:pt x="144" y="111"/>
                      <a:pt x="145" y="108"/>
                      <a:pt x="146" y="106"/>
                    </a:cubicBezTo>
                    <a:cubicBezTo>
                      <a:pt x="146" y="104"/>
                      <a:pt x="149" y="102"/>
                      <a:pt x="151" y="102"/>
                    </a:cubicBezTo>
                    <a:cubicBezTo>
                      <a:pt x="159" y="102"/>
                      <a:pt x="159" y="102"/>
                      <a:pt x="159" y="102"/>
                    </a:cubicBezTo>
                    <a:cubicBezTo>
                      <a:pt x="165" y="102"/>
                      <a:pt x="170" y="97"/>
                      <a:pt x="170" y="92"/>
                    </a:cubicBezTo>
                    <a:cubicBezTo>
                      <a:pt x="170" y="78"/>
                      <a:pt x="170" y="78"/>
                      <a:pt x="170" y="78"/>
                    </a:cubicBezTo>
                    <a:cubicBezTo>
                      <a:pt x="170" y="73"/>
                      <a:pt x="165" y="68"/>
                      <a:pt x="159" y="68"/>
                    </a:cubicBezTo>
                    <a:moveTo>
                      <a:pt x="115" y="85"/>
                    </a:moveTo>
                    <a:cubicBezTo>
                      <a:pt x="115" y="102"/>
                      <a:pt x="102" y="115"/>
                      <a:pt x="85" y="115"/>
                    </a:cubicBezTo>
                    <a:cubicBezTo>
                      <a:pt x="68" y="115"/>
                      <a:pt x="55" y="102"/>
                      <a:pt x="55" y="85"/>
                    </a:cubicBezTo>
                    <a:cubicBezTo>
                      <a:pt x="55" y="68"/>
                      <a:pt x="68" y="54"/>
                      <a:pt x="85" y="54"/>
                    </a:cubicBezTo>
                    <a:cubicBezTo>
                      <a:pt x="102" y="54"/>
                      <a:pt x="115" y="68"/>
                      <a:pt x="115" y="85"/>
                    </a:cubicBezTo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34275" lIns="68575" spcFirstLastPara="1" rIns="68575" wrap="square" tIns="3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013">
                  <a:solidFill>
                    <a:schemeClr val="dk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  <p:sp>
            <p:nvSpPr>
              <p:cNvPr id="658" name="Google Shape;658;p33"/>
              <p:cNvSpPr/>
              <p:nvPr/>
            </p:nvSpPr>
            <p:spPr>
              <a:xfrm>
                <a:off x="11417301" y="2544763"/>
                <a:ext cx="188913" cy="187325"/>
              </a:xfrm>
              <a:custGeom>
                <a:rect b="b" l="l" r="r" t="t"/>
                <a:pathLst>
                  <a:path extrusionOk="0" h="88" w="88">
                    <a:moveTo>
                      <a:pt x="76" y="55"/>
                    </a:moveTo>
                    <a:cubicBezTo>
                      <a:pt x="76" y="55"/>
                      <a:pt x="77" y="54"/>
                      <a:pt x="77" y="54"/>
                    </a:cubicBezTo>
                    <a:cubicBezTo>
                      <a:pt x="81" y="54"/>
                      <a:pt x="81" y="54"/>
                      <a:pt x="81" y="54"/>
                    </a:cubicBezTo>
                    <a:cubicBezTo>
                      <a:pt x="85" y="54"/>
                      <a:pt x="88" y="51"/>
                      <a:pt x="88" y="47"/>
                    </a:cubicBezTo>
                    <a:cubicBezTo>
                      <a:pt x="88" y="41"/>
                      <a:pt x="88" y="41"/>
                      <a:pt x="88" y="41"/>
                    </a:cubicBezTo>
                    <a:cubicBezTo>
                      <a:pt x="88" y="37"/>
                      <a:pt x="85" y="34"/>
                      <a:pt x="81" y="34"/>
                    </a:cubicBezTo>
                    <a:cubicBezTo>
                      <a:pt x="77" y="34"/>
                      <a:pt x="77" y="34"/>
                      <a:pt x="77" y="34"/>
                    </a:cubicBezTo>
                    <a:cubicBezTo>
                      <a:pt x="77" y="34"/>
                      <a:pt x="76" y="33"/>
                      <a:pt x="76" y="33"/>
                    </a:cubicBezTo>
                    <a:cubicBezTo>
                      <a:pt x="76" y="32"/>
                      <a:pt x="75" y="30"/>
                      <a:pt x="75" y="29"/>
                    </a:cubicBezTo>
                    <a:cubicBezTo>
                      <a:pt x="74" y="29"/>
                      <a:pt x="75" y="28"/>
                      <a:pt x="75" y="28"/>
                    </a:cubicBezTo>
                    <a:cubicBezTo>
                      <a:pt x="78" y="25"/>
                      <a:pt x="78" y="25"/>
                      <a:pt x="78" y="25"/>
                    </a:cubicBezTo>
                    <a:cubicBezTo>
                      <a:pt x="80" y="22"/>
                      <a:pt x="80" y="18"/>
                      <a:pt x="78" y="15"/>
                    </a:cubicBezTo>
                    <a:cubicBezTo>
                      <a:pt x="73" y="11"/>
                      <a:pt x="73" y="11"/>
                      <a:pt x="73" y="11"/>
                    </a:cubicBezTo>
                    <a:cubicBezTo>
                      <a:pt x="72" y="9"/>
                      <a:pt x="70" y="8"/>
                      <a:pt x="68" y="8"/>
                    </a:cubicBezTo>
                    <a:cubicBezTo>
                      <a:pt x="66" y="8"/>
                      <a:pt x="64" y="9"/>
                      <a:pt x="63" y="11"/>
                    </a:cubicBezTo>
                    <a:cubicBezTo>
                      <a:pt x="60" y="13"/>
                      <a:pt x="60" y="13"/>
                      <a:pt x="60" y="13"/>
                    </a:cubicBezTo>
                    <a:cubicBezTo>
                      <a:pt x="60" y="13"/>
                      <a:pt x="60" y="14"/>
                      <a:pt x="59" y="14"/>
                    </a:cubicBezTo>
                    <a:cubicBezTo>
                      <a:pt x="59" y="13"/>
                      <a:pt x="59" y="13"/>
                      <a:pt x="59" y="13"/>
                    </a:cubicBezTo>
                    <a:cubicBezTo>
                      <a:pt x="58" y="13"/>
                      <a:pt x="56" y="12"/>
                      <a:pt x="55" y="12"/>
                    </a:cubicBezTo>
                    <a:cubicBezTo>
                      <a:pt x="55" y="12"/>
                      <a:pt x="54" y="11"/>
                      <a:pt x="54" y="11"/>
                    </a:cubicBezTo>
                    <a:cubicBezTo>
                      <a:pt x="54" y="7"/>
                      <a:pt x="54" y="7"/>
                      <a:pt x="54" y="7"/>
                    </a:cubicBezTo>
                    <a:cubicBezTo>
                      <a:pt x="54" y="3"/>
                      <a:pt x="51" y="0"/>
                      <a:pt x="47" y="0"/>
                    </a:cubicBezTo>
                    <a:cubicBezTo>
                      <a:pt x="41" y="0"/>
                      <a:pt x="41" y="0"/>
                      <a:pt x="41" y="0"/>
                    </a:cubicBezTo>
                    <a:cubicBezTo>
                      <a:pt x="37" y="0"/>
                      <a:pt x="34" y="3"/>
                      <a:pt x="34" y="7"/>
                    </a:cubicBezTo>
                    <a:cubicBezTo>
                      <a:pt x="34" y="11"/>
                      <a:pt x="34" y="11"/>
                      <a:pt x="34" y="11"/>
                    </a:cubicBezTo>
                    <a:cubicBezTo>
                      <a:pt x="34" y="11"/>
                      <a:pt x="33" y="12"/>
                      <a:pt x="33" y="12"/>
                    </a:cubicBezTo>
                    <a:cubicBezTo>
                      <a:pt x="32" y="12"/>
                      <a:pt x="31" y="13"/>
                      <a:pt x="29" y="13"/>
                    </a:cubicBezTo>
                    <a:cubicBezTo>
                      <a:pt x="29" y="14"/>
                      <a:pt x="29" y="14"/>
                      <a:pt x="29" y="14"/>
                    </a:cubicBezTo>
                    <a:cubicBezTo>
                      <a:pt x="28" y="14"/>
                      <a:pt x="28" y="13"/>
                      <a:pt x="28" y="13"/>
                    </a:cubicBezTo>
                    <a:cubicBezTo>
                      <a:pt x="25" y="11"/>
                      <a:pt x="25" y="11"/>
                      <a:pt x="25" y="11"/>
                    </a:cubicBezTo>
                    <a:cubicBezTo>
                      <a:pt x="24" y="9"/>
                      <a:pt x="22" y="8"/>
                      <a:pt x="20" y="8"/>
                    </a:cubicBezTo>
                    <a:cubicBezTo>
                      <a:pt x="18" y="8"/>
                      <a:pt x="17" y="9"/>
                      <a:pt x="15" y="11"/>
                    </a:cubicBezTo>
                    <a:cubicBezTo>
                      <a:pt x="11" y="15"/>
                      <a:pt x="11" y="15"/>
                      <a:pt x="11" y="15"/>
                    </a:cubicBezTo>
                    <a:cubicBezTo>
                      <a:pt x="8" y="18"/>
                      <a:pt x="8" y="22"/>
                      <a:pt x="11" y="25"/>
                    </a:cubicBezTo>
                    <a:cubicBezTo>
                      <a:pt x="13" y="28"/>
                      <a:pt x="13" y="28"/>
                      <a:pt x="13" y="28"/>
                    </a:cubicBezTo>
                    <a:cubicBezTo>
                      <a:pt x="14" y="28"/>
                      <a:pt x="14" y="29"/>
                      <a:pt x="14" y="29"/>
                    </a:cubicBezTo>
                    <a:cubicBezTo>
                      <a:pt x="13" y="30"/>
                      <a:pt x="13" y="32"/>
                      <a:pt x="12" y="33"/>
                    </a:cubicBezTo>
                    <a:cubicBezTo>
                      <a:pt x="12" y="33"/>
                      <a:pt x="11" y="34"/>
                      <a:pt x="11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3" y="34"/>
                      <a:pt x="0" y="37"/>
                      <a:pt x="0" y="41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51"/>
                      <a:pt x="3" y="54"/>
                      <a:pt x="7" y="54"/>
                    </a:cubicBezTo>
                    <a:cubicBezTo>
                      <a:pt x="11" y="54"/>
                      <a:pt x="11" y="54"/>
                      <a:pt x="11" y="54"/>
                    </a:cubicBezTo>
                    <a:cubicBezTo>
                      <a:pt x="11" y="54"/>
                      <a:pt x="12" y="55"/>
                      <a:pt x="12" y="55"/>
                    </a:cubicBezTo>
                    <a:cubicBezTo>
                      <a:pt x="13" y="56"/>
                      <a:pt x="13" y="58"/>
                      <a:pt x="14" y="59"/>
                    </a:cubicBezTo>
                    <a:cubicBezTo>
                      <a:pt x="14" y="59"/>
                      <a:pt x="14" y="60"/>
                      <a:pt x="13" y="60"/>
                    </a:cubicBezTo>
                    <a:cubicBezTo>
                      <a:pt x="11" y="63"/>
                      <a:pt x="11" y="63"/>
                      <a:pt x="11" y="63"/>
                    </a:cubicBezTo>
                    <a:cubicBezTo>
                      <a:pt x="9" y="64"/>
                      <a:pt x="9" y="66"/>
                      <a:pt x="9" y="68"/>
                    </a:cubicBezTo>
                    <a:cubicBezTo>
                      <a:pt x="9" y="70"/>
                      <a:pt x="9" y="72"/>
                      <a:pt x="11" y="73"/>
                    </a:cubicBezTo>
                    <a:cubicBezTo>
                      <a:pt x="15" y="78"/>
                      <a:pt x="15" y="78"/>
                      <a:pt x="15" y="78"/>
                    </a:cubicBezTo>
                    <a:cubicBezTo>
                      <a:pt x="17" y="79"/>
                      <a:pt x="18" y="80"/>
                      <a:pt x="20" y="80"/>
                    </a:cubicBezTo>
                    <a:cubicBezTo>
                      <a:pt x="22" y="80"/>
                      <a:pt x="24" y="79"/>
                      <a:pt x="25" y="78"/>
                    </a:cubicBezTo>
                    <a:cubicBezTo>
                      <a:pt x="28" y="75"/>
                      <a:pt x="28" y="75"/>
                      <a:pt x="28" y="75"/>
                    </a:cubicBezTo>
                    <a:cubicBezTo>
                      <a:pt x="28" y="75"/>
                      <a:pt x="28" y="74"/>
                      <a:pt x="29" y="74"/>
                    </a:cubicBezTo>
                    <a:cubicBezTo>
                      <a:pt x="29" y="75"/>
                      <a:pt x="29" y="75"/>
                      <a:pt x="29" y="75"/>
                    </a:cubicBezTo>
                    <a:cubicBezTo>
                      <a:pt x="31" y="75"/>
                      <a:pt x="32" y="76"/>
                      <a:pt x="33" y="76"/>
                    </a:cubicBezTo>
                    <a:cubicBezTo>
                      <a:pt x="33" y="76"/>
                      <a:pt x="34" y="77"/>
                      <a:pt x="34" y="77"/>
                    </a:cubicBezTo>
                    <a:cubicBezTo>
                      <a:pt x="34" y="81"/>
                      <a:pt x="34" y="81"/>
                      <a:pt x="34" y="81"/>
                    </a:cubicBezTo>
                    <a:cubicBezTo>
                      <a:pt x="34" y="85"/>
                      <a:pt x="37" y="88"/>
                      <a:pt x="41" y="88"/>
                    </a:cubicBezTo>
                    <a:cubicBezTo>
                      <a:pt x="47" y="88"/>
                      <a:pt x="47" y="88"/>
                      <a:pt x="47" y="88"/>
                    </a:cubicBezTo>
                    <a:cubicBezTo>
                      <a:pt x="51" y="88"/>
                      <a:pt x="54" y="85"/>
                      <a:pt x="54" y="81"/>
                    </a:cubicBezTo>
                    <a:cubicBezTo>
                      <a:pt x="54" y="77"/>
                      <a:pt x="54" y="77"/>
                      <a:pt x="54" y="77"/>
                    </a:cubicBezTo>
                    <a:cubicBezTo>
                      <a:pt x="54" y="77"/>
                      <a:pt x="55" y="76"/>
                      <a:pt x="55" y="76"/>
                    </a:cubicBezTo>
                    <a:cubicBezTo>
                      <a:pt x="56" y="76"/>
                      <a:pt x="58" y="75"/>
                      <a:pt x="59" y="75"/>
                    </a:cubicBezTo>
                    <a:cubicBezTo>
                      <a:pt x="59" y="74"/>
                      <a:pt x="59" y="74"/>
                      <a:pt x="59" y="74"/>
                    </a:cubicBezTo>
                    <a:cubicBezTo>
                      <a:pt x="60" y="74"/>
                      <a:pt x="60" y="75"/>
                      <a:pt x="60" y="75"/>
                    </a:cubicBezTo>
                    <a:cubicBezTo>
                      <a:pt x="63" y="78"/>
                      <a:pt x="63" y="78"/>
                      <a:pt x="63" y="78"/>
                    </a:cubicBezTo>
                    <a:cubicBezTo>
                      <a:pt x="64" y="79"/>
                      <a:pt x="66" y="80"/>
                      <a:pt x="68" y="80"/>
                    </a:cubicBezTo>
                    <a:cubicBezTo>
                      <a:pt x="70" y="80"/>
                      <a:pt x="72" y="79"/>
                      <a:pt x="73" y="78"/>
                    </a:cubicBezTo>
                    <a:cubicBezTo>
                      <a:pt x="78" y="73"/>
                      <a:pt x="78" y="73"/>
                      <a:pt x="78" y="73"/>
                    </a:cubicBezTo>
                    <a:cubicBezTo>
                      <a:pt x="80" y="70"/>
                      <a:pt x="80" y="66"/>
                      <a:pt x="78" y="63"/>
                    </a:cubicBezTo>
                    <a:cubicBezTo>
                      <a:pt x="75" y="60"/>
                      <a:pt x="75" y="60"/>
                      <a:pt x="75" y="60"/>
                    </a:cubicBezTo>
                    <a:cubicBezTo>
                      <a:pt x="75" y="60"/>
                      <a:pt x="74" y="59"/>
                      <a:pt x="75" y="59"/>
                    </a:cubicBezTo>
                    <a:cubicBezTo>
                      <a:pt x="75" y="58"/>
                      <a:pt x="76" y="56"/>
                      <a:pt x="76" y="55"/>
                    </a:cubicBezTo>
                    <a:close/>
                    <a:moveTo>
                      <a:pt x="58" y="44"/>
                    </a:moveTo>
                    <a:cubicBezTo>
                      <a:pt x="58" y="51"/>
                      <a:pt x="52" y="58"/>
                      <a:pt x="44" y="58"/>
                    </a:cubicBezTo>
                    <a:cubicBezTo>
                      <a:pt x="37" y="58"/>
                      <a:pt x="31" y="51"/>
                      <a:pt x="31" y="44"/>
                    </a:cubicBezTo>
                    <a:cubicBezTo>
                      <a:pt x="31" y="37"/>
                      <a:pt x="37" y="31"/>
                      <a:pt x="44" y="31"/>
                    </a:cubicBezTo>
                    <a:cubicBezTo>
                      <a:pt x="52" y="31"/>
                      <a:pt x="58" y="37"/>
                      <a:pt x="58" y="44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34275" lIns="68575" spcFirstLastPara="1" rIns="68575" wrap="square" tIns="3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013">
                  <a:solidFill>
                    <a:schemeClr val="dk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</p:grpSp>
      </p:grpSp>
      <p:grpSp>
        <p:nvGrpSpPr>
          <p:cNvPr id="659" name="Google Shape;659;p33"/>
          <p:cNvGrpSpPr/>
          <p:nvPr/>
        </p:nvGrpSpPr>
        <p:grpSpPr>
          <a:xfrm>
            <a:off x="3946641" y="2113486"/>
            <a:ext cx="1838322" cy="1838322"/>
            <a:chOff x="2852814" y="2706704"/>
            <a:chExt cx="2451097" cy="2451097"/>
          </a:xfrm>
        </p:grpSpPr>
        <p:grpSp>
          <p:nvGrpSpPr>
            <p:cNvPr id="660" name="Google Shape;660;p33"/>
            <p:cNvGrpSpPr/>
            <p:nvPr/>
          </p:nvGrpSpPr>
          <p:grpSpPr>
            <a:xfrm rot="-2100000">
              <a:off x="3198400" y="3052290"/>
              <a:ext cx="1759924" cy="1759924"/>
              <a:chOff x="5028520" y="1168200"/>
              <a:chExt cx="2134957" cy="2134957"/>
            </a:xfrm>
          </p:grpSpPr>
          <p:sp>
            <p:nvSpPr>
              <p:cNvPr id="661" name="Google Shape;661;p33"/>
              <p:cNvSpPr/>
              <p:nvPr/>
            </p:nvSpPr>
            <p:spPr>
              <a:xfrm rot="8067191">
                <a:off x="5341143" y="1480823"/>
                <a:ext cx="1509711" cy="1509711"/>
              </a:xfrm>
              <a:prstGeom prst="teardrop">
                <a:avLst>
                  <a:gd fmla="val 100000" name="adj"/>
                </a:avLst>
              </a:prstGeom>
              <a:solidFill>
                <a:srgbClr val="C96835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013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  <p:sp>
            <p:nvSpPr>
              <p:cNvPr id="662" name="Google Shape;662;p33"/>
              <p:cNvSpPr/>
              <p:nvPr/>
            </p:nvSpPr>
            <p:spPr>
              <a:xfrm>
                <a:off x="5417463" y="1557578"/>
                <a:ext cx="1357073" cy="1357073"/>
              </a:xfrm>
              <a:prstGeom prst="ellipse">
                <a:avLst/>
              </a:prstGeom>
              <a:solidFill>
                <a:srgbClr val="C96835"/>
              </a:solidFill>
              <a:ln cap="flat" cmpd="sng" w="25400">
                <a:solidFill>
                  <a:schemeClr val="lt1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013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</p:grpSp>
        <p:sp>
          <p:nvSpPr>
            <p:cNvPr id="663" name="Google Shape;663;p33"/>
            <p:cNvSpPr/>
            <p:nvPr/>
          </p:nvSpPr>
          <p:spPr>
            <a:xfrm>
              <a:off x="3807350" y="3475426"/>
              <a:ext cx="630942" cy="95410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405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$</a:t>
              </a:r>
              <a:endParaRPr/>
            </a:p>
          </p:txBody>
        </p:sp>
      </p:grpSp>
      <p:grpSp>
        <p:nvGrpSpPr>
          <p:cNvPr id="664" name="Google Shape;664;p33"/>
          <p:cNvGrpSpPr/>
          <p:nvPr/>
        </p:nvGrpSpPr>
        <p:grpSpPr>
          <a:xfrm>
            <a:off x="6973097" y="2113486"/>
            <a:ext cx="1838322" cy="1838322"/>
            <a:chOff x="6888089" y="2706703"/>
            <a:chExt cx="2451097" cy="2451097"/>
          </a:xfrm>
        </p:grpSpPr>
        <p:grpSp>
          <p:nvGrpSpPr>
            <p:cNvPr id="665" name="Google Shape;665;p33"/>
            <p:cNvGrpSpPr/>
            <p:nvPr/>
          </p:nvGrpSpPr>
          <p:grpSpPr>
            <a:xfrm rot="2100000">
              <a:off x="7233675" y="3052289"/>
              <a:ext cx="1759924" cy="1759924"/>
              <a:chOff x="5028520" y="1168200"/>
              <a:chExt cx="2134957" cy="2134957"/>
            </a:xfrm>
          </p:grpSpPr>
          <p:sp>
            <p:nvSpPr>
              <p:cNvPr id="666" name="Google Shape;666;p33"/>
              <p:cNvSpPr/>
              <p:nvPr/>
            </p:nvSpPr>
            <p:spPr>
              <a:xfrm rot="8067191">
                <a:off x="5341143" y="1480823"/>
                <a:ext cx="1509711" cy="1509711"/>
              </a:xfrm>
              <a:prstGeom prst="teardrop">
                <a:avLst>
                  <a:gd fmla="val 100000" name="adj"/>
                </a:avLst>
              </a:prstGeom>
              <a:solidFill>
                <a:srgbClr val="DEAE60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013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  <p:sp>
            <p:nvSpPr>
              <p:cNvPr id="667" name="Google Shape;667;p33"/>
              <p:cNvSpPr/>
              <p:nvPr/>
            </p:nvSpPr>
            <p:spPr>
              <a:xfrm>
                <a:off x="5417463" y="1557578"/>
                <a:ext cx="1357073" cy="1357073"/>
              </a:xfrm>
              <a:prstGeom prst="ellipse">
                <a:avLst/>
              </a:prstGeom>
              <a:solidFill>
                <a:srgbClr val="DEAE60"/>
              </a:solidFill>
              <a:ln cap="flat" cmpd="sng" w="25400">
                <a:solidFill>
                  <a:schemeClr val="lt1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013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</p:grpSp>
        <p:sp>
          <p:nvSpPr>
            <p:cNvPr id="668" name="Google Shape;668;p33"/>
            <p:cNvSpPr/>
            <p:nvPr/>
          </p:nvSpPr>
          <p:spPr>
            <a:xfrm>
              <a:off x="7808625" y="3630758"/>
              <a:ext cx="609614" cy="589350"/>
            </a:xfrm>
            <a:custGeom>
              <a:rect b="b" l="l" r="r" t="t"/>
              <a:pathLst>
                <a:path extrusionOk="0" h="258" w="268">
                  <a:moveTo>
                    <a:pt x="172" y="109"/>
                  </a:moveTo>
                  <a:cubicBezTo>
                    <a:pt x="171" y="106"/>
                    <a:pt x="170" y="104"/>
                    <a:pt x="169" y="102"/>
                  </a:cubicBezTo>
                  <a:cubicBezTo>
                    <a:pt x="180" y="35"/>
                    <a:pt x="180" y="35"/>
                    <a:pt x="180" y="35"/>
                  </a:cubicBezTo>
                  <a:cubicBezTo>
                    <a:pt x="180" y="33"/>
                    <a:pt x="178" y="30"/>
                    <a:pt x="176" y="30"/>
                  </a:cubicBezTo>
                  <a:cubicBezTo>
                    <a:pt x="176" y="30"/>
                    <a:pt x="176" y="30"/>
                    <a:pt x="176" y="30"/>
                  </a:cubicBezTo>
                  <a:cubicBezTo>
                    <a:pt x="173" y="29"/>
                    <a:pt x="171" y="30"/>
                    <a:pt x="170" y="33"/>
                  </a:cubicBezTo>
                  <a:cubicBezTo>
                    <a:pt x="151" y="97"/>
                    <a:pt x="151" y="97"/>
                    <a:pt x="151" y="97"/>
                  </a:cubicBezTo>
                  <a:cubicBezTo>
                    <a:pt x="146" y="100"/>
                    <a:pt x="143" y="105"/>
                    <a:pt x="143" y="111"/>
                  </a:cubicBezTo>
                  <a:cubicBezTo>
                    <a:pt x="143" y="119"/>
                    <a:pt x="149" y="125"/>
                    <a:pt x="157" y="125"/>
                  </a:cubicBezTo>
                  <a:cubicBezTo>
                    <a:pt x="159" y="125"/>
                    <a:pt x="160" y="125"/>
                    <a:pt x="162" y="125"/>
                  </a:cubicBezTo>
                  <a:cubicBezTo>
                    <a:pt x="202" y="146"/>
                    <a:pt x="202" y="146"/>
                    <a:pt x="202" y="146"/>
                  </a:cubicBezTo>
                  <a:cubicBezTo>
                    <a:pt x="205" y="147"/>
                    <a:pt x="207" y="146"/>
                    <a:pt x="209" y="144"/>
                  </a:cubicBezTo>
                  <a:cubicBezTo>
                    <a:pt x="209" y="144"/>
                    <a:pt x="209" y="144"/>
                    <a:pt x="209" y="144"/>
                  </a:cubicBezTo>
                  <a:cubicBezTo>
                    <a:pt x="210" y="142"/>
                    <a:pt x="210" y="139"/>
                    <a:pt x="208" y="137"/>
                  </a:cubicBezTo>
                  <a:cubicBezTo>
                    <a:pt x="172" y="109"/>
                    <a:pt x="172" y="109"/>
                    <a:pt x="172" y="109"/>
                  </a:cubicBezTo>
                  <a:moveTo>
                    <a:pt x="150" y="111"/>
                  </a:moveTo>
                  <a:cubicBezTo>
                    <a:pt x="150" y="107"/>
                    <a:pt x="153" y="103"/>
                    <a:pt x="157" y="103"/>
                  </a:cubicBezTo>
                  <a:cubicBezTo>
                    <a:pt x="161" y="103"/>
                    <a:pt x="165" y="107"/>
                    <a:pt x="165" y="111"/>
                  </a:cubicBezTo>
                  <a:cubicBezTo>
                    <a:pt x="165" y="115"/>
                    <a:pt x="161" y="118"/>
                    <a:pt x="157" y="118"/>
                  </a:cubicBezTo>
                  <a:cubicBezTo>
                    <a:pt x="153" y="118"/>
                    <a:pt x="150" y="115"/>
                    <a:pt x="150" y="111"/>
                  </a:cubicBezTo>
                  <a:moveTo>
                    <a:pt x="268" y="111"/>
                  </a:moveTo>
                  <a:cubicBezTo>
                    <a:pt x="268" y="160"/>
                    <a:pt x="236" y="202"/>
                    <a:pt x="191" y="216"/>
                  </a:cubicBezTo>
                  <a:cubicBezTo>
                    <a:pt x="191" y="200"/>
                    <a:pt x="191" y="200"/>
                    <a:pt x="191" y="200"/>
                  </a:cubicBezTo>
                  <a:cubicBezTo>
                    <a:pt x="227" y="187"/>
                    <a:pt x="253" y="151"/>
                    <a:pt x="253" y="111"/>
                  </a:cubicBezTo>
                  <a:cubicBezTo>
                    <a:pt x="253" y="58"/>
                    <a:pt x="210" y="15"/>
                    <a:pt x="157" y="15"/>
                  </a:cubicBezTo>
                  <a:cubicBezTo>
                    <a:pt x="104" y="15"/>
                    <a:pt x="61" y="58"/>
                    <a:pt x="61" y="111"/>
                  </a:cubicBezTo>
                  <a:cubicBezTo>
                    <a:pt x="61" y="116"/>
                    <a:pt x="62" y="121"/>
                    <a:pt x="63" y="126"/>
                  </a:cubicBezTo>
                  <a:cubicBezTo>
                    <a:pt x="47" y="126"/>
                    <a:pt x="47" y="126"/>
                    <a:pt x="47" y="126"/>
                  </a:cubicBezTo>
                  <a:cubicBezTo>
                    <a:pt x="47" y="121"/>
                    <a:pt x="46" y="116"/>
                    <a:pt x="46" y="111"/>
                  </a:cubicBezTo>
                  <a:cubicBezTo>
                    <a:pt x="46" y="49"/>
                    <a:pt x="96" y="0"/>
                    <a:pt x="157" y="0"/>
                  </a:cubicBezTo>
                  <a:cubicBezTo>
                    <a:pt x="218" y="0"/>
                    <a:pt x="268" y="49"/>
                    <a:pt x="268" y="111"/>
                  </a:cubicBezTo>
                  <a:moveTo>
                    <a:pt x="177" y="190"/>
                  </a:moveTo>
                  <a:cubicBezTo>
                    <a:pt x="142" y="156"/>
                    <a:pt x="142" y="156"/>
                    <a:pt x="142" y="156"/>
                  </a:cubicBezTo>
                  <a:cubicBezTo>
                    <a:pt x="140" y="154"/>
                    <a:pt x="137" y="152"/>
                    <a:pt x="134" y="152"/>
                  </a:cubicBezTo>
                  <a:cubicBezTo>
                    <a:pt x="117" y="152"/>
                    <a:pt x="117" y="152"/>
                    <a:pt x="117" y="152"/>
                  </a:cubicBezTo>
                  <a:cubicBezTo>
                    <a:pt x="117" y="146"/>
                    <a:pt x="117" y="146"/>
                    <a:pt x="117" y="146"/>
                  </a:cubicBezTo>
                  <a:cubicBezTo>
                    <a:pt x="117" y="141"/>
                    <a:pt x="113" y="137"/>
                    <a:pt x="108" y="137"/>
                  </a:cubicBezTo>
                  <a:cubicBezTo>
                    <a:pt x="9" y="137"/>
                    <a:pt x="9" y="137"/>
                    <a:pt x="9" y="137"/>
                  </a:cubicBezTo>
                  <a:cubicBezTo>
                    <a:pt x="4" y="137"/>
                    <a:pt x="0" y="141"/>
                    <a:pt x="0" y="146"/>
                  </a:cubicBezTo>
                  <a:cubicBezTo>
                    <a:pt x="0" y="204"/>
                    <a:pt x="0" y="204"/>
                    <a:pt x="0" y="204"/>
                  </a:cubicBezTo>
                  <a:cubicBezTo>
                    <a:pt x="180" y="204"/>
                    <a:pt x="180" y="204"/>
                    <a:pt x="180" y="204"/>
                  </a:cubicBezTo>
                  <a:cubicBezTo>
                    <a:pt x="180" y="198"/>
                    <a:pt x="180" y="198"/>
                    <a:pt x="180" y="198"/>
                  </a:cubicBezTo>
                  <a:cubicBezTo>
                    <a:pt x="180" y="195"/>
                    <a:pt x="179" y="192"/>
                    <a:pt x="177" y="190"/>
                  </a:cubicBezTo>
                  <a:moveTo>
                    <a:pt x="162" y="191"/>
                  </a:moveTo>
                  <a:cubicBezTo>
                    <a:pt x="129" y="191"/>
                    <a:pt x="129" y="191"/>
                    <a:pt x="129" y="191"/>
                  </a:cubicBezTo>
                  <a:cubicBezTo>
                    <a:pt x="128" y="191"/>
                    <a:pt x="127" y="190"/>
                    <a:pt x="127" y="189"/>
                  </a:cubicBezTo>
                  <a:cubicBezTo>
                    <a:pt x="127" y="164"/>
                    <a:pt x="127" y="164"/>
                    <a:pt x="127" y="164"/>
                  </a:cubicBezTo>
                  <a:cubicBezTo>
                    <a:pt x="127" y="163"/>
                    <a:pt x="128" y="162"/>
                    <a:pt x="129" y="162"/>
                  </a:cubicBezTo>
                  <a:cubicBezTo>
                    <a:pt x="135" y="162"/>
                    <a:pt x="135" y="162"/>
                    <a:pt x="135" y="162"/>
                  </a:cubicBezTo>
                  <a:cubicBezTo>
                    <a:pt x="136" y="163"/>
                    <a:pt x="136" y="163"/>
                    <a:pt x="136" y="163"/>
                  </a:cubicBezTo>
                  <a:cubicBezTo>
                    <a:pt x="163" y="188"/>
                    <a:pt x="163" y="188"/>
                    <a:pt x="163" y="188"/>
                  </a:cubicBezTo>
                  <a:cubicBezTo>
                    <a:pt x="164" y="189"/>
                    <a:pt x="163" y="191"/>
                    <a:pt x="162" y="191"/>
                  </a:cubicBezTo>
                  <a:moveTo>
                    <a:pt x="180" y="209"/>
                  </a:moveTo>
                  <a:cubicBezTo>
                    <a:pt x="180" y="228"/>
                    <a:pt x="180" y="228"/>
                    <a:pt x="180" y="228"/>
                  </a:cubicBezTo>
                  <a:cubicBezTo>
                    <a:pt x="180" y="233"/>
                    <a:pt x="176" y="237"/>
                    <a:pt x="171" y="237"/>
                  </a:cubicBezTo>
                  <a:cubicBezTo>
                    <a:pt x="162" y="237"/>
                    <a:pt x="162" y="237"/>
                    <a:pt x="162" y="237"/>
                  </a:cubicBezTo>
                  <a:cubicBezTo>
                    <a:pt x="160" y="225"/>
                    <a:pt x="150" y="216"/>
                    <a:pt x="138" y="216"/>
                  </a:cubicBezTo>
                  <a:cubicBezTo>
                    <a:pt x="126" y="216"/>
                    <a:pt x="117" y="225"/>
                    <a:pt x="115" y="237"/>
                  </a:cubicBezTo>
                  <a:cubicBezTo>
                    <a:pt x="68" y="237"/>
                    <a:pt x="68" y="237"/>
                    <a:pt x="68" y="237"/>
                  </a:cubicBezTo>
                  <a:cubicBezTo>
                    <a:pt x="66" y="225"/>
                    <a:pt x="56" y="216"/>
                    <a:pt x="44" y="216"/>
                  </a:cubicBezTo>
                  <a:cubicBezTo>
                    <a:pt x="32" y="216"/>
                    <a:pt x="22" y="225"/>
                    <a:pt x="21" y="237"/>
                  </a:cubicBezTo>
                  <a:cubicBezTo>
                    <a:pt x="9" y="237"/>
                    <a:pt x="9" y="237"/>
                    <a:pt x="9" y="237"/>
                  </a:cubicBezTo>
                  <a:cubicBezTo>
                    <a:pt x="4" y="237"/>
                    <a:pt x="0" y="233"/>
                    <a:pt x="0" y="228"/>
                  </a:cubicBezTo>
                  <a:cubicBezTo>
                    <a:pt x="0" y="209"/>
                    <a:pt x="0" y="209"/>
                    <a:pt x="0" y="209"/>
                  </a:cubicBezTo>
                  <a:cubicBezTo>
                    <a:pt x="180" y="209"/>
                    <a:pt x="180" y="209"/>
                    <a:pt x="180" y="209"/>
                  </a:cubicBezTo>
                  <a:moveTo>
                    <a:pt x="138" y="222"/>
                  </a:moveTo>
                  <a:cubicBezTo>
                    <a:pt x="129" y="222"/>
                    <a:pt x="120" y="230"/>
                    <a:pt x="120" y="240"/>
                  </a:cubicBezTo>
                  <a:cubicBezTo>
                    <a:pt x="120" y="250"/>
                    <a:pt x="129" y="258"/>
                    <a:pt x="138" y="258"/>
                  </a:cubicBezTo>
                  <a:cubicBezTo>
                    <a:pt x="148" y="258"/>
                    <a:pt x="156" y="250"/>
                    <a:pt x="156" y="240"/>
                  </a:cubicBezTo>
                  <a:cubicBezTo>
                    <a:pt x="156" y="230"/>
                    <a:pt x="148" y="222"/>
                    <a:pt x="138" y="222"/>
                  </a:cubicBezTo>
                  <a:moveTo>
                    <a:pt x="138" y="249"/>
                  </a:moveTo>
                  <a:cubicBezTo>
                    <a:pt x="133" y="249"/>
                    <a:pt x="129" y="245"/>
                    <a:pt x="129" y="240"/>
                  </a:cubicBezTo>
                  <a:cubicBezTo>
                    <a:pt x="129" y="235"/>
                    <a:pt x="133" y="231"/>
                    <a:pt x="138" y="231"/>
                  </a:cubicBezTo>
                  <a:cubicBezTo>
                    <a:pt x="143" y="231"/>
                    <a:pt x="147" y="235"/>
                    <a:pt x="147" y="240"/>
                  </a:cubicBezTo>
                  <a:cubicBezTo>
                    <a:pt x="147" y="245"/>
                    <a:pt x="143" y="249"/>
                    <a:pt x="138" y="249"/>
                  </a:cubicBezTo>
                  <a:moveTo>
                    <a:pt x="44" y="222"/>
                  </a:moveTo>
                  <a:cubicBezTo>
                    <a:pt x="34" y="222"/>
                    <a:pt x="26" y="230"/>
                    <a:pt x="26" y="240"/>
                  </a:cubicBezTo>
                  <a:cubicBezTo>
                    <a:pt x="26" y="250"/>
                    <a:pt x="34" y="258"/>
                    <a:pt x="44" y="258"/>
                  </a:cubicBezTo>
                  <a:cubicBezTo>
                    <a:pt x="54" y="258"/>
                    <a:pt x="62" y="250"/>
                    <a:pt x="62" y="240"/>
                  </a:cubicBezTo>
                  <a:cubicBezTo>
                    <a:pt x="62" y="230"/>
                    <a:pt x="54" y="222"/>
                    <a:pt x="44" y="222"/>
                  </a:cubicBezTo>
                  <a:moveTo>
                    <a:pt x="44" y="249"/>
                  </a:moveTo>
                  <a:cubicBezTo>
                    <a:pt x="39" y="249"/>
                    <a:pt x="35" y="245"/>
                    <a:pt x="35" y="240"/>
                  </a:cubicBezTo>
                  <a:cubicBezTo>
                    <a:pt x="35" y="235"/>
                    <a:pt x="39" y="231"/>
                    <a:pt x="44" y="231"/>
                  </a:cubicBezTo>
                  <a:cubicBezTo>
                    <a:pt x="49" y="231"/>
                    <a:pt x="53" y="235"/>
                    <a:pt x="53" y="240"/>
                  </a:cubicBezTo>
                  <a:cubicBezTo>
                    <a:pt x="53" y="245"/>
                    <a:pt x="49" y="249"/>
                    <a:pt x="44" y="249"/>
                  </a:cubicBezTo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t" bIns="34275" lIns="68575" spcFirstLastPara="1" rIns="68575" wrap="square" tIns="3427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013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669" name="Google Shape;669;p33"/>
          <p:cNvGrpSpPr/>
          <p:nvPr/>
        </p:nvGrpSpPr>
        <p:grpSpPr>
          <a:xfrm>
            <a:off x="3027562" y="3386720"/>
            <a:ext cx="1754106" cy="1754106"/>
            <a:chOff x="1627377" y="4404350"/>
            <a:chExt cx="2338809" cy="2338809"/>
          </a:xfrm>
        </p:grpSpPr>
        <p:grpSp>
          <p:nvGrpSpPr>
            <p:cNvPr id="670" name="Google Shape;670;p33"/>
            <p:cNvGrpSpPr/>
            <p:nvPr/>
          </p:nvGrpSpPr>
          <p:grpSpPr>
            <a:xfrm rot="-3900000">
              <a:off x="1916819" y="4693792"/>
              <a:ext cx="1759924" cy="1759924"/>
              <a:chOff x="5028520" y="1168200"/>
              <a:chExt cx="2134957" cy="2134957"/>
            </a:xfrm>
          </p:grpSpPr>
          <p:sp>
            <p:nvSpPr>
              <p:cNvPr id="671" name="Google Shape;671;p33"/>
              <p:cNvSpPr/>
              <p:nvPr/>
            </p:nvSpPr>
            <p:spPr>
              <a:xfrm rot="8067191">
                <a:off x="5341143" y="1480823"/>
                <a:ext cx="1509711" cy="1509711"/>
              </a:xfrm>
              <a:prstGeom prst="teardrop">
                <a:avLst>
                  <a:gd fmla="val 100000" name="adj"/>
                </a:avLst>
              </a:prstGeom>
              <a:solidFill>
                <a:srgbClr val="E65F14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013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  <p:sp>
            <p:nvSpPr>
              <p:cNvPr id="672" name="Google Shape;672;p33"/>
              <p:cNvSpPr/>
              <p:nvPr/>
            </p:nvSpPr>
            <p:spPr>
              <a:xfrm>
                <a:off x="5417463" y="1557578"/>
                <a:ext cx="1357073" cy="1357073"/>
              </a:xfrm>
              <a:prstGeom prst="ellipse">
                <a:avLst/>
              </a:prstGeom>
              <a:solidFill>
                <a:srgbClr val="E65F14"/>
              </a:solidFill>
              <a:ln cap="flat" cmpd="sng" w="25400">
                <a:solidFill>
                  <a:schemeClr val="lt1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013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</p:grpSp>
        <p:grpSp>
          <p:nvGrpSpPr>
            <p:cNvPr id="673" name="Google Shape;673;p33"/>
            <p:cNvGrpSpPr/>
            <p:nvPr/>
          </p:nvGrpSpPr>
          <p:grpSpPr>
            <a:xfrm>
              <a:off x="2543282" y="5302137"/>
              <a:ext cx="508965" cy="559501"/>
              <a:chOff x="7016751" y="4257675"/>
              <a:chExt cx="447675" cy="492125"/>
            </a:xfrm>
          </p:grpSpPr>
          <p:sp>
            <p:nvSpPr>
              <p:cNvPr id="674" name="Google Shape;674;p33"/>
              <p:cNvSpPr/>
              <p:nvPr/>
            </p:nvSpPr>
            <p:spPr>
              <a:xfrm>
                <a:off x="7070726" y="4257675"/>
                <a:ext cx="106363" cy="106363"/>
              </a:xfrm>
              <a:prstGeom prst="ellipse">
                <a:avLst/>
              </a:prstGeom>
              <a:solidFill>
                <a:schemeClr val="lt1"/>
              </a:solidFill>
              <a:ln>
                <a:noFill/>
              </a:ln>
            </p:spPr>
            <p:txBody>
              <a:bodyPr anchorCtr="0" anchor="t" bIns="34275" lIns="68575" spcFirstLastPara="1" rIns="68575" wrap="square" tIns="3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013">
                  <a:solidFill>
                    <a:schemeClr val="dk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  <p:sp>
            <p:nvSpPr>
              <p:cNvPr id="675" name="Google Shape;675;p33"/>
              <p:cNvSpPr/>
              <p:nvPr/>
            </p:nvSpPr>
            <p:spPr>
              <a:xfrm>
                <a:off x="7245351" y="4257675"/>
                <a:ext cx="104775" cy="106363"/>
              </a:xfrm>
              <a:prstGeom prst="ellipse">
                <a:avLst/>
              </a:prstGeom>
              <a:solidFill>
                <a:schemeClr val="lt1"/>
              </a:solidFill>
              <a:ln>
                <a:noFill/>
              </a:ln>
            </p:spPr>
            <p:txBody>
              <a:bodyPr anchorCtr="0" anchor="t" bIns="34275" lIns="68575" spcFirstLastPara="1" rIns="68575" wrap="square" tIns="3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013">
                  <a:solidFill>
                    <a:schemeClr val="dk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  <p:sp>
            <p:nvSpPr>
              <p:cNvPr id="676" name="Google Shape;676;p33"/>
              <p:cNvSpPr/>
              <p:nvPr/>
            </p:nvSpPr>
            <p:spPr>
              <a:xfrm>
                <a:off x="7331076" y="4683125"/>
                <a:ext cx="55563" cy="66675"/>
              </a:xfrm>
              <a:custGeom>
                <a:rect b="b" l="l" r="r" t="t"/>
                <a:pathLst>
                  <a:path extrusionOk="0" h="31" w="26">
                    <a:moveTo>
                      <a:pt x="0" y="0"/>
                    </a:moveTo>
                    <a:cubicBezTo>
                      <a:pt x="0" y="18"/>
                      <a:pt x="0" y="18"/>
                      <a:pt x="0" y="18"/>
                    </a:cubicBezTo>
                    <a:cubicBezTo>
                      <a:pt x="0" y="25"/>
                      <a:pt x="6" y="31"/>
                      <a:pt x="13" y="31"/>
                    </a:cubicBezTo>
                    <a:cubicBezTo>
                      <a:pt x="13" y="31"/>
                      <a:pt x="13" y="31"/>
                      <a:pt x="13" y="31"/>
                    </a:cubicBezTo>
                    <a:cubicBezTo>
                      <a:pt x="21" y="31"/>
                      <a:pt x="26" y="25"/>
                      <a:pt x="26" y="18"/>
                    </a:cubicBezTo>
                    <a:cubicBezTo>
                      <a:pt x="26" y="0"/>
                      <a:pt x="26" y="0"/>
                      <a:pt x="26" y="0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34275" lIns="68575" spcFirstLastPara="1" rIns="68575" wrap="square" tIns="3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013">
                  <a:solidFill>
                    <a:schemeClr val="dk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  <p:sp>
            <p:nvSpPr>
              <p:cNvPr id="677" name="Google Shape;677;p33"/>
              <p:cNvSpPr/>
              <p:nvPr/>
            </p:nvSpPr>
            <p:spPr>
              <a:xfrm>
                <a:off x="7016751" y="4360862"/>
                <a:ext cx="447675" cy="388938"/>
              </a:xfrm>
              <a:custGeom>
                <a:rect b="b" l="l" r="r" t="t"/>
                <a:pathLst>
                  <a:path extrusionOk="0" h="182" w="209">
                    <a:moveTo>
                      <a:pt x="191" y="93"/>
                    </a:moveTo>
                    <a:cubicBezTo>
                      <a:pt x="190" y="88"/>
                      <a:pt x="186" y="84"/>
                      <a:pt x="182" y="83"/>
                    </a:cubicBezTo>
                    <a:cubicBezTo>
                      <a:pt x="182" y="82"/>
                      <a:pt x="182" y="81"/>
                      <a:pt x="182" y="80"/>
                    </a:cubicBezTo>
                    <a:cubicBezTo>
                      <a:pt x="181" y="74"/>
                      <a:pt x="166" y="15"/>
                      <a:pt x="166" y="15"/>
                    </a:cubicBezTo>
                    <a:cubicBezTo>
                      <a:pt x="163" y="5"/>
                      <a:pt x="157" y="0"/>
                      <a:pt x="148" y="0"/>
                    </a:cubicBezTo>
                    <a:cubicBezTo>
                      <a:pt x="148" y="0"/>
                      <a:pt x="148" y="0"/>
                      <a:pt x="148" y="0"/>
                    </a:cubicBezTo>
                    <a:cubicBezTo>
                      <a:pt x="148" y="0"/>
                      <a:pt x="145" y="0"/>
                      <a:pt x="142" y="1"/>
                    </a:cubicBezTo>
                    <a:cubicBezTo>
                      <a:pt x="140" y="1"/>
                      <a:pt x="137" y="3"/>
                      <a:pt x="137" y="3"/>
                    </a:cubicBezTo>
                    <a:cubicBezTo>
                      <a:pt x="131" y="6"/>
                      <a:pt x="125" y="12"/>
                      <a:pt x="124" y="20"/>
                    </a:cubicBezTo>
                    <a:cubicBezTo>
                      <a:pt x="124" y="20"/>
                      <a:pt x="124" y="20"/>
                      <a:pt x="124" y="21"/>
                    </a:cubicBezTo>
                    <a:cubicBezTo>
                      <a:pt x="122" y="32"/>
                      <a:pt x="120" y="40"/>
                      <a:pt x="117" y="43"/>
                    </a:cubicBezTo>
                    <a:cubicBezTo>
                      <a:pt x="113" y="47"/>
                      <a:pt x="105" y="48"/>
                      <a:pt x="90" y="48"/>
                    </a:cubicBezTo>
                    <a:cubicBezTo>
                      <a:pt x="86" y="48"/>
                      <a:pt x="83" y="50"/>
                      <a:pt x="82" y="53"/>
                    </a:cubicBezTo>
                    <a:cubicBezTo>
                      <a:pt x="73" y="51"/>
                      <a:pt x="67" y="48"/>
                      <a:pt x="65" y="45"/>
                    </a:cubicBezTo>
                    <a:cubicBezTo>
                      <a:pt x="61" y="41"/>
                      <a:pt x="60" y="33"/>
                      <a:pt x="58" y="21"/>
                    </a:cubicBezTo>
                    <a:cubicBezTo>
                      <a:pt x="58" y="20"/>
                      <a:pt x="58" y="20"/>
                      <a:pt x="58" y="20"/>
                    </a:cubicBezTo>
                    <a:cubicBezTo>
                      <a:pt x="57" y="12"/>
                      <a:pt x="51" y="6"/>
                      <a:pt x="44" y="3"/>
                    </a:cubicBezTo>
                    <a:cubicBezTo>
                      <a:pt x="44" y="3"/>
                      <a:pt x="42" y="1"/>
                      <a:pt x="39" y="1"/>
                    </a:cubicBezTo>
                    <a:cubicBezTo>
                      <a:pt x="37" y="0"/>
                      <a:pt x="34" y="0"/>
                      <a:pt x="34" y="0"/>
                    </a:cubicBezTo>
                    <a:cubicBezTo>
                      <a:pt x="34" y="0"/>
                      <a:pt x="34" y="0"/>
                      <a:pt x="34" y="0"/>
                    </a:cubicBezTo>
                    <a:cubicBezTo>
                      <a:pt x="25" y="0"/>
                      <a:pt x="15" y="5"/>
                      <a:pt x="13" y="15"/>
                    </a:cubicBezTo>
                    <a:cubicBezTo>
                      <a:pt x="1" y="69"/>
                      <a:pt x="1" y="69"/>
                      <a:pt x="1" y="69"/>
                    </a:cubicBezTo>
                    <a:cubicBezTo>
                      <a:pt x="0" y="76"/>
                      <a:pt x="3" y="82"/>
                      <a:pt x="8" y="86"/>
                    </a:cubicBezTo>
                    <a:cubicBezTo>
                      <a:pt x="8" y="169"/>
                      <a:pt x="8" y="169"/>
                      <a:pt x="8" y="169"/>
                    </a:cubicBezTo>
                    <a:cubicBezTo>
                      <a:pt x="8" y="176"/>
                      <a:pt x="14" y="182"/>
                      <a:pt x="21" y="182"/>
                    </a:cubicBezTo>
                    <a:cubicBezTo>
                      <a:pt x="29" y="182"/>
                      <a:pt x="34" y="176"/>
                      <a:pt x="34" y="169"/>
                    </a:cubicBezTo>
                    <a:cubicBezTo>
                      <a:pt x="34" y="91"/>
                      <a:pt x="34" y="91"/>
                      <a:pt x="34" y="91"/>
                    </a:cubicBezTo>
                    <a:cubicBezTo>
                      <a:pt x="40" y="89"/>
                      <a:pt x="44" y="85"/>
                      <a:pt x="46" y="78"/>
                    </a:cubicBezTo>
                    <a:cubicBezTo>
                      <a:pt x="50" y="58"/>
                      <a:pt x="50" y="58"/>
                      <a:pt x="50" y="58"/>
                    </a:cubicBezTo>
                    <a:cubicBezTo>
                      <a:pt x="57" y="66"/>
                      <a:pt x="68" y="70"/>
                      <a:pt x="89" y="73"/>
                    </a:cubicBezTo>
                    <a:cubicBezTo>
                      <a:pt x="89" y="73"/>
                      <a:pt x="90" y="73"/>
                      <a:pt x="90" y="73"/>
                    </a:cubicBezTo>
                    <a:cubicBezTo>
                      <a:pt x="94" y="73"/>
                      <a:pt x="98" y="71"/>
                      <a:pt x="99" y="67"/>
                    </a:cubicBezTo>
                    <a:cubicBezTo>
                      <a:pt x="115" y="66"/>
                      <a:pt x="125" y="63"/>
                      <a:pt x="131" y="56"/>
                    </a:cubicBezTo>
                    <a:cubicBezTo>
                      <a:pt x="136" y="78"/>
                      <a:pt x="136" y="78"/>
                      <a:pt x="136" y="78"/>
                    </a:cubicBezTo>
                    <a:cubicBezTo>
                      <a:pt x="137" y="84"/>
                      <a:pt x="141" y="88"/>
                      <a:pt x="145" y="90"/>
                    </a:cubicBezTo>
                    <a:cubicBezTo>
                      <a:pt x="151" y="90"/>
                      <a:pt x="151" y="90"/>
                      <a:pt x="151" y="90"/>
                    </a:cubicBezTo>
                    <a:cubicBezTo>
                      <a:pt x="153" y="86"/>
                      <a:pt x="155" y="83"/>
                      <a:pt x="159" y="81"/>
                    </a:cubicBezTo>
                    <a:cubicBezTo>
                      <a:pt x="156" y="66"/>
                      <a:pt x="151" y="50"/>
                      <a:pt x="147" y="41"/>
                    </a:cubicBezTo>
                    <a:cubicBezTo>
                      <a:pt x="145" y="36"/>
                      <a:pt x="148" y="35"/>
                      <a:pt x="150" y="40"/>
                    </a:cubicBezTo>
                    <a:cubicBezTo>
                      <a:pt x="152" y="45"/>
                      <a:pt x="160" y="68"/>
                      <a:pt x="163" y="83"/>
                    </a:cubicBezTo>
                    <a:cubicBezTo>
                      <a:pt x="158" y="84"/>
                      <a:pt x="155" y="88"/>
                      <a:pt x="154" y="93"/>
                    </a:cubicBezTo>
                    <a:cubicBezTo>
                      <a:pt x="135" y="93"/>
                      <a:pt x="135" y="93"/>
                      <a:pt x="135" y="93"/>
                    </a:cubicBezTo>
                    <a:cubicBezTo>
                      <a:pt x="135" y="147"/>
                      <a:pt x="135" y="147"/>
                      <a:pt x="135" y="147"/>
                    </a:cubicBezTo>
                    <a:cubicBezTo>
                      <a:pt x="209" y="147"/>
                      <a:pt x="209" y="147"/>
                      <a:pt x="209" y="147"/>
                    </a:cubicBezTo>
                    <a:cubicBezTo>
                      <a:pt x="209" y="93"/>
                      <a:pt x="209" y="93"/>
                      <a:pt x="209" y="93"/>
                    </a:cubicBezTo>
                    <a:lnTo>
                      <a:pt x="191" y="93"/>
                    </a:lnTo>
                    <a:close/>
                    <a:moveTo>
                      <a:pt x="160" y="93"/>
                    </a:moveTo>
                    <a:cubicBezTo>
                      <a:pt x="161" y="91"/>
                      <a:pt x="163" y="89"/>
                      <a:pt x="165" y="89"/>
                    </a:cubicBezTo>
                    <a:cubicBezTo>
                      <a:pt x="167" y="91"/>
                      <a:pt x="170" y="92"/>
                      <a:pt x="172" y="92"/>
                    </a:cubicBezTo>
                    <a:cubicBezTo>
                      <a:pt x="173" y="92"/>
                      <a:pt x="174" y="92"/>
                      <a:pt x="174" y="92"/>
                    </a:cubicBezTo>
                    <a:cubicBezTo>
                      <a:pt x="176" y="91"/>
                      <a:pt x="178" y="90"/>
                      <a:pt x="179" y="89"/>
                    </a:cubicBezTo>
                    <a:cubicBezTo>
                      <a:pt x="182" y="89"/>
                      <a:pt x="183" y="91"/>
                      <a:pt x="184" y="93"/>
                    </a:cubicBezTo>
                    <a:lnTo>
                      <a:pt x="160" y="93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34275" lIns="68575" spcFirstLastPara="1" rIns="68575" wrap="square" tIns="3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013">
                  <a:solidFill>
                    <a:schemeClr val="dk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</p:grpSp>
      </p:grpSp>
      <p:grpSp>
        <p:nvGrpSpPr>
          <p:cNvPr id="678" name="Google Shape;678;p33"/>
          <p:cNvGrpSpPr/>
          <p:nvPr/>
        </p:nvGrpSpPr>
        <p:grpSpPr>
          <a:xfrm>
            <a:off x="8000548" y="3408471"/>
            <a:ext cx="1754106" cy="1754106"/>
            <a:chOff x="8258025" y="4433351"/>
            <a:chExt cx="2338809" cy="2338809"/>
          </a:xfrm>
        </p:grpSpPr>
        <p:grpSp>
          <p:nvGrpSpPr>
            <p:cNvPr id="679" name="Google Shape;679;p33"/>
            <p:cNvGrpSpPr/>
            <p:nvPr/>
          </p:nvGrpSpPr>
          <p:grpSpPr>
            <a:xfrm rot="3900000">
              <a:off x="8547467" y="4722793"/>
              <a:ext cx="1759924" cy="1759924"/>
              <a:chOff x="5028520" y="1168200"/>
              <a:chExt cx="2134957" cy="2134957"/>
            </a:xfrm>
          </p:grpSpPr>
          <p:sp>
            <p:nvSpPr>
              <p:cNvPr id="680" name="Google Shape;680;p33"/>
              <p:cNvSpPr/>
              <p:nvPr/>
            </p:nvSpPr>
            <p:spPr>
              <a:xfrm rot="8067191">
                <a:off x="5341143" y="1480823"/>
                <a:ext cx="1509711" cy="1509711"/>
              </a:xfrm>
              <a:prstGeom prst="teardrop">
                <a:avLst>
                  <a:gd fmla="val 100000" name="adj"/>
                </a:avLst>
              </a:prstGeom>
              <a:solidFill>
                <a:srgbClr val="590002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013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  <p:sp>
            <p:nvSpPr>
              <p:cNvPr id="681" name="Google Shape;681;p33"/>
              <p:cNvSpPr/>
              <p:nvPr/>
            </p:nvSpPr>
            <p:spPr>
              <a:xfrm>
                <a:off x="5417463" y="1557578"/>
                <a:ext cx="1357073" cy="1357073"/>
              </a:xfrm>
              <a:prstGeom prst="ellipse">
                <a:avLst/>
              </a:prstGeom>
              <a:noFill/>
              <a:ln cap="flat" cmpd="sng" w="25400">
                <a:solidFill>
                  <a:schemeClr val="lt1"/>
                </a:solidFill>
                <a:prstDash val="solid"/>
                <a:miter lim="800000"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013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</p:grpSp>
        <p:grpSp>
          <p:nvGrpSpPr>
            <p:cNvPr id="682" name="Google Shape;682;p33"/>
            <p:cNvGrpSpPr/>
            <p:nvPr/>
          </p:nvGrpSpPr>
          <p:grpSpPr>
            <a:xfrm>
              <a:off x="9148406" y="5287902"/>
              <a:ext cx="590906" cy="594698"/>
              <a:chOff x="4554542" y="4102100"/>
              <a:chExt cx="495296" cy="498474"/>
            </a:xfrm>
          </p:grpSpPr>
          <p:sp>
            <p:nvSpPr>
              <p:cNvPr id="683" name="Google Shape;683;p33"/>
              <p:cNvSpPr/>
              <p:nvPr/>
            </p:nvSpPr>
            <p:spPr>
              <a:xfrm>
                <a:off x="4554542" y="4154486"/>
                <a:ext cx="446088" cy="446088"/>
              </a:xfrm>
              <a:custGeom>
                <a:rect b="b" l="l" r="r" t="t"/>
                <a:pathLst>
                  <a:path extrusionOk="0" h="208" w="208">
                    <a:moveTo>
                      <a:pt x="104" y="208"/>
                    </a:moveTo>
                    <a:cubicBezTo>
                      <a:pt x="162" y="208"/>
                      <a:pt x="208" y="161"/>
                      <a:pt x="208" y="104"/>
                    </a:cubicBezTo>
                    <a:cubicBezTo>
                      <a:pt x="208" y="86"/>
                      <a:pt x="204" y="69"/>
                      <a:pt x="196" y="55"/>
                    </a:cubicBezTo>
                    <a:cubicBezTo>
                      <a:pt x="195" y="55"/>
                      <a:pt x="194" y="55"/>
                      <a:pt x="194" y="55"/>
                    </a:cubicBezTo>
                    <a:cubicBezTo>
                      <a:pt x="193" y="55"/>
                      <a:pt x="193" y="55"/>
                      <a:pt x="192" y="55"/>
                    </a:cubicBezTo>
                    <a:cubicBezTo>
                      <a:pt x="179" y="54"/>
                      <a:pt x="179" y="54"/>
                      <a:pt x="179" y="54"/>
                    </a:cubicBezTo>
                    <a:cubicBezTo>
                      <a:pt x="169" y="63"/>
                      <a:pt x="169" y="63"/>
                      <a:pt x="169" y="63"/>
                    </a:cubicBezTo>
                    <a:cubicBezTo>
                      <a:pt x="177" y="75"/>
                      <a:pt x="181" y="89"/>
                      <a:pt x="181" y="104"/>
                    </a:cubicBezTo>
                    <a:cubicBezTo>
                      <a:pt x="181" y="146"/>
                      <a:pt x="147" y="180"/>
                      <a:pt x="104" y="180"/>
                    </a:cubicBezTo>
                    <a:cubicBezTo>
                      <a:pt x="62" y="180"/>
                      <a:pt x="28" y="146"/>
                      <a:pt x="28" y="104"/>
                    </a:cubicBezTo>
                    <a:cubicBezTo>
                      <a:pt x="28" y="61"/>
                      <a:pt x="62" y="27"/>
                      <a:pt x="104" y="27"/>
                    </a:cubicBezTo>
                    <a:cubicBezTo>
                      <a:pt x="119" y="27"/>
                      <a:pt x="133" y="31"/>
                      <a:pt x="145" y="39"/>
                    </a:cubicBezTo>
                    <a:cubicBezTo>
                      <a:pt x="153" y="30"/>
                      <a:pt x="153" y="30"/>
                      <a:pt x="153" y="30"/>
                    </a:cubicBezTo>
                    <a:cubicBezTo>
                      <a:pt x="152" y="15"/>
                      <a:pt x="152" y="15"/>
                      <a:pt x="152" y="15"/>
                    </a:cubicBezTo>
                    <a:cubicBezTo>
                      <a:pt x="152" y="14"/>
                      <a:pt x="152" y="12"/>
                      <a:pt x="152" y="11"/>
                    </a:cubicBezTo>
                    <a:cubicBezTo>
                      <a:pt x="138" y="4"/>
                      <a:pt x="121" y="0"/>
                      <a:pt x="104" y="0"/>
                    </a:cubicBezTo>
                    <a:cubicBezTo>
                      <a:pt x="47" y="0"/>
                      <a:pt x="0" y="46"/>
                      <a:pt x="0" y="104"/>
                    </a:cubicBezTo>
                    <a:cubicBezTo>
                      <a:pt x="0" y="161"/>
                      <a:pt x="47" y="208"/>
                      <a:pt x="104" y="208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34275" lIns="68575" spcFirstLastPara="1" rIns="68575" wrap="square" tIns="3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013">
                  <a:solidFill>
                    <a:schemeClr val="dk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  <p:sp>
            <p:nvSpPr>
              <p:cNvPr id="684" name="Google Shape;684;p33"/>
              <p:cNvSpPr/>
              <p:nvPr/>
            </p:nvSpPr>
            <p:spPr>
              <a:xfrm>
                <a:off x="4668838" y="4265612"/>
                <a:ext cx="217488" cy="220663"/>
              </a:xfrm>
              <a:custGeom>
                <a:rect b="b" l="l" r="r" t="t"/>
                <a:pathLst>
                  <a:path extrusionOk="0" h="103" w="102">
                    <a:moveTo>
                      <a:pt x="51" y="25"/>
                    </a:moveTo>
                    <a:cubicBezTo>
                      <a:pt x="52" y="25"/>
                      <a:pt x="53" y="25"/>
                      <a:pt x="53" y="25"/>
                    </a:cubicBezTo>
                    <a:cubicBezTo>
                      <a:pt x="73" y="6"/>
                      <a:pt x="73" y="6"/>
                      <a:pt x="73" y="6"/>
                    </a:cubicBezTo>
                    <a:cubicBezTo>
                      <a:pt x="73" y="5"/>
                      <a:pt x="73" y="5"/>
                      <a:pt x="73" y="5"/>
                    </a:cubicBezTo>
                    <a:cubicBezTo>
                      <a:pt x="66" y="2"/>
                      <a:pt x="59" y="0"/>
                      <a:pt x="51" y="0"/>
                    </a:cubicBezTo>
                    <a:cubicBezTo>
                      <a:pt x="23" y="0"/>
                      <a:pt x="0" y="23"/>
                      <a:pt x="0" y="52"/>
                    </a:cubicBezTo>
                    <a:cubicBezTo>
                      <a:pt x="0" y="80"/>
                      <a:pt x="23" y="103"/>
                      <a:pt x="51" y="103"/>
                    </a:cubicBezTo>
                    <a:cubicBezTo>
                      <a:pt x="80" y="103"/>
                      <a:pt x="102" y="80"/>
                      <a:pt x="102" y="52"/>
                    </a:cubicBezTo>
                    <a:cubicBezTo>
                      <a:pt x="102" y="44"/>
                      <a:pt x="101" y="37"/>
                      <a:pt x="98" y="30"/>
                    </a:cubicBezTo>
                    <a:cubicBezTo>
                      <a:pt x="97" y="30"/>
                      <a:pt x="97" y="30"/>
                      <a:pt x="97" y="30"/>
                    </a:cubicBezTo>
                    <a:cubicBezTo>
                      <a:pt x="78" y="50"/>
                      <a:pt x="78" y="50"/>
                      <a:pt x="78" y="50"/>
                    </a:cubicBezTo>
                    <a:cubicBezTo>
                      <a:pt x="78" y="50"/>
                      <a:pt x="78" y="51"/>
                      <a:pt x="78" y="52"/>
                    </a:cubicBezTo>
                    <a:cubicBezTo>
                      <a:pt x="78" y="67"/>
                      <a:pt x="66" y="79"/>
                      <a:pt x="51" y="79"/>
                    </a:cubicBezTo>
                    <a:cubicBezTo>
                      <a:pt x="36" y="79"/>
                      <a:pt x="24" y="67"/>
                      <a:pt x="24" y="52"/>
                    </a:cubicBezTo>
                    <a:cubicBezTo>
                      <a:pt x="24" y="37"/>
                      <a:pt x="36" y="25"/>
                      <a:pt x="51" y="25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34275" lIns="68575" spcFirstLastPara="1" rIns="68575" wrap="square" tIns="3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013">
                  <a:solidFill>
                    <a:schemeClr val="dk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  <p:sp>
            <p:nvSpPr>
              <p:cNvPr id="685" name="Google Shape;685;p33"/>
              <p:cNvSpPr/>
              <p:nvPr/>
            </p:nvSpPr>
            <p:spPr>
              <a:xfrm>
                <a:off x="4776788" y="4102100"/>
                <a:ext cx="273050" cy="273050"/>
              </a:xfrm>
              <a:custGeom>
                <a:rect b="b" l="l" r="r" t="t"/>
                <a:pathLst>
                  <a:path extrusionOk="0" h="127" w="127">
                    <a:moveTo>
                      <a:pt x="107" y="35"/>
                    </a:moveTo>
                    <a:cubicBezTo>
                      <a:pt x="114" y="29"/>
                      <a:pt x="114" y="29"/>
                      <a:pt x="114" y="29"/>
                    </a:cubicBezTo>
                    <a:cubicBezTo>
                      <a:pt x="116" y="26"/>
                      <a:pt x="116" y="21"/>
                      <a:pt x="114" y="19"/>
                    </a:cubicBezTo>
                    <a:cubicBezTo>
                      <a:pt x="109" y="14"/>
                      <a:pt x="109" y="14"/>
                      <a:pt x="109" y="14"/>
                    </a:cubicBezTo>
                    <a:cubicBezTo>
                      <a:pt x="108" y="13"/>
                      <a:pt x="106" y="12"/>
                      <a:pt x="104" y="12"/>
                    </a:cubicBezTo>
                    <a:cubicBezTo>
                      <a:pt x="102" y="12"/>
                      <a:pt x="101" y="13"/>
                      <a:pt x="99" y="14"/>
                    </a:cubicBezTo>
                    <a:cubicBezTo>
                      <a:pt x="92" y="21"/>
                      <a:pt x="92" y="21"/>
                      <a:pt x="92" y="21"/>
                    </a:cubicBezTo>
                    <a:cubicBezTo>
                      <a:pt x="91" y="3"/>
                      <a:pt x="91" y="3"/>
                      <a:pt x="91" y="3"/>
                    </a:cubicBezTo>
                    <a:cubicBezTo>
                      <a:pt x="91" y="1"/>
                      <a:pt x="89" y="0"/>
                      <a:pt x="88" y="0"/>
                    </a:cubicBezTo>
                    <a:cubicBezTo>
                      <a:pt x="88" y="0"/>
                      <a:pt x="87" y="1"/>
                      <a:pt x="87" y="1"/>
                    </a:cubicBezTo>
                    <a:cubicBezTo>
                      <a:pt x="59" y="29"/>
                      <a:pt x="59" y="29"/>
                      <a:pt x="59" y="29"/>
                    </a:cubicBezTo>
                    <a:cubicBezTo>
                      <a:pt x="56" y="31"/>
                      <a:pt x="55" y="35"/>
                      <a:pt x="55" y="38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7" y="57"/>
                      <a:pt x="57" y="57"/>
                      <a:pt x="57" y="57"/>
                    </a:cubicBezTo>
                    <a:cubicBezTo>
                      <a:pt x="47" y="67"/>
                      <a:pt x="47" y="67"/>
                      <a:pt x="47" y="67"/>
                    </a:cubicBezTo>
                    <a:cubicBezTo>
                      <a:pt x="29" y="85"/>
                      <a:pt x="29" y="85"/>
                      <a:pt x="29" y="85"/>
                    </a:cubicBezTo>
                    <a:cubicBezTo>
                      <a:pt x="28" y="85"/>
                      <a:pt x="28" y="85"/>
                      <a:pt x="28" y="85"/>
                    </a:cubicBezTo>
                    <a:cubicBezTo>
                      <a:pt x="11" y="103"/>
                      <a:pt x="11" y="103"/>
                      <a:pt x="11" y="103"/>
                    </a:cubicBezTo>
                    <a:cubicBezTo>
                      <a:pt x="3" y="111"/>
                      <a:pt x="3" y="111"/>
                      <a:pt x="3" y="111"/>
                    </a:cubicBezTo>
                    <a:cubicBezTo>
                      <a:pt x="2" y="112"/>
                      <a:pt x="1" y="113"/>
                      <a:pt x="1" y="114"/>
                    </a:cubicBezTo>
                    <a:cubicBezTo>
                      <a:pt x="1" y="121"/>
                      <a:pt x="1" y="121"/>
                      <a:pt x="1" y="121"/>
                    </a:cubicBezTo>
                    <a:cubicBezTo>
                      <a:pt x="0" y="124"/>
                      <a:pt x="3" y="127"/>
                      <a:pt x="7" y="127"/>
                    </a:cubicBezTo>
                    <a:cubicBezTo>
                      <a:pt x="7" y="127"/>
                      <a:pt x="7" y="127"/>
                      <a:pt x="7" y="127"/>
                    </a:cubicBezTo>
                    <a:cubicBezTo>
                      <a:pt x="13" y="127"/>
                      <a:pt x="13" y="127"/>
                      <a:pt x="13" y="127"/>
                    </a:cubicBezTo>
                    <a:cubicBezTo>
                      <a:pt x="15" y="127"/>
                      <a:pt x="16" y="126"/>
                      <a:pt x="17" y="125"/>
                    </a:cubicBezTo>
                    <a:cubicBezTo>
                      <a:pt x="72" y="70"/>
                      <a:pt x="72" y="70"/>
                      <a:pt x="72" y="70"/>
                    </a:cubicBezTo>
                    <a:cubicBezTo>
                      <a:pt x="88" y="72"/>
                      <a:pt x="88" y="72"/>
                      <a:pt x="88" y="72"/>
                    </a:cubicBezTo>
                    <a:cubicBezTo>
                      <a:pt x="89" y="72"/>
                      <a:pt x="89" y="72"/>
                      <a:pt x="89" y="72"/>
                    </a:cubicBezTo>
                    <a:cubicBezTo>
                      <a:pt x="90" y="72"/>
                      <a:pt x="90" y="72"/>
                      <a:pt x="90" y="72"/>
                    </a:cubicBezTo>
                    <a:cubicBezTo>
                      <a:pt x="93" y="72"/>
                      <a:pt x="96" y="70"/>
                      <a:pt x="98" y="68"/>
                    </a:cubicBezTo>
                    <a:cubicBezTo>
                      <a:pt x="126" y="40"/>
                      <a:pt x="126" y="40"/>
                      <a:pt x="126" y="40"/>
                    </a:cubicBezTo>
                    <a:cubicBezTo>
                      <a:pt x="127" y="39"/>
                      <a:pt x="126" y="36"/>
                      <a:pt x="124" y="36"/>
                    </a:cubicBezTo>
                    <a:lnTo>
                      <a:pt x="107" y="35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t" bIns="34275" lIns="68575" spcFirstLastPara="1" rIns="68575" wrap="square" tIns="34275">
                <a:noAutofit/>
              </a:bodyPr>
              <a:lstStyle/>
              <a:p>
                <a:pPr indent="0" lvl="0" marL="0" marR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013">
                  <a:solidFill>
                    <a:schemeClr val="dk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</p:grpSp>
      </p:grpSp>
      <p:grpSp>
        <p:nvGrpSpPr>
          <p:cNvPr id="686" name="Google Shape;686;p33"/>
          <p:cNvGrpSpPr/>
          <p:nvPr/>
        </p:nvGrpSpPr>
        <p:grpSpPr>
          <a:xfrm>
            <a:off x="2212300" y="3068762"/>
            <a:ext cx="1465013" cy="820965"/>
            <a:chOff x="540361" y="3980405"/>
            <a:chExt cx="1953350" cy="1094620"/>
          </a:xfrm>
        </p:grpSpPr>
        <p:sp>
          <p:nvSpPr>
            <p:cNvPr id="687" name="Google Shape;687;p33"/>
            <p:cNvSpPr/>
            <p:nvPr/>
          </p:nvSpPr>
          <p:spPr>
            <a:xfrm flipH="1" rot="5400000">
              <a:off x="96372" y="4424394"/>
              <a:ext cx="981727" cy="93749"/>
            </a:xfrm>
            <a:prstGeom prst="rect">
              <a:avLst/>
            </a:prstGeom>
            <a:solidFill>
              <a:srgbClr val="C9683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013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88" name="Google Shape;688;p33"/>
            <p:cNvSpPr/>
            <p:nvPr/>
          </p:nvSpPr>
          <p:spPr>
            <a:xfrm>
              <a:off x="703564" y="4028585"/>
              <a:ext cx="1790147" cy="104644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900">
                  <a:solidFill>
                    <a:srgbClr val="934403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We hope that this template will return to you as a time, money and reputation.</a:t>
              </a:r>
              <a:endParaRPr sz="90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689" name="Google Shape;689;p33"/>
          <p:cNvGrpSpPr/>
          <p:nvPr/>
        </p:nvGrpSpPr>
        <p:grpSpPr>
          <a:xfrm>
            <a:off x="3853642" y="1890773"/>
            <a:ext cx="1494242" cy="784830"/>
            <a:chOff x="2728816" y="2409756"/>
            <a:chExt cx="1992323" cy="1046440"/>
          </a:xfrm>
        </p:grpSpPr>
        <p:sp>
          <p:nvSpPr>
            <p:cNvPr id="690" name="Google Shape;690;p33"/>
            <p:cNvSpPr/>
            <p:nvPr/>
          </p:nvSpPr>
          <p:spPr>
            <a:xfrm flipH="1" rot="5400000">
              <a:off x="2284827" y="2867075"/>
              <a:ext cx="981727" cy="93749"/>
            </a:xfrm>
            <a:prstGeom prst="rect">
              <a:avLst/>
            </a:prstGeom>
            <a:solidFill>
              <a:srgbClr val="C9683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013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91" name="Google Shape;691;p33"/>
            <p:cNvSpPr/>
            <p:nvPr/>
          </p:nvSpPr>
          <p:spPr>
            <a:xfrm>
              <a:off x="2930991" y="2409756"/>
              <a:ext cx="1790148" cy="104644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900">
                  <a:solidFill>
                    <a:srgbClr val="934403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We hope that this template will return to you as a time, money and reputation.</a:t>
              </a:r>
              <a:endParaRPr sz="90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692" name="Google Shape;692;p33"/>
          <p:cNvGrpSpPr/>
          <p:nvPr/>
        </p:nvGrpSpPr>
        <p:grpSpPr>
          <a:xfrm>
            <a:off x="5800303" y="1250441"/>
            <a:ext cx="1505651" cy="825690"/>
            <a:chOff x="5324364" y="1555978"/>
            <a:chExt cx="2007535" cy="1100920"/>
          </a:xfrm>
        </p:grpSpPr>
        <p:sp>
          <p:nvSpPr>
            <p:cNvPr id="693" name="Google Shape;693;p33"/>
            <p:cNvSpPr/>
            <p:nvPr/>
          </p:nvSpPr>
          <p:spPr>
            <a:xfrm flipH="1" rot="5400000">
              <a:off x="4880375" y="1999967"/>
              <a:ext cx="981727" cy="93749"/>
            </a:xfrm>
            <a:prstGeom prst="rect">
              <a:avLst/>
            </a:prstGeom>
            <a:solidFill>
              <a:srgbClr val="C9683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013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94" name="Google Shape;694;p33"/>
            <p:cNvSpPr/>
            <p:nvPr/>
          </p:nvSpPr>
          <p:spPr>
            <a:xfrm>
              <a:off x="5541751" y="1610458"/>
              <a:ext cx="1790148" cy="104644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900">
                  <a:solidFill>
                    <a:srgbClr val="934403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We hope that this template will return to you as a time, money and reputation.</a:t>
              </a:r>
              <a:endParaRPr sz="90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695" name="Google Shape;695;p33"/>
          <p:cNvGrpSpPr/>
          <p:nvPr/>
        </p:nvGrpSpPr>
        <p:grpSpPr>
          <a:xfrm>
            <a:off x="7544312" y="1691896"/>
            <a:ext cx="1523171" cy="841080"/>
            <a:chOff x="7649710" y="2144586"/>
            <a:chExt cx="2030895" cy="1121441"/>
          </a:xfrm>
        </p:grpSpPr>
        <p:sp>
          <p:nvSpPr>
            <p:cNvPr id="696" name="Google Shape;696;p33"/>
            <p:cNvSpPr/>
            <p:nvPr/>
          </p:nvSpPr>
          <p:spPr>
            <a:xfrm flipH="1" rot="5400000">
              <a:off x="7205721" y="2588575"/>
              <a:ext cx="981727" cy="93749"/>
            </a:xfrm>
            <a:prstGeom prst="rect">
              <a:avLst/>
            </a:prstGeom>
            <a:solidFill>
              <a:srgbClr val="C9683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013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697" name="Google Shape;697;p33"/>
            <p:cNvSpPr/>
            <p:nvPr/>
          </p:nvSpPr>
          <p:spPr>
            <a:xfrm>
              <a:off x="7890457" y="2219587"/>
              <a:ext cx="1790148" cy="104644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900">
                  <a:solidFill>
                    <a:srgbClr val="934403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We hope that this template will return to you as a time, money and reputation.</a:t>
              </a:r>
              <a:endParaRPr sz="90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698" name="Google Shape;698;p33"/>
          <p:cNvGrpSpPr/>
          <p:nvPr/>
        </p:nvGrpSpPr>
        <p:grpSpPr>
          <a:xfrm>
            <a:off x="9159081" y="3035054"/>
            <a:ext cx="1463749" cy="841353"/>
            <a:chOff x="9802735" y="3935460"/>
            <a:chExt cx="1951665" cy="1121804"/>
          </a:xfrm>
        </p:grpSpPr>
        <p:sp>
          <p:nvSpPr>
            <p:cNvPr id="699" name="Google Shape;699;p33"/>
            <p:cNvSpPr/>
            <p:nvPr/>
          </p:nvSpPr>
          <p:spPr>
            <a:xfrm flipH="1" rot="5400000">
              <a:off x="9358746" y="4379449"/>
              <a:ext cx="981727" cy="93749"/>
            </a:xfrm>
            <a:prstGeom prst="rect">
              <a:avLst/>
            </a:prstGeom>
            <a:solidFill>
              <a:srgbClr val="C9683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013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00" name="Google Shape;700;p33"/>
            <p:cNvSpPr/>
            <p:nvPr/>
          </p:nvSpPr>
          <p:spPr>
            <a:xfrm>
              <a:off x="9964252" y="4010824"/>
              <a:ext cx="1790148" cy="104644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900">
                  <a:solidFill>
                    <a:srgbClr val="934403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We hope that this template will return to you as a time, money and reputation.</a:t>
              </a:r>
              <a:endParaRPr sz="90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pic>
        <p:nvPicPr>
          <p:cNvPr id="701" name="Google Shape;701;p3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590992" y="3507010"/>
            <a:ext cx="1142438" cy="1498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7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6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06" name="Shape 7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07" name="Google Shape;707;p3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 flipH="1">
            <a:off x="8013701" y="3641731"/>
            <a:ext cx="1157847" cy="1744133"/>
          </a:xfrm>
          <a:prstGeom prst="rect">
            <a:avLst/>
          </a:prstGeom>
          <a:noFill/>
          <a:ln>
            <a:noFill/>
          </a:ln>
        </p:spPr>
      </p:pic>
      <p:pic>
        <p:nvPicPr>
          <p:cNvPr id="708" name="Google Shape;708;p34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3858800" y="513412"/>
            <a:ext cx="4740651" cy="4240884"/>
          </a:xfrm>
          <a:prstGeom prst="rect">
            <a:avLst/>
          </a:prstGeom>
          <a:noFill/>
          <a:ln>
            <a:noFill/>
          </a:ln>
        </p:spPr>
      </p:pic>
      <p:pic>
        <p:nvPicPr>
          <p:cNvPr id="709" name="Google Shape;709;p34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4498731" y="1184220"/>
            <a:ext cx="3460789" cy="2544559"/>
          </a:xfrm>
          <a:prstGeom prst="rect">
            <a:avLst/>
          </a:prstGeom>
          <a:noFill/>
          <a:ln>
            <a:noFill/>
          </a:ln>
        </p:spPr>
      </p:pic>
      <p:sp>
        <p:nvSpPr>
          <p:cNvPr id="710" name="Google Shape;710;p34"/>
          <p:cNvSpPr txBox="1"/>
          <p:nvPr/>
        </p:nvSpPr>
        <p:spPr>
          <a:xfrm>
            <a:off x="5129781" y="1610047"/>
            <a:ext cx="2017109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60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NOTE HERE</a:t>
            </a:r>
            <a:endParaRPr b="1" sz="1600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711" name="Google Shape;711;p34"/>
          <p:cNvSpPr/>
          <p:nvPr/>
        </p:nvSpPr>
        <p:spPr>
          <a:xfrm>
            <a:off x="4990756" y="1979379"/>
            <a:ext cx="2423857" cy="95410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400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712" name="Google Shape;712;p34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5770006" y="846400"/>
            <a:ext cx="865356" cy="704993"/>
          </a:xfrm>
          <a:prstGeom prst="rect">
            <a:avLst/>
          </a:prstGeom>
          <a:noFill/>
          <a:ln>
            <a:noFill/>
          </a:ln>
          <a:effectLst>
            <a:outerShdw blurRad="50800" rotWithShape="0" algn="t" dir="5400000" dist="38100">
              <a:srgbClr val="000000">
                <a:alpha val="40000"/>
              </a:srgbClr>
            </a:outerShdw>
          </a:effectLst>
        </p:spPr>
      </p:pic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7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7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17" name="Shape 7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8" name="Google Shape;718;p35"/>
          <p:cNvGrpSpPr/>
          <p:nvPr/>
        </p:nvGrpSpPr>
        <p:grpSpPr>
          <a:xfrm>
            <a:off x="2733675" y="1933575"/>
            <a:ext cx="1000125" cy="1014413"/>
            <a:chOff x="2733675" y="1933575"/>
            <a:chExt cx="1000125" cy="1014413"/>
          </a:xfrm>
        </p:grpSpPr>
        <p:sp>
          <p:nvSpPr>
            <p:cNvPr id="719" name="Google Shape;719;p35"/>
            <p:cNvSpPr/>
            <p:nvPr/>
          </p:nvSpPr>
          <p:spPr>
            <a:xfrm>
              <a:off x="2733675" y="1933575"/>
              <a:ext cx="1000125" cy="1014413"/>
            </a:xfrm>
            <a:custGeom>
              <a:rect b="b" l="l" r="r" t="t"/>
              <a:pathLst>
                <a:path extrusionOk="0" h="269" w="266">
                  <a:moveTo>
                    <a:pt x="259" y="227"/>
                  </a:moveTo>
                  <a:cubicBezTo>
                    <a:pt x="266" y="219"/>
                    <a:pt x="264" y="207"/>
                    <a:pt x="256" y="200"/>
                  </a:cubicBezTo>
                  <a:cubicBezTo>
                    <a:pt x="247" y="193"/>
                    <a:pt x="247" y="193"/>
                    <a:pt x="247" y="193"/>
                  </a:cubicBezTo>
                  <a:cubicBezTo>
                    <a:pt x="245" y="191"/>
                    <a:pt x="242" y="190"/>
                    <a:pt x="239" y="189"/>
                  </a:cubicBezTo>
                  <a:cubicBezTo>
                    <a:pt x="256" y="156"/>
                    <a:pt x="257" y="115"/>
                    <a:pt x="238" y="79"/>
                  </a:cubicBezTo>
                  <a:cubicBezTo>
                    <a:pt x="207" y="22"/>
                    <a:pt x="136" y="0"/>
                    <a:pt x="79" y="31"/>
                  </a:cubicBezTo>
                  <a:cubicBezTo>
                    <a:pt x="22" y="62"/>
                    <a:pt x="0" y="133"/>
                    <a:pt x="31" y="190"/>
                  </a:cubicBezTo>
                  <a:cubicBezTo>
                    <a:pt x="62" y="247"/>
                    <a:pt x="133" y="269"/>
                    <a:pt x="190" y="238"/>
                  </a:cubicBezTo>
                  <a:cubicBezTo>
                    <a:pt x="201" y="232"/>
                    <a:pt x="210" y="225"/>
                    <a:pt x="218" y="217"/>
                  </a:cubicBezTo>
                  <a:cubicBezTo>
                    <a:pt x="220" y="219"/>
                    <a:pt x="221" y="221"/>
                    <a:pt x="223" y="223"/>
                  </a:cubicBezTo>
                  <a:cubicBezTo>
                    <a:pt x="232" y="230"/>
                    <a:pt x="232" y="230"/>
                    <a:pt x="232" y="230"/>
                  </a:cubicBezTo>
                  <a:cubicBezTo>
                    <a:pt x="241" y="236"/>
                    <a:pt x="253" y="235"/>
                    <a:pt x="259" y="227"/>
                  </a:cubicBezTo>
                  <a:close/>
                </a:path>
              </a:pathLst>
            </a:custGeom>
            <a:solidFill>
              <a:srgbClr val="FEF6FA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20" name="Google Shape;720;p35"/>
            <p:cNvSpPr/>
            <p:nvPr/>
          </p:nvSpPr>
          <p:spPr>
            <a:xfrm>
              <a:off x="2851150" y="2051050"/>
              <a:ext cx="776288" cy="779463"/>
            </a:xfrm>
            <a:custGeom>
              <a:rect b="b" l="l" r="r" t="t"/>
              <a:pathLst>
                <a:path extrusionOk="0" h="207" w="207">
                  <a:moveTo>
                    <a:pt x="146" y="184"/>
                  </a:moveTo>
                  <a:cubicBezTo>
                    <a:pt x="102" y="207"/>
                    <a:pt x="47" y="191"/>
                    <a:pt x="23" y="147"/>
                  </a:cubicBezTo>
                  <a:cubicBezTo>
                    <a:pt x="0" y="102"/>
                    <a:pt x="16" y="47"/>
                    <a:pt x="60" y="24"/>
                  </a:cubicBezTo>
                  <a:cubicBezTo>
                    <a:pt x="105" y="0"/>
                    <a:pt x="160" y="16"/>
                    <a:pt x="183" y="61"/>
                  </a:cubicBezTo>
                  <a:cubicBezTo>
                    <a:pt x="207" y="105"/>
                    <a:pt x="191" y="160"/>
                    <a:pt x="146" y="184"/>
                  </a:cubicBezTo>
                  <a:close/>
                </a:path>
              </a:pathLst>
            </a:custGeom>
            <a:solidFill>
              <a:srgbClr val="764D39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21" name="Google Shape;721;p35"/>
            <p:cNvSpPr/>
            <p:nvPr/>
          </p:nvSpPr>
          <p:spPr>
            <a:xfrm>
              <a:off x="3398838" y="2287588"/>
              <a:ext cx="85725" cy="87313"/>
            </a:xfrm>
            <a:custGeom>
              <a:rect b="b" l="l" r="r" t="t"/>
              <a:pathLst>
                <a:path extrusionOk="0" h="23" w="23">
                  <a:moveTo>
                    <a:pt x="16" y="20"/>
                  </a:moveTo>
                  <a:cubicBezTo>
                    <a:pt x="11" y="23"/>
                    <a:pt x="5" y="21"/>
                    <a:pt x="3" y="16"/>
                  </a:cubicBezTo>
                  <a:cubicBezTo>
                    <a:pt x="0" y="11"/>
                    <a:pt x="2" y="5"/>
                    <a:pt x="7" y="3"/>
                  </a:cubicBezTo>
                  <a:cubicBezTo>
                    <a:pt x="11" y="0"/>
                    <a:pt x="17" y="2"/>
                    <a:pt x="20" y="7"/>
                  </a:cubicBezTo>
                  <a:cubicBezTo>
                    <a:pt x="23" y="12"/>
                    <a:pt x="21" y="18"/>
                    <a:pt x="16" y="20"/>
                  </a:cubicBezTo>
                  <a:close/>
                </a:path>
              </a:pathLst>
            </a:custGeom>
            <a:solidFill>
              <a:srgbClr val="603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22" name="Google Shape;722;p35"/>
            <p:cNvSpPr/>
            <p:nvPr/>
          </p:nvSpPr>
          <p:spPr>
            <a:xfrm>
              <a:off x="3425825" y="2359025"/>
              <a:ext cx="127000" cy="125413"/>
            </a:xfrm>
            <a:custGeom>
              <a:rect b="b" l="l" r="r" t="t"/>
              <a:pathLst>
                <a:path extrusionOk="0" h="33" w="34">
                  <a:moveTo>
                    <a:pt x="24" y="29"/>
                  </a:moveTo>
                  <a:cubicBezTo>
                    <a:pt x="17" y="33"/>
                    <a:pt x="8" y="30"/>
                    <a:pt x="4" y="23"/>
                  </a:cubicBezTo>
                  <a:cubicBezTo>
                    <a:pt x="0" y="16"/>
                    <a:pt x="3" y="7"/>
                    <a:pt x="10" y="3"/>
                  </a:cubicBezTo>
                  <a:cubicBezTo>
                    <a:pt x="17" y="0"/>
                    <a:pt x="26" y="2"/>
                    <a:pt x="30" y="9"/>
                  </a:cubicBezTo>
                  <a:cubicBezTo>
                    <a:pt x="34" y="16"/>
                    <a:pt x="31" y="25"/>
                    <a:pt x="24" y="29"/>
                  </a:cubicBezTo>
                  <a:close/>
                </a:path>
              </a:pathLst>
            </a:custGeom>
            <a:solidFill>
              <a:srgbClr val="603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23" name="Google Shape;723;p35"/>
            <p:cNvSpPr/>
            <p:nvPr/>
          </p:nvSpPr>
          <p:spPr>
            <a:xfrm>
              <a:off x="3335338" y="2366963"/>
              <a:ext cx="85725" cy="82550"/>
            </a:xfrm>
            <a:custGeom>
              <a:rect b="b" l="l" r="r" t="t"/>
              <a:pathLst>
                <a:path extrusionOk="0" h="22" w="23">
                  <a:moveTo>
                    <a:pt x="16" y="19"/>
                  </a:moveTo>
                  <a:cubicBezTo>
                    <a:pt x="11" y="22"/>
                    <a:pt x="5" y="20"/>
                    <a:pt x="3" y="15"/>
                  </a:cubicBezTo>
                  <a:cubicBezTo>
                    <a:pt x="0" y="11"/>
                    <a:pt x="2" y="5"/>
                    <a:pt x="7" y="2"/>
                  </a:cubicBezTo>
                  <a:cubicBezTo>
                    <a:pt x="12" y="0"/>
                    <a:pt x="18" y="1"/>
                    <a:pt x="20" y="6"/>
                  </a:cubicBezTo>
                  <a:cubicBezTo>
                    <a:pt x="23" y="11"/>
                    <a:pt x="21" y="17"/>
                    <a:pt x="16" y="19"/>
                  </a:cubicBezTo>
                  <a:close/>
                </a:path>
              </a:pathLst>
            </a:custGeom>
            <a:solidFill>
              <a:srgbClr val="603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24" name="Google Shape;724;p35"/>
            <p:cNvSpPr/>
            <p:nvPr/>
          </p:nvSpPr>
          <p:spPr>
            <a:xfrm>
              <a:off x="2876550" y="2251075"/>
              <a:ext cx="668338" cy="579438"/>
            </a:xfrm>
            <a:custGeom>
              <a:rect b="b" l="l" r="r" t="t"/>
              <a:pathLst>
                <a:path extrusionOk="0" h="154" w="178">
                  <a:moveTo>
                    <a:pt x="139" y="131"/>
                  </a:moveTo>
                  <a:cubicBezTo>
                    <a:pt x="157" y="121"/>
                    <a:pt x="170" y="106"/>
                    <a:pt x="178" y="90"/>
                  </a:cubicBezTo>
                  <a:cubicBezTo>
                    <a:pt x="68" y="110"/>
                    <a:pt x="21" y="0"/>
                    <a:pt x="21" y="0"/>
                  </a:cubicBezTo>
                  <a:cubicBezTo>
                    <a:pt x="3" y="27"/>
                    <a:pt x="0" y="63"/>
                    <a:pt x="16" y="94"/>
                  </a:cubicBezTo>
                  <a:cubicBezTo>
                    <a:pt x="40" y="138"/>
                    <a:pt x="95" y="154"/>
                    <a:pt x="139" y="131"/>
                  </a:cubicBezTo>
                  <a:close/>
                </a:path>
              </a:pathLst>
            </a:custGeom>
            <a:solidFill>
              <a:srgbClr val="603728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25" name="Google Shape;725;p35"/>
            <p:cNvSpPr/>
            <p:nvPr/>
          </p:nvSpPr>
          <p:spPr>
            <a:xfrm>
              <a:off x="2843213" y="2043113"/>
              <a:ext cx="792163" cy="795338"/>
            </a:xfrm>
            <a:custGeom>
              <a:rect b="b" l="l" r="r" t="t"/>
              <a:pathLst>
                <a:path extrusionOk="0" h="211" w="211">
                  <a:moveTo>
                    <a:pt x="24" y="149"/>
                  </a:moveTo>
                  <a:cubicBezTo>
                    <a:pt x="0" y="104"/>
                    <a:pt x="16" y="48"/>
                    <a:pt x="61" y="24"/>
                  </a:cubicBezTo>
                  <a:cubicBezTo>
                    <a:pt x="107" y="0"/>
                    <a:pt x="163" y="17"/>
                    <a:pt x="187" y="62"/>
                  </a:cubicBezTo>
                  <a:cubicBezTo>
                    <a:pt x="211" y="107"/>
                    <a:pt x="194" y="163"/>
                    <a:pt x="149" y="187"/>
                  </a:cubicBezTo>
                  <a:cubicBezTo>
                    <a:pt x="104" y="211"/>
                    <a:pt x="48" y="194"/>
                    <a:pt x="24" y="149"/>
                  </a:cubicBezTo>
                  <a:close/>
                  <a:moveTo>
                    <a:pt x="184" y="63"/>
                  </a:moveTo>
                  <a:cubicBezTo>
                    <a:pt x="161" y="20"/>
                    <a:pt x="106" y="4"/>
                    <a:pt x="63" y="27"/>
                  </a:cubicBezTo>
                  <a:cubicBezTo>
                    <a:pt x="20" y="50"/>
                    <a:pt x="4" y="104"/>
                    <a:pt x="27" y="148"/>
                  </a:cubicBezTo>
                  <a:cubicBezTo>
                    <a:pt x="50" y="191"/>
                    <a:pt x="104" y="207"/>
                    <a:pt x="148" y="184"/>
                  </a:cubicBezTo>
                  <a:cubicBezTo>
                    <a:pt x="191" y="161"/>
                    <a:pt x="207" y="107"/>
                    <a:pt x="184" y="63"/>
                  </a:cubicBezTo>
                  <a:close/>
                </a:path>
              </a:pathLst>
            </a:custGeom>
            <a:solidFill>
              <a:srgbClr val="63424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726" name="Google Shape;726;p35"/>
          <p:cNvGrpSpPr/>
          <p:nvPr/>
        </p:nvGrpSpPr>
        <p:grpSpPr>
          <a:xfrm>
            <a:off x="3917950" y="2487613"/>
            <a:ext cx="1974850" cy="309563"/>
            <a:chOff x="3917950" y="2487613"/>
            <a:chExt cx="1974850" cy="309563"/>
          </a:xfrm>
        </p:grpSpPr>
        <p:sp>
          <p:nvSpPr>
            <p:cNvPr id="727" name="Google Shape;727;p35"/>
            <p:cNvSpPr/>
            <p:nvPr/>
          </p:nvSpPr>
          <p:spPr>
            <a:xfrm>
              <a:off x="3917950" y="2487613"/>
              <a:ext cx="1974850" cy="309563"/>
            </a:xfrm>
            <a:custGeom>
              <a:rect b="b" l="l" r="r" t="t"/>
              <a:pathLst>
                <a:path extrusionOk="0" h="82" w="526">
                  <a:moveTo>
                    <a:pt x="526" y="41"/>
                  </a:moveTo>
                  <a:cubicBezTo>
                    <a:pt x="526" y="63"/>
                    <a:pt x="508" y="82"/>
                    <a:pt x="485" y="82"/>
                  </a:cubicBezTo>
                  <a:cubicBezTo>
                    <a:pt x="41" y="82"/>
                    <a:pt x="41" y="82"/>
                    <a:pt x="41" y="82"/>
                  </a:cubicBezTo>
                  <a:cubicBezTo>
                    <a:pt x="19" y="82"/>
                    <a:pt x="0" y="63"/>
                    <a:pt x="0" y="41"/>
                  </a:cubicBezTo>
                  <a:cubicBezTo>
                    <a:pt x="0" y="41"/>
                    <a:pt x="0" y="41"/>
                    <a:pt x="0" y="41"/>
                  </a:cubicBezTo>
                  <a:cubicBezTo>
                    <a:pt x="0" y="18"/>
                    <a:pt x="19" y="0"/>
                    <a:pt x="41" y="0"/>
                  </a:cubicBezTo>
                  <a:cubicBezTo>
                    <a:pt x="485" y="0"/>
                    <a:pt x="485" y="0"/>
                    <a:pt x="485" y="0"/>
                  </a:cubicBezTo>
                  <a:cubicBezTo>
                    <a:pt x="508" y="0"/>
                    <a:pt x="526" y="18"/>
                    <a:pt x="526" y="41"/>
                  </a:cubicBezTo>
                  <a:close/>
                </a:path>
              </a:pathLst>
            </a:custGeom>
            <a:solidFill>
              <a:srgbClr val="C6885D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28" name="Google Shape;728;p35"/>
            <p:cNvSpPr/>
            <p:nvPr/>
          </p:nvSpPr>
          <p:spPr>
            <a:xfrm>
              <a:off x="3917950" y="2487613"/>
              <a:ext cx="1600200" cy="309563"/>
            </a:xfrm>
            <a:custGeom>
              <a:rect b="b" l="l" r="r" t="t"/>
              <a:pathLst>
                <a:path extrusionOk="0" h="82" w="426">
                  <a:moveTo>
                    <a:pt x="426" y="0"/>
                  </a:moveTo>
                  <a:cubicBezTo>
                    <a:pt x="41" y="0"/>
                    <a:pt x="41" y="0"/>
                    <a:pt x="41" y="0"/>
                  </a:cubicBezTo>
                  <a:cubicBezTo>
                    <a:pt x="19" y="0"/>
                    <a:pt x="0" y="18"/>
                    <a:pt x="0" y="41"/>
                  </a:cubicBezTo>
                  <a:cubicBezTo>
                    <a:pt x="0" y="63"/>
                    <a:pt x="19" y="82"/>
                    <a:pt x="41" y="82"/>
                  </a:cubicBezTo>
                  <a:cubicBezTo>
                    <a:pt x="426" y="82"/>
                    <a:pt x="426" y="82"/>
                    <a:pt x="426" y="82"/>
                  </a:cubicBezTo>
                  <a:lnTo>
                    <a:pt x="426" y="0"/>
                  </a:lnTo>
                  <a:close/>
                </a:path>
              </a:pathLst>
            </a:custGeom>
            <a:solidFill>
              <a:srgbClr val="764D39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729" name="Google Shape;729;p35"/>
          <p:cNvSpPr/>
          <p:nvPr/>
        </p:nvSpPr>
        <p:spPr>
          <a:xfrm>
            <a:off x="5168900" y="1911350"/>
            <a:ext cx="746999" cy="47705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64D39"/>
              </a:buClr>
              <a:buSzPts val="3100"/>
              <a:buFont typeface="Century Gothic"/>
              <a:buNone/>
            </a:pPr>
            <a:r>
              <a:rPr b="0" i="0" lang="en-US" sz="3100" u="none" cap="none" strike="noStrike">
                <a:solidFill>
                  <a:srgbClr val="764D39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90%</a:t>
            </a:r>
            <a:endParaRPr b="0" i="0" sz="1800" u="none" cap="none" strike="noStrik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730" name="Google Shape;730;p35"/>
          <p:cNvGrpSpPr/>
          <p:nvPr/>
        </p:nvGrpSpPr>
        <p:grpSpPr>
          <a:xfrm>
            <a:off x="2733675" y="3290888"/>
            <a:ext cx="1000125" cy="1014413"/>
            <a:chOff x="2733675" y="3290888"/>
            <a:chExt cx="1000125" cy="1014413"/>
          </a:xfrm>
        </p:grpSpPr>
        <p:sp>
          <p:nvSpPr>
            <p:cNvPr id="731" name="Google Shape;731;p35"/>
            <p:cNvSpPr/>
            <p:nvPr/>
          </p:nvSpPr>
          <p:spPr>
            <a:xfrm>
              <a:off x="2733675" y="3290888"/>
              <a:ext cx="1000125" cy="1014413"/>
            </a:xfrm>
            <a:custGeom>
              <a:rect b="b" l="l" r="r" t="t"/>
              <a:pathLst>
                <a:path extrusionOk="0" h="269" w="266">
                  <a:moveTo>
                    <a:pt x="259" y="227"/>
                  </a:moveTo>
                  <a:cubicBezTo>
                    <a:pt x="266" y="219"/>
                    <a:pt x="264" y="207"/>
                    <a:pt x="256" y="200"/>
                  </a:cubicBezTo>
                  <a:cubicBezTo>
                    <a:pt x="247" y="193"/>
                    <a:pt x="247" y="193"/>
                    <a:pt x="247" y="193"/>
                  </a:cubicBezTo>
                  <a:cubicBezTo>
                    <a:pt x="245" y="191"/>
                    <a:pt x="242" y="190"/>
                    <a:pt x="239" y="189"/>
                  </a:cubicBezTo>
                  <a:cubicBezTo>
                    <a:pt x="256" y="156"/>
                    <a:pt x="257" y="115"/>
                    <a:pt x="238" y="79"/>
                  </a:cubicBezTo>
                  <a:cubicBezTo>
                    <a:pt x="207" y="22"/>
                    <a:pt x="136" y="0"/>
                    <a:pt x="79" y="31"/>
                  </a:cubicBezTo>
                  <a:cubicBezTo>
                    <a:pt x="22" y="62"/>
                    <a:pt x="0" y="133"/>
                    <a:pt x="31" y="190"/>
                  </a:cubicBezTo>
                  <a:cubicBezTo>
                    <a:pt x="62" y="247"/>
                    <a:pt x="133" y="269"/>
                    <a:pt x="190" y="238"/>
                  </a:cubicBezTo>
                  <a:cubicBezTo>
                    <a:pt x="201" y="232"/>
                    <a:pt x="210" y="225"/>
                    <a:pt x="218" y="217"/>
                  </a:cubicBezTo>
                  <a:cubicBezTo>
                    <a:pt x="220" y="219"/>
                    <a:pt x="221" y="221"/>
                    <a:pt x="223" y="223"/>
                  </a:cubicBezTo>
                  <a:cubicBezTo>
                    <a:pt x="232" y="230"/>
                    <a:pt x="232" y="230"/>
                    <a:pt x="232" y="230"/>
                  </a:cubicBezTo>
                  <a:cubicBezTo>
                    <a:pt x="241" y="236"/>
                    <a:pt x="253" y="235"/>
                    <a:pt x="259" y="227"/>
                  </a:cubicBezTo>
                  <a:close/>
                </a:path>
              </a:pathLst>
            </a:custGeom>
            <a:solidFill>
              <a:srgbClr val="FEF6FA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32" name="Google Shape;732;p35"/>
            <p:cNvSpPr/>
            <p:nvPr/>
          </p:nvSpPr>
          <p:spPr>
            <a:xfrm>
              <a:off x="2851150" y="3408363"/>
              <a:ext cx="776288" cy="779463"/>
            </a:xfrm>
            <a:custGeom>
              <a:rect b="b" l="l" r="r" t="t"/>
              <a:pathLst>
                <a:path extrusionOk="0" h="207" w="207">
                  <a:moveTo>
                    <a:pt x="146" y="184"/>
                  </a:moveTo>
                  <a:cubicBezTo>
                    <a:pt x="102" y="207"/>
                    <a:pt x="47" y="191"/>
                    <a:pt x="23" y="147"/>
                  </a:cubicBezTo>
                  <a:cubicBezTo>
                    <a:pt x="0" y="102"/>
                    <a:pt x="16" y="47"/>
                    <a:pt x="60" y="24"/>
                  </a:cubicBezTo>
                  <a:cubicBezTo>
                    <a:pt x="105" y="0"/>
                    <a:pt x="160" y="16"/>
                    <a:pt x="183" y="61"/>
                  </a:cubicBezTo>
                  <a:cubicBezTo>
                    <a:pt x="207" y="105"/>
                    <a:pt x="191" y="160"/>
                    <a:pt x="146" y="184"/>
                  </a:cubicBezTo>
                  <a:close/>
                </a:path>
              </a:pathLst>
            </a:custGeom>
            <a:solidFill>
              <a:srgbClr val="C6885D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33" name="Google Shape;733;p35"/>
            <p:cNvSpPr/>
            <p:nvPr/>
          </p:nvSpPr>
          <p:spPr>
            <a:xfrm>
              <a:off x="3398838" y="3644900"/>
              <a:ext cx="85725" cy="87313"/>
            </a:xfrm>
            <a:custGeom>
              <a:rect b="b" l="l" r="r" t="t"/>
              <a:pathLst>
                <a:path extrusionOk="0" h="23" w="23">
                  <a:moveTo>
                    <a:pt x="16" y="20"/>
                  </a:moveTo>
                  <a:cubicBezTo>
                    <a:pt x="11" y="23"/>
                    <a:pt x="5" y="21"/>
                    <a:pt x="3" y="16"/>
                  </a:cubicBezTo>
                  <a:cubicBezTo>
                    <a:pt x="0" y="11"/>
                    <a:pt x="2" y="5"/>
                    <a:pt x="7" y="3"/>
                  </a:cubicBezTo>
                  <a:cubicBezTo>
                    <a:pt x="11" y="0"/>
                    <a:pt x="17" y="2"/>
                    <a:pt x="20" y="7"/>
                  </a:cubicBezTo>
                  <a:cubicBezTo>
                    <a:pt x="23" y="12"/>
                    <a:pt x="21" y="18"/>
                    <a:pt x="16" y="20"/>
                  </a:cubicBezTo>
                  <a:close/>
                </a:path>
              </a:pathLst>
            </a:custGeom>
            <a:solidFill>
              <a:srgbClr val="B5764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34" name="Google Shape;734;p35"/>
            <p:cNvSpPr/>
            <p:nvPr/>
          </p:nvSpPr>
          <p:spPr>
            <a:xfrm>
              <a:off x="3425825" y="3716338"/>
              <a:ext cx="127000" cy="125413"/>
            </a:xfrm>
            <a:custGeom>
              <a:rect b="b" l="l" r="r" t="t"/>
              <a:pathLst>
                <a:path extrusionOk="0" h="33" w="34">
                  <a:moveTo>
                    <a:pt x="24" y="29"/>
                  </a:moveTo>
                  <a:cubicBezTo>
                    <a:pt x="17" y="33"/>
                    <a:pt x="8" y="30"/>
                    <a:pt x="4" y="23"/>
                  </a:cubicBezTo>
                  <a:cubicBezTo>
                    <a:pt x="0" y="16"/>
                    <a:pt x="3" y="7"/>
                    <a:pt x="10" y="3"/>
                  </a:cubicBezTo>
                  <a:cubicBezTo>
                    <a:pt x="17" y="0"/>
                    <a:pt x="26" y="2"/>
                    <a:pt x="30" y="9"/>
                  </a:cubicBezTo>
                  <a:cubicBezTo>
                    <a:pt x="34" y="16"/>
                    <a:pt x="31" y="25"/>
                    <a:pt x="24" y="29"/>
                  </a:cubicBezTo>
                  <a:close/>
                </a:path>
              </a:pathLst>
            </a:custGeom>
            <a:solidFill>
              <a:srgbClr val="B5764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35" name="Google Shape;735;p35"/>
            <p:cNvSpPr/>
            <p:nvPr/>
          </p:nvSpPr>
          <p:spPr>
            <a:xfrm>
              <a:off x="3335338" y="3724275"/>
              <a:ext cx="85725" cy="82550"/>
            </a:xfrm>
            <a:custGeom>
              <a:rect b="b" l="l" r="r" t="t"/>
              <a:pathLst>
                <a:path extrusionOk="0" h="22" w="23">
                  <a:moveTo>
                    <a:pt x="16" y="19"/>
                  </a:moveTo>
                  <a:cubicBezTo>
                    <a:pt x="11" y="22"/>
                    <a:pt x="5" y="20"/>
                    <a:pt x="3" y="15"/>
                  </a:cubicBezTo>
                  <a:cubicBezTo>
                    <a:pt x="0" y="11"/>
                    <a:pt x="2" y="5"/>
                    <a:pt x="7" y="2"/>
                  </a:cubicBezTo>
                  <a:cubicBezTo>
                    <a:pt x="12" y="0"/>
                    <a:pt x="18" y="1"/>
                    <a:pt x="20" y="6"/>
                  </a:cubicBezTo>
                  <a:cubicBezTo>
                    <a:pt x="23" y="11"/>
                    <a:pt x="21" y="17"/>
                    <a:pt x="16" y="19"/>
                  </a:cubicBezTo>
                  <a:close/>
                </a:path>
              </a:pathLst>
            </a:custGeom>
            <a:solidFill>
              <a:srgbClr val="B5764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36" name="Google Shape;736;p35"/>
            <p:cNvSpPr/>
            <p:nvPr/>
          </p:nvSpPr>
          <p:spPr>
            <a:xfrm>
              <a:off x="2876550" y="3606800"/>
              <a:ext cx="668338" cy="581025"/>
            </a:xfrm>
            <a:custGeom>
              <a:rect b="b" l="l" r="r" t="t"/>
              <a:pathLst>
                <a:path extrusionOk="0" h="154" w="178">
                  <a:moveTo>
                    <a:pt x="139" y="131"/>
                  </a:moveTo>
                  <a:cubicBezTo>
                    <a:pt x="157" y="121"/>
                    <a:pt x="170" y="106"/>
                    <a:pt x="178" y="90"/>
                  </a:cubicBezTo>
                  <a:cubicBezTo>
                    <a:pt x="68" y="110"/>
                    <a:pt x="21" y="0"/>
                    <a:pt x="21" y="0"/>
                  </a:cubicBezTo>
                  <a:cubicBezTo>
                    <a:pt x="3" y="27"/>
                    <a:pt x="0" y="63"/>
                    <a:pt x="16" y="94"/>
                  </a:cubicBezTo>
                  <a:cubicBezTo>
                    <a:pt x="40" y="138"/>
                    <a:pt x="95" y="154"/>
                    <a:pt x="139" y="131"/>
                  </a:cubicBezTo>
                  <a:close/>
                </a:path>
              </a:pathLst>
            </a:custGeom>
            <a:solidFill>
              <a:srgbClr val="B5764B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37" name="Google Shape;737;p35"/>
            <p:cNvSpPr/>
            <p:nvPr/>
          </p:nvSpPr>
          <p:spPr>
            <a:xfrm>
              <a:off x="2843213" y="3400425"/>
              <a:ext cx="792163" cy="795338"/>
            </a:xfrm>
            <a:custGeom>
              <a:rect b="b" l="l" r="r" t="t"/>
              <a:pathLst>
                <a:path extrusionOk="0" h="211" w="211">
                  <a:moveTo>
                    <a:pt x="24" y="149"/>
                  </a:moveTo>
                  <a:cubicBezTo>
                    <a:pt x="0" y="104"/>
                    <a:pt x="16" y="48"/>
                    <a:pt x="61" y="24"/>
                  </a:cubicBezTo>
                  <a:cubicBezTo>
                    <a:pt x="107" y="0"/>
                    <a:pt x="163" y="17"/>
                    <a:pt x="187" y="62"/>
                  </a:cubicBezTo>
                  <a:cubicBezTo>
                    <a:pt x="211" y="107"/>
                    <a:pt x="194" y="163"/>
                    <a:pt x="149" y="187"/>
                  </a:cubicBezTo>
                  <a:cubicBezTo>
                    <a:pt x="104" y="211"/>
                    <a:pt x="48" y="194"/>
                    <a:pt x="24" y="149"/>
                  </a:cubicBezTo>
                  <a:close/>
                  <a:moveTo>
                    <a:pt x="184" y="63"/>
                  </a:moveTo>
                  <a:cubicBezTo>
                    <a:pt x="161" y="20"/>
                    <a:pt x="106" y="4"/>
                    <a:pt x="63" y="27"/>
                  </a:cubicBezTo>
                  <a:cubicBezTo>
                    <a:pt x="20" y="50"/>
                    <a:pt x="4" y="104"/>
                    <a:pt x="27" y="148"/>
                  </a:cubicBezTo>
                  <a:cubicBezTo>
                    <a:pt x="50" y="191"/>
                    <a:pt x="104" y="207"/>
                    <a:pt x="148" y="184"/>
                  </a:cubicBezTo>
                  <a:cubicBezTo>
                    <a:pt x="191" y="161"/>
                    <a:pt x="207" y="107"/>
                    <a:pt x="184" y="63"/>
                  </a:cubicBezTo>
                  <a:close/>
                </a:path>
              </a:pathLst>
            </a:custGeom>
            <a:solidFill>
              <a:srgbClr val="63424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738" name="Google Shape;738;p35"/>
          <p:cNvGrpSpPr/>
          <p:nvPr/>
        </p:nvGrpSpPr>
        <p:grpSpPr>
          <a:xfrm>
            <a:off x="3917950" y="3844925"/>
            <a:ext cx="1974850" cy="309563"/>
            <a:chOff x="3917950" y="3844925"/>
            <a:chExt cx="1974850" cy="309563"/>
          </a:xfrm>
        </p:grpSpPr>
        <p:sp>
          <p:nvSpPr>
            <p:cNvPr id="739" name="Google Shape;739;p35"/>
            <p:cNvSpPr/>
            <p:nvPr/>
          </p:nvSpPr>
          <p:spPr>
            <a:xfrm>
              <a:off x="3917950" y="3844925"/>
              <a:ext cx="1974850" cy="309563"/>
            </a:xfrm>
            <a:custGeom>
              <a:rect b="b" l="l" r="r" t="t"/>
              <a:pathLst>
                <a:path extrusionOk="0" h="82" w="526">
                  <a:moveTo>
                    <a:pt x="526" y="41"/>
                  </a:moveTo>
                  <a:cubicBezTo>
                    <a:pt x="526" y="63"/>
                    <a:pt x="508" y="82"/>
                    <a:pt x="485" y="82"/>
                  </a:cubicBezTo>
                  <a:cubicBezTo>
                    <a:pt x="41" y="82"/>
                    <a:pt x="41" y="82"/>
                    <a:pt x="41" y="82"/>
                  </a:cubicBezTo>
                  <a:cubicBezTo>
                    <a:pt x="19" y="82"/>
                    <a:pt x="0" y="63"/>
                    <a:pt x="0" y="41"/>
                  </a:cubicBezTo>
                  <a:cubicBezTo>
                    <a:pt x="0" y="41"/>
                    <a:pt x="0" y="41"/>
                    <a:pt x="0" y="41"/>
                  </a:cubicBezTo>
                  <a:cubicBezTo>
                    <a:pt x="0" y="18"/>
                    <a:pt x="19" y="0"/>
                    <a:pt x="41" y="0"/>
                  </a:cubicBezTo>
                  <a:cubicBezTo>
                    <a:pt x="485" y="0"/>
                    <a:pt x="485" y="0"/>
                    <a:pt x="485" y="0"/>
                  </a:cubicBezTo>
                  <a:cubicBezTo>
                    <a:pt x="508" y="0"/>
                    <a:pt x="526" y="18"/>
                    <a:pt x="526" y="41"/>
                  </a:cubicBezTo>
                  <a:close/>
                </a:path>
              </a:pathLst>
            </a:custGeom>
            <a:solidFill>
              <a:srgbClr val="C6885D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40" name="Google Shape;740;p35"/>
            <p:cNvSpPr/>
            <p:nvPr/>
          </p:nvSpPr>
          <p:spPr>
            <a:xfrm>
              <a:off x="3917950" y="3844925"/>
              <a:ext cx="987425" cy="309563"/>
            </a:xfrm>
            <a:custGeom>
              <a:rect b="b" l="l" r="r" t="t"/>
              <a:pathLst>
                <a:path extrusionOk="0" h="82" w="263">
                  <a:moveTo>
                    <a:pt x="263" y="0"/>
                  </a:moveTo>
                  <a:cubicBezTo>
                    <a:pt x="41" y="0"/>
                    <a:pt x="41" y="0"/>
                    <a:pt x="41" y="0"/>
                  </a:cubicBezTo>
                  <a:cubicBezTo>
                    <a:pt x="19" y="0"/>
                    <a:pt x="0" y="18"/>
                    <a:pt x="0" y="41"/>
                  </a:cubicBezTo>
                  <a:cubicBezTo>
                    <a:pt x="0" y="63"/>
                    <a:pt x="19" y="82"/>
                    <a:pt x="41" y="82"/>
                  </a:cubicBezTo>
                  <a:cubicBezTo>
                    <a:pt x="263" y="82"/>
                    <a:pt x="263" y="82"/>
                    <a:pt x="263" y="82"/>
                  </a:cubicBezTo>
                  <a:lnTo>
                    <a:pt x="263" y="0"/>
                  </a:lnTo>
                  <a:close/>
                </a:path>
              </a:pathLst>
            </a:custGeom>
            <a:solidFill>
              <a:srgbClr val="764D39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741" name="Google Shape;741;p35"/>
          <p:cNvSpPr/>
          <p:nvPr/>
        </p:nvSpPr>
        <p:spPr>
          <a:xfrm>
            <a:off x="5168900" y="3268663"/>
            <a:ext cx="746999" cy="47705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64D39"/>
              </a:buClr>
              <a:buSzPts val="3100"/>
              <a:buFont typeface="Century Gothic"/>
              <a:buNone/>
            </a:pPr>
            <a:r>
              <a:rPr b="0" i="0" lang="en-US" sz="3100" u="none" cap="none" strike="noStrike">
                <a:solidFill>
                  <a:srgbClr val="764D39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50%</a:t>
            </a:r>
            <a:endParaRPr b="0" i="0" sz="1800" u="none" cap="none" strike="noStrik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742" name="Google Shape;742;p35"/>
          <p:cNvGrpSpPr/>
          <p:nvPr/>
        </p:nvGrpSpPr>
        <p:grpSpPr>
          <a:xfrm>
            <a:off x="6235700" y="1933575"/>
            <a:ext cx="998538" cy="1014413"/>
            <a:chOff x="6235700" y="1933575"/>
            <a:chExt cx="998538" cy="1014413"/>
          </a:xfrm>
        </p:grpSpPr>
        <p:sp>
          <p:nvSpPr>
            <p:cNvPr id="743" name="Google Shape;743;p35"/>
            <p:cNvSpPr/>
            <p:nvPr/>
          </p:nvSpPr>
          <p:spPr>
            <a:xfrm>
              <a:off x="6235700" y="1933575"/>
              <a:ext cx="998538" cy="1014413"/>
            </a:xfrm>
            <a:custGeom>
              <a:rect b="b" l="l" r="r" t="t"/>
              <a:pathLst>
                <a:path extrusionOk="0" h="269" w="266">
                  <a:moveTo>
                    <a:pt x="259" y="227"/>
                  </a:moveTo>
                  <a:cubicBezTo>
                    <a:pt x="266" y="219"/>
                    <a:pt x="264" y="207"/>
                    <a:pt x="256" y="200"/>
                  </a:cubicBezTo>
                  <a:cubicBezTo>
                    <a:pt x="247" y="193"/>
                    <a:pt x="247" y="193"/>
                    <a:pt x="247" y="193"/>
                  </a:cubicBezTo>
                  <a:cubicBezTo>
                    <a:pt x="245" y="191"/>
                    <a:pt x="242" y="190"/>
                    <a:pt x="239" y="189"/>
                  </a:cubicBezTo>
                  <a:cubicBezTo>
                    <a:pt x="256" y="156"/>
                    <a:pt x="257" y="115"/>
                    <a:pt x="238" y="79"/>
                  </a:cubicBezTo>
                  <a:cubicBezTo>
                    <a:pt x="207" y="22"/>
                    <a:pt x="136" y="0"/>
                    <a:pt x="79" y="31"/>
                  </a:cubicBezTo>
                  <a:cubicBezTo>
                    <a:pt x="22" y="62"/>
                    <a:pt x="0" y="133"/>
                    <a:pt x="31" y="190"/>
                  </a:cubicBezTo>
                  <a:cubicBezTo>
                    <a:pt x="62" y="247"/>
                    <a:pt x="133" y="269"/>
                    <a:pt x="190" y="238"/>
                  </a:cubicBezTo>
                  <a:cubicBezTo>
                    <a:pt x="201" y="232"/>
                    <a:pt x="210" y="225"/>
                    <a:pt x="218" y="217"/>
                  </a:cubicBezTo>
                  <a:cubicBezTo>
                    <a:pt x="220" y="219"/>
                    <a:pt x="221" y="221"/>
                    <a:pt x="223" y="223"/>
                  </a:cubicBezTo>
                  <a:cubicBezTo>
                    <a:pt x="232" y="230"/>
                    <a:pt x="232" y="230"/>
                    <a:pt x="232" y="230"/>
                  </a:cubicBezTo>
                  <a:cubicBezTo>
                    <a:pt x="241" y="236"/>
                    <a:pt x="253" y="235"/>
                    <a:pt x="259" y="227"/>
                  </a:cubicBezTo>
                  <a:close/>
                </a:path>
              </a:pathLst>
            </a:custGeom>
            <a:solidFill>
              <a:srgbClr val="FEF6FA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44" name="Google Shape;744;p35"/>
            <p:cNvSpPr/>
            <p:nvPr/>
          </p:nvSpPr>
          <p:spPr>
            <a:xfrm>
              <a:off x="6351588" y="2051050"/>
              <a:ext cx="777875" cy="779463"/>
            </a:xfrm>
            <a:custGeom>
              <a:rect b="b" l="l" r="r" t="t"/>
              <a:pathLst>
                <a:path extrusionOk="0" h="207" w="207">
                  <a:moveTo>
                    <a:pt x="146" y="184"/>
                  </a:moveTo>
                  <a:cubicBezTo>
                    <a:pt x="102" y="207"/>
                    <a:pt x="47" y="191"/>
                    <a:pt x="23" y="147"/>
                  </a:cubicBezTo>
                  <a:cubicBezTo>
                    <a:pt x="0" y="102"/>
                    <a:pt x="16" y="47"/>
                    <a:pt x="60" y="24"/>
                  </a:cubicBezTo>
                  <a:cubicBezTo>
                    <a:pt x="105" y="0"/>
                    <a:pt x="160" y="16"/>
                    <a:pt x="183" y="61"/>
                  </a:cubicBezTo>
                  <a:cubicBezTo>
                    <a:pt x="207" y="105"/>
                    <a:pt x="191" y="160"/>
                    <a:pt x="146" y="184"/>
                  </a:cubicBezTo>
                  <a:close/>
                </a:path>
              </a:pathLst>
            </a:custGeom>
            <a:solidFill>
              <a:srgbClr val="A56A53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45" name="Google Shape;745;p35"/>
            <p:cNvSpPr/>
            <p:nvPr/>
          </p:nvSpPr>
          <p:spPr>
            <a:xfrm>
              <a:off x="6899275" y="2287588"/>
              <a:ext cx="87313" cy="87313"/>
            </a:xfrm>
            <a:custGeom>
              <a:rect b="b" l="l" r="r" t="t"/>
              <a:pathLst>
                <a:path extrusionOk="0" h="23" w="23">
                  <a:moveTo>
                    <a:pt x="16" y="20"/>
                  </a:moveTo>
                  <a:cubicBezTo>
                    <a:pt x="11" y="23"/>
                    <a:pt x="5" y="21"/>
                    <a:pt x="3" y="16"/>
                  </a:cubicBezTo>
                  <a:cubicBezTo>
                    <a:pt x="0" y="11"/>
                    <a:pt x="2" y="5"/>
                    <a:pt x="7" y="3"/>
                  </a:cubicBezTo>
                  <a:cubicBezTo>
                    <a:pt x="11" y="0"/>
                    <a:pt x="17" y="2"/>
                    <a:pt x="20" y="7"/>
                  </a:cubicBezTo>
                  <a:cubicBezTo>
                    <a:pt x="23" y="12"/>
                    <a:pt x="21" y="18"/>
                    <a:pt x="16" y="20"/>
                  </a:cubicBezTo>
                  <a:close/>
                </a:path>
              </a:pathLst>
            </a:custGeom>
            <a:solidFill>
              <a:srgbClr val="935947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46" name="Google Shape;746;p35"/>
            <p:cNvSpPr/>
            <p:nvPr/>
          </p:nvSpPr>
          <p:spPr>
            <a:xfrm>
              <a:off x="6926263" y="2359025"/>
              <a:ext cx="127000" cy="125413"/>
            </a:xfrm>
            <a:custGeom>
              <a:rect b="b" l="l" r="r" t="t"/>
              <a:pathLst>
                <a:path extrusionOk="0" h="33" w="34">
                  <a:moveTo>
                    <a:pt x="24" y="29"/>
                  </a:moveTo>
                  <a:cubicBezTo>
                    <a:pt x="17" y="33"/>
                    <a:pt x="8" y="30"/>
                    <a:pt x="4" y="23"/>
                  </a:cubicBezTo>
                  <a:cubicBezTo>
                    <a:pt x="0" y="16"/>
                    <a:pt x="3" y="7"/>
                    <a:pt x="10" y="3"/>
                  </a:cubicBezTo>
                  <a:cubicBezTo>
                    <a:pt x="17" y="0"/>
                    <a:pt x="26" y="2"/>
                    <a:pt x="30" y="9"/>
                  </a:cubicBezTo>
                  <a:cubicBezTo>
                    <a:pt x="34" y="16"/>
                    <a:pt x="31" y="25"/>
                    <a:pt x="24" y="29"/>
                  </a:cubicBezTo>
                  <a:close/>
                </a:path>
              </a:pathLst>
            </a:custGeom>
            <a:solidFill>
              <a:srgbClr val="935947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47" name="Google Shape;747;p35"/>
            <p:cNvSpPr/>
            <p:nvPr/>
          </p:nvSpPr>
          <p:spPr>
            <a:xfrm>
              <a:off x="6835775" y="2366963"/>
              <a:ext cx="87313" cy="82550"/>
            </a:xfrm>
            <a:custGeom>
              <a:rect b="b" l="l" r="r" t="t"/>
              <a:pathLst>
                <a:path extrusionOk="0" h="22" w="23">
                  <a:moveTo>
                    <a:pt x="16" y="19"/>
                  </a:moveTo>
                  <a:cubicBezTo>
                    <a:pt x="11" y="22"/>
                    <a:pt x="5" y="20"/>
                    <a:pt x="3" y="15"/>
                  </a:cubicBezTo>
                  <a:cubicBezTo>
                    <a:pt x="0" y="11"/>
                    <a:pt x="2" y="5"/>
                    <a:pt x="7" y="2"/>
                  </a:cubicBezTo>
                  <a:cubicBezTo>
                    <a:pt x="12" y="0"/>
                    <a:pt x="18" y="1"/>
                    <a:pt x="20" y="6"/>
                  </a:cubicBezTo>
                  <a:cubicBezTo>
                    <a:pt x="23" y="11"/>
                    <a:pt x="21" y="17"/>
                    <a:pt x="16" y="19"/>
                  </a:cubicBezTo>
                  <a:close/>
                </a:path>
              </a:pathLst>
            </a:custGeom>
            <a:solidFill>
              <a:srgbClr val="935947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48" name="Google Shape;748;p35"/>
            <p:cNvSpPr/>
            <p:nvPr/>
          </p:nvSpPr>
          <p:spPr>
            <a:xfrm>
              <a:off x="6376988" y="2251075"/>
              <a:ext cx="669925" cy="579438"/>
            </a:xfrm>
            <a:custGeom>
              <a:rect b="b" l="l" r="r" t="t"/>
              <a:pathLst>
                <a:path extrusionOk="0" h="154" w="178">
                  <a:moveTo>
                    <a:pt x="139" y="131"/>
                  </a:moveTo>
                  <a:cubicBezTo>
                    <a:pt x="157" y="121"/>
                    <a:pt x="170" y="106"/>
                    <a:pt x="178" y="90"/>
                  </a:cubicBezTo>
                  <a:cubicBezTo>
                    <a:pt x="68" y="110"/>
                    <a:pt x="21" y="0"/>
                    <a:pt x="21" y="0"/>
                  </a:cubicBezTo>
                  <a:cubicBezTo>
                    <a:pt x="3" y="27"/>
                    <a:pt x="0" y="63"/>
                    <a:pt x="16" y="94"/>
                  </a:cubicBezTo>
                  <a:cubicBezTo>
                    <a:pt x="40" y="138"/>
                    <a:pt x="95" y="154"/>
                    <a:pt x="139" y="131"/>
                  </a:cubicBezTo>
                  <a:close/>
                </a:path>
              </a:pathLst>
            </a:custGeom>
            <a:solidFill>
              <a:srgbClr val="935947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49" name="Google Shape;749;p35"/>
            <p:cNvSpPr/>
            <p:nvPr/>
          </p:nvSpPr>
          <p:spPr>
            <a:xfrm>
              <a:off x="6343650" y="2043113"/>
              <a:ext cx="792163" cy="795338"/>
            </a:xfrm>
            <a:custGeom>
              <a:rect b="b" l="l" r="r" t="t"/>
              <a:pathLst>
                <a:path extrusionOk="0" h="211" w="211">
                  <a:moveTo>
                    <a:pt x="24" y="149"/>
                  </a:moveTo>
                  <a:cubicBezTo>
                    <a:pt x="0" y="104"/>
                    <a:pt x="16" y="48"/>
                    <a:pt x="61" y="24"/>
                  </a:cubicBezTo>
                  <a:cubicBezTo>
                    <a:pt x="107" y="0"/>
                    <a:pt x="163" y="17"/>
                    <a:pt x="187" y="62"/>
                  </a:cubicBezTo>
                  <a:cubicBezTo>
                    <a:pt x="211" y="107"/>
                    <a:pt x="194" y="163"/>
                    <a:pt x="149" y="187"/>
                  </a:cubicBezTo>
                  <a:cubicBezTo>
                    <a:pt x="104" y="211"/>
                    <a:pt x="48" y="194"/>
                    <a:pt x="24" y="149"/>
                  </a:cubicBezTo>
                  <a:close/>
                  <a:moveTo>
                    <a:pt x="184" y="63"/>
                  </a:moveTo>
                  <a:cubicBezTo>
                    <a:pt x="161" y="20"/>
                    <a:pt x="106" y="4"/>
                    <a:pt x="63" y="27"/>
                  </a:cubicBezTo>
                  <a:cubicBezTo>
                    <a:pt x="20" y="50"/>
                    <a:pt x="4" y="104"/>
                    <a:pt x="27" y="148"/>
                  </a:cubicBezTo>
                  <a:cubicBezTo>
                    <a:pt x="50" y="191"/>
                    <a:pt x="104" y="207"/>
                    <a:pt x="148" y="184"/>
                  </a:cubicBezTo>
                  <a:cubicBezTo>
                    <a:pt x="191" y="161"/>
                    <a:pt x="207" y="107"/>
                    <a:pt x="184" y="63"/>
                  </a:cubicBezTo>
                  <a:close/>
                </a:path>
              </a:pathLst>
            </a:custGeom>
            <a:solidFill>
              <a:srgbClr val="63424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750" name="Google Shape;750;p35"/>
          <p:cNvGrpSpPr/>
          <p:nvPr/>
        </p:nvGrpSpPr>
        <p:grpSpPr>
          <a:xfrm>
            <a:off x="7418388" y="2487613"/>
            <a:ext cx="1976438" cy="309563"/>
            <a:chOff x="7418388" y="2487613"/>
            <a:chExt cx="1976438" cy="309563"/>
          </a:xfrm>
        </p:grpSpPr>
        <p:sp>
          <p:nvSpPr>
            <p:cNvPr id="751" name="Google Shape;751;p35"/>
            <p:cNvSpPr/>
            <p:nvPr/>
          </p:nvSpPr>
          <p:spPr>
            <a:xfrm>
              <a:off x="7418388" y="2487613"/>
              <a:ext cx="1976438" cy="309563"/>
            </a:xfrm>
            <a:custGeom>
              <a:rect b="b" l="l" r="r" t="t"/>
              <a:pathLst>
                <a:path extrusionOk="0" h="82" w="526">
                  <a:moveTo>
                    <a:pt x="526" y="41"/>
                  </a:moveTo>
                  <a:cubicBezTo>
                    <a:pt x="526" y="63"/>
                    <a:pt x="508" y="82"/>
                    <a:pt x="485" y="82"/>
                  </a:cubicBezTo>
                  <a:cubicBezTo>
                    <a:pt x="41" y="82"/>
                    <a:pt x="41" y="82"/>
                    <a:pt x="41" y="82"/>
                  </a:cubicBezTo>
                  <a:cubicBezTo>
                    <a:pt x="19" y="82"/>
                    <a:pt x="0" y="63"/>
                    <a:pt x="0" y="41"/>
                  </a:cubicBezTo>
                  <a:cubicBezTo>
                    <a:pt x="0" y="41"/>
                    <a:pt x="0" y="41"/>
                    <a:pt x="0" y="41"/>
                  </a:cubicBezTo>
                  <a:cubicBezTo>
                    <a:pt x="0" y="18"/>
                    <a:pt x="19" y="0"/>
                    <a:pt x="41" y="0"/>
                  </a:cubicBezTo>
                  <a:cubicBezTo>
                    <a:pt x="485" y="0"/>
                    <a:pt x="485" y="0"/>
                    <a:pt x="485" y="0"/>
                  </a:cubicBezTo>
                  <a:cubicBezTo>
                    <a:pt x="508" y="0"/>
                    <a:pt x="526" y="18"/>
                    <a:pt x="526" y="41"/>
                  </a:cubicBezTo>
                  <a:close/>
                </a:path>
              </a:pathLst>
            </a:custGeom>
            <a:solidFill>
              <a:srgbClr val="C6885D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52" name="Google Shape;752;p35"/>
            <p:cNvSpPr/>
            <p:nvPr/>
          </p:nvSpPr>
          <p:spPr>
            <a:xfrm>
              <a:off x="7418388" y="2487613"/>
              <a:ext cx="1201738" cy="309563"/>
            </a:xfrm>
            <a:custGeom>
              <a:rect b="b" l="l" r="r" t="t"/>
              <a:pathLst>
                <a:path extrusionOk="0" h="82" w="320">
                  <a:moveTo>
                    <a:pt x="320" y="0"/>
                  </a:moveTo>
                  <a:cubicBezTo>
                    <a:pt x="41" y="0"/>
                    <a:pt x="41" y="0"/>
                    <a:pt x="41" y="0"/>
                  </a:cubicBezTo>
                  <a:cubicBezTo>
                    <a:pt x="19" y="0"/>
                    <a:pt x="0" y="18"/>
                    <a:pt x="0" y="41"/>
                  </a:cubicBezTo>
                  <a:cubicBezTo>
                    <a:pt x="0" y="63"/>
                    <a:pt x="19" y="82"/>
                    <a:pt x="41" y="82"/>
                  </a:cubicBezTo>
                  <a:cubicBezTo>
                    <a:pt x="320" y="82"/>
                    <a:pt x="320" y="82"/>
                    <a:pt x="320" y="82"/>
                  </a:cubicBezTo>
                  <a:lnTo>
                    <a:pt x="320" y="0"/>
                  </a:lnTo>
                  <a:close/>
                </a:path>
              </a:pathLst>
            </a:custGeom>
            <a:solidFill>
              <a:srgbClr val="764D39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753" name="Google Shape;753;p35"/>
          <p:cNvSpPr/>
          <p:nvPr/>
        </p:nvSpPr>
        <p:spPr>
          <a:xfrm>
            <a:off x="8669338" y="1911350"/>
            <a:ext cx="746999" cy="47705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64D39"/>
              </a:buClr>
              <a:buSzPts val="3100"/>
              <a:buFont typeface="Century Gothic"/>
              <a:buNone/>
            </a:pPr>
            <a:r>
              <a:rPr b="0" i="0" lang="en-US" sz="3100" u="none" cap="none" strike="noStrike">
                <a:solidFill>
                  <a:srgbClr val="764D39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70%</a:t>
            </a:r>
            <a:endParaRPr b="0" i="0" sz="1800" u="none" cap="none" strike="noStrik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754" name="Google Shape;754;p35"/>
          <p:cNvGrpSpPr/>
          <p:nvPr/>
        </p:nvGrpSpPr>
        <p:grpSpPr>
          <a:xfrm>
            <a:off x="6235700" y="3290888"/>
            <a:ext cx="998538" cy="1014413"/>
            <a:chOff x="6235700" y="3290888"/>
            <a:chExt cx="998538" cy="1014413"/>
          </a:xfrm>
        </p:grpSpPr>
        <p:sp>
          <p:nvSpPr>
            <p:cNvPr id="755" name="Google Shape;755;p35"/>
            <p:cNvSpPr/>
            <p:nvPr/>
          </p:nvSpPr>
          <p:spPr>
            <a:xfrm>
              <a:off x="6235700" y="3290888"/>
              <a:ext cx="998538" cy="1014413"/>
            </a:xfrm>
            <a:custGeom>
              <a:rect b="b" l="l" r="r" t="t"/>
              <a:pathLst>
                <a:path extrusionOk="0" h="269" w="266">
                  <a:moveTo>
                    <a:pt x="259" y="227"/>
                  </a:moveTo>
                  <a:cubicBezTo>
                    <a:pt x="266" y="219"/>
                    <a:pt x="264" y="207"/>
                    <a:pt x="256" y="200"/>
                  </a:cubicBezTo>
                  <a:cubicBezTo>
                    <a:pt x="247" y="193"/>
                    <a:pt x="247" y="193"/>
                    <a:pt x="247" y="193"/>
                  </a:cubicBezTo>
                  <a:cubicBezTo>
                    <a:pt x="245" y="191"/>
                    <a:pt x="242" y="190"/>
                    <a:pt x="239" y="189"/>
                  </a:cubicBezTo>
                  <a:cubicBezTo>
                    <a:pt x="256" y="156"/>
                    <a:pt x="257" y="115"/>
                    <a:pt x="238" y="79"/>
                  </a:cubicBezTo>
                  <a:cubicBezTo>
                    <a:pt x="207" y="22"/>
                    <a:pt x="136" y="0"/>
                    <a:pt x="79" y="31"/>
                  </a:cubicBezTo>
                  <a:cubicBezTo>
                    <a:pt x="22" y="62"/>
                    <a:pt x="0" y="133"/>
                    <a:pt x="31" y="190"/>
                  </a:cubicBezTo>
                  <a:cubicBezTo>
                    <a:pt x="62" y="247"/>
                    <a:pt x="133" y="269"/>
                    <a:pt x="190" y="238"/>
                  </a:cubicBezTo>
                  <a:cubicBezTo>
                    <a:pt x="201" y="232"/>
                    <a:pt x="210" y="225"/>
                    <a:pt x="218" y="217"/>
                  </a:cubicBezTo>
                  <a:cubicBezTo>
                    <a:pt x="220" y="219"/>
                    <a:pt x="221" y="221"/>
                    <a:pt x="223" y="223"/>
                  </a:cubicBezTo>
                  <a:cubicBezTo>
                    <a:pt x="232" y="230"/>
                    <a:pt x="232" y="230"/>
                    <a:pt x="232" y="230"/>
                  </a:cubicBezTo>
                  <a:cubicBezTo>
                    <a:pt x="241" y="236"/>
                    <a:pt x="253" y="235"/>
                    <a:pt x="259" y="227"/>
                  </a:cubicBezTo>
                  <a:close/>
                </a:path>
              </a:pathLst>
            </a:custGeom>
            <a:solidFill>
              <a:srgbClr val="FEF6FA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56" name="Google Shape;756;p35"/>
            <p:cNvSpPr/>
            <p:nvPr/>
          </p:nvSpPr>
          <p:spPr>
            <a:xfrm>
              <a:off x="6351588" y="3408363"/>
              <a:ext cx="777875" cy="779463"/>
            </a:xfrm>
            <a:custGeom>
              <a:rect b="b" l="l" r="r" t="t"/>
              <a:pathLst>
                <a:path extrusionOk="0" h="207" w="207">
                  <a:moveTo>
                    <a:pt x="146" y="184"/>
                  </a:moveTo>
                  <a:cubicBezTo>
                    <a:pt x="102" y="207"/>
                    <a:pt x="47" y="191"/>
                    <a:pt x="23" y="147"/>
                  </a:cubicBezTo>
                  <a:cubicBezTo>
                    <a:pt x="0" y="102"/>
                    <a:pt x="16" y="47"/>
                    <a:pt x="60" y="24"/>
                  </a:cubicBezTo>
                  <a:cubicBezTo>
                    <a:pt x="105" y="0"/>
                    <a:pt x="160" y="16"/>
                    <a:pt x="183" y="61"/>
                  </a:cubicBezTo>
                  <a:cubicBezTo>
                    <a:pt x="207" y="105"/>
                    <a:pt x="191" y="160"/>
                    <a:pt x="146" y="184"/>
                  </a:cubicBezTo>
                  <a:close/>
                </a:path>
              </a:pathLst>
            </a:custGeom>
            <a:solidFill>
              <a:srgbClr val="9E724A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57" name="Google Shape;757;p35"/>
            <p:cNvSpPr/>
            <p:nvPr/>
          </p:nvSpPr>
          <p:spPr>
            <a:xfrm>
              <a:off x="6899275" y="3644900"/>
              <a:ext cx="87313" cy="87313"/>
            </a:xfrm>
            <a:custGeom>
              <a:rect b="b" l="l" r="r" t="t"/>
              <a:pathLst>
                <a:path extrusionOk="0" h="23" w="23">
                  <a:moveTo>
                    <a:pt x="16" y="20"/>
                  </a:moveTo>
                  <a:cubicBezTo>
                    <a:pt x="11" y="23"/>
                    <a:pt x="5" y="21"/>
                    <a:pt x="3" y="16"/>
                  </a:cubicBezTo>
                  <a:cubicBezTo>
                    <a:pt x="0" y="11"/>
                    <a:pt x="2" y="5"/>
                    <a:pt x="7" y="3"/>
                  </a:cubicBezTo>
                  <a:cubicBezTo>
                    <a:pt x="11" y="0"/>
                    <a:pt x="17" y="2"/>
                    <a:pt x="20" y="7"/>
                  </a:cubicBezTo>
                  <a:cubicBezTo>
                    <a:pt x="23" y="12"/>
                    <a:pt x="21" y="18"/>
                    <a:pt x="16" y="20"/>
                  </a:cubicBezTo>
                  <a:close/>
                </a:path>
              </a:pathLst>
            </a:custGeom>
            <a:solidFill>
              <a:srgbClr val="845834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58" name="Google Shape;758;p35"/>
            <p:cNvSpPr/>
            <p:nvPr/>
          </p:nvSpPr>
          <p:spPr>
            <a:xfrm>
              <a:off x="6926263" y="3716338"/>
              <a:ext cx="127000" cy="125413"/>
            </a:xfrm>
            <a:custGeom>
              <a:rect b="b" l="l" r="r" t="t"/>
              <a:pathLst>
                <a:path extrusionOk="0" h="33" w="34">
                  <a:moveTo>
                    <a:pt x="24" y="29"/>
                  </a:moveTo>
                  <a:cubicBezTo>
                    <a:pt x="17" y="33"/>
                    <a:pt x="8" y="30"/>
                    <a:pt x="4" y="23"/>
                  </a:cubicBezTo>
                  <a:cubicBezTo>
                    <a:pt x="0" y="16"/>
                    <a:pt x="3" y="7"/>
                    <a:pt x="10" y="3"/>
                  </a:cubicBezTo>
                  <a:cubicBezTo>
                    <a:pt x="17" y="0"/>
                    <a:pt x="26" y="2"/>
                    <a:pt x="30" y="9"/>
                  </a:cubicBezTo>
                  <a:cubicBezTo>
                    <a:pt x="34" y="16"/>
                    <a:pt x="31" y="25"/>
                    <a:pt x="24" y="29"/>
                  </a:cubicBezTo>
                  <a:close/>
                </a:path>
              </a:pathLst>
            </a:custGeom>
            <a:solidFill>
              <a:srgbClr val="845834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59" name="Google Shape;759;p35"/>
            <p:cNvSpPr/>
            <p:nvPr/>
          </p:nvSpPr>
          <p:spPr>
            <a:xfrm>
              <a:off x="6835775" y="3724275"/>
              <a:ext cx="87313" cy="82550"/>
            </a:xfrm>
            <a:custGeom>
              <a:rect b="b" l="l" r="r" t="t"/>
              <a:pathLst>
                <a:path extrusionOk="0" h="22" w="23">
                  <a:moveTo>
                    <a:pt x="16" y="19"/>
                  </a:moveTo>
                  <a:cubicBezTo>
                    <a:pt x="11" y="22"/>
                    <a:pt x="5" y="20"/>
                    <a:pt x="3" y="15"/>
                  </a:cubicBezTo>
                  <a:cubicBezTo>
                    <a:pt x="0" y="11"/>
                    <a:pt x="2" y="5"/>
                    <a:pt x="7" y="2"/>
                  </a:cubicBezTo>
                  <a:cubicBezTo>
                    <a:pt x="12" y="0"/>
                    <a:pt x="18" y="1"/>
                    <a:pt x="20" y="6"/>
                  </a:cubicBezTo>
                  <a:cubicBezTo>
                    <a:pt x="23" y="11"/>
                    <a:pt x="21" y="17"/>
                    <a:pt x="16" y="19"/>
                  </a:cubicBezTo>
                  <a:close/>
                </a:path>
              </a:pathLst>
            </a:custGeom>
            <a:solidFill>
              <a:srgbClr val="845834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60" name="Google Shape;760;p35"/>
            <p:cNvSpPr/>
            <p:nvPr/>
          </p:nvSpPr>
          <p:spPr>
            <a:xfrm>
              <a:off x="6376988" y="3606800"/>
              <a:ext cx="669925" cy="581025"/>
            </a:xfrm>
            <a:custGeom>
              <a:rect b="b" l="l" r="r" t="t"/>
              <a:pathLst>
                <a:path extrusionOk="0" h="154" w="178">
                  <a:moveTo>
                    <a:pt x="139" y="131"/>
                  </a:moveTo>
                  <a:cubicBezTo>
                    <a:pt x="157" y="121"/>
                    <a:pt x="170" y="106"/>
                    <a:pt x="178" y="90"/>
                  </a:cubicBezTo>
                  <a:cubicBezTo>
                    <a:pt x="68" y="110"/>
                    <a:pt x="21" y="0"/>
                    <a:pt x="21" y="0"/>
                  </a:cubicBezTo>
                  <a:cubicBezTo>
                    <a:pt x="3" y="27"/>
                    <a:pt x="0" y="63"/>
                    <a:pt x="16" y="94"/>
                  </a:cubicBezTo>
                  <a:cubicBezTo>
                    <a:pt x="40" y="138"/>
                    <a:pt x="95" y="154"/>
                    <a:pt x="139" y="131"/>
                  </a:cubicBezTo>
                  <a:close/>
                </a:path>
              </a:pathLst>
            </a:custGeom>
            <a:solidFill>
              <a:srgbClr val="845834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61" name="Google Shape;761;p35"/>
            <p:cNvSpPr/>
            <p:nvPr/>
          </p:nvSpPr>
          <p:spPr>
            <a:xfrm>
              <a:off x="6343650" y="3400425"/>
              <a:ext cx="792163" cy="795338"/>
            </a:xfrm>
            <a:custGeom>
              <a:rect b="b" l="l" r="r" t="t"/>
              <a:pathLst>
                <a:path extrusionOk="0" h="211" w="211">
                  <a:moveTo>
                    <a:pt x="24" y="149"/>
                  </a:moveTo>
                  <a:cubicBezTo>
                    <a:pt x="0" y="104"/>
                    <a:pt x="16" y="48"/>
                    <a:pt x="61" y="24"/>
                  </a:cubicBezTo>
                  <a:cubicBezTo>
                    <a:pt x="107" y="0"/>
                    <a:pt x="163" y="17"/>
                    <a:pt x="187" y="62"/>
                  </a:cubicBezTo>
                  <a:cubicBezTo>
                    <a:pt x="211" y="107"/>
                    <a:pt x="194" y="163"/>
                    <a:pt x="149" y="187"/>
                  </a:cubicBezTo>
                  <a:cubicBezTo>
                    <a:pt x="104" y="211"/>
                    <a:pt x="48" y="194"/>
                    <a:pt x="24" y="149"/>
                  </a:cubicBezTo>
                  <a:close/>
                  <a:moveTo>
                    <a:pt x="184" y="63"/>
                  </a:moveTo>
                  <a:cubicBezTo>
                    <a:pt x="161" y="20"/>
                    <a:pt x="106" y="4"/>
                    <a:pt x="63" y="27"/>
                  </a:cubicBezTo>
                  <a:cubicBezTo>
                    <a:pt x="20" y="50"/>
                    <a:pt x="4" y="104"/>
                    <a:pt x="27" y="148"/>
                  </a:cubicBezTo>
                  <a:cubicBezTo>
                    <a:pt x="50" y="191"/>
                    <a:pt x="104" y="207"/>
                    <a:pt x="148" y="184"/>
                  </a:cubicBezTo>
                  <a:cubicBezTo>
                    <a:pt x="191" y="161"/>
                    <a:pt x="207" y="107"/>
                    <a:pt x="184" y="63"/>
                  </a:cubicBezTo>
                  <a:close/>
                </a:path>
              </a:pathLst>
            </a:custGeom>
            <a:solidFill>
              <a:srgbClr val="63424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762" name="Google Shape;762;p35"/>
          <p:cNvGrpSpPr/>
          <p:nvPr/>
        </p:nvGrpSpPr>
        <p:grpSpPr>
          <a:xfrm>
            <a:off x="7418388" y="3844925"/>
            <a:ext cx="1976438" cy="309563"/>
            <a:chOff x="7418388" y="3844925"/>
            <a:chExt cx="1976438" cy="309563"/>
          </a:xfrm>
        </p:grpSpPr>
        <p:sp>
          <p:nvSpPr>
            <p:cNvPr id="763" name="Google Shape;763;p35"/>
            <p:cNvSpPr/>
            <p:nvPr/>
          </p:nvSpPr>
          <p:spPr>
            <a:xfrm>
              <a:off x="7418388" y="3844925"/>
              <a:ext cx="1976438" cy="309563"/>
            </a:xfrm>
            <a:custGeom>
              <a:rect b="b" l="l" r="r" t="t"/>
              <a:pathLst>
                <a:path extrusionOk="0" h="82" w="526">
                  <a:moveTo>
                    <a:pt x="526" y="41"/>
                  </a:moveTo>
                  <a:cubicBezTo>
                    <a:pt x="526" y="63"/>
                    <a:pt x="508" y="82"/>
                    <a:pt x="485" y="82"/>
                  </a:cubicBezTo>
                  <a:cubicBezTo>
                    <a:pt x="41" y="82"/>
                    <a:pt x="41" y="82"/>
                    <a:pt x="41" y="82"/>
                  </a:cubicBezTo>
                  <a:cubicBezTo>
                    <a:pt x="19" y="82"/>
                    <a:pt x="0" y="63"/>
                    <a:pt x="0" y="41"/>
                  </a:cubicBezTo>
                  <a:cubicBezTo>
                    <a:pt x="0" y="41"/>
                    <a:pt x="0" y="41"/>
                    <a:pt x="0" y="41"/>
                  </a:cubicBezTo>
                  <a:cubicBezTo>
                    <a:pt x="0" y="18"/>
                    <a:pt x="19" y="0"/>
                    <a:pt x="41" y="0"/>
                  </a:cubicBezTo>
                  <a:cubicBezTo>
                    <a:pt x="485" y="0"/>
                    <a:pt x="485" y="0"/>
                    <a:pt x="485" y="0"/>
                  </a:cubicBezTo>
                  <a:cubicBezTo>
                    <a:pt x="508" y="0"/>
                    <a:pt x="526" y="18"/>
                    <a:pt x="526" y="41"/>
                  </a:cubicBezTo>
                  <a:close/>
                </a:path>
              </a:pathLst>
            </a:custGeom>
            <a:solidFill>
              <a:srgbClr val="C6885D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64" name="Google Shape;764;p35"/>
            <p:cNvSpPr/>
            <p:nvPr/>
          </p:nvSpPr>
          <p:spPr>
            <a:xfrm>
              <a:off x="7418388" y="3844925"/>
              <a:ext cx="635000" cy="309563"/>
            </a:xfrm>
            <a:custGeom>
              <a:rect b="b" l="l" r="r" t="t"/>
              <a:pathLst>
                <a:path extrusionOk="0" h="82" w="169">
                  <a:moveTo>
                    <a:pt x="169" y="0"/>
                  </a:moveTo>
                  <a:cubicBezTo>
                    <a:pt x="41" y="0"/>
                    <a:pt x="41" y="0"/>
                    <a:pt x="41" y="0"/>
                  </a:cubicBezTo>
                  <a:cubicBezTo>
                    <a:pt x="19" y="0"/>
                    <a:pt x="0" y="18"/>
                    <a:pt x="0" y="41"/>
                  </a:cubicBezTo>
                  <a:cubicBezTo>
                    <a:pt x="0" y="63"/>
                    <a:pt x="19" y="82"/>
                    <a:pt x="41" y="82"/>
                  </a:cubicBezTo>
                  <a:cubicBezTo>
                    <a:pt x="169" y="82"/>
                    <a:pt x="169" y="82"/>
                    <a:pt x="169" y="82"/>
                  </a:cubicBezTo>
                  <a:lnTo>
                    <a:pt x="169" y="0"/>
                  </a:lnTo>
                  <a:close/>
                </a:path>
              </a:pathLst>
            </a:custGeom>
            <a:solidFill>
              <a:srgbClr val="764D39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765" name="Google Shape;765;p35"/>
          <p:cNvSpPr/>
          <p:nvPr/>
        </p:nvSpPr>
        <p:spPr>
          <a:xfrm>
            <a:off x="8669338" y="3268663"/>
            <a:ext cx="746999" cy="47705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64D39"/>
              </a:buClr>
              <a:buSzPts val="3100"/>
              <a:buFont typeface="Century Gothic"/>
              <a:buNone/>
            </a:pPr>
            <a:r>
              <a:rPr b="0" i="0" lang="en-US" sz="3100" u="none" cap="none" strike="noStrike">
                <a:solidFill>
                  <a:srgbClr val="764D39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30%</a:t>
            </a:r>
            <a:endParaRPr b="0" i="0" sz="1800" u="none" cap="none" strike="noStrik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7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7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7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7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7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7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70" name="Shape 7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1" name="Google Shape;771;p36"/>
          <p:cNvGrpSpPr/>
          <p:nvPr/>
        </p:nvGrpSpPr>
        <p:grpSpPr>
          <a:xfrm>
            <a:off x="1611313" y="1720850"/>
            <a:ext cx="2784475" cy="2784475"/>
            <a:chOff x="1357313" y="1974850"/>
            <a:chExt cx="2784475" cy="2784475"/>
          </a:xfrm>
        </p:grpSpPr>
        <p:sp>
          <p:nvSpPr>
            <p:cNvPr id="772" name="Google Shape;772;p36"/>
            <p:cNvSpPr/>
            <p:nvPr/>
          </p:nvSpPr>
          <p:spPr>
            <a:xfrm>
              <a:off x="1357313" y="1974850"/>
              <a:ext cx="2784475" cy="2784475"/>
            </a:xfrm>
            <a:prstGeom prst="ellipse">
              <a:avLst/>
            </a:prstGeom>
            <a:solidFill>
              <a:srgbClr val="C9683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73" name="Google Shape;773;p36"/>
            <p:cNvSpPr/>
            <p:nvPr/>
          </p:nvSpPr>
          <p:spPr>
            <a:xfrm>
              <a:off x="1949450" y="2706688"/>
              <a:ext cx="1689100" cy="1462087"/>
            </a:xfrm>
            <a:custGeom>
              <a:rect b="b" l="l" r="r" t="t"/>
              <a:pathLst>
                <a:path extrusionOk="0" h="152" w="174">
                  <a:moveTo>
                    <a:pt x="109" y="132"/>
                  </a:moveTo>
                  <a:cubicBezTo>
                    <a:pt x="108" y="130"/>
                    <a:pt x="108" y="129"/>
                    <a:pt x="108" y="127"/>
                  </a:cubicBezTo>
                  <a:cubicBezTo>
                    <a:pt x="66" y="127"/>
                    <a:pt x="66" y="127"/>
                    <a:pt x="66" y="127"/>
                  </a:cubicBezTo>
                  <a:cubicBezTo>
                    <a:pt x="66" y="130"/>
                    <a:pt x="65" y="133"/>
                    <a:pt x="64" y="137"/>
                  </a:cubicBezTo>
                  <a:cubicBezTo>
                    <a:pt x="63" y="140"/>
                    <a:pt x="61" y="143"/>
                    <a:pt x="59" y="145"/>
                  </a:cubicBezTo>
                  <a:cubicBezTo>
                    <a:pt x="57" y="147"/>
                    <a:pt x="54" y="148"/>
                    <a:pt x="50" y="148"/>
                  </a:cubicBezTo>
                  <a:cubicBezTo>
                    <a:pt x="50" y="152"/>
                    <a:pt x="50" y="152"/>
                    <a:pt x="50" y="152"/>
                  </a:cubicBezTo>
                  <a:cubicBezTo>
                    <a:pt x="124" y="152"/>
                    <a:pt x="124" y="152"/>
                    <a:pt x="124" y="152"/>
                  </a:cubicBezTo>
                  <a:cubicBezTo>
                    <a:pt x="124" y="148"/>
                    <a:pt x="124" y="148"/>
                    <a:pt x="124" y="148"/>
                  </a:cubicBezTo>
                  <a:cubicBezTo>
                    <a:pt x="120" y="148"/>
                    <a:pt x="117" y="147"/>
                    <a:pt x="115" y="145"/>
                  </a:cubicBezTo>
                  <a:cubicBezTo>
                    <a:pt x="112" y="142"/>
                    <a:pt x="110" y="137"/>
                    <a:pt x="109" y="132"/>
                  </a:cubicBezTo>
                  <a:close/>
                  <a:moveTo>
                    <a:pt x="169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2" y="0"/>
                    <a:pt x="0" y="3"/>
                    <a:pt x="0" y="5"/>
                  </a:cubicBezTo>
                  <a:cubicBezTo>
                    <a:pt x="0" y="113"/>
                    <a:pt x="0" y="113"/>
                    <a:pt x="0" y="113"/>
                  </a:cubicBezTo>
                  <a:cubicBezTo>
                    <a:pt x="0" y="116"/>
                    <a:pt x="2" y="118"/>
                    <a:pt x="5" y="118"/>
                  </a:cubicBezTo>
                  <a:cubicBezTo>
                    <a:pt x="169" y="118"/>
                    <a:pt x="169" y="118"/>
                    <a:pt x="169" y="118"/>
                  </a:cubicBezTo>
                  <a:cubicBezTo>
                    <a:pt x="172" y="118"/>
                    <a:pt x="174" y="116"/>
                    <a:pt x="174" y="113"/>
                  </a:cubicBezTo>
                  <a:cubicBezTo>
                    <a:pt x="174" y="5"/>
                    <a:pt x="174" y="5"/>
                    <a:pt x="174" y="5"/>
                  </a:cubicBezTo>
                  <a:cubicBezTo>
                    <a:pt x="174" y="3"/>
                    <a:pt x="172" y="0"/>
                    <a:pt x="169" y="0"/>
                  </a:cubicBezTo>
                  <a:close/>
                  <a:moveTo>
                    <a:pt x="162" y="106"/>
                  </a:moveTo>
                  <a:cubicBezTo>
                    <a:pt x="12" y="106"/>
                    <a:pt x="12" y="106"/>
                    <a:pt x="12" y="106"/>
                  </a:cubicBezTo>
                  <a:cubicBezTo>
                    <a:pt x="12" y="13"/>
                    <a:pt x="12" y="13"/>
                    <a:pt x="12" y="13"/>
                  </a:cubicBezTo>
                  <a:cubicBezTo>
                    <a:pt x="162" y="13"/>
                    <a:pt x="162" y="13"/>
                    <a:pt x="162" y="13"/>
                  </a:cubicBezTo>
                  <a:lnTo>
                    <a:pt x="162" y="106"/>
                  </a:lnTo>
                  <a:close/>
                </a:path>
              </a:pathLst>
            </a:custGeom>
            <a:solidFill>
              <a:srgbClr val="FFFBE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774" name="Google Shape;774;p36"/>
          <p:cNvGrpSpPr/>
          <p:nvPr/>
        </p:nvGrpSpPr>
        <p:grpSpPr>
          <a:xfrm>
            <a:off x="4186238" y="2295525"/>
            <a:ext cx="1600200" cy="1600200"/>
            <a:chOff x="3932238" y="2549525"/>
            <a:chExt cx="1600200" cy="1600200"/>
          </a:xfrm>
        </p:grpSpPr>
        <p:sp>
          <p:nvSpPr>
            <p:cNvPr id="775" name="Google Shape;775;p36"/>
            <p:cNvSpPr/>
            <p:nvPr/>
          </p:nvSpPr>
          <p:spPr>
            <a:xfrm>
              <a:off x="3932238" y="2549525"/>
              <a:ext cx="1600200" cy="1600200"/>
            </a:xfrm>
            <a:prstGeom prst="ellipse">
              <a:avLst/>
            </a:prstGeom>
            <a:solidFill>
              <a:srgbClr val="934403"/>
            </a:solidFill>
            <a:ln cap="flat" cmpd="sng" w="85725">
              <a:solidFill>
                <a:srgbClr val="FFFBEF"/>
              </a:solidFill>
              <a:prstDash val="solid"/>
              <a:bevel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76" name="Google Shape;776;p36"/>
            <p:cNvSpPr/>
            <p:nvPr/>
          </p:nvSpPr>
          <p:spPr>
            <a:xfrm>
              <a:off x="4056063" y="2905125"/>
              <a:ext cx="1269899" cy="92333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54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65</a:t>
              </a:r>
              <a:r>
                <a:rPr b="1" lang="en-US" sz="28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%</a:t>
              </a:r>
              <a:endParaRPr b="1" sz="40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777" name="Google Shape;777;p36"/>
          <p:cNvSpPr/>
          <p:nvPr/>
        </p:nvSpPr>
        <p:spPr>
          <a:xfrm>
            <a:off x="6048375" y="2622550"/>
            <a:ext cx="872355" cy="76944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44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VS</a:t>
            </a:r>
            <a:endParaRPr b="1" sz="4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778" name="Google Shape;778;p36"/>
          <p:cNvGrpSpPr/>
          <p:nvPr/>
        </p:nvGrpSpPr>
        <p:grpSpPr>
          <a:xfrm>
            <a:off x="8623300" y="1790700"/>
            <a:ext cx="2714625" cy="2714625"/>
            <a:chOff x="8369300" y="2044700"/>
            <a:chExt cx="2714625" cy="2714625"/>
          </a:xfrm>
        </p:grpSpPr>
        <p:sp>
          <p:nvSpPr>
            <p:cNvPr id="779" name="Google Shape;779;p36"/>
            <p:cNvSpPr/>
            <p:nvPr/>
          </p:nvSpPr>
          <p:spPr>
            <a:xfrm>
              <a:off x="8369300" y="2044700"/>
              <a:ext cx="2714625" cy="2714625"/>
            </a:xfrm>
            <a:prstGeom prst="ellipse">
              <a:avLst/>
            </a:prstGeom>
            <a:noFill/>
            <a:ln cap="flat" cmpd="sng" w="12700">
              <a:solidFill>
                <a:srgbClr val="934403"/>
              </a:solidFill>
              <a:prstDash val="solid"/>
              <a:bevel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80" name="Google Shape;780;p36"/>
            <p:cNvSpPr/>
            <p:nvPr/>
          </p:nvSpPr>
          <p:spPr>
            <a:xfrm>
              <a:off x="9174162" y="2449512"/>
              <a:ext cx="1016000" cy="1905000"/>
            </a:xfrm>
            <a:custGeom>
              <a:rect b="b" l="l" r="r" t="t"/>
              <a:pathLst>
                <a:path extrusionOk="0" h="5511" w="2938">
                  <a:moveTo>
                    <a:pt x="2479" y="0"/>
                  </a:moveTo>
                  <a:lnTo>
                    <a:pt x="458" y="0"/>
                  </a:lnTo>
                  <a:lnTo>
                    <a:pt x="435" y="1"/>
                  </a:lnTo>
                  <a:lnTo>
                    <a:pt x="412" y="3"/>
                  </a:lnTo>
                  <a:lnTo>
                    <a:pt x="389" y="7"/>
                  </a:lnTo>
                  <a:lnTo>
                    <a:pt x="366" y="11"/>
                  </a:lnTo>
                  <a:lnTo>
                    <a:pt x="345" y="16"/>
                  </a:lnTo>
                  <a:lnTo>
                    <a:pt x="322" y="22"/>
                  </a:lnTo>
                  <a:lnTo>
                    <a:pt x="301" y="29"/>
                  </a:lnTo>
                  <a:lnTo>
                    <a:pt x="281" y="37"/>
                  </a:lnTo>
                  <a:lnTo>
                    <a:pt x="260" y="46"/>
                  </a:lnTo>
                  <a:lnTo>
                    <a:pt x="240" y="56"/>
                  </a:lnTo>
                  <a:lnTo>
                    <a:pt x="221" y="67"/>
                  </a:lnTo>
                  <a:lnTo>
                    <a:pt x="203" y="80"/>
                  </a:lnTo>
                  <a:lnTo>
                    <a:pt x="184" y="93"/>
                  </a:lnTo>
                  <a:lnTo>
                    <a:pt x="167" y="106"/>
                  </a:lnTo>
                  <a:lnTo>
                    <a:pt x="150" y="120"/>
                  </a:lnTo>
                  <a:lnTo>
                    <a:pt x="135" y="135"/>
                  </a:lnTo>
                  <a:lnTo>
                    <a:pt x="119" y="152"/>
                  </a:lnTo>
                  <a:lnTo>
                    <a:pt x="104" y="169"/>
                  </a:lnTo>
                  <a:lnTo>
                    <a:pt x="91" y="186"/>
                  </a:lnTo>
                  <a:lnTo>
                    <a:pt x="78" y="203"/>
                  </a:lnTo>
                  <a:lnTo>
                    <a:pt x="66" y="223"/>
                  </a:lnTo>
                  <a:lnTo>
                    <a:pt x="55" y="242"/>
                  </a:lnTo>
                  <a:lnTo>
                    <a:pt x="45" y="261"/>
                  </a:lnTo>
                  <a:lnTo>
                    <a:pt x="35" y="281"/>
                  </a:lnTo>
                  <a:lnTo>
                    <a:pt x="27" y="303"/>
                  </a:lnTo>
                  <a:lnTo>
                    <a:pt x="20" y="324"/>
                  </a:lnTo>
                  <a:lnTo>
                    <a:pt x="14" y="345"/>
                  </a:lnTo>
                  <a:lnTo>
                    <a:pt x="9" y="368"/>
                  </a:lnTo>
                  <a:lnTo>
                    <a:pt x="5" y="390"/>
                  </a:lnTo>
                  <a:lnTo>
                    <a:pt x="2" y="413"/>
                  </a:lnTo>
                  <a:lnTo>
                    <a:pt x="0" y="437"/>
                  </a:lnTo>
                  <a:lnTo>
                    <a:pt x="0" y="460"/>
                  </a:lnTo>
                  <a:lnTo>
                    <a:pt x="0" y="5052"/>
                  </a:lnTo>
                  <a:lnTo>
                    <a:pt x="0" y="5076"/>
                  </a:lnTo>
                  <a:lnTo>
                    <a:pt x="2" y="5099"/>
                  </a:lnTo>
                  <a:lnTo>
                    <a:pt x="5" y="5122"/>
                  </a:lnTo>
                  <a:lnTo>
                    <a:pt x="9" y="5144"/>
                  </a:lnTo>
                  <a:lnTo>
                    <a:pt x="14" y="5167"/>
                  </a:lnTo>
                  <a:lnTo>
                    <a:pt x="20" y="5189"/>
                  </a:lnTo>
                  <a:lnTo>
                    <a:pt x="27" y="5210"/>
                  </a:lnTo>
                  <a:lnTo>
                    <a:pt x="35" y="5230"/>
                  </a:lnTo>
                  <a:lnTo>
                    <a:pt x="45" y="5251"/>
                  </a:lnTo>
                  <a:lnTo>
                    <a:pt x="55" y="5271"/>
                  </a:lnTo>
                  <a:lnTo>
                    <a:pt x="66" y="5290"/>
                  </a:lnTo>
                  <a:lnTo>
                    <a:pt x="78" y="5309"/>
                  </a:lnTo>
                  <a:lnTo>
                    <a:pt x="91" y="5327"/>
                  </a:lnTo>
                  <a:lnTo>
                    <a:pt x="104" y="5344"/>
                  </a:lnTo>
                  <a:lnTo>
                    <a:pt x="119" y="5360"/>
                  </a:lnTo>
                  <a:lnTo>
                    <a:pt x="135" y="5377"/>
                  </a:lnTo>
                  <a:lnTo>
                    <a:pt x="150" y="5392"/>
                  </a:lnTo>
                  <a:lnTo>
                    <a:pt x="167" y="5406"/>
                  </a:lnTo>
                  <a:lnTo>
                    <a:pt x="184" y="5420"/>
                  </a:lnTo>
                  <a:lnTo>
                    <a:pt x="203" y="5433"/>
                  </a:lnTo>
                  <a:lnTo>
                    <a:pt x="221" y="5445"/>
                  </a:lnTo>
                  <a:lnTo>
                    <a:pt x="240" y="5456"/>
                  </a:lnTo>
                  <a:lnTo>
                    <a:pt x="260" y="5466"/>
                  </a:lnTo>
                  <a:lnTo>
                    <a:pt x="281" y="5475"/>
                  </a:lnTo>
                  <a:lnTo>
                    <a:pt x="301" y="5484"/>
                  </a:lnTo>
                  <a:lnTo>
                    <a:pt x="322" y="5491"/>
                  </a:lnTo>
                  <a:lnTo>
                    <a:pt x="345" y="5497"/>
                  </a:lnTo>
                  <a:lnTo>
                    <a:pt x="366" y="5502"/>
                  </a:lnTo>
                  <a:lnTo>
                    <a:pt x="389" y="5506"/>
                  </a:lnTo>
                  <a:lnTo>
                    <a:pt x="412" y="5509"/>
                  </a:lnTo>
                  <a:lnTo>
                    <a:pt x="435" y="5511"/>
                  </a:lnTo>
                  <a:lnTo>
                    <a:pt x="458" y="5511"/>
                  </a:lnTo>
                  <a:lnTo>
                    <a:pt x="2479" y="5511"/>
                  </a:lnTo>
                  <a:lnTo>
                    <a:pt x="2502" y="5511"/>
                  </a:lnTo>
                  <a:lnTo>
                    <a:pt x="2525" y="5509"/>
                  </a:lnTo>
                  <a:lnTo>
                    <a:pt x="2549" y="5506"/>
                  </a:lnTo>
                  <a:lnTo>
                    <a:pt x="2571" y="5502"/>
                  </a:lnTo>
                  <a:lnTo>
                    <a:pt x="2593" y="5497"/>
                  </a:lnTo>
                  <a:lnTo>
                    <a:pt x="2615" y="5491"/>
                  </a:lnTo>
                  <a:lnTo>
                    <a:pt x="2636" y="5484"/>
                  </a:lnTo>
                  <a:lnTo>
                    <a:pt x="2657" y="5475"/>
                  </a:lnTo>
                  <a:lnTo>
                    <a:pt x="2677" y="5466"/>
                  </a:lnTo>
                  <a:lnTo>
                    <a:pt x="2698" y="5456"/>
                  </a:lnTo>
                  <a:lnTo>
                    <a:pt x="2716" y="5445"/>
                  </a:lnTo>
                  <a:lnTo>
                    <a:pt x="2735" y="5433"/>
                  </a:lnTo>
                  <a:lnTo>
                    <a:pt x="2754" y="5420"/>
                  </a:lnTo>
                  <a:lnTo>
                    <a:pt x="2771" y="5406"/>
                  </a:lnTo>
                  <a:lnTo>
                    <a:pt x="2787" y="5392"/>
                  </a:lnTo>
                  <a:lnTo>
                    <a:pt x="2803" y="5377"/>
                  </a:lnTo>
                  <a:lnTo>
                    <a:pt x="2818" y="5360"/>
                  </a:lnTo>
                  <a:lnTo>
                    <a:pt x="2833" y="5344"/>
                  </a:lnTo>
                  <a:lnTo>
                    <a:pt x="2847" y="5327"/>
                  </a:lnTo>
                  <a:lnTo>
                    <a:pt x="2859" y="5309"/>
                  </a:lnTo>
                  <a:lnTo>
                    <a:pt x="2871" y="5290"/>
                  </a:lnTo>
                  <a:lnTo>
                    <a:pt x="2882" y="5271"/>
                  </a:lnTo>
                  <a:lnTo>
                    <a:pt x="2892" y="5251"/>
                  </a:lnTo>
                  <a:lnTo>
                    <a:pt x="2902" y="5230"/>
                  </a:lnTo>
                  <a:lnTo>
                    <a:pt x="2910" y="5210"/>
                  </a:lnTo>
                  <a:lnTo>
                    <a:pt x="2918" y="5189"/>
                  </a:lnTo>
                  <a:lnTo>
                    <a:pt x="2924" y="5167"/>
                  </a:lnTo>
                  <a:lnTo>
                    <a:pt x="2929" y="5144"/>
                  </a:lnTo>
                  <a:lnTo>
                    <a:pt x="2933" y="5122"/>
                  </a:lnTo>
                  <a:lnTo>
                    <a:pt x="2936" y="5099"/>
                  </a:lnTo>
                  <a:lnTo>
                    <a:pt x="2937" y="5076"/>
                  </a:lnTo>
                  <a:lnTo>
                    <a:pt x="2938" y="5052"/>
                  </a:lnTo>
                  <a:lnTo>
                    <a:pt x="2938" y="460"/>
                  </a:lnTo>
                  <a:lnTo>
                    <a:pt x="2937" y="437"/>
                  </a:lnTo>
                  <a:lnTo>
                    <a:pt x="2936" y="413"/>
                  </a:lnTo>
                  <a:lnTo>
                    <a:pt x="2933" y="390"/>
                  </a:lnTo>
                  <a:lnTo>
                    <a:pt x="2929" y="368"/>
                  </a:lnTo>
                  <a:lnTo>
                    <a:pt x="2924" y="345"/>
                  </a:lnTo>
                  <a:lnTo>
                    <a:pt x="2918" y="324"/>
                  </a:lnTo>
                  <a:lnTo>
                    <a:pt x="2910" y="303"/>
                  </a:lnTo>
                  <a:lnTo>
                    <a:pt x="2902" y="281"/>
                  </a:lnTo>
                  <a:lnTo>
                    <a:pt x="2892" y="261"/>
                  </a:lnTo>
                  <a:lnTo>
                    <a:pt x="2882" y="242"/>
                  </a:lnTo>
                  <a:lnTo>
                    <a:pt x="2871" y="223"/>
                  </a:lnTo>
                  <a:lnTo>
                    <a:pt x="2859" y="203"/>
                  </a:lnTo>
                  <a:lnTo>
                    <a:pt x="2847" y="186"/>
                  </a:lnTo>
                  <a:lnTo>
                    <a:pt x="2833" y="169"/>
                  </a:lnTo>
                  <a:lnTo>
                    <a:pt x="2818" y="152"/>
                  </a:lnTo>
                  <a:lnTo>
                    <a:pt x="2803" y="135"/>
                  </a:lnTo>
                  <a:lnTo>
                    <a:pt x="2787" y="120"/>
                  </a:lnTo>
                  <a:lnTo>
                    <a:pt x="2771" y="106"/>
                  </a:lnTo>
                  <a:lnTo>
                    <a:pt x="2754" y="93"/>
                  </a:lnTo>
                  <a:lnTo>
                    <a:pt x="2735" y="80"/>
                  </a:lnTo>
                  <a:lnTo>
                    <a:pt x="2716" y="67"/>
                  </a:lnTo>
                  <a:lnTo>
                    <a:pt x="2698" y="56"/>
                  </a:lnTo>
                  <a:lnTo>
                    <a:pt x="2677" y="46"/>
                  </a:lnTo>
                  <a:lnTo>
                    <a:pt x="2657" y="37"/>
                  </a:lnTo>
                  <a:lnTo>
                    <a:pt x="2636" y="29"/>
                  </a:lnTo>
                  <a:lnTo>
                    <a:pt x="2615" y="22"/>
                  </a:lnTo>
                  <a:lnTo>
                    <a:pt x="2593" y="16"/>
                  </a:lnTo>
                  <a:lnTo>
                    <a:pt x="2571" y="11"/>
                  </a:lnTo>
                  <a:lnTo>
                    <a:pt x="2549" y="7"/>
                  </a:lnTo>
                  <a:lnTo>
                    <a:pt x="2525" y="3"/>
                  </a:lnTo>
                  <a:lnTo>
                    <a:pt x="2502" y="1"/>
                  </a:lnTo>
                  <a:lnTo>
                    <a:pt x="2479" y="0"/>
                  </a:lnTo>
                  <a:close/>
                  <a:moveTo>
                    <a:pt x="1194" y="369"/>
                  </a:moveTo>
                  <a:lnTo>
                    <a:pt x="1744" y="369"/>
                  </a:lnTo>
                  <a:lnTo>
                    <a:pt x="1753" y="369"/>
                  </a:lnTo>
                  <a:lnTo>
                    <a:pt x="1763" y="370"/>
                  </a:lnTo>
                  <a:lnTo>
                    <a:pt x="1772" y="373"/>
                  </a:lnTo>
                  <a:lnTo>
                    <a:pt x="1780" y="376"/>
                  </a:lnTo>
                  <a:lnTo>
                    <a:pt x="1788" y="379"/>
                  </a:lnTo>
                  <a:lnTo>
                    <a:pt x="1796" y="384"/>
                  </a:lnTo>
                  <a:lnTo>
                    <a:pt x="1803" y="389"/>
                  </a:lnTo>
                  <a:lnTo>
                    <a:pt x="1809" y="395"/>
                  </a:lnTo>
                  <a:lnTo>
                    <a:pt x="1815" y="401"/>
                  </a:lnTo>
                  <a:lnTo>
                    <a:pt x="1820" y="408"/>
                  </a:lnTo>
                  <a:lnTo>
                    <a:pt x="1825" y="416"/>
                  </a:lnTo>
                  <a:lnTo>
                    <a:pt x="1828" y="424"/>
                  </a:lnTo>
                  <a:lnTo>
                    <a:pt x="1833" y="433"/>
                  </a:lnTo>
                  <a:lnTo>
                    <a:pt x="1835" y="442"/>
                  </a:lnTo>
                  <a:lnTo>
                    <a:pt x="1836" y="451"/>
                  </a:lnTo>
                  <a:lnTo>
                    <a:pt x="1837" y="460"/>
                  </a:lnTo>
                  <a:lnTo>
                    <a:pt x="1836" y="469"/>
                  </a:lnTo>
                  <a:lnTo>
                    <a:pt x="1835" y="478"/>
                  </a:lnTo>
                  <a:lnTo>
                    <a:pt x="1833" y="487"/>
                  </a:lnTo>
                  <a:lnTo>
                    <a:pt x="1828" y="495"/>
                  </a:lnTo>
                  <a:lnTo>
                    <a:pt x="1825" y="504"/>
                  </a:lnTo>
                  <a:lnTo>
                    <a:pt x="1820" y="512"/>
                  </a:lnTo>
                  <a:lnTo>
                    <a:pt x="1815" y="519"/>
                  </a:lnTo>
                  <a:lnTo>
                    <a:pt x="1809" y="525"/>
                  </a:lnTo>
                  <a:lnTo>
                    <a:pt x="1803" y="531"/>
                  </a:lnTo>
                  <a:lnTo>
                    <a:pt x="1796" y="536"/>
                  </a:lnTo>
                  <a:lnTo>
                    <a:pt x="1788" y="541"/>
                  </a:lnTo>
                  <a:lnTo>
                    <a:pt x="1780" y="545"/>
                  </a:lnTo>
                  <a:lnTo>
                    <a:pt x="1772" y="548"/>
                  </a:lnTo>
                  <a:lnTo>
                    <a:pt x="1763" y="550"/>
                  </a:lnTo>
                  <a:lnTo>
                    <a:pt x="1753" y="551"/>
                  </a:lnTo>
                  <a:lnTo>
                    <a:pt x="1744" y="552"/>
                  </a:lnTo>
                  <a:lnTo>
                    <a:pt x="1194" y="552"/>
                  </a:lnTo>
                  <a:lnTo>
                    <a:pt x="1184" y="551"/>
                  </a:lnTo>
                  <a:lnTo>
                    <a:pt x="1175" y="550"/>
                  </a:lnTo>
                  <a:lnTo>
                    <a:pt x="1166" y="548"/>
                  </a:lnTo>
                  <a:lnTo>
                    <a:pt x="1158" y="545"/>
                  </a:lnTo>
                  <a:lnTo>
                    <a:pt x="1150" y="541"/>
                  </a:lnTo>
                  <a:lnTo>
                    <a:pt x="1142" y="536"/>
                  </a:lnTo>
                  <a:lnTo>
                    <a:pt x="1135" y="531"/>
                  </a:lnTo>
                  <a:lnTo>
                    <a:pt x="1129" y="525"/>
                  </a:lnTo>
                  <a:lnTo>
                    <a:pt x="1123" y="519"/>
                  </a:lnTo>
                  <a:lnTo>
                    <a:pt x="1117" y="512"/>
                  </a:lnTo>
                  <a:lnTo>
                    <a:pt x="1112" y="504"/>
                  </a:lnTo>
                  <a:lnTo>
                    <a:pt x="1108" y="495"/>
                  </a:lnTo>
                  <a:lnTo>
                    <a:pt x="1105" y="487"/>
                  </a:lnTo>
                  <a:lnTo>
                    <a:pt x="1103" y="478"/>
                  </a:lnTo>
                  <a:lnTo>
                    <a:pt x="1102" y="469"/>
                  </a:lnTo>
                  <a:lnTo>
                    <a:pt x="1101" y="460"/>
                  </a:lnTo>
                  <a:lnTo>
                    <a:pt x="1102" y="451"/>
                  </a:lnTo>
                  <a:lnTo>
                    <a:pt x="1103" y="442"/>
                  </a:lnTo>
                  <a:lnTo>
                    <a:pt x="1105" y="433"/>
                  </a:lnTo>
                  <a:lnTo>
                    <a:pt x="1108" y="424"/>
                  </a:lnTo>
                  <a:lnTo>
                    <a:pt x="1112" y="416"/>
                  </a:lnTo>
                  <a:lnTo>
                    <a:pt x="1117" y="408"/>
                  </a:lnTo>
                  <a:lnTo>
                    <a:pt x="1123" y="401"/>
                  </a:lnTo>
                  <a:lnTo>
                    <a:pt x="1129" y="395"/>
                  </a:lnTo>
                  <a:lnTo>
                    <a:pt x="1135" y="389"/>
                  </a:lnTo>
                  <a:lnTo>
                    <a:pt x="1142" y="384"/>
                  </a:lnTo>
                  <a:lnTo>
                    <a:pt x="1150" y="379"/>
                  </a:lnTo>
                  <a:lnTo>
                    <a:pt x="1158" y="376"/>
                  </a:lnTo>
                  <a:lnTo>
                    <a:pt x="1166" y="373"/>
                  </a:lnTo>
                  <a:lnTo>
                    <a:pt x="1175" y="370"/>
                  </a:lnTo>
                  <a:lnTo>
                    <a:pt x="1184" y="369"/>
                  </a:lnTo>
                  <a:lnTo>
                    <a:pt x="1194" y="369"/>
                  </a:lnTo>
                  <a:close/>
                  <a:moveTo>
                    <a:pt x="1468" y="5328"/>
                  </a:moveTo>
                  <a:lnTo>
                    <a:pt x="1468" y="5328"/>
                  </a:lnTo>
                  <a:lnTo>
                    <a:pt x="1454" y="5328"/>
                  </a:lnTo>
                  <a:lnTo>
                    <a:pt x="1441" y="5327"/>
                  </a:lnTo>
                  <a:lnTo>
                    <a:pt x="1427" y="5325"/>
                  </a:lnTo>
                  <a:lnTo>
                    <a:pt x="1414" y="5322"/>
                  </a:lnTo>
                  <a:lnTo>
                    <a:pt x="1399" y="5319"/>
                  </a:lnTo>
                  <a:lnTo>
                    <a:pt x="1387" y="5316"/>
                  </a:lnTo>
                  <a:lnTo>
                    <a:pt x="1374" y="5312"/>
                  </a:lnTo>
                  <a:lnTo>
                    <a:pt x="1362" y="5307"/>
                  </a:lnTo>
                  <a:lnTo>
                    <a:pt x="1350" y="5300"/>
                  </a:lnTo>
                  <a:lnTo>
                    <a:pt x="1338" y="5294"/>
                  </a:lnTo>
                  <a:lnTo>
                    <a:pt x="1325" y="5288"/>
                  </a:lnTo>
                  <a:lnTo>
                    <a:pt x="1314" y="5281"/>
                  </a:lnTo>
                  <a:lnTo>
                    <a:pt x="1304" y="5273"/>
                  </a:lnTo>
                  <a:lnTo>
                    <a:pt x="1294" y="5265"/>
                  </a:lnTo>
                  <a:lnTo>
                    <a:pt x="1284" y="5257"/>
                  </a:lnTo>
                  <a:lnTo>
                    <a:pt x="1274" y="5248"/>
                  </a:lnTo>
                  <a:lnTo>
                    <a:pt x="1265" y="5238"/>
                  </a:lnTo>
                  <a:lnTo>
                    <a:pt x="1256" y="5227"/>
                  </a:lnTo>
                  <a:lnTo>
                    <a:pt x="1248" y="5217"/>
                  </a:lnTo>
                  <a:lnTo>
                    <a:pt x="1240" y="5206"/>
                  </a:lnTo>
                  <a:lnTo>
                    <a:pt x="1233" y="5195"/>
                  </a:lnTo>
                  <a:lnTo>
                    <a:pt x="1227" y="5184"/>
                  </a:lnTo>
                  <a:lnTo>
                    <a:pt x="1221" y="5172"/>
                  </a:lnTo>
                  <a:lnTo>
                    <a:pt x="1215" y="5159"/>
                  </a:lnTo>
                  <a:lnTo>
                    <a:pt x="1210" y="5147"/>
                  </a:lnTo>
                  <a:lnTo>
                    <a:pt x="1206" y="5134"/>
                  </a:lnTo>
                  <a:lnTo>
                    <a:pt x="1202" y="5121"/>
                  </a:lnTo>
                  <a:lnTo>
                    <a:pt x="1199" y="5108"/>
                  </a:lnTo>
                  <a:lnTo>
                    <a:pt x="1197" y="5095"/>
                  </a:lnTo>
                  <a:lnTo>
                    <a:pt x="1195" y="5080"/>
                  </a:lnTo>
                  <a:lnTo>
                    <a:pt x="1194" y="5066"/>
                  </a:lnTo>
                  <a:lnTo>
                    <a:pt x="1194" y="5052"/>
                  </a:lnTo>
                  <a:lnTo>
                    <a:pt x="1194" y="5038"/>
                  </a:lnTo>
                  <a:lnTo>
                    <a:pt x="1195" y="5025"/>
                  </a:lnTo>
                  <a:lnTo>
                    <a:pt x="1197" y="5010"/>
                  </a:lnTo>
                  <a:lnTo>
                    <a:pt x="1199" y="4997"/>
                  </a:lnTo>
                  <a:lnTo>
                    <a:pt x="1202" y="4983"/>
                  </a:lnTo>
                  <a:lnTo>
                    <a:pt x="1206" y="4970"/>
                  </a:lnTo>
                  <a:lnTo>
                    <a:pt x="1210" y="4958"/>
                  </a:lnTo>
                  <a:lnTo>
                    <a:pt x="1215" y="4945"/>
                  </a:lnTo>
                  <a:lnTo>
                    <a:pt x="1221" y="4932"/>
                  </a:lnTo>
                  <a:lnTo>
                    <a:pt x="1227" y="4921"/>
                  </a:lnTo>
                  <a:lnTo>
                    <a:pt x="1233" y="4909"/>
                  </a:lnTo>
                  <a:lnTo>
                    <a:pt x="1240" y="4898"/>
                  </a:lnTo>
                  <a:lnTo>
                    <a:pt x="1248" y="4888"/>
                  </a:lnTo>
                  <a:lnTo>
                    <a:pt x="1256" y="4876"/>
                  </a:lnTo>
                  <a:lnTo>
                    <a:pt x="1265" y="4867"/>
                  </a:lnTo>
                  <a:lnTo>
                    <a:pt x="1274" y="4857"/>
                  </a:lnTo>
                  <a:lnTo>
                    <a:pt x="1284" y="4848"/>
                  </a:lnTo>
                  <a:lnTo>
                    <a:pt x="1294" y="4840"/>
                  </a:lnTo>
                  <a:lnTo>
                    <a:pt x="1304" y="4832"/>
                  </a:lnTo>
                  <a:lnTo>
                    <a:pt x="1314" y="4824"/>
                  </a:lnTo>
                  <a:lnTo>
                    <a:pt x="1325" y="4817"/>
                  </a:lnTo>
                  <a:lnTo>
                    <a:pt x="1338" y="4810"/>
                  </a:lnTo>
                  <a:lnTo>
                    <a:pt x="1350" y="4803"/>
                  </a:lnTo>
                  <a:lnTo>
                    <a:pt x="1362" y="4798"/>
                  </a:lnTo>
                  <a:lnTo>
                    <a:pt x="1374" y="4793"/>
                  </a:lnTo>
                  <a:lnTo>
                    <a:pt x="1387" y="4789"/>
                  </a:lnTo>
                  <a:lnTo>
                    <a:pt x="1399" y="4785"/>
                  </a:lnTo>
                  <a:lnTo>
                    <a:pt x="1414" y="4782"/>
                  </a:lnTo>
                  <a:lnTo>
                    <a:pt x="1427" y="4780"/>
                  </a:lnTo>
                  <a:lnTo>
                    <a:pt x="1441" y="4778"/>
                  </a:lnTo>
                  <a:lnTo>
                    <a:pt x="1454" y="4777"/>
                  </a:lnTo>
                  <a:lnTo>
                    <a:pt x="1468" y="4777"/>
                  </a:lnTo>
                  <a:lnTo>
                    <a:pt x="1483" y="4777"/>
                  </a:lnTo>
                  <a:lnTo>
                    <a:pt x="1497" y="4778"/>
                  </a:lnTo>
                  <a:lnTo>
                    <a:pt x="1511" y="4780"/>
                  </a:lnTo>
                  <a:lnTo>
                    <a:pt x="1524" y="4782"/>
                  </a:lnTo>
                  <a:lnTo>
                    <a:pt x="1537" y="4785"/>
                  </a:lnTo>
                  <a:lnTo>
                    <a:pt x="1551" y="4789"/>
                  </a:lnTo>
                  <a:lnTo>
                    <a:pt x="1564" y="4793"/>
                  </a:lnTo>
                  <a:lnTo>
                    <a:pt x="1576" y="4798"/>
                  </a:lnTo>
                  <a:lnTo>
                    <a:pt x="1588" y="4803"/>
                  </a:lnTo>
                  <a:lnTo>
                    <a:pt x="1600" y="4810"/>
                  </a:lnTo>
                  <a:lnTo>
                    <a:pt x="1611" y="4817"/>
                  </a:lnTo>
                  <a:lnTo>
                    <a:pt x="1623" y="4824"/>
                  </a:lnTo>
                  <a:lnTo>
                    <a:pt x="1634" y="4832"/>
                  </a:lnTo>
                  <a:lnTo>
                    <a:pt x="1644" y="4840"/>
                  </a:lnTo>
                  <a:lnTo>
                    <a:pt x="1654" y="4848"/>
                  </a:lnTo>
                  <a:lnTo>
                    <a:pt x="1664" y="4857"/>
                  </a:lnTo>
                  <a:lnTo>
                    <a:pt x="1673" y="4867"/>
                  </a:lnTo>
                  <a:lnTo>
                    <a:pt x="1681" y="4876"/>
                  </a:lnTo>
                  <a:lnTo>
                    <a:pt x="1690" y="4888"/>
                  </a:lnTo>
                  <a:lnTo>
                    <a:pt x="1698" y="4898"/>
                  </a:lnTo>
                  <a:lnTo>
                    <a:pt x="1705" y="4909"/>
                  </a:lnTo>
                  <a:lnTo>
                    <a:pt x="1711" y="4921"/>
                  </a:lnTo>
                  <a:lnTo>
                    <a:pt x="1717" y="4932"/>
                  </a:lnTo>
                  <a:lnTo>
                    <a:pt x="1723" y="4945"/>
                  </a:lnTo>
                  <a:lnTo>
                    <a:pt x="1728" y="4958"/>
                  </a:lnTo>
                  <a:lnTo>
                    <a:pt x="1732" y="4970"/>
                  </a:lnTo>
                  <a:lnTo>
                    <a:pt x="1736" y="4983"/>
                  </a:lnTo>
                  <a:lnTo>
                    <a:pt x="1739" y="4997"/>
                  </a:lnTo>
                  <a:lnTo>
                    <a:pt x="1741" y="5010"/>
                  </a:lnTo>
                  <a:lnTo>
                    <a:pt x="1743" y="5025"/>
                  </a:lnTo>
                  <a:lnTo>
                    <a:pt x="1744" y="5038"/>
                  </a:lnTo>
                  <a:lnTo>
                    <a:pt x="1744" y="5052"/>
                  </a:lnTo>
                  <a:lnTo>
                    <a:pt x="1744" y="5066"/>
                  </a:lnTo>
                  <a:lnTo>
                    <a:pt x="1743" y="5080"/>
                  </a:lnTo>
                  <a:lnTo>
                    <a:pt x="1741" y="5095"/>
                  </a:lnTo>
                  <a:lnTo>
                    <a:pt x="1739" y="5108"/>
                  </a:lnTo>
                  <a:lnTo>
                    <a:pt x="1736" y="5121"/>
                  </a:lnTo>
                  <a:lnTo>
                    <a:pt x="1732" y="5134"/>
                  </a:lnTo>
                  <a:lnTo>
                    <a:pt x="1728" y="5147"/>
                  </a:lnTo>
                  <a:lnTo>
                    <a:pt x="1723" y="5159"/>
                  </a:lnTo>
                  <a:lnTo>
                    <a:pt x="1717" y="5172"/>
                  </a:lnTo>
                  <a:lnTo>
                    <a:pt x="1711" y="5184"/>
                  </a:lnTo>
                  <a:lnTo>
                    <a:pt x="1705" y="5195"/>
                  </a:lnTo>
                  <a:lnTo>
                    <a:pt x="1698" y="5206"/>
                  </a:lnTo>
                  <a:lnTo>
                    <a:pt x="1690" y="5217"/>
                  </a:lnTo>
                  <a:lnTo>
                    <a:pt x="1681" y="5227"/>
                  </a:lnTo>
                  <a:lnTo>
                    <a:pt x="1673" y="5238"/>
                  </a:lnTo>
                  <a:lnTo>
                    <a:pt x="1664" y="5248"/>
                  </a:lnTo>
                  <a:lnTo>
                    <a:pt x="1654" y="5257"/>
                  </a:lnTo>
                  <a:lnTo>
                    <a:pt x="1644" y="5265"/>
                  </a:lnTo>
                  <a:lnTo>
                    <a:pt x="1634" y="5273"/>
                  </a:lnTo>
                  <a:lnTo>
                    <a:pt x="1623" y="5281"/>
                  </a:lnTo>
                  <a:lnTo>
                    <a:pt x="1611" y="5288"/>
                  </a:lnTo>
                  <a:lnTo>
                    <a:pt x="1600" y="5294"/>
                  </a:lnTo>
                  <a:lnTo>
                    <a:pt x="1588" y="5300"/>
                  </a:lnTo>
                  <a:lnTo>
                    <a:pt x="1576" y="5307"/>
                  </a:lnTo>
                  <a:lnTo>
                    <a:pt x="1564" y="5312"/>
                  </a:lnTo>
                  <a:lnTo>
                    <a:pt x="1551" y="5316"/>
                  </a:lnTo>
                  <a:lnTo>
                    <a:pt x="1537" y="5319"/>
                  </a:lnTo>
                  <a:lnTo>
                    <a:pt x="1524" y="5322"/>
                  </a:lnTo>
                  <a:lnTo>
                    <a:pt x="1511" y="5325"/>
                  </a:lnTo>
                  <a:lnTo>
                    <a:pt x="1497" y="5327"/>
                  </a:lnTo>
                  <a:lnTo>
                    <a:pt x="1483" y="5328"/>
                  </a:lnTo>
                  <a:lnTo>
                    <a:pt x="1468" y="5328"/>
                  </a:lnTo>
                  <a:close/>
                  <a:moveTo>
                    <a:pt x="2755" y="4593"/>
                  </a:moveTo>
                  <a:lnTo>
                    <a:pt x="183" y="4593"/>
                  </a:lnTo>
                  <a:lnTo>
                    <a:pt x="183" y="919"/>
                  </a:lnTo>
                  <a:lnTo>
                    <a:pt x="2755" y="919"/>
                  </a:lnTo>
                  <a:lnTo>
                    <a:pt x="2755" y="4593"/>
                  </a:lnTo>
                  <a:close/>
                </a:path>
              </a:pathLst>
            </a:custGeom>
            <a:solidFill>
              <a:srgbClr val="93440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781" name="Google Shape;781;p36"/>
          <p:cNvGrpSpPr/>
          <p:nvPr/>
        </p:nvGrpSpPr>
        <p:grpSpPr>
          <a:xfrm>
            <a:off x="7350125" y="2282825"/>
            <a:ext cx="1600200" cy="1600200"/>
            <a:chOff x="7096125" y="2536825"/>
            <a:chExt cx="1600200" cy="1600200"/>
          </a:xfrm>
        </p:grpSpPr>
        <p:sp>
          <p:nvSpPr>
            <p:cNvPr id="782" name="Google Shape;782;p36"/>
            <p:cNvSpPr/>
            <p:nvPr/>
          </p:nvSpPr>
          <p:spPr>
            <a:xfrm>
              <a:off x="7096125" y="2536825"/>
              <a:ext cx="1600200" cy="1600200"/>
            </a:xfrm>
            <a:prstGeom prst="ellipse">
              <a:avLst/>
            </a:prstGeom>
            <a:solidFill>
              <a:srgbClr val="DEAE6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83" name="Google Shape;783;p36"/>
            <p:cNvSpPr/>
            <p:nvPr/>
          </p:nvSpPr>
          <p:spPr>
            <a:xfrm>
              <a:off x="7286625" y="2876550"/>
              <a:ext cx="1269899" cy="92333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54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35</a:t>
              </a:r>
              <a:r>
                <a:rPr b="1" lang="en-US" sz="28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%</a:t>
              </a:r>
              <a:endParaRPr b="1" sz="40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000"/>
                                        <p:tgtEl>
                                          <p:spTgt spid="7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000"/>
                                        <p:tgtEl>
                                          <p:spTgt spid="7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7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88" name="Shape 7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9" name="Google Shape;789;p37"/>
          <p:cNvSpPr/>
          <p:nvPr/>
        </p:nvSpPr>
        <p:spPr>
          <a:xfrm>
            <a:off x="4330700" y="1831975"/>
            <a:ext cx="965200" cy="1100138"/>
          </a:xfrm>
          <a:custGeom>
            <a:rect b="b" l="l" r="r" t="t"/>
            <a:pathLst>
              <a:path extrusionOk="0" h="33" w="29">
                <a:moveTo>
                  <a:pt x="21" y="0"/>
                </a:moveTo>
                <a:cubicBezTo>
                  <a:pt x="15" y="7"/>
                  <a:pt x="11" y="15"/>
                  <a:pt x="10" y="23"/>
                </a:cubicBezTo>
                <a:cubicBezTo>
                  <a:pt x="0" y="33"/>
                  <a:pt x="0" y="33"/>
                  <a:pt x="0" y="33"/>
                </a:cubicBezTo>
                <a:cubicBezTo>
                  <a:pt x="10" y="23"/>
                  <a:pt x="10" y="23"/>
                  <a:pt x="10" y="23"/>
                </a:cubicBezTo>
                <a:cubicBezTo>
                  <a:pt x="11" y="15"/>
                  <a:pt x="15" y="7"/>
                  <a:pt x="21" y="0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29" y="8"/>
                  <a:pt x="29" y="8"/>
                </a:cubicBezTo>
                <a:cubicBezTo>
                  <a:pt x="21" y="0"/>
                  <a:pt x="21" y="0"/>
                  <a:pt x="21" y="0"/>
                </a:cubicBezTo>
              </a:path>
            </a:pathLst>
          </a:custGeom>
          <a:solidFill>
            <a:srgbClr val="E5E5E5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790" name="Google Shape;790;p37"/>
          <p:cNvGrpSpPr/>
          <p:nvPr/>
        </p:nvGrpSpPr>
        <p:grpSpPr>
          <a:xfrm>
            <a:off x="4330700" y="1831975"/>
            <a:ext cx="1298575" cy="2200275"/>
            <a:chOff x="3924300" y="2606675"/>
            <a:chExt cx="1298575" cy="2200275"/>
          </a:xfrm>
        </p:grpSpPr>
        <p:sp>
          <p:nvSpPr>
            <p:cNvPr id="791" name="Google Shape;791;p37"/>
            <p:cNvSpPr/>
            <p:nvPr/>
          </p:nvSpPr>
          <p:spPr>
            <a:xfrm>
              <a:off x="3924300" y="2606675"/>
              <a:ext cx="1298575" cy="2200275"/>
            </a:xfrm>
            <a:custGeom>
              <a:rect b="b" l="l" r="r" t="t"/>
              <a:pathLst>
                <a:path extrusionOk="0" h="66" w="39">
                  <a:moveTo>
                    <a:pt x="0" y="33"/>
                  </a:moveTo>
                  <a:cubicBezTo>
                    <a:pt x="10" y="44"/>
                    <a:pt x="10" y="44"/>
                    <a:pt x="10" y="44"/>
                  </a:cubicBezTo>
                  <a:cubicBezTo>
                    <a:pt x="11" y="52"/>
                    <a:pt x="15" y="60"/>
                    <a:pt x="21" y="66"/>
                  </a:cubicBezTo>
                  <a:cubicBezTo>
                    <a:pt x="39" y="48"/>
                    <a:pt x="39" y="48"/>
                    <a:pt x="39" y="48"/>
                  </a:cubicBezTo>
                  <a:cubicBezTo>
                    <a:pt x="32" y="40"/>
                    <a:pt x="32" y="27"/>
                    <a:pt x="39" y="18"/>
                  </a:cubicBezTo>
                  <a:cubicBezTo>
                    <a:pt x="21" y="0"/>
                    <a:pt x="21" y="0"/>
                    <a:pt x="21" y="0"/>
                  </a:cubicBezTo>
                  <a:cubicBezTo>
                    <a:pt x="15" y="7"/>
                    <a:pt x="11" y="15"/>
                    <a:pt x="10" y="23"/>
                  </a:cubicBezTo>
                  <a:cubicBezTo>
                    <a:pt x="0" y="33"/>
                    <a:pt x="0" y="33"/>
                    <a:pt x="0" y="33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92" name="Google Shape;792;p37"/>
            <p:cNvSpPr txBox="1"/>
            <p:nvPr/>
          </p:nvSpPr>
          <p:spPr>
            <a:xfrm>
              <a:off x="4158626" y="3475979"/>
              <a:ext cx="925174" cy="58477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Arial"/>
                <a:buNone/>
              </a:pPr>
              <a:r>
                <a:rPr b="1" lang="en-US" sz="32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01</a:t>
              </a:r>
              <a:endParaRPr b="1" sz="32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793" name="Google Shape;793;p37"/>
          <p:cNvGrpSpPr/>
          <p:nvPr/>
        </p:nvGrpSpPr>
        <p:grpSpPr>
          <a:xfrm>
            <a:off x="5129213" y="1065213"/>
            <a:ext cx="2166938" cy="1300163"/>
            <a:chOff x="4722813" y="1839913"/>
            <a:chExt cx="2166938" cy="1300163"/>
          </a:xfrm>
        </p:grpSpPr>
        <p:sp>
          <p:nvSpPr>
            <p:cNvPr id="794" name="Google Shape;794;p37"/>
            <p:cNvSpPr/>
            <p:nvPr/>
          </p:nvSpPr>
          <p:spPr>
            <a:xfrm>
              <a:off x="4722813" y="1839913"/>
              <a:ext cx="2166938" cy="1300163"/>
            </a:xfrm>
            <a:custGeom>
              <a:rect b="b" l="l" r="r" t="t"/>
              <a:pathLst>
                <a:path extrusionOk="0" h="39" w="65">
                  <a:moveTo>
                    <a:pt x="22" y="9"/>
                  </a:moveTo>
                  <a:cubicBezTo>
                    <a:pt x="14" y="11"/>
                    <a:pt x="6" y="15"/>
                    <a:pt x="0" y="21"/>
                  </a:cubicBezTo>
                  <a:cubicBezTo>
                    <a:pt x="17" y="39"/>
                    <a:pt x="17" y="39"/>
                    <a:pt x="17" y="39"/>
                  </a:cubicBezTo>
                  <a:cubicBezTo>
                    <a:pt x="26" y="31"/>
                    <a:pt x="39" y="31"/>
                    <a:pt x="48" y="39"/>
                  </a:cubicBezTo>
                  <a:cubicBezTo>
                    <a:pt x="65" y="21"/>
                    <a:pt x="65" y="21"/>
                    <a:pt x="65" y="21"/>
                  </a:cubicBezTo>
                  <a:cubicBezTo>
                    <a:pt x="59" y="15"/>
                    <a:pt x="51" y="11"/>
                    <a:pt x="43" y="9"/>
                  </a:cubicBezTo>
                  <a:cubicBezTo>
                    <a:pt x="33" y="0"/>
                    <a:pt x="33" y="0"/>
                    <a:pt x="33" y="0"/>
                  </a:cubicBezTo>
                  <a:cubicBezTo>
                    <a:pt x="22" y="9"/>
                    <a:pt x="22" y="9"/>
                    <a:pt x="22" y="9"/>
                  </a:cubicBezTo>
                </a:path>
              </a:pathLst>
            </a:custGeom>
            <a:solidFill>
              <a:srgbClr val="DEAE6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95" name="Google Shape;795;p37"/>
            <p:cNvSpPr txBox="1"/>
            <p:nvPr/>
          </p:nvSpPr>
          <p:spPr>
            <a:xfrm>
              <a:off x="5343575" y="2307531"/>
              <a:ext cx="925174" cy="58477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Arial"/>
                <a:buNone/>
              </a:pPr>
              <a:r>
                <a:rPr b="1" lang="en-US" sz="32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02</a:t>
              </a:r>
              <a:endParaRPr b="1" sz="32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796" name="Google Shape;796;p37"/>
          <p:cNvGrpSpPr/>
          <p:nvPr/>
        </p:nvGrpSpPr>
        <p:grpSpPr>
          <a:xfrm>
            <a:off x="6796088" y="1831975"/>
            <a:ext cx="1300163" cy="2200275"/>
            <a:chOff x="6389688" y="2606675"/>
            <a:chExt cx="1300163" cy="2200275"/>
          </a:xfrm>
        </p:grpSpPr>
        <p:sp>
          <p:nvSpPr>
            <p:cNvPr id="797" name="Google Shape;797;p37"/>
            <p:cNvSpPr/>
            <p:nvPr/>
          </p:nvSpPr>
          <p:spPr>
            <a:xfrm>
              <a:off x="6389688" y="2606675"/>
              <a:ext cx="1300163" cy="2200275"/>
            </a:xfrm>
            <a:custGeom>
              <a:rect b="b" l="l" r="r" t="t"/>
              <a:pathLst>
                <a:path extrusionOk="0" h="66" w="39">
                  <a:moveTo>
                    <a:pt x="0" y="48"/>
                  </a:moveTo>
                  <a:cubicBezTo>
                    <a:pt x="18" y="66"/>
                    <a:pt x="18" y="66"/>
                    <a:pt x="18" y="66"/>
                  </a:cubicBezTo>
                  <a:cubicBezTo>
                    <a:pt x="24" y="60"/>
                    <a:pt x="28" y="52"/>
                    <a:pt x="29" y="44"/>
                  </a:cubicBezTo>
                  <a:cubicBezTo>
                    <a:pt x="39" y="33"/>
                    <a:pt x="39" y="33"/>
                    <a:pt x="39" y="33"/>
                  </a:cubicBezTo>
                  <a:cubicBezTo>
                    <a:pt x="29" y="23"/>
                    <a:pt x="29" y="23"/>
                    <a:pt x="29" y="23"/>
                  </a:cubicBezTo>
                  <a:cubicBezTo>
                    <a:pt x="28" y="15"/>
                    <a:pt x="24" y="7"/>
                    <a:pt x="18" y="0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7" y="27"/>
                    <a:pt x="7" y="40"/>
                    <a:pt x="0" y="48"/>
                  </a:cubicBezTo>
                </a:path>
              </a:pathLst>
            </a:custGeom>
            <a:solidFill>
              <a:srgbClr val="C96835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98" name="Google Shape;798;p37"/>
            <p:cNvSpPr txBox="1"/>
            <p:nvPr/>
          </p:nvSpPr>
          <p:spPr>
            <a:xfrm>
              <a:off x="6577182" y="3524548"/>
              <a:ext cx="925174" cy="58477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Arial"/>
                <a:buNone/>
              </a:pPr>
              <a:r>
                <a:rPr b="1" lang="en-US" sz="32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03</a:t>
              </a:r>
              <a:endParaRPr b="1" sz="32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799" name="Google Shape;799;p37"/>
          <p:cNvGrpSpPr/>
          <p:nvPr/>
        </p:nvGrpSpPr>
        <p:grpSpPr>
          <a:xfrm>
            <a:off x="5129213" y="3532188"/>
            <a:ext cx="2166938" cy="1301750"/>
            <a:chOff x="4722813" y="4306888"/>
            <a:chExt cx="2166938" cy="1301750"/>
          </a:xfrm>
        </p:grpSpPr>
        <p:sp>
          <p:nvSpPr>
            <p:cNvPr id="800" name="Google Shape;800;p37"/>
            <p:cNvSpPr/>
            <p:nvPr/>
          </p:nvSpPr>
          <p:spPr>
            <a:xfrm>
              <a:off x="4722813" y="4306888"/>
              <a:ext cx="2166938" cy="1301750"/>
            </a:xfrm>
            <a:custGeom>
              <a:rect b="b" l="l" r="r" t="t"/>
              <a:pathLst>
                <a:path extrusionOk="0" h="39" w="65">
                  <a:moveTo>
                    <a:pt x="22" y="29"/>
                  </a:moveTo>
                  <a:cubicBezTo>
                    <a:pt x="33" y="39"/>
                    <a:pt x="33" y="39"/>
                    <a:pt x="33" y="39"/>
                  </a:cubicBezTo>
                  <a:cubicBezTo>
                    <a:pt x="43" y="29"/>
                    <a:pt x="43" y="29"/>
                    <a:pt x="43" y="29"/>
                  </a:cubicBezTo>
                  <a:cubicBezTo>
                    <a:pt x="51" y="28"/>
                    <a:pt x="59" y="24"/>
                    <a:pt x="65" y="17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39" y="7"/>
                    <a:pt x="26" y="7"/>
                    <a:pt x="17" y="0"/>
                  </a:cubicBezTo>
                  <a:cubicBezTo>
                    <a:pt x="0" y="17"/>
                    <a:pt x="0" y="17"/>
                    <a:pt x="0" y="17"/>
                  </a:cubicBezTo>
                  <a:cubicBezTo>
                    <a:pt x="6" y="24"/>
                    <a:pt x="14" y="28"/>
                    <a:pt x="22" y="29"/>
                  </a:cubicBezTo>
                </a:path>
              </a:pathLst>
            </a:custGeom>
            <a:solidFill>
              <a:srgbClr val="934403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accent5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01" name="Google Shape;801;p37"/>
            <p:cNvSpPr txBox="1"/>
            <p:nvPr/>
          </p:nvSpPr>
          <p:spPr>
            <a:xfrm>
              <a:off x="5343575" y="4583114"/>
              <a:ext cx="925174" cy="58477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sp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Arial"/>
                <a:buNone/>
              </a:pPr>
              <a:r>
                <a:rPr b="1" lang="en-US" sz="32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04</a:t>
              </a:r>
              <a:endParaRPr b="1" sz="32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802" name="Google Shape;802;p37"/>
          <p:cNvGrpSpPr/>
          <p:nvPr/>
        </p:nvGrpSpPr>
        <p:grpSpPr>
          <a:xfrm>
            <a:off x="6564209" y="1270121"/>
            <a:ext cx="2263984" cy="400424"/>
            <a:chOff x="6157809" y="2044821"/>
            <a:chExt cx="2263984" cy="400424"/>
          </a:xfrm>
        </p:grpSpPr>
        <p:cxnSp>
          <p:nvCxnSpPr>
            <p:cNvPr id="803" name="Google Shape;803;p37"/>
            <p:cNvCxnSpPr/>
            <p:nvPr/>
          </p:nvCxnSpPr>
          <p:spPr>
            <a:xfrm>
              <a:off x="6157809" y="2044821"/>
              <a:ext cx="2161573" cy="354040"/>
            </a:xfrm>
            <a:prstGeom prst="bentConnector3">
              <a:avLst>
                <a:gd fmla="val 50000" name="adj1"/>
              </a:avLst>
            </a:prstGeom>
            <a:noFill/>
            <a:ln cap="flat" cmpd="sng" w="9525">
              <a:solidFill>
                <a:srgbClr val="934403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804" name="Google Shape;804;p37"/>
            <p:cNvSpPr/>
            <p:nvPr/>
          </p:nvSpPr>
          <p:spPr>
            <a:xfrm>
              <a:off x="8329024" y="2352476"/>
              <a:ext cx="92769" cy="92769"/>
            </a:xfrm>
            <a:prstGeom prst="ellipse">
              <a:avLst/>
            </a:prstGeom>
            <a:solidFill>
              <a:srgbClr val="DEAE6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805" name="Google Shape;805;p37"/>
          <p:cNvGrpSpPr/>
          <p:nvPr/>
        </p:nvGrpSpPr>
        <p:grpSpPr>
          <a:xfrm>
            <a:off x="7916913" y="3355168"/>
            <a:ext cx="1274626" cy="1411200"/>
            <a:chOff x="7510513" y="4129868"/>
            <a:chExt cx="1274626" cy="1411200"/>
          </a:xfrm>
        </p:grpSpPr>
        <p:cxnSp>
          <p:nvCxnSpPr>
            <p:cNvPr id="806" name="Google Shape;806;p37"/>
            <p:cNvCxnSpPr/>
            <p:nvPr/>
          </p:nvCxnSpPr>
          <p:spPr>
            <a:xfrm flipH="1" rot="-5400000">
              <a:off x="7465419" y="4174962"/>
              <a:ext cx="1318431" cy="1228242"/>
            </a:xfrm>
            <a:prstGeom prst="bentConnector3">
              <a:avLst>
                <a:gd fmla="val 108759" name="adj1"/>
              </a:avLst>
            </a:prstGeom>
            <a:noFill/>
            <a:ln cap="flat" cmpd="sng" w="9525">
              <a:solidFill>
                <a:srgbClr val="934403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807" name="Google Shape;807;p37"/>
            <p:cNvSpPr/>
            <p:nvPr/>
          </p:nvSpPr>
          <p:spPr>
            <a:xfrm>
              <a:off x="8692370" y="5448299"/>
              <a:ext cx="92769" cy="92769"/>
            </a:xfrm>
            <a:prstGeom prst="ellipse">
              <a:avLst/>
            </a:prstGeom>
            <a:solidFill>
              <a:srgbClr val="CA6149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808" name="Google Shape;808;p37"/>
          <p:cNvGrpSpPr/>
          <p:nvPr/>
        </p:nvGrpSpPr>
        <p:grpSpPr>
          <a:xfrm flipH="1" rot="10800000">
            <a:off x="2905264" y="4046078"/>
            <a:ext cx="2593800" cy="328425"/>
            <a:chOff x="2630392" y="3946519"/>
            <a:chExt cx="2593800" cy="268932"/>
          </a:xfrm>
        </p:grpSpPr>
        <p:cxnSp>
          <p:nvCxnSpPr>
            <p:cNvPr id="809" name="Google Shape;809;p37"/>
            <p:cNvCxnSpPr>
              <a:endCxn id="810" idx="2"/>
            </p:cNvCxnSpPr>
            <p:nvPr/>
          </p:nvCxnSpPr>
          <p:spPr>
            <a:xfrm flipH="1">
              <a:off x="2630392" y="4160851"/>
              <a:ext cx="2593800" cy="54600"/>
            </a:xfrm>
            <a:prstGeom prst="bentConnector2">
              <a:avLst/>
            </a:prstGeom>
            <a:noFill/>
            <a:ln cap="flat" cmpd="sng" w="9525">
              <a:solidFill>
                <a:srgbClr val="934403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811" name="Google Shape;811;p37"/>
            <p:cNvSpPr/>
            <p:nvPr/>
          </p:nvSpPr>
          <p:spPr>
            <a:xfrm>
              <a:off x="2858881" y="3946519"/>
              <a:ext cx="92769" cy="92769"/>
            </a:xfrm>
            <a:prstGeom prst="ellipse">
              <a:avLst/>
            </a:prstGeom>
            <a:solidFill>
              <a:srgbClr val="C96835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accent5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812" name="Google Shape;812;p37"/>
          <p:cNvGrpSpPr/>
          <p:nvPr/>
        </p:nvGrpSpPr>
        <p:grpSpPr>
          <a:xfrm>
            <a:off x="2958529" y="2077236"/>
            <a:ext cx="1771005" cy="273931"/>
            <a:chOff x="2552129" y="2851936"/>
            <a:chExt cx="1771005" cy="273931"/>
          </a:xfrm>
        </p:grpSpPr>
        <p:cxnSp>
          <p:nvCxnSpPr>
            <p:cNvPr id="813" name="Google Shape;813;p37"/>
            <p:cNvCxnSpPr/>
            <p:nvPr/>
          </p:nvCxnSpPr>
          <p:spPr>
            <a:xfrm flipH="1">
              <a:off x="2625591" y="2851936"/>
              <a:ext cx="1697543" cy="234965"/>
            </a:xfrm>
            <a:prstGeom prst="bentConnector3">
              <a:avLst>
                <a:gd fmla="val 73940" name="adj1"/>
              </a:avLst>
            </a:prstGeom>
            <a:noFill/>
            <a:ln cap="flat" cmpd="sng" w="9525">
              <a:solidFill>
                <a:srgbClr val="934403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814" name="Google Shape;814;p37"/>
            <p:cNvSpPr/>
            <p:nvPr/>
          </p:nvSpPr>
          <p:spPr>
            <a:xfrm>
              <a:off x="2552129" y="3033098"/>
              <a:ext cx="92769" cy="92769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815" name="Google Shape;815;p37"/>
          <p:cNvGrpSpPr/>
          <p:nvPr/>
        </p:nvGrpSpPr>
        <p:grpSpPr>
          <a:xfrm>
            <a:off x="7961241" y="1215632"/>
            <a:ext cx="2603646" cy="1086590"/>
            <a:chOff x="7554841" y="1990332"/>
            <a:chExt cx="2603646" cy="1086590"/>
          </a:xfrm>
        </p:grpSpPr>
        <p:sp>
          <p:nvSpPr>
            <p:cNvPr id="816" name="Google Shape;816;p37"/>
            <p:cNvSpPr/>
            <p:nvPr/>
          </p:nvSpPr>
          <p:spPr>
            <a:xfrm>
              <a:off x="7693970" y="1990332"/>
              <a:ext cx="1362873" cy="36933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1800">
                  <a:solidFill>
                    <a:srgbClr val="934403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NOTE HERE</a:t>
              </a:r>
              <a:endParaRPr b="1" sz="180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17" name="Google Shape;817;p37"/>
            <p:cNvSpPr/>
            <p:nvPr/>
          </p:nvSpPr>
          <p:spPr>
            <a:xfrm>
              <a:off x="7554841" y="2430591"/>
              <a:ext cx="2603646" cy="6463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200">
                  <a:solidFill>
                    <a:srgbClr val="934403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We hope that this template will return to you as a time, money and reputation.</a:t>
              </a:r>
              <a:endParaRPr sz="120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818" name="Google Shape;818;p37"/>
          <p:cNvGrpSpPr/>
          <p:nvPr/>
        </p:nvGrpSpPr>
        <p:grpSpPr>
          <a:xfrm>
            <a:off x="8315879" y="3645051"/>
            <a:ext cx="3497822" cy="956799"/>
            <a:chOff x="7909479" y="4419751"/>
            <a:chExt cx="3497822" cy="956799"/>
          </a:xfrm>
        </p:grpSpPr>
        <p:sp>
          <p:nvSpPr>
            <p:cNvPr id="819" name="Google Shape;819;p37"/>
            <p:cNvSpPr/>
            <p:nvPr/>
          </p:nvSpPr>
          <p:spPr>
            <a:xfrm>
              <a:off x="7909479" y="4419751"/>
              <a:ext cx="1362873" cy="36933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1800">
                  <a:solidFill>
                    <a:srgbClr val="934403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NOTE HERE</a:t>
              </a:r>
              <a:endParaRPr b="1" sz="180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20" name="Google Shape;820;p37"/>
            <p:cNvSpPr/>
            <p:nvPr/>
          </p:nvSpPr>
          <p:spPr>
            <a:xfrm>
              <a:off x="8803655" y="4730219"/>
              <a:ext cx="2603646" cy="6463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200">
                  <a:solidFill>
                    <a:srgbClr val="934403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We hope that this template will return to you as a time, money and reputation.</a:t>
              </a:r>
              <a:endParaRPr sz="120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821" name="Google Shape;821;p37"/>
          <p:cNvGrpSpPr/>
          <p:nvPr/>
        </p:nvGrpSpPr>
        <p:grpSpPr>
          <a:xfrm>
            <a:off x="1532088" y="1874182"/>
            <a:ext cx="2603646" cy="1144072"/>
            <a:chOff x="1125688" y="2648882"/>
            <a:chExt cx="2603646" cy="1144072"/>
          </a:xfrm>
        </p:grpSpPr>
        <p:sp>
          <p:nvSpPr>
            <p:cNvPr id="822" name="Google Shape;822;p37"/>
            <p:cNvSpPr/>
            <p:nvPr/>
          </p:nvSpPr>
          <p:spPr>
            <a:xfrm>
              <a:off x="1784719" y="2648882"/>
              <a:ext cx="1362873" cy="36933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1800">
                  <a:solidFill>
                    <a:srgbClr val="934403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NOTE HERE</a:t>
              </a:r>
              <a:endParaRPr b="1" sz="180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23" name="Google Shape;823;p37"/>
            <p:cNvSpPr/>
            <p:nvPr/>
          </p:nvSpPr>
          <p:spPr>
            <a:xfrm>
              <a:off x="1125688" y="3146623"/>
              <a:ext cx="2603646" cy="6463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200">
                  <a:solidFill>
                    <a:srgbClr val="934403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We hope that this template will return to you as a time, money and reputation.</a:t>
              </a:r>
              <a:endParaRPr sz="120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824" name="Google Shape;824;p37"/>
          <p:cNvGrpSpPr/>
          <p:nvPr/>
        </p:nvGrpSpPr>
        <p:grpSpPr>
          <a:xfrm>
            <a:off x="2223828" y="3676746"/>
            <a:ext cx="3154622" cy="1314348"/>
            <a:chOff x="1817428" y="4451446"/>
            <a:chExt cx="3154622" cy="1314348"/>
          </a:xfrm>
        </p:grpSpPr>
        <p:sp>
          <p:nvSpPr>
            <p:cNvPr id="810" name="Google Shape;810;p37"/>
            <p:cNvSpPr/>
            <p:nvPr/>
          </p:nvSpPr>
          <p:spPr>
            <a:xfrm>
              <a:off x="1817428" y="4451446"/>
              <a:ext cx="1362873" cy="36933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1800">
                  <a:solidFill>
                    <a:srgbClr val="934403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NOTE HERE</a:t>
              </a:r>
              <a:endParaRPr b="1" sz="180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25" name="Google Shape;825;p37"/>
            <p:cNvSpPr/>
            <p:nvPr/>
          </p:nvSpPr>
          <p:spPr>
            <a:xfrm>
              <a:off x="2368404" y="5119463"/>
              <a:ext cx="2603646" cy="6463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200">
                  <a:solidFill>
                    <a:srgbClr val="934403"/>
                  </a:solidFill>
                  <a:latin typeface="Century Gothic"/>
                  <a:ea typeface="Century Gothic"/>
                  <a:cs typeface="Century Gothic"/>
                  <a:sym typeface="Century Gothic"/>
                </a:rPr>
                <a:t>We hope that this template will return to you as a time, money and reputation.</a:t>
              </a:r>
              <a:endParaRPr sz="120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30" name="Shape 8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31" name="Google Shape;831;p3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 flipH="1">
            <a:off x="8013701" y="3641731"/>
            <a:ext cx="1157847" cy="1744133"/>
          </a:xfrm>
          <a:prstGeom prst="rect">
            <a:avLst/>
          </a:prstGeom>
          <a:noFill/>
          <a:ln>
            <a:noFill/>
          </a:ln>
        </p:spPr>
      </p:pic>
      <p:pic>
        <p:nvPicPr>
          <p:cNvPr id="832" name="Google Shape;832;p38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3858800" y="513412"/>
            <a:ext cx="4740651" cy="4240884"/>
          </a:xfrm>
          <a:prstGeom prst="rect">
            <a:avLst/>
          </a:prstGeom>
          <a:noFill/>
          <a:ln>
            <a:noFill/>
          </a:ln>
        </p:spPr>
      </p:pic>
      <p:pic>
        <p:nvPicPr>
          <p:cNvPr id="833" name="Google Shape;833;p38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4498731" y="1184220"/>
            <a:ext cx="3460789" cy="2544559"/>
          </a:xfrm>
          <a:prstGeom prst="rect">
            <a:avLst/>
          </a:prstGeom>
          <a:noFill/>
          <a:ln>
            <a:noFill/>
          </a:ln>
        </p:spPr>
      </p:pic>
      <p:sp>
        <p:nvSpPr>
          <p:cNvPr id="834" name="Google Shape;834;p38"/>
          <p:cNvSpPr txBox="1"/>
          <p:nvPr/>
        </p:nvSpPr>
        <p:spPr>
          <a:xfrm>
            <a:off x="5129781" y="1610047"/>
            <a:ext cx="2017109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60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HERE</a:t>
            </a:r>
            <a:endParaRPr b="1" sz="1600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35" name="Google Shape;835;p38"/>
          <p:cNvSpPr/>
          <p:nvPr/>
        </p:nvSpPr>
        <p:spPr>
          <a:xfrm>
            <a:off x="4990756" y="1979379"/>
            <a:ext cx="2423857" cy="95410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 hope that this template will return to you as a time, money and reputation.</a:t>
            </a:r>
            <a:endParaRPr sz="1400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836" name="Google Shape;836;p38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5770006" y="846400"/>
            <a:ext cx="865356" cy="704993"/>
          </a:xfrm>
          <a:prstGeom prst="rect">
            <a:avLst/>
          </a:prstGeom>
          <a:noFill/>
          <a:ln>
            <a:noFill/>
          </a:ln>
          <a:effectLst>
            <a:outerShdw blurRad="50800" rotWithShape="0" algn="t" dir="5400000" dist="38100">
              <a:srgbClr val="000000">
                <a:alpha val="40000"/>
              </a:srgbClr>
            </a:outerShdw>
          </a:effectLst>
        </p:spPr>
      </p:pic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8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41" name="Shape 8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42" name="Google Shape;842;p39"/>
          <p:cNvGrpSpPr/>
          <p:nvPr/>
        </p:nvGrpSpPr>
        <p:grpSpPr>
          <a:xfrm>
            <a:off x="5595895" y="1505301"/>
            <a:ext cx="2497667" cy="2925233"/>
            <a:chOff x="4167188" y="1385888"/>
            <a:chExt cx="1873250" cy="2193925"/>
          </a:xfrm>
        </p:grpSpPr>
        <p:sp>
          <p:nvSpPr>
            <p:cNvPr id="843" name="Google Shape;843;p39"/>
            <p:cNvSpPr/>
            <p:nvPr/>
          </p:nvSpPr>
          <p:spPr>
            <a:xfrm>
              <a:off x="4167188" y="1385888"/>
              <a:ext cx="1873250" cy="2193925"/>
            </a:xfrm>
            <a:custGeom>
              <a:rect b="b" l="l" r="r" t="t"/>
              <a:pathLst>
                <a:path extrusionOk="0" h="516" w="441">
                  <a:moveTo>
                    <a:pt x="436" y="212"/>
                  </a:moveTo>
                  <a:cubicBezTo>
                    <a:pt x="435" y="197"/>
                    <a:pt x="432" y="181"/>
                    <a:pt x="429" y="167"/>
                  </a:cubicBezTo>
                  <a:cubicBezTo>
                    <a:pt x="416" y="105"/>
                    <a:pt x="391" y="48"/>
                    <a:pt x="355" y="0"/>
                  </a:cubicBezTo>
                  <a:cubicBezTo>
                    <a:pt x="355" y="0"/>
                    <a:pt x="355" y="0"/>
                    <a:pt x="355" y="0"/>
                  </a:cubicBezTo>
                  <a:cubicBezTo>
                    <a:pt x="355" y="0"/>
                    <a:pt x="355" y="0"/>
                    <a:pt x="355" y="0"/>
                  </a:cubicBezTo>
                  <a:cubicBezTo>
                    <a:pt x="316" y="28"/>
                    <a:pt x="316" y="28"/>
                    <a:pt x="316" y="28"/>
                  </a:cubicBezTo>
                  <a:cubicBezTo>
                    <a:pt x="276" y="57"/>
                    <a:pt x="276" y="57"/>
                    <a:pt x="276" y="57"/>
                  </a:cubicBezTo>
                  <a:cubicBezTo>
                    <a:pt x="237" y="86"/>
                    <a:pt x="237" y="86"/>
                    <a:pt x="237" y="86"/>
                  </a:cubicBezTo>
                  <a:cubicBezTo>
                    <a:pt x="197" y="114"/>
                    <a:pt x="197" y="114"/>
                    <a:pt x="197" y="114"/>
                  </a:cubicBezTo>
                  <a:cubicBezTo>
                    <a:pt x="158" y="143"/>
                    <a:pt x="158" y="143"/>
                    <a:pt x="158" y="143"/>
                  </a:cubicBezTo>
                  <a:cubicBezTo>
                    <a:pt x="118" y="172"/>
                    <a:pt x="118" y="172"/>
                    <a:pt x="118" y="172"/>
                  </a:cubicBezTo>
                  <a:cubicBezTo>
                    <a:pt x="79" y="200"/>
                    <a:pt x="79" y="200"/>
                    <a:pt x="79" y="200"/>
                  </a:cubicBezTo>
                  <a:cubicBezTo>
                    <a:pt x="40" y="229"/>
                    <a:pt x="40" y="229"/>
                    <a:pt x="40" y="229"/>
                  </a:cubicBezTo>
                  <a:cubicBezTo>
                    <a:pt x="0" y="257"/>
                    <a:pt x="0" y="257"/>
                    <a:pt x="0" y="257"/>
                  </a:cubicBezTo>
                  <a:cubicBezTo>
                    <a:pt x="39" y="286"/>
                    <a:pt x="39" y="286"/>
                    <a:pt x="39" y="286"/>
                  </a:cubicBezTo>
                  <a:cubicBezTo>
                    <a:pt x="79" y="315"/>
                    <a:pt x="79" y="315"/>
                    <a:pt x="79" y="315"/>
                  </a:cubicBezTo>
                  <a:cubicBezTo>
                    <a:pt x="118" y="343"/>
                    <a:pt x="118" y="343"/>
                    <a:pt x="118" y="343"/>
                  </a:cubicBezTo>
                  <a:cubicBezTo>
                    <a:pt x="158" y="372"/>
                    <a:pt x="158" y="372"/>
                    <a:pt x="158" y="372"/>
                  </a:cubicBezTo>
                  <a:cubicBezTo>
                    <a:pt x="197" y="401"/>
                    <a:pt x="197" y="401"/>
                    <a:pt x="197" y="401"/>
                  </a:cubicBezTo>
                  <a:cubicBezTo>
                    <a:pt x="237" y="430"/>
                    <a:pt x="237" y="430"/>
                    <a:pt x="237" y="430"/>
                  </a:cubicBezTo>
                  <a:cubicBezTo>
                    <a:pt x="276" y="458"/>
                    <a:pt x="276" y="458"/>
                    <a:pt x="276" y="458"/>
                  </a:cubicBezTo>
                  <a:cubicBezTo>
                    <a:pt x="315" y="487"/>
                    <a:pt x="315" y="487"/>
                    <a:pt x="315" y="487"/>
                  </a:cubicBezTo>
                  <a:cubicBezTo>
                    <a:pt x="355" y="516"/>
                    <a:pt x="355" y="516"/>
                    <a:pt x="355" y="516"/>
                  </a:cubicBezTo>
                  <a:cubicBezTo>
                    <a:pt x="355" y="516"/>
                    <a:pt x="355" y="516"/>
                    <a:pt x="355" y="516"/>
                  </a:cubicBezTo>
                  <a:cubicBezTo>
                    <a:pt x="391" y="467"/>
                    <a:pt x="416" y="410"/>
                    <a:pt x="429" y="349"/>
                  </a:cubicBezTo>
                  <a:cubicBezTo>
                    <a:pt x="439" y="305"/>
                    <a:pt x="441" y="259"/>
                    <a:pt x="436" y="212"/>
                  </a:cubicBezTo>
                  <a:close/>
                </a:path>
              </a:pathLst>
            </a:custGeom>
            <a:solidFill>
              <a:srgbClr val="F7D17E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44" name="Google Shape;844;p39"/>
            <p:cNvSpPr/>
            <p:nvPr/>
          </p:nvSpPr>
          <p:spPr>
            <a:xfrm>
              <a:off x="4986338" y="2274888"/>
              <a:ext cx="182562" cy="331788"/>
            </a:xfrm>
            <a:custGeom>
              <a:rect b="b" l="l" r="r" t="t"/>
              <a:pathLst>
                <a:path extrusionOk="0" h="78" w="43">
                  <a:moveTo>
                    <a:pt x="19" y="70"/>
                  </a:moveTo>
                  <a:cubicBezTo>
                    <a:pt x="23" y="70"/>
                    <a:pt x="26" y="68"/>
                    <a:pt x="29" y="65"/>
                  </a:cubicBezTo>
                  <a:cubicBezTo>
                    <a:pt x="31" y="61"/>
                    <a:pt x="32" y="56"/>
                    <a:pt x="32" y="49"/>
                  </a:cubicBezTo>
                  <a:cubicBezTo>
                    <a:pt x="32" y="46"/>
                    <a:pt x="32" y="46"/>
                    <a:pt x="32" y="46"/>
                  </a:cubicBezTo>
                  <a:cubicBezTo>
                    <a:pt x="31" y="48"/>
                    <a:pt x="29" y="50"/>
                    <a:pt x="27" y="51"/>
                  </a:cubicBezTo>
                  <a:cubicBezTo>
                    <a:pt x="25" y="52"/>
                    <a:pt x="22" y="53"/>
                    <a:pt x="20" y="53"/>
                  </a:cubicBezTo>
                  <a:cubicBezTo>
                    <a:pt x="14" y="53"/>
                    <a:pt x="9" y="51"/>
                    <a:pt x="6" y="46"/>
                  </a:cubicBezTo>
                  <a:cubicBezTo>
                    <a:pt x="2" y="41"/>
                    <a:pt x="0" y="35"/>
                    <a:pt x="0" y="27"/>
                  </a:cubicBezTo>
                  <a:cubicBezTo>
                    <a:pt x="0" y="20"/>
                    <a:pt x="2" y="13"/>
                    <a:pt x="6" y="8"/>
                  </a:cubicBezTo>
                  <a:cubicBezTo>
                    <a:pt x="10" y="3"/>
                    <a:pt x="15" y="0"/>
                    <a:pt x="21" y="0"/>
                  </a:cubicBezTo>
                  <a:cubicBezTo>
                    <a:pt x="27" y="0"/>
                    <a:pt x="33" y="3"/>
                    <a:pt x="37" y="8"/>
                  </a:cubicBezTo>
                  <a:cubicBezTo>
                    <a:pt x="41" y="13"/>
                    <a:pt x="43" y="20"/>
                    <a:pt x="43" y="29"/>
                  </a:cubicBezTo>
                  <a:cubicBezTo>
                    <a:pt x="43" y="49"/>
                    <a:pt x="43" y="49"/>
                    <a:pt x="43" y="49"/>
                  </a:cubicBezTo>
                  <a:cubicBezTo>
                    <a:pt x="43" y="58"/>
                    <a:pt x="40" y="65"/>
                    <a:pt x="36" y="70"/>
                  </a:cubicBezTo>
                  <a:cubicBezTo>
                    <a:pt x="32" y="75"/>
                    <a:pt x="26" y="78"/>
                    <a:pt x="19" y="78"/>
                  </a:cubicBezTo>
                  <a:cubicBezTo>
                    <a:pt x="17" y="78"/>
                    <a:pt x="15" y="78"/>
                    <a:pt x="13" y="77"/>
                  </a:cubicBezTo>
                  <a:cubicBezTo>
                    <a:pt x="10" y="77"/>
                    <a:pt x="8" y="76"/>
                    <a:pt x="6" y="75"/>
                  </a:cubicBezTo>
                  <a:cubicBezTo>
                    <a:pt x="7" y="67"/>
                    <a:pt x="7" y="67"/>
                    <a:pt x="7" y="67"/>
                  </a:cubicBezTo>
                  <a:cubicBezTo>
                    <a:pt x="9" y="68"/>
                    <a:pt x="11" y="69"/>
                    <a:pt x="13" y="69"/>
                  </a:cubicBezTo>
                  <a:cubicBezTo>
                    <a:pt x="15" y="70"/>
                    <a:pt x="17" y="70"/>
                    <a:pt x="19" y="70"/>
                  </a:cubicBezTo>
                  <a:close/>
                  <a:moveTo>
                    <a:pt x="21" y="45"/>
                  </a:moveTo>
                  <a:cubicBezTo>
                    <a:pt x="24" y="45"/>
                    <a:pt x="26" y="44"/>
                    <a:pt x="28" y="43"/>
                  </a:cubicBezTo>
                  <a:cubicBezTo>
                    <a:pt x="30" y="41"/>
                    <a:pt x="31" y="39"/>
                    <a:pt x="32" y="37"/>
                  </a:cubicBezTo>
                  <a:cubicBezTo>
                    <a:pt x="32" y="28"/>
                    <a:pt x="32" y="28"/>
                    <a:pt x="32" y="28"/>
                  </a:cubicBezTo>
                  <a:cubicBezTo>
                    <a:pt x="32" y="22"/>
                    <a:pt x="31" y="17"/>
                    <a:pt x="29" y="13"/>
                  </a:cubicBezTo>
                  <a:cubicBezTo>
                    <a:pt x="27" y="10"/>
                    <a:pt x="25" y="8"/>
                    <a:pt x="21" y="8"/>
                  </a:cubicBezTo>
                  <a:cubicBezTo>
                    <a:pt x="18" y="8"/>
                    <a:pt x="16" y="10"/>
                    <a:pt x="14" y="14"/>
                  </a:cubicBezTo>
                  <a:cubicBezTo>
                    <a:pt x="12" y="17"/>
                    <a:pt x="11" y="22"/>
                    <a:pt x="11" y="27"/>
                  </a:cubicBezTo>
                  <a:cubicBezTo>
                    <a:pt x="11" y="32"/>
                    <a:pt x="12" y="37"/>
                    <a:pt x="14" y="40"/>
                  </a:cubicBezTo>
                  <a:cubicBezTo>
                    <a:pt x="15" y="43"/>
                    <a:pt x="18" y="45"/>
                    <a:pt x="21" y="45"/>
                  </a:cubicBezTo>
                  <a:close/>
                </a:path>
              </a:pathLst>
            </a:custGeom>
            <a:solidFill>
              <a:srgbClr val="260202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45" name="Google Shape;845;p39"/>
            <p:cNvSpPr/>
            <p:nvPr/>
          </p:nvSpPr>
          <p:spPr>
            <a:xfrm>
              <a:off x="5207000" y="2274888"/>
              <a:ext cx="187325" cy="327025"/>
            </a:xfrm>
            <a:custGeom>
              <a:rect b="b" l="l" r="r" t="t"/>
              <a:pathLst>
                <a:path extrusionOk="0" h="77" w="44">
                  <a:moveTo>
                    <a:pt x="44" y="77"/>
                  </a:moveTo>
                  <a:cubicBezTo>
                    <a:pt x="1" y="77"/>
                    <a:pt x="1" y="77"/>
                    <a:pt x="1" y="77"/>
                  </a:cubicBezTo>
                  <a:cubicBezTo>
                    <a:pt x="1" y="70"/>
                    <a:pt x="1" y="70"/>
                    <a:pt x="1" y="70"/>
                  </a:cubicBezTo>
                  <a:cubicBezTo>
                    <a:pt x="22" y="43"/>
                    <a:pt x="22" y="43"/>
                    <a:pt x="22" y="43"/>
                  </a:cubicBezTo>
                  <a:cubicBezTo>
                    <a:pt x="25" y="38"/>
                    <a:pt x="28" y="34"/>
                    <a:pt x="29" y="31"/>
                  </a:cubicBezTo>
                  <a:cubicBezTo>
                    <a:pt x="30" y="28"/>
                    <a:pt x="31" y="25"/>
                    <a:pt x="31" y="22"/>
                  </a:cubicBezTo>
                  <a:cubicBezTo>
                    <a:pt x="31" y="18"/>
                    <a:pt x="30" y="15"/>
                    <a:pt x="29" y="12"/>
                  </a:cubicBezTo>
                  <a:cubicBezTo>
                    <a:pt x="27" y="10"/>
                    <a:pt x="25" y="8"/>
                    <a:pt x="22" y="8"/>
                  </a:cubicBezTo>
                  <a:cubicBezTo>
                    <a:pt x="18" y="8"/>
                    <a:pt x="15" y="10"/>
                    <a:pt x="13" y="12"/>
                  </a:cubicBezTo>
                  <a:cubicBezTo>
                    <a:pt x="11" y="15"/>
                    <a:pt x="11" y="19"/>
                    <a:pt x="11" y="24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0" y="17"/>
                    <a:pt x="2" y="12"/>
                    <a:pt x="6" y="7"/>
                  </a:cubicBezTo>
                  <a:cubicBezTo>
                    <a:pt x="10" y="3"/>
                    <a:pt x="15" y="0"/>
                    <a:pt x="22" y="0"/>
                  </a:cubicBezTo>
                  <a:cubicBezTo>
                    <a:pt x="28" y="0"/>
                    <a:pt x="33" y="2"/>
                    <a:pt x="36" y="6"/>
                  </a:cubicBezTo>
                  <a:cubicBezTo>
                    <a:pt x="40" y="10"/>
                    <a:pt x="42" y="15"/>
                    <a:pt x="42" y="22"/>
                  </a:cubicBezTo>
                  <a:cubicBezTo>
                    <a:pt x="42" y="26"/>
                    <a:pt x="40" y="30"/>
                    <a:pt x="38" y="34"/>
                  </a:cubicBezTo>
                  <a:cubicBezTo>
                    <a:pt x="36" y="39"/>
                    <a:pt x="33" y="43"/>
                    <a:pt x="29" y="48"/>
                  </a:cubicBezTo>
                  <a:cubicBezTo>
                    <a:pt x="15" y="69"/>
                    <a:pt x="15" y="69"/>
                    <a:pt x="15" y="69"/>
                  </a:cubicBezTo>
                  <a:cubicBezTo>
                    <a:pt x="44" y="69"/>
                    <a:pt x="44" y="69"/>
                    <a:pt x="44" y="69"/>
                  </a:cubicBezTo>
                  <a:lnTo>
                    <a:pt x="44" y="77"/>
                  </a:lnTo>
                  <a:close/>
                </a:path>
              </a:pathLst>
            </a:custGeom>
            <a:solidFill>
              <a:srgbClr val="260202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46" name="Google Shape;846;p39"/>
            <p:cNvSpPr/>
            <p:nvPr/>
          </p:nvSpPr>
          <p:spPr>
            <a:xfrm>
              <a:off x="5432425" y="2274888"/>
              <a:ext cx="255587" cy="331788"/>
            </a:xfrm>
            <a:custGeom>
              <a:rect b="b" l="l" r="r" t="t"/>
              <a:pathLst>
                <a:path extrusionOk="0" h="78" w="60">
                  <a:moveTo>
                    <a:pt x="0" y="16"/>
                  </a:moveTo>
                  <a:cubicBezTo>
                    <a:pt x="0" y="11"/>
                    <a:pt x="1" y="8"/>
                    <a:pt x="4" y="5"/>
                  </a:cubicBezTo>
                  <a:cubicBezTo>
                    <a:pt x="6" y="2"/>
                    <a:pt x="10" y="0"/>
                    <a:pt x="14" y="0"/>
                  </a:cubicBezTo>
                  <a:cubicBezTo>
                    <a:pt x="18" y="0"/>
                    <a:pt x="22" y="2"/>
                    <a:pt x="24" y="5"/>
                  </a:cubicBezTo>
                  <a:cubicBezTo>
                    <a:pt x="27" y="8"/>
                    <a:pt x="28" y="11"/>
                    <a:pt x="28" y="16"/>
                  </a:cubicBezTo>
                  <a:cubicBezTo>
                    <a:pt x="28" y="20"/>
                    <a:pt x="28" y="20"/>
                    <a:pt x="28" y="20"/>
                  </a:cubicBezTo>
                  <a:cubicBezTo>
                    <a:pt x="28" y="24"/>
                    <a:pt x="27" y="28"/>
                    <a:pt x="24" y="31"/>
                  </a:cubicBezTo>
                  <a:cubicBezTo>
                    <a:pt x="22" y="34"/>
                    <a:pt x="18" y="35"/>
                    <a:pt x="14" y="35"/>
                  </a:cubicBezTo>
                  <a:cubicBezTo>
                    <a:pt x="10" y="35"/>
                    <a:pt x="6" y="34"/>
                    <a:pt x="4" y="31"/>
                  </a:cubicBezTo>
                  <a:cubicBezTo>
                    <a:pt x="1" y="28"/>
                    <a:pt x="0" y="24"/>
                    <a:pt x="0" y="20"/>
                  </a:cubicBezTo>
                  <a:lnTo>
                    <a:pt x="0" y="16"/>
                  </a:lnTo>
                  <a:close/>
                  <a:moveTo>
                    <a:pt x="7" y="20"/>
                  </a:moveTo>
                  <a:cubicBezTo>
                    <a:pt x="7" y="22"/>
                    <a:pt x="8" y="25"/>
                    <a:pt x="9" y="26"/>
                  </a:cubicBezTo>
                  <a:cubicBezTo>
                    <a:pt x="10" y="28"/>
                    <a:pt x="12" y="29"/>
                    <a:pt x="14" y="29"/>
                  </a:cubicBezTo>
                  <a:cubicBezTo>
                    <a:pt x="16" y="29"/>
                    <a:pt x="18" y="28"/>
                    <a:pt x="19" y="26"/>
                  </a:cubicBezTo>
                  <a:cubicBezTo>
                    <a:pt x="20" y="25"/>
                    <a:pt x="21" y="22"/>
                    <a:pt x="21" y="20"/>
                  </a:cubicBezTo>
                  <a:cubicBezTo>
                    <a:pt x="21" y="16"/>
                    <a:pt x="21" y="16"/>
                    <a:pt x="21" y="16"/>
                  </a:cubicBezTo>
                  <a:cubicBezTo>
                    <a:pt x="21" y="13"/>
                    <a:pt x="20" y="11"/>
                    <a:pt x="19" y="9"/>
                  </a:cubicBezTo>
                  <a:cubicBezTo>
                    <a:pt x="18" y="7"/>
                    <a:pt x="16" y="7"/>
                    <a:pt x="14" y="7"/>
                  </a:cubicBezTo>
                  <a:cubicBezTo>
                    <a:pt x="12" y="7"/>
                    <a:pt x="10" y="7"/>
                    <a:pt x="9" y="9"/>
                  </a:cubicBezTo>
                  <a:cubicBezTo>
                    <a:pt x="8" y="11"/>
                    <a:pt x="7" y="13"/>
                    <a:pt x="7" y="16"/>
                  </a:cubicBezTo>
                  <a:lnTo>
                    <a:pt x="7" y="20"/>
                  </a:lnTo>
                  <a:close/>
                  <a:moveTo>
                    <a:pt x="16" y="71"/>
                  </a:moveTo>
                  <a:cubicBezTo>
                    <a:pt x="11" y="68"/>
                    <a:pt x="11" y="68"/>
                    <a:pt x="11" y="68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7" y="12"/>
                    <a:pt x="47" y="12"/>
                    <a:pt x="47" y="12"/>
                  </a:cubicBezTo>
                  <a:lnTo>
                    <a:pt x="16" y="71"/>
                  </a:lnTo>
                  <a:close/>
                  <a:moveTo>
                    <a:pt x="32" y="58"/>
                  </a:moveTo>
                  <a:cubicBezTo>
                    <a:pt x="32" y="54"/>
                    <a:pt x="33" y="50"/>
                    <a:pt x="36" y="47"/>
                  </a:cubicBezTo>
                  <a:cubicBezTo>
                    <a:pt x="39" y="44"/>
                    <a:pt x="42" y="43"/>
                    <a:pt x="46" y="43"/>
                  </a:cubicBezTo>
                  <a:cubicBezTo>
                    <a:pt x="51" y="43"/>
                    <a:pt x="54" y="44"/>
                    <a:pt x="57" y="47"/>
                  </a:cubicBezTo>
                  <a:cubicBezTo>
                    <a:pt x="59" y="50"/>
                    <a:pt x="60" y="54"/>
                    <a:pt x="60" y="58"/>
                  </a:cubicBezTo>
                  <a:cubicBezTo>
                    <a:pt x="60" y="62"/>
                    <a:pt x="60" y="62"/>
                    <a:pt x="60" y="62"/>
                  </a:cubicBezTo>
                  <a:cubicBezTo>
                    <a:pt x="60" y="67"/>
                    <a:pt x="59" y="71"/>
                    <a:pt x="57" y="73"/>
                  </a:cubicBezTo>
                  <a:cubicBezTo>
                    <a:pt x="54" y="76"/>
                    <a:pt x="51" y="78"/>
                    <a:pt x="46" y="78"/>
                  </a:cubicBezTo>
                  <a:cubicBezTo>
                    <a:pt x="42" y="78"/>
                    <a:pt x="39" y="76"/>
                    <a:pt x="36" y="73"/>
                  </a:cubicBezTo>
                  <a:cubicBezTo>
                    <a:pt x="33" y="70"/>
                    <a:pt x="32" y="67"/>
                    <a:pt x="32" y="62"/>
                  </a:cubicBezTo>
                  <a:lnTo>
                    <a:pt x="32" y="58"/>
                  </a:lnTo>
                  <a:close/>
                  <a:moveTo>
                    <a:pt x="40" y="62"/>
                  </a:moveTo>
                  <a:cubicBezTo>
                    <a:pt x="40" y="65"/>
                    <a:pt x="40" y="67"/>
                    <a:pt x="41" y="69"/>
                  </a:cubicBezTo>
                  <a:cubicBezTo>
                    <a:pt x="43" y="71"/>
                    <a:pt x="44" y="72"/>
                    <a:pt x="46" y="72"/>
                  </a:cubicBezTo>
                  <a:cubicBezTo>
                    <a:pt x="49" y="72"/>
                    <a:pt x="50" y="71"/>
                    <a:pt x="51" y="69"/>
                  </a:cubicBezTo>
                  <a:cubicBezTo>
                    <a:pt x="52" y="67"/>
                    <a:pt x="53" y="65"/>
                    <a:pt x="53" y="62"/>
                  </a:cubicBezTo>
                  <a:cubicBezTo>
                    <a:pt x="53" y="58"/>
                    <a:pt x="53" y="58"/>
                    <a:pt x="53" y="58"/>
                  </a:cubicBezTo>
                  <a:cubicBezTo>
                    <a:pt x="53" y="56"/>
                    <a:pt x="52" y="54"/>
                    <a:pt x="51" y="52"/>
                  </a:cubicBezTo>
                  <a:cubicBezTo>
                    <a:pt x="50" y="50"/>
                    <a:pt x="48" y="49"/>
                    <a:pt x="46" y="49"/>
                  </a:cubicBezTo>
                  <a:cubicBezTo>
                    <a:pt x="44" y="49"/>
                    <a:pt x="43" y="50"/>
                    <a:pt x="41" y="52"/>
                  </a:cubicBezTo>
                  <a:cubicBezTo>
                    <a:pt x="40" y="54"/>
                    <a:pt x="40" y="56"/>
                    <a:pt x="40" y="58"/>
                  </a:cubicBezTo>
                  <a:lnTo>
                    <a:pt x="40" y="62"/>
                  </a:lnTo>
                  <a:close/>
                </a:path>
              </a:pathLst>
            </a:custGeom>
            <a:solidFill>
              <a:srgbClr val="260202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847" name="Google Shape;847;p39"/>
          <p:cNvGrpSpPr/>
          <p:nvPr/>
        </p:nvGrpSpPr>
        <p:grpSpPr>
          <a:xfrm>
            <a:off x="5595895" y="762350"/>
            <a:ext cx="1788583" cy="2199217"/>
            <a:chOff x="4167188" y="828675"/>
            <a:chExt cx="1341437" cy="1649413"/>
          </a:xfrm>
        </p:grpSpPr>
        <p:sp>
          <p:nvSpPr>
            <p:cNvPr id="848" name="Google Shape;848;p39"/>
            <p:cNvSpPr/>
            <p:nvPr/>
          </p:nvSpPr>
          <p:spPr>
            <a:xfrm>
              <a:off x="4167188" y="828675"/>
              <a:ext cx="1341437" cy="1649413"/>
            </a:xfrm>
            <a:custGeom>
              <a:rect b="b" l="l" r="r" t="t"/>
              <a:pathLst>
                <a:path extrusionOk="0" h="388" w="316">
                  <a:moveTo>
                    <a:pt x="79" y="331"/>
                  </a:moveTo>
                  <a:cubicBezTo>
                    <a:pt x="118" y="303"/>
                    <a:pt x="118" y="303"/>
                    <a:pt x="118" y="303"/>
                  </a:cubicBezTo>
                  <a:cubicBezTo>
                    <a:pt x="158" y="274"/>
                    <a:pt x="158" y="274"/>
                    <a:pt x="158" y="274"/>
                  </a:cubicBezTo>
                  <a:cubicBezTo>
                    <a:pt x="197" y="245"/>
                    <a:pt x="197" y="245"/>
                    <a:pt x="197" y="245"/>
                  </a:cubicBezTo>
                  <a:cubicBezTo>
                    <a:pt x="237" y="217"/>
                    <a:pt x="237" y="217"/>
                    <a:pt x="237" y="217"/>
                  </a:cubicBezTo>
                  <a:cubicBezTo>
                    <a:pt x="276" y="188"/>
                    <a:pt x="276" y="188"/>
                    <a:pt x="276" y="188"/>
                  </a:cubicBezTo>
                  <a:cubicBezTo>
                    <a:pt x="316" y="159"/>
                    <a:pt x="316" y="159"/>
                    <a:pt x="316" y="159"/>
                  </a:cubicBezTo>
                  <a:cubicBezTo>
                    <a:pt x="284" y="115"/>
                    <a:pt x="243" y="78"/>
                    <a:pt x="195" y="51"/>
                  </a:cubicBezTo>
                  <a:cubicBezTo>
                    <a:pt x="149" y="24"/>
                    <a:pt x="97" y="6"/>
                    <a:pt x="41" y="0"/>
                  </a:cubicBezTo>
                  <a:cubicBezTo>
                    <a:pt x="36" y="49"/>
                    <a:pt x="36" y="49"/>
                    <a:pt x="36" y="49"/>
                  </a:cubicBezTo>
                  <a:cubicBezTo>
                    <a:pt x="31" y="97"/>
                    <a:pt x="31" y="97"/>
                    <a:pt x="31" y="97"/>
                  </a:cubicBezTo>
                  <a:cubicBezTo>
                    <a:pt x="26" y="146"/>
                    <a:pt x="26" y="146"/>
                    <a:pt x="26" y="146"/>
                  </a:cubicBezTo>
                  <a:cubicBezTo>
                    <a:pt x="21" y="194"/>
                    <a:pt x="21" y="194"/>
                    <a:pt x="21" y="194"/>
                  </a:cubicBezTo>
                  <a:cubicBezTo>
                    <a:pt x="16" y="243"/>
                    <a:pt x="16" y="243"/>
                    <a:pt x="16" y="243"/>
                  </a:cubicBezTo>
                  <a:cubicBezTo>
                    <a:pt x="10" y="291"/>
                    <a:pt x="10" y="291"/>
                    <a:pt x="10" y="291"/>
                  </a:cubicBezTo>
                  <a:cubicBezTo>
                    <a:pt x="5" y="340"/>
                    <a:pt x="5" y="340"/>
                    <a:pt x="5" y="340"/>
                  </a:cubicBezTo>
                  <a:cubicBezTo>
                    <a:pt x="0" y="388"/>
                    <a:pt x="0" y="388"/>
                    <a:pt x="0" y="388"/>
                  </a:cubicBezTo>
                  <a:cubicBezTo>
                    <a:pt x="40" y="360"/>
                    <a:pt x="40" y="360"/>
                    <a:pt x="40" y="360"/>
                  </a:cubicBezTo>
                  <a:lnTo>
                    <a:pt x="79" y="331"/>
                  </a:lnTo>
                  <a:close/>
                </a:path>
              </a:pathLst>
            </a:custGeom>
            <a:solidFill>
              <a:srgbClr val="816148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49" name="Google Shape;849;p39"/>
            <p:cNvSpPr/>
            <p:nvPr/>
          </p:nvSpPr>
          <p:spPr>
            <a:xfrm>
              <a:off x="4456113" y="1385888"/>
              <a:ext cx="144462" cy="263525"/>
            </a:xfrm>
            <a:custGeom>
              <a:rect b="b" l="l" r="r" t="t"/>
              <a:pathLst>
                <a:path extrusionOk="0" h="62" w="34">
                  <a:moveTo>
                    <a:pt x="20" y="0"/>
                  </a:moveTo>
                  <a:cubicBezTo>
                    <a:pt x="22" y="0"/>
                    <a:pt x="23" y="0"/>
                    <a:pt x="25" y="1"/>
                  </a:cubicBezTo>
                  <a:cubicBezTo>
                    <a:pt x="27" y="1"/>
                    <a:pt x="28" y="2"/>
                    <a:pt x="30" y="3"/>
                  </a:cubicBezTo>
                  <a:cubicBezTo>
                    <a:pt x="28" y="9"/>
                    <a:pt x="28" y="9"/>
                    <a:pt x="28" y="9"/>
                  </a:cubicBezTo>
                  <a:cubicBezTo>
                    <a:pt x="27" y="8"/>
                    <a:pt x="26" y="8"/>
                    <a:pt x="24" y="7"/>
                  </a:cubicBezTo>
                  <a:cubicBezTo>
                    <a:pt x="23" y="7"/>
                    <a:pt x="22" y="7"/>
                    <a:pt x="20" y="7"/>
                  </a:cubicBezTo>
                  <a:cubicBezTo>
                    <a:pt x="17" y="7"/>
                    <a:pt x="14" y="8"/>
                    <a:pt x="12" y="12"/>
                  </a:cubicBezTo>
                  <a:cubicBezTo>
                    <a:pt x="10" y="15"/>
                    <a:pt x="9" y="19"/>
                    <a:pt x="9" y="25"/>
                  </a:cubicBezTo>
                  <a:cubicBezTo>
                    <a:pt x="9" y="26"/>
                    <a:pt x="9" y="26"/>
                    <a:pt x="9" y="26"/>
                  </a:cubicBezTo>
                  <a:cubicBezTo>
                    <a:pt x="10" y="25"/>
                    <a:pt x="12" y="24"/>
                    <a:pt x="13" y="23"/>
                  </a:cubicBezTo>
                  <a:cubicBezTo>
                    <a:pt x="15" y="22"/>
                    <a:pt x="17" y="21"/>
                    <a:pt x="20" y="21"/>
                  </a:cubicBezTo>
                  <a:cubicBezTo>
                    <a:pt x="24" y="21"/>
                    <a:pt x="28" y="23"/>
                    <a:pt x="30" y="27"/>
                  </a:cubicBezTo>
                  <a:cubicBezTo>
                    <a:pt x="33" y="31"/>
                    <a:pt x="34" y="36"/>
                    <a:pt x="34" y="41"/>
                  </a:cubicBezTo>
                  <a:cubicBezTo>
                    <a:pt x="34" y="48"/>
                    <a:pt x="33" y="53"/>
                    <a:pt x="30" y="56"/>
                  </a:cubicBezTo>
                  <a:cubicBezTo>
                    <a:pt x="27" y="60"/>
                    <a:pt x="23" y="62"/>
                    <a:pt x="18" y="62"/>
                  </a:cubicBezTo>
                  <a:cubicBezTo>
                    <a:pt x="13" y="62"/>
                    <a:pt x="8" y="60"/>
                    <a:pt x="5" y="56"/>
                  </a:cubicBezTo>
                  <a:cubicBezTo>
                    <a:pt x="2" y="52"/>
                    <a:pt x="0" y="46"/>
                    <a:pt x="0" y="38"/>
                  </a:cubicBezTo>
                  <a:cubicBezTo>
                    <a:pt x="0" y="25"/>
                    <a:pt x="0" y="25"/>
                    <a:pt x="0" y="25"/>
                  </a:cubicBezTo>
                  <a:cubicBezTo>
                    <a:pt x="0" y="18"/>
                    <a:pt x="2" y="12"/>
                    <a:pt x="6" y="7"/>
                  </a:cubicBezTo>
                  <a:cubicBezTo>
                    <a:pt x="10" y="2"/>
                    <a:pt x="14" y="0"/>
                    <a:pt x="20" y="0"/>
                  </a:cubicBezTo>
                  <a:close/>
                  <a:moveTo>
                    <a:pt x="18" y="28"/>
                  </a:moveTo>
                  <a:cubicBezTo>
                    <a:pt x="15" y="28"/>
                    <a:pt x="14" y="28"/>
                    <a:pt x="12" y="29"/>
                  </a:cubicBezTo>
                  <a:cubicBezTo>
                    <a:pt x="11" y="30"/>
                    <a:pt x="9" y="31"/>
                    <a:pt x="9" y="33"/>
                  </a:cubicBezTo>
                  <a:cubicBezTo>
                    <a:pt x="9" y="39"/>
                    <a:pt x="9" y="39"/>
                    <a:pt x="9" y="39"/>
                  </a:cubicBezTo>
                  <a:cubicBezTo>
                    <a:pt x="9" y="44"/>
                    <a:pt x="9" y="48"/>
                    <a:pt x="11" y="51"/>
                  </a:cubicBezTo>
                  <a:cubicBezTo>
                    <a:pt x="13" y="54"/>
                    <a:pt x="15" y="56"/>
                    <a:pt x="18" y="56"/>
                  </a:cubicBezTo>
                  <a:cubicBezTo>
                    <a:pt x="20" y="56"/>
                    <a:pt x="22" y="55"/>
                    <a:pt x="24" y="52"/>
                  </a:cubicBezTo>
                  <a:cubicBezTo>
                    <a:pt x="25" y="49"/>
                    <a:pt x="26" y="45"/>
                    <a:pt x="26" y="41"/>
                  </a:cubicBezTo>
                  <a:cubicBezTo>
                    <a:pt x="26" y="37"/>
                    <a:pt x="25" y="34"/>
                    <a:pt x="24" y="31"/>
                  </a:cubicBezTo>
                  <a:cubicBezTo>
                    <a:pt x="22" y="29"/>
                    <a:pt x="20" y="28"/>
                    <a:pt x="18" y="28"/>
                  </a:cubicBezTo>
                  <a:close/>
                </a:path>
              </a:pathLst>
            </a:custGeom>
            <a:solidFill>
              <a:srgbClr val="260202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50" name="Google Shape;850;p39"/>
            <p:cNvSpPr/>
            <p:nvPr/>
          </p:nvSpPr>
          <p:spPr>
            <a:xfrm>
              <a:off x="4629150" y="1385888"/>
              <a:ext cx="144462" cy="263525"/>
            </a:xfrm>
            <a:custGeom>
              <a:rect b="b" l="l" r="r" t="t"/>
              <a:pathLst>
                <a:path extrusionOk="0" h="62" w="34">
                  <a:moveTo>
                    <a:pt x="34" y="38"/>
                  </a:moveTo>
                  <a:cubicBezTo>
                    <a:pt x="34" y="46"/>
                    <a:pt x="32" y="52"/>
                    <a:pt x="29" y="56"/>
                  </a:cubicBezTo>
                  <a:cubicBezTo>
                    <a:pt x="26" y="60"/>
                    <a:pt x="22" y="62"/>
                    <a:pt x="17" y="62"/>
                  </a:cubicBezTo>
                  <a:cubicBezTo>
                    <a:pt x="12" y="62"/>
                    <a:pt x="8" y="60"/>
                    <a:pt x="5" y="56"/>
                  </a:cubicBezTo>
                  <a:cubicBezTo>
                    <a:pt x="2" y="52"/>
                    <a:pt x="0" y="46"/>
                    <a:pt x="0" y="38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0" y="17"/>
                    <a:pt x="2" y="11"/>
                    <a:pt x="5" y="6"/>
                  </a:cubicBezTo>
                  <a:cubicBezTo>
                    <a:pt x="8" y="2"/>
                    <a:pt x="12" y="0"/>
                    <a:pt x="17" y="0"/>
                  </a:cubicBezTo>
                  <a:cubicBezTo>
                    <a:pt x="22" y="0"/>
                    <a:pt x="26" y="2"/>
                    <a:pt x="29" y="6"/>
                  </a:cubicBezTo>
                  <a:cubicBezTo>
                    <a:pt x="32" y="11"/>
                    <a:pt x="34" y="17"/>
                    <a:pt x="34" y="24"/>
                  </a:cubicBezTo>
                  <a:lnTo>
                    <a:pt x="34" y="38"/>
                  </a:lnTo>
                  <a:close/>
                  <a:moveTo>
                    <a:pt x="25" y="23"/>
                  </a:moveTo>
                  <a:cubicBezTo>
                    <a:pt x="25" y="18"/>
                    <a:pt x="25" y="14"/>
                    <a:pt x="23" y="11"/>
                  </a:cubicBezTo>
                  <a:cubicBezTo>
                    <a:pt x="22" y="8"/>
                    <a:pt x="20" y="7"/>
                    <a:pt x="17" y="7"/>
                  </a:cubicBezTo>
                  <a:cubicBezTo>
                    <a:pt x="14" y="7"/>
                    <a:pt x="12" y="8"/>
                    <a:pt x="11" y="11"/>
                  </a:cubicBezTo>
                  <a:cubicBezTo>
                    <a:pt x="9" y="14"/>
                    <a:pt x="9" y="18"/>
                    <a:pt x="9" y="23"/>
                  </a:cubicBezTo>
                  <a:cubicBezTo>
                    <a:pt x="9" y="39"/>
                    <a:pt x="9" y="39"/>
                    <a:pt x="9" y="39"/>
                  </a:cubicBezTo>
                  <a:cubicBezTo>
                    <a:pt x="9" y="45"/>
                    <a:pt x="9" y="49"/>
                    <a:pt x="11" y="52"/>
                  </a:cubicBezTo>
                  <a:cubicBezTo>
                    <a:pt x="12" y="55"/>
                    <a:pt x="14" y="56"/>
                    <a:pt x="17" y="56"/>
                  </a:cubicBezTo>
                  <a:cubicBezTo>
                    <a:pt x="20" y="56"/>
                    <a:pt x="22" y="55"/>
                    <a:pt x="23" y="52"/>
                  </a:cubicBezTo>
                  <a:cubicBezTo>
                    <a:pt x="25" y="49"/>
                    <a:pt x="25" y="45"/>
                    <a:pt x="25" y="39"/>
                  </a:cubicBezTo>
                  <a:lnTo>
                    <a:pt x="25" y="23"/>
                  </a:lnTo>
                  <a:close/>
                </a:path>
              </a:pathLst>
            </a:custGeom>
            <a:solidFill>
              <a:srgbClr val="260202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51" name="Google Shape;851;p39"/>
            <p:cNvSpPr/>
            <p:nvPr/>
          </p:nvSpPr>
          <p:spPr>
            <a:xfrm>
              <a:off x="4808538" y="1385888"/>
              <a:ext cx="203200" cy="263525"/>
            </a:xfrm>
            <a:custGeom>
              <a:rect b="b" l="l" r="r" t="t"/>
              <a:pathLst>
                <a:path extrusionOk="0" h="62" w="48">
                  <a:moveTo>
                    <a:pt x="0" y="13"/>
                  </a:moveTo>
                  <a:cubicBezTo>
                    <a:pt x="0" y="9"/>
                    <a:pt x="1" y="6"/>
                    <a:pt x="3" y="4"/>
                  </a:cubicBezTo>
                  <a:cubicBezTo>
                    <a:pt x="5" y="1"/>
                    <a:pt x="8" y="0"/>
                    <a:pt x="11" y="0"/>
                  </a:cubicBezTo>
                  <a:cubicBezTo>
                    <a:pt x="15" y="0"/>
                    <a:pt x="17" y="1"/>
                    <a:pt x="19" y="4"/>
                  </a:cubicBezTo>
                  <a:cubicBezTo>
                    <a:pt x="21" y="6"/>
                    <a:pt x="22" y="9"/>
                    <a:pt x="22" y="13"/>
                  </a:cubicBezTo>
                  <a:cubicBezTo>
                    <a:pt x="22" y="16"/>
                    <a:pt x="22" y="16"/>
                    <a:pt x="22" y="16"/>
                  </a:cubicBezTo>
                  <a:cubicBezTo>
                    <a:pt x="22" y="19"/>
                    <a:pt x="21" y="22"/>
                    <a:pt x="19" y="25"/>
                  </a:cubicBezTo>
                  <a:cubicBezTo>
                    <a:pt x="17" y="27"/>
                    <a:pt x="15" y="28"/>
                    <a:pt x="11" y="28"/>
                  </a:cubicBezTo>
                  <a:cubicBezTo>
                    <a:pt x="8" y="28"/>
                    <a:pt x="5" y="27"/>
                    <a:pt x="3" y="25"/>
                  </a:cubicBezTo>
                  <a:cubicBezTo>
                    <a:pt x="1" y="22"/>
                    <a:pt x="0" y="19"/>
                    <a:pt x="0" y="16"/>
                  </a:cubicBezTo>
                  <a:lnTo>
                    <a:pt x="0" y="13"/>
                  </a:lnTo>
                  <a:close/>
                  <a:moveTo>
                    <a:pt x="6" y="16"/>
                  </a:moveTo>
                  <a:cubicBezTo>
                    <a:pt x="6" y="18"/>
                    <a:pt x="6" y="20"/>
                    <a:pt x="7" y="21"/>
                  </a:cubicBezTo>
                  <a:cubicBezTo>
                    <a:pt x="8" y="23"/>
                    <a:pt x="9" y="23"/>
                    <a:pt x="11" y="23"/>
                  </a:cubicBezTo>
                  <a:cubicBezTo>
                    <a:pt x="13" y="23"/>
                    <a:pt x="14" y="23"/>
                    <a:pt x="15" y="21"/>
                  </a:cubicBezTo>
                  <a:cubicBezTo>
                    <a:pt x="16" y="20"/>
                    <a:pt x="16" y="18"/>
                    <a:pt x="16" y="16"/>
                  </a:cubicBezTo>
                  <a:cubicBezTo>
                    <a:pt x="16" y="13"/>
                    <a:pt x="16" y="13"/>
                    <a:pt x="16" y="13"/>
                  </a:cubicBezTo>
                  <a:cubicBezTo>
                    <a:pt x="16" y="11"/>
                    <a:pt x="16" y="9"/>
                    <a:pt x="15" y="7"/>
                  </a:cubicBezTo>
                  <a:cubicBezTo>
                    <a:pt x="14" y="6"/>
                    <a:pt x="13" y="5"/>
                    <a:pt x="11" y="5"/>
                  </a:cubicBezTo>
                  <a:cubicBezTo>
                    <a:pt x="9" y="5"/>
                    <a:pt x="8" y="6"/>
                    <a:pt x="7" y="7"/>
                  </a:cubicBezTo>
                  <a:cubicBezTo>
                    <a:pt x="6" y="9"/>
                    <a:pt x="6" y="11"/>
                    <a:pt x="6" y="13"/>
                  </a:cubicBezTo>
                  <a:lnTo>
                    <a:pt x="6" y="16"/>
                  </a:lnTo>
                  <a:close/>
                  <a:moveTo>
                    <a:pt x="13" y="57"/>
                  </a:moveTo>
                  <a:cubicBezTo>
                    <a:pt x="9" y="54"/>
                    <a:pt x="9" y="54"/>
                    <a:pt x="9" y="54"/>
                  </a:cubicBezTo>
                  <a:cubicBezTo>
                    <a:pt x="34" y="7"/>
                    <a:pt x="34" y="7"/>
                    <a:pt x="34" y="7"/>
                  </a:cubicBezTo>
                  <a:cubicBezTo>
                    <a:pt x="38" y="10"/>
                    <a:pt x="38" y="10"/>
                    <a:pt x="38" y="10"/>
                  </a:cubicBezTo>
                  <a:lnTo>
                    <a:pt x="13" y="57"/>
                  </a:lnTo>
                  <a:close/>
                  <a:moveTo>
                    <a:pt x="26" y="47"/>
                  </a:moveTo>
                  <a:cubicBezTo>
                    <a:pt x="26" y="43"/>
                    <a:pt x="27" y="40"/>
                    <a:pt x="29" y="38"/>
                  </a:cubicBezTo>
                  <a:cubicBezTo>
                    <a:pt x="31" y="35"/>
                    <a:pt x="33" y="34"/>
                    <a:pt x="37" y="34"/>
                  </a:cubicBezTo>
                  <a:cubicBezTo>
                    <a:pt x="40" y="34"/>
                    <a:pt x="43" y="35"/>
                    <a:pt x="45" y="38"/>
                  </a:cubicBezTo>
                  <a:cubicBezTo>
                    <a:pt x="47" y="40"/>
                    <a:pt x="48" y="43"/>
                    <a:pt x="48" y="4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53"/>
                    <a:pt x="47" y="56"/>
                    <a:pt x="45" y="59"/>
                  </a:cubicBezTo>
                  <a:cubicBezTo>
                    <a:pt x="43" y="61"/>
                    <a:pt x="40" y="62"/>
                    <a:pt x="37" y="62"/>
                  </a:cubicBezTo>
                  <a:cubicBezTo>
                    <a:pt x="34" y="62"/>
                    <a:pt x="31" y="61"/>
                    <a:pt x="29" y="59"/>
                  </a:cubicBezTo>
                  <a:cubicBezTo>
                    <a:pt x="27" y="56"/>
                    <a:pt x="26" y="53"/>
                    <a:pt x="26" y="50"/>
                  </a:cubicBezTo>
                  <a:lnTo>
                    <a:pt x="26" y="47"/>
                  </a:lnTo>
                  <a:close/>
                  <a:moveTo>
                    <a:pt x="32" y="50"/>
                  </a:moveTo>
                  <a:cubicBezTo>
                    <a:pt x="32" y="52"/>
                    <a:pt x="32" y="54"/>
                    <a:pt x="33" y="55"/>
                  </a:cubicBezTo>
                  <a:cubicBezTo>
                    <a:pt x="34" y="57"/>
                    <a:pt x="35" y="57"/>
                    <a:pt x="37" y="57"/>
                  </a:cubicBezTo>
                  <a:cubicBezTo>
                    <a:pt x="39" y="57"/>
                    <a:pt x="40" y="57"/>
                    <a:pt x="41" y="55"/>
                  </a:cubicBezTo>
                  <a:cubicBezTo>
                    <a:pt x="42" y="54"/>
                    <a:pt x="42" y="52"/>
                    <a:pt x="42" y="50"/>
                  </a:cubicBezTo>
                  <a:cubicBezTo>
                    <a:pt x="42" y="47"/>
                    <a:pt x="42" y="47"/>
                    <a:pt x="42" y="47"/>
                  </a:cubicBezTo>
                  <a:cubicBezTo>
                    <a:pt x="42" y="45"/>
                    <a:pt x="42" y="43"/>
                    <a:pt x="41" y="41"/>
                  </a:cubicBezTo>
                  <a:cubicBezTo>
                    <a:pt x="40" y="40"/>
                    <a:pt x="39" y="39"/>
                    <a:pt x="37" y="39"/>
                  </a:cubicBezTo>
                  <a:cubicBezTo>
                    <a:pt x="35" y="39"/>
                    <a:pt x="34" y="40"/>
                    <a:pt x="33" y="41"/>
                  </a:cubicBezTo>
                  <a:cubicBezTo>
                    <a:pt x="32" y="43"/>
                    <a:pt x="32" y="45"/>
                    <a:pt x="32" y="47"/>
                  </a:cubicBezTo>
                  <a:lnTo>
                    <a:pt x="32" y="50"/>
                  </a:lnTo>
                  <a:close/>
                </a:path>
              </a:pathLst>
            </a:custGeom>
            <a:solidFill>
              <a:srgbClr val="260202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852" name="Google Shape;852;p39"/>
          <p:cNvGrpSpPr/>
          <p:nvPr/>
        </p:nvGrpSpPr>
        <p:grpSpPr>
          <a:xfrm>
            <a:off x="4302611" y="1022700"/>
            <a:ext cx="1496483" cy="1938867"/>
            <a:chOff x="3197225" y="1023938"/>
            <a:chExt cx="1122362" cy="1454150"/>
          </a:xfrm>
        </p:grpSpPr>
        <p:sp>
          <p:nvSpPr>
            <p:cNvPr id="853" name="Google Shape;853;p39"/>
            <p:cNvSpPr/>
            <p:nvPr/>
          </p:nvSpPr>
          <p:spPr>
            <a:xfrm>
              <a:off x="3197225" y="1023938"/>
              <a:ext cx="1122362" cy="1454150"/>
            </a:xfrm>
            <a:custGeom>
              <a:rect b="b" l="l" r="r" t="t"/>
              <a:pathLst>
                <a:path extrusionOk="0" h="342" w="264">
                  <a:moveTo>
                    <a:pt x="238" y="245"/>
                  </a:moveTo>
                  <a:cubicBezTo>
                    <a:pt x="244" y="197"/>
                    <a:pt x="244" y="197"/>
                    <a:pt x="244" y="197"/>
                  </a:cubicBezTo>
                  <a:cubicBezTo>
                    <a:pt x="249" y="148"/>
                    <a:pt x="249" y="148"/>
                    <a:pt x="249" y="148"/>
                  </a:cubicBezTo>
                  <a:cubicBezTo>
                    <a:pt x="254" y="100"/>
                    <a:pt x="254" y="100"/>
                    <a:pt x="254" y="100"/>
                  </a:cubicBezTo>
                  <a:cubicBezTo>
                    <a:pt x="259" y="51"/>
                    <a:pt x="259" y="51"/>
                    <a:pt x="259" y="51"/>
                  </a:cubicBezTo>
                  <a:cubicBezTo>
                    <a:pt x="264" y="3"/>
                    <a:pt x="264" y="3"/>
                    <a:pt x="264" y="3"/>
                  </a:cubicBezTo>
                  <a:cubicBezTo>
                    <a:pt x="241" y="1"/>
                    <a:pt x="217" y="0"/>
                    <a:pt x="193" y="3"/>
                  </a:cubicBezTo>
                  <a:cubicBezTo>
                    <a:pt x="169" y="6"/>
                    <a:pt x="145" y="11"/>
                    <a:pt x="123" y="18"/>
                  </a:cubicBezTo>
                  <a:cubicBezTo>
                    <a:pt x="77" y="33"/>
                    <a:pt x="35" y="57"/>
                    <a:pt x="0" y="89"/>
                  </a:cubicBezTo>
                  <a:cubicBezTo>
                    <a:pt x="33" y="125"/>
                    <a:pt x="33" y="125"/>
                    <a:pt x="33" y="125"/>
                  </a:cubicBezTo>
                  <a:cubicBezTo>
                    <a:pt x="65" y="161"/>
                    <a:pt x="65" y="161"/>
                    <a:pt x="65" y="161"/>
                  </a:cubicBezTo>
                  <a:cubicBezTo>
                    <a:pt x="98" y="197"/>
                    <a:pt x="98" y="197"/>
                    <a:pt x="98" y="197"/>
                  </a:cubicBezTo>
                  <a:cubicBezTo>
                    <a:pt x="130" y="234"/>
                    <a:pt x="130" y="234"/>
                    <a:pt x="130" y="234"/>
                  </a:cubicBezTo>
                  <a:cubicBezTo>
                    <a:pt x="163" y="270"/>
                    <a:pt x="163" y="270"/>
                    <a:pt x="163" y="270"/>
                  </a:cubicBezTo>
                  <a:cubicBezTo>
                    <a:pt x="196" y="306"/>
                    <a:pt x="196" y="306"/>
                    <a:pt x="196" y="306"/>
                  </a:cubicBezTo>
                  <a:cubicBezTo>
                    <a:pt x="228" y="342"/>
                    <a:pt x="228" y="342"/>
                    <a:pt x="228" y="342"/>
                  </a:cubicBezTo>
                  <a:cubicBezTo>
                    <a:pt x="233" y="294"/>
                    <a:pt x="233" y="294"/>
                    <a:pt x="233" y="294"/>
                  </a:cubicBezTo>
                  <a:lnTo>
                    <a:pt x="238" y="245"/>
                  </a:lnTo>
                  <a:close/>
                </a:path>
              </a:pathLst>
            </a:custGeom>
            <a:solidFill>
              <a:srgbClr val="F4BF5F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54" name="Google Shape;854;p39"/>
            <p:cNvSpPr/>
            <p:nvPr/>
          </p:nvSpPr>
          <p:spPr>
            <a:xfrm>
              <a:off x="3665538" y="1509713"/>
              <a:ext cx="139700" cy="220663"/>
            </a:xfrm>
            <a:custGeom>
              <a:rect b="b" l="l" r="r" t="t"/>
              <a:pathLst>
                <a:path extrusionOk="0" h="139" w="88">
                  <a:moveTo>
                    <a:pt x="72" y="93"/>
                  </a:moveTo>
                  <a:lnTo>
                    <a:pt x="88" y="93"/>
                  </a:lnTo>
                  <a:lnTo>
                    <a:pt x="88" y="107"/>
                  </a:lnTo>
                  <a:lnTo>
                    <a:pt x="72" y="107"/>
                  </a:lnTo>
                  <a:lnTo>
                    <a:pt x="72" y="139"/>
                  </a:lnTo>
                  <a:lnTo>
                    <a:pt x="53" y="139"/>
                  </a:lnTo>
                  <a:lnTo>
                    <a:pt x="53" y="107"/>
                  </a:lnTo>
                  <a:lnTo>
                    <a:pt x="2" y="107"/>
                  </a:lnTo>
                  <a:lnTo>
                    <a:pt x="0" y="96"/>
                  </a:lnTo>
                  <a:lnTo>
                    <a:pt x="51" y="0"/>
                  </a:lnTo>
                  <a:lnTo>
                    <a:pt x="72" y="0"/>
                  </a:lnTo>
                  <a:lnTo>
                    <a:pt x="72" y="93"/>
                  </a:lnTo>
                  <a:close/>
                  <a:moveTo>
                    <a:pt x="21" y="93"/>
                  </a:moveTo>
                  <a:lnTo>
                    <a:pt x="53" y="93"/>
                  </a:lnTo>
                  <a:lnTo>
                    <a:pt x="53" y="29"/>
                  </a:lnTo>
                  <a:lnTo>
                    <a:pt x="51" y="29"/>
                  </a:lnTo>
                  <a:lnTo>
                    <a:pt x="51" y="32"/>
                  </a:lnTo>
                  <a:lnTo>
                    <a:pt x="21" y="93"/>
                  </a:lnTo>
                  <a:close/>
                </a:path>
              </a:pathLst>
            </a:custGeom>
            <a:solidFill>
              <a:srgbClr val="260202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55" name="Google Shape;855;p39"/>
            <p:cNvSpPr/>
            <p:nvPr/>
          </p:nvSpPr>
          <p:spPr>
            <a:xfrm>
              <a:off x="3830638" y="1509713"/>
              <a:ext cx="119062" cy="225425"/>
            </a:xfrm>
            <a:custGeom>
              <a:rect b="b" l="l" r="r" t="t"/>
              <a:pathLst>
                <a:path extrusionOk="0" h="53" w="28">
                  <a:moveTo>
                    <a:pt x="0" y="29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6" y="0"/>
                    <a:pt x="26" y="0"/>
                    <a:pt x="26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9" y="6"/>
                    <a:pt x="9" y="6"/>
                    <a:pt x="9" y="6"/>
                  </a:cubicBezTo>
                  <a:cubicBezTo>
                    <a:pt x="8" y="22"/>
                    <a:pt x="8" y="22"/>
                    <a:pt x="8" y="22"/>
                  </a:cubicBezTo>
                  <a:cubicBezTo>
                    <a:pt x="8" y="21"/>
                    <a:pt x="10" y="20"/>
                    <a:pt x="11" y="19"/>
                  </a:cubicBezTo>
                  <a:cubicBezTo>
                    <a:pt x="12" y="19"/>
                    <a:pt x="13" y="18"/>
                    <a:pt x="15" y="18"/>
                  </a:cubicBezTo>
                  <a:cubicBezTo>
                    <a:pt x="19" y="18"/>
                    <a:pt x="22" y="20"/>
                    <a:pt x="24" y="23"/>
                  </a:cubicBezTo>
                  <a:cubicBezTo>
                    <a:pt x="27" y="26"/>
                    <a:pt x="28" y="30"/>
                    <a:pt x="28" y="36"/>
                  </a:cubicBezTo>
                  <a:cubicBezTo>
                    <a:pt x="28" y="41"/>
                    <a:pt x="27" y="45"/>
                    <a:pt x="24" y="48"/>
                  </a:cubicBezTo>
                  <a:cubicBezTo>
                    <a:pt x="22" y="52"/>
                    <a:pt x="18" y="53"/>
                    <a:pt x="13" y="53"/>
                  </a:cubicBezTo>
                  <a:cubicBezTo>
                    <a:pt x="10" y="53"/>
                    <a:pt x="6" y="52"/>
                    <a:pt x="4" y="49"/>
                  </a:cubicBezTo>
                  <a:cubicBezTo>
                    <a:pt x="1" y="47"/>
                    <a:pt x="0" y="43"/>
                    <a:pt x="0" y="39"/>
                  </a:cubicBezTo>
                  <a:cubicBezTo>
                    <a:pt x="0" y="38"/>
                    <a:pt x="0" y="38"/>
                    <a:pt x="0" y="38"/>
                  </a:cubicBezTo>
                  <a:cubicBezTo>
                    <a:pt x="7" y="38"/>
                    <a:pt x="7" y="38"/>
                    <a:pt x="7" y="38"/>
                  </a:cubicBezTo>
                  <a:cubicBezTo>
                    <a:pt x="7" y="41"/>
                    <a:pt x="7" y="44"/>
                    <a:pt x="9" y="45"/>
                  </a:cubicBezTo>
                  <a:cubicBezTo>
                    <a:pt x="10" y="47"/>
                    <a:pt x="11" y="48"/>
                    <a:pt x="13" y="48"/>
                  </a:cubicBezTo>
                  <a:cubicBezTo>
                    <a:pt x="16" y="48"/>
                    <a:pt x="18" y="47"/>
                    <a:pt x="19" y="44"/>
                  </a:cubicBezTo>
                  <a:cubicBezTo>
                    <a:pt x="20" y="42"/>
                    <a:pt x="21" y="39"/>
                    <a:pt x="21" y="36"/>
                  </a:cubicBezTo>
                  <a:cubicBezTo>
                    <a:pt x="21" y="32"/>
                    <a:pt x="20" y="29"/>
                    <a:pt x="19" y="27"/>
                  </a:cubicBezTo>
                  <a:cubicBezTo>
                    <a:pt x="18" y="25"/>
                    <a:pt x="16" y="24"/>
                    <a:pt x="13" y="24"/>
                  </a:cubicBezTo>
                  <a:cubicBezTo>
                    <a:pt x="11" y="24"/>
                    <a:pt x="10" y="25"/>
                    <a:pt x="9" y="26"/>
                  </a:cubicBezTo>
                  <a:cubicBezTo>
                    <a:pt x="8" y="26"/>
                    <a:pt x="7" y="28"/>
                    <a:pt x="7" y="30"/>
                  </a:cubicBezTo>
                  <a:lnTo>
                    <a:pt x="0" y="29"/>
                  </a:lnTo>
                  <a:close/>
                </a:path>
              </a:pathLst>
            </a:custGeom>
            <a:solidFill>
              <a:srgbClr val="260202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56" name="Google Shape;856;p39"/>
            <p:cNvSpPr/>
            <p:nvPr/>
          </p:nvSpPr>
          <p:spPr>
            <a:xfrm>
              <a:off x="3979863" y="1504950"/>
              <a:ext cx="174625" cy="230188"/>
            </a:xfrm>
            <a:custGeom>
              <a:rect b="b" l="l" r="r" t="t"/>
              <a:pathLst>
                <a:path extrusionOk="0" h="54" w="41">
                  <a:moveTo>
                    <a:pt x="0" y="11"/>
                  </a:moveTo>
                  <a:cubicBezTo>
                    <a:pt x="0" y="8"/>
                    <a:pt x="1" y="6"/>
                    <a:pt x="2" y="3"/>
                  </a:cubicBezTo>
                  <a:cubicBezTo>
                    <a:pt x="4" y="1"/>
                    <a:pt x="6" y="0"/>
                    <a:pt x="9" y="0"/>
                  </a:cubicBezTo>
                  <a:cubicBezTo>
                    <a:pt x="12" y="0"/>
                    <a:pt x="15" y="1"/>
                    <a:pt x="17" y="3"/>
                  </a:cubicBezTo>
                  <a:cubicBezTo>
                    <a:pt x="18" y="6"/>
                    <a:pt x="19" y="8"/>
                    <a:pt x="19" y="11"/>
                  </a:cubicBezTo>
                  <a:cubicBezTo>
                    <a:pt x="19" y="14"/>
                    <a:pt x="19" y="14"/>
                    <a:pt x="19" y="14"/>
                  </a:cubicBezTo>
                  <a:cubicBezTo>
                    <a:pt x="19" y="17"/>
                    <a:pt x="18" y="20"/>
                    <a:pt x="17" y="22"/>
                  </a:cubicBezTo>
                  <a:cubicBezTo>
                    <a:pt x="15" y="24"/>
                    <a:pt x="12" y="25"/>
                    <a:pt x="9" y="25"/>
                  </a:cubicBezTo>
                  <a:cubicBezTo>
                    <a:pt x="6" y="25"/>
                    <a:pt x="4" y="24"/>
                    <a:pt x="2" y="22"/>
                  </a:cubicBezTo>
                  <a:cubicBezTo>
                    <a:pt x="1" y="20"/>
                    <a:pt x="0" y="17"/>
                    <a:pt x="0" y="14"/>
                  </a:cubicBezTo>
                  <a:lnTo>
                    <a:pt x="0" y="11"/>
                  </a:lnTo>
                  <a:close/>
                  <a:moveTo>
                    <a:pt x="5" y="14"/>
                  </a:moveTo>
                  <a:cubicBezTo>
                    <a:pt x="5" y="16"/>
                    <a:pt x="5" y="17"/>
                    <a:pt x="6" y="18"/>
                  </a:cubicBezTo>
                  <a:cubicBezTo>
                    <a:pt x="7" y="20"/>
                    <a:pt x="8" y="20"/>
                    <a:pt x="9" y="20"/>
                  </a:cubicBezTo>
                  <a:cubicBezTo>
                    <a:pt x="11" y="20"/>
                    <a:pt x="12" y="20"/>
                    <a:pt x="13" y="19"/>
                  </a:cubicBezTo>
                  <a:cubicBezTo>
                    <a:pt x="14" y="17"/>
                    <a:pt x="14" y="16"/>
                    <a:pt x="14" y="14"/>
                  </a:cubicBezTo>
                  <a:cubicBezTo>
                    <a:pt x="14" y="11"/>
                    <a:pt x="14" y="11"/>
                    <a:pt x="14" y="11"/>
                  </a:cubicBezTo>
                  <a:cubicBezTo>
                    <a:pt x="14" y="9"/>
                    <a:pt x="14" y="8"/>
                    <a:pt x="13" y="7"/>
                  </a:cubicBezTo>
                  <a:cubicBezTo>
                    <a:pt x="12" y="5"/>
                    <a:pt x="11" y="5"/>
                    <a:pt x="9" y="5"/>
                  </a:cubicBezTo>
                  <a:cubicBezTo>
                    <a:pt x="8" y="5"/>
                    <a:pt x="7" y="5"/>
                    <a:pt x="6" y="7"/>
                  </a:cubicBezTo>
                  <a:cubicBezTo>
                    <a:pt x="5" y="8"/>
                    <a:pt x="5" y="9"/>
                    <a:pt x="5" y="11"/>
                  </a:cubicBezTo>
                  <a:lnTo>
                    <a:pt x="5" y="14"/>
                  </a:lnTo>
                  <a:close/>
                  <a:moveTo>
                    <a:pt x="11" y="49"/>
                  </a:moveTo>
                  <a:cubicBezTo>
                    <a:pt x="7" y="47"/>
                    <a:pt x="7" y="47"/>
                    <a:pt x="7" y="47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33" y="9"/>
                    <a:pt x="33" y="9"/>
                    <a:pt x="33" y="9"/>
                  </a:cubicBezTo>
                  <a:lnTo>
                    <a:pt x="11" y="49"/>
                  </a:lnTo>
                  <a:close/>
                  <a:moveTo>
                    <a:pt x="22" y="41"/>
                  </a:moveTo>
                  <a:cubicBezTo>
                    <a:pt x="22" y="38"/>
                    <a:pt x="23" y="35"/>
                    <a:pt x="25" y="33"/>
                  </a:cubicBezTo>
                  <a:cubicBezTo>
                    <a:pt x="26" y="31"/>
                    <a:pt x="29" y="30"/>
                    <a:pt x="32" y="30"/>
                  </a:cubicBezTo>
                  <a:cubicBezTo>
                    <a:pt x="35" y="30"/>
                    <a:pt x="37" y="31"/>
                    <a:pt x="39" y="33"/>
                  </a:cubicBezTo>
                  <a:cubicBezTo>
                    <a:pt x="41" y="35"/>
                    <a:pt x="41" y="38"/>
                    <a:pt x="41" y="41"/>
                  </a:cubicBezTo>
                  <a:cubicBezTo>
                    <a:pt x="41" y="43"/>
                    <a:pt x="41" y="43"/>
                    <a:pt x="41" y="43"/>
                  </a:cubicBezTo>
                  <a:cubicBezTo>
                    <a:pt x="41" y="46"/>
                    <a:pt x="41" y="49"/>
                    <a:pt x="39" y="51"/>
                  </a:cubicBezTo>
                  <a:cubicBezTo>
                    <a:pt x="37" y="53"/>
                    <a:pt x="35" y="54"/>
                    <a:pt x="32" y="54"/>
                  </a:cubicBezTo>
                  <a:cubicBezTo>
                    <a:pt x="29" y="54"/>
                    <a:pt x="26" y="53"/>
                    <a:pt x="25" y="51"/>
                  </a:cubicBezTo>
                  <a:cubicBezTo>
                    <a:pt x="23" y="49"/>
                    <a:pt x="22" y="46"/>
                    <a:pt x="22" y="43"/>
                  </a:cubicBezTo>
                  <a:lnTo>
                    <a:pt x="22" y="41"/>
                  </a:lnTo>
                  <a:close/>
                  <a:moveTo>
                    <a:pt x="27" y="43"/>
                  </a:moveTo>
                  <a:cubicBezTo>
                    <a:pt x="27" y="45"/>
                    <a:pt x="28" y="47"/>
                    <a:pt x="28" y="48"/>
                  </a:cubicBezTo>
                  <a:cubicBezTo>
                    <a:pt x="29" y="49"/>
                    <a:pt x="30" y="50"/>
                    <a:pt x="32" y="50"/>
                  </a:cubicBezTo>
                  <a:cubicBezTo>
                    <a:pt x="33" y="50"/>
                    <a:pt x="34" y="49"/>
                    <a:pt x="35" y="48"/>
                  </a:cubicBezTo>
                  <a:cubicBezTo>
                    <a:pt x="36" y="47"/>
                    <a:pt x="36" y="45"/>
                    <a:pt x="36" y="43"/>
                  </a:cubicBezTo>
                  <a:cubicBezTo>
                    <a:pt x="36" y="41"/>
                    <a:pt x="36" y="41"/>
                    <a:pt x="36" y="41"/>
                  </a:cubicBezTo>
                  <a:cubicBezTo>
                    <a:pt x="36" y="39"/>
                    <a:pt x="36" y="37"/>
                    <a:pt x="35" y="36"/>
                  </a:cubicBezTo>
                  <a:cubicBezTo>
                    <a:pt x="34" y="35"/>
                    <a:pt x="33" y="34"/>
                    <a:pt x="32" y="34"/>
                  </a:cubicBezTo>
                  <a:cubicBezTo>
                    <a:pt x="30" y="34"/>
                    <a:pt x="29" y="35"/>
                    <a:pt x="28" y="36"/>
                  </a:cubicBezTo>
                  <a:cubicBezTo>
                    <a:pt x="28" y="37"/>
                    <a:pt x="27" y="39"/>
                    <a:pt x="27" y="41"/>
                  </a:cubicBezTo>
                  <a:lnTo>
                    <a:pt x="27" y="43"/>
                  </a:lnTo>
                  <a:close/>
                </a:path>
              </a:pathLst>
            </a:custGeom>
            <a:solidFill>
              <a:srgbClr val="260202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857" name="Google Shape;857;p39"/>
          <p:cNvGrpSpPr/>
          <p:nvPr/>
        </p:nvGrpSpPr>
        <p:grpSpPr>
          <a:xfrm>
            <a:off x="3940662" y="1731783"/>
            <a:ext cx="1655233" cy="1229784"/>
            <a:chOff x="2925763" y="1555750"/>
            <a:chExt cx="1241425" cy="922338"/>
          </a:xfrm>
        </p:grpSpPr>
        <p:sp>
          <p:nvSpPr>
            <p:cNvPr id="858" name="Google Shape;858;p39"/>
            <p:cNvSpPr/>
            <p:nvPr/>
          </p:nvSpPr>
          <p:spPr>
            <a:xfrm>
              <a:off x="2925763" y="1555750"/>
              <a:ext cx="1241425" cy="922338"/>
            </a:xfrm>
            <a:custGeom>
              <a:rect b="b" l="l" r="r" t="t"/>
              <a:pathLst>
                <a:path extrusionOk="0" h="217" w="292">
                  <a:moveTo>
                    <a:pt x="227" y="145"/>
                  </a:moveTo>
                  <a:cubicBezTo>
                    <a:pt x="194" y="109"/>
                    <a:pt x="194" y="109"/>
                    <a:pt x="194" y="109"/>
                  </a:cubicBezTo>
                  <a:cubicBezTo>
                    <a:pt x="162" y="72"/>
                    <a:pt x="162" y="72"/>
                    <a:pt x="162" y="72"/>
                  </a:cubicBezTo>
                  <a:cubicBezTo>
                    <a:pt x="129" y="36"/>
                    <a:pt x="129" y="36"/>
                    <a:pt x="129" y="36"/>
                  </a:cubicBezTo>
                  <a:cubicBezTo>
                    <a:pt x="97" y="0"/>
                    <a:pt x="97" y="0"/>
                    <a:pt x="97" y="0"/>
                  </a:cubicBezTo>
                  <a:cubicBezTo>
                    <a:pt x="66" y="27"/>
                    <a:pt x="42" y="61"/>
                    <a:pt x="25" y="98"/>
                  </a:cubicBezTo>
                  <a:cubicBezTo>
                    <a:pt x="9" y="135"/>
                    <a:pt x="0" y="175"/>
                    <a:pt x="0" y="217"/>
                  </a:cubicBezTo>
                  <a:cubicBezTo>
                    <a:pt x="48" y="217"/>
                    <a:pt x="48" y="217"/>
                    <a:pt x="48" y="217"/>
                  </a:cubicBezTo>
                  <a:cubicBezTo>
                    <a:pt x="97" y="217"/>
                    <a:pt x="97" y="217"/>
                    <a:pt x="97" y="217"/>
                  </a:cubicBezTo>
                  <a:cubicBezTo>
                    <a:pt x="146" y="217"/>
                    <a:pt x="146" y="217"/>
                    <a:pt x="146" y="217"/>
                  </a:cubicBezTo>
                  <a:cubicBezTo>
                    <a:pt x="195" y="217"/>
                    <a:pt x="195" y="217"/>
                    <a:pt x="195" y="217"/>
                  </a:cubicBezTo>
                  <a:cubicBezTo>
                    <a:pt x="243" y="217"/>
                    <a:pt x="243" y="217"/>
                    <a:pt x="243" y="217"/>
                  </a:cubicBezTo>
                  <a:cubicBezTo>
                    <a:pt x="292" y="217"/>
                    <a:pt x="292" y="217"/>
                    <a:pt x="292" y="217"/>
                  </a:cubicBezTo>
                  <a:cubicBezTo>
                    <a:pt x="260" y="181"/>
                    <a:pt x="260" y="181"/>
                    <a:pt x="260" y="181"/>
                  </a:cubicBezTo>
                  <a:lnTo>
                    <a:pt x="227" y="145"/>
                  </a:lnTo>
                  <a:close/>
                </a:path>
              </a:pathLst>
            </a:custGeom>
            <a:solidFill>
              <a:srgbClr val="6C0A0B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59" name="Google Shape;859;p39"/>
            <p:cNvSpPr/>
            <p:nvPr/>
          </p:nvSpPr>
          <p:spPr>
            <a:xfrm>
              <a:off x="3262313" y="2095500"/>
              <a:ext cx="63500" cy="179388"/>
            </a:xfrm>
            <a:custGeom>
              <a:rect b="b" l="l" r="r" t="t"/>
              <a:pathLst>
                <a:path extrusionOk="0" h="113" w="40">
                  <a:moveTo>
                    <a:pt x="40" y="113"/>
                  </a:moveTo>
                  <a:lnTo>
                    <a:pt x="24" y="113"/>
                  </a:lnTo>
                  <a:lnTo>
                    <a:pt x="24" y="16"/>
                  </a:lnTo>
                  <a:lnTo>
                    <a:pt x="0" y="19"/>
                  </a:lnTo>
                  <a:lnTo>
                    <a:pt x="0" y="8"/>
                  </a:lnTo>
                  <a:lnTo>
                    <a:pt x="40" y="0"/>
                  </a:lnTo>
                  <a:lnTo>
                    <a:pt x="40" y="113"/>
                  </a:lnTo>
                  <a:close/>
                </a:path>
              </a:pathLst>
            </a:custGeom>
            <a:solidFill>
              <a:srgbClr val="260202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60" name="Google Shape;860;p39"/>
            <p:cNvSpPr/>
            <p:nvPr/>
          </p:nvSpPr>
          <p:spPr>
            <a:xfrm>
              <a:off x="3376613" y="2095500"/>
              <a:ext cx="109537" cy="179388"/>
            </a:xfrm>
            <a:custGeom>
              <a:rect b="b" l="l" r="r" t="t"/>
              <a:pathLst>
                <a:path extrusionOk="0" h="113" w="69">
                  <a:moveTo>
                    <a:pt x="56" y="75"/>
                  </a:moveTo>
                  <a:lnTo>
                    <a:pt x="69" y="75"/>
                  </a:lnTo>
                  <a:lnTo>
                    <a:pt x="69" y="86"/>
                  </a:lnTo>
                  <a:lnTo>
                    <a:pt x="56" y="86"/>
                  </a:lnTo>
                  <a:lnTo>
                    <a:pt x="56" y="113"/>
                  </a:lnTo>
                  <a:lnTo>
                    <a:pt x="43" y="113"/>
                  </a:lnTo>
                  <a:lnTo>
                    <a:pt x="43" y="86"/>
                  </a:lnTo>
                  <a:lnTo>
                    <a:pt x="0" y="86"/>
                  </a:lnTo>
                  <a:lnTo>
                    <a:pt x="0" y="78"/>
                  </a:lnTo>
                  <a:lnTo>
                    <a:pt x="40" y="0"/>
                  </a:lnTo>
                  <a:lnTo>
                    <a:pt x="56" y="0"/>
                  </a:lnTo>
                  <a:lnTo>
                    <a:pt x="56" y="75"/>
                  </a:lnTo>
                  <a:close/>
                  <a:moveTo>
                    <a:pt x="16" y="75"/>
                  </a:moveTo>
                  <a:lnTo>
                    <a:pt x="43" y="75"/>
                  </a:lnTo>
                  <a:lnTo>
                    <a:pt x="43" y="24"/>
                  </a:lnTo>
                  <a:lnTo>
                    <a:pt x="40" y="24"/>
                  </a:lnTo>
                  <a:lnTo>
                    <a:pt x="40" y="27"/>
                  </a:lnTo>
                  <a:lnTo>
                    <a:pt x="16" y="75"/>
                  </a:lnTo>
                  <a:close/>
                </a:path>
              </a:pathLst>
            </a:custGeom>
            <a:solidFill>
              <a:srgbClr val="260202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61" name="Google Shape;861;p39"/>
            <p:cNvSpPr/>
            <p:nvPr/>
          </p:nvSpPr>
          <p:spPr>
            <a:xfrm>
              <a:off x="3503613" y="2092325"/>
              <a:ext cx="144462" cy="185738"/>
            </a:xfrm>
            <a:custGeom>
              <a:rect b="b" l="l" r="r" t="t"/>
              <a:pathLst>
                <a:path extrusionOk="0" h="44" w="34">
                  <a:moveTo>
                    <a:pt x="0" y="9"/>
                  </a:moveTo>
                  <a:cubicBezTo>
                    <a:pt x="0" y="7"/>
                    <a:pt x="1" y="5"/>
                    <a:pt x="2" y="3"/>
                  </a:cubicBezTo>
                  <a:cubicBezTo>
                    <a:pt x="4" y="1"/>
                    <a:pt x="6" y="0"/>
                    <a:pt x="8" y="0"/>
                  </a:cubicBezTo>
                  <a:cubicBezTo>
                    <a:pt x="11" y="0"/>
                    <a:pt x="12" y="1"/>
                    <a:pt x="14" y="3"/>
                  </a:cubicBezTo>
                  <a:cubicBezTo>
                    <a:pt x="15" y="5"/>
                    <a:pt x="16" y="7"/>
                    <a:pt x="16" y="9"/>
                  </a:cubicBezTo>
                  <a:cubicBezTo>
                    <a:pt x="16" y="11"/>
                    <a:pt x="16" y="11"/>
                    <a:pt x="16" y="11"/>
                  </a:cubicBezTo>
                  <a:cubicBezTo>
                    <a:pt x="16" y="14"/>
                    <a:pt x="15" y="16"/>
                    <a:pt x="14" y="18"/>
                  </a:cubicBezTo>
                  <a:cubicBezTo>
                    <a:pt x="12" y="19"/>
                    <a:pt x="11" y="20"/>
                    <a:pt x="8" y="20"/>
                  </a:cubicBezTo>
                  <a:cubicBezTo>
                    <a:pt x="6" y="20"/>
                    <a:pt x="4" y="19"/>
                    <a:pt x="2" y="18"/>
                  </a:cubicBezTo>
                  <a:cubicBezTo>
                    <a:pt x="1" y="16"/>
                    <a:pt x="0" y="14"/>
                    <a:pt x="0" y="11"/>
                  </a:cubicBezTo>
                  <a:lnTo>
                    <a:pt x="0" y="9"/>
                  </a:lnTo>
                  <a:close/>
                  <a:moveTo>
                    <a:pt x="4" y="11"/>
                  </a:moveTo>
                  <a:cubicBezTo>
                    <a:pt x="4" y="13"/>
                    <a:pt x="5" y="14"/>
                    <a:pt x="5" y="15"/>
                  </a:cubicBezTo>
                  <a:cubicBezTo>
                    <a:pt x="6" y="16"/>
                    <a:pt x="7" y="17"/>
                    <a:pt x="8" y="17"/>
                  </a:cubicBezTo>
                  <a:cubicBezTo>
                    <a:pt x="9" y="17"/>
                    <a:pt x="10" y="16"/>
                    <a:pt x="11" y="15"/>
                  </a:cubicBezTo>
                  <a:cubicBezTo>
                    <a:pt x="11" y="14"/>
                    <a:pt x="12" y="13"/>
                    <a:pt x="12" y="11"/>
                  </a:cubicBezTo>
                  <a:cubicBezTo>
                    <a:pt x="12" y="9"/>
                    <a:pt x="12" y="9"/>
                    <a:pt x="12" y="9"/>
                  </a:cubicBezTo>
                  <a:cubicBezTo>
                    <a:pt x="12" y="8"/>
                    <a:pt x="11" y="7"/>
                    <a:pt x="11" y="5"/>
                  </a:cubicBezTo>
                  <a:cubicBezTo>
                    <a:pt x="10" y="4"/>
                    <a:pt x="9" y="4"/>
                    <a:pt x="8" y="4"/>
                  </a:cubicBezTo>
                  <a:cubicBezTo>
                    <a:pt x="7" y="4"/>
                    <a:pt x="6" y="4"/>
                    <a:pt x="5" y="5"/>
                  </a:cubicBezTo>
                  <a:cubicBezTo>
                    <a:pt x="5" y="7"/>
                    <a:pt x="4" y="8"/>
                    <a:pt x="4" y="9"/>
                  </a:cubicBezTo>
                  <a:lnTo>
                    <a:pt x="4" y="11"/>
                  </a:lnTo>
                  <a:close/>
                  <a:moveTo>
                    <a:pt x="9" y="40"/>
                  </a:moveTo>
                  <a:cubicBezTo>
                    <a:pt x="6" y="38"/>
                    <a:pt x="6" y="38"/>
                    <a:pt x="6" y="38"/>
                  </a:cubicBezTo>
                  <a:cubicBezTo>
                    <a:pt x="24" y="5"/>
                    <a:pt x="24" y="5"/>
                    <a:pt x="24" y="5"/>
                  </a:cubicBezTo>
                  <a:cubicBezTo>
                    <a:pt x="27" y="7"/>
                    <a:pt x="27" y="7"/>
                    <a:pt x="27" y="7"/>
                  </a:cubicBezTo>
                  <a:lnTo>
                    <a:pt x="9" y="40"/>
                  </a:lnTo>
                  <a:close/>
                  <a:moveTo>
                    <a:pt x="18" y="33"/>
                  </a:moveTo>
                  <a:cubicBezTo>
                    <a:pt x="18" y="31"/>
                    <a:pt x="19" y="28"/>
                    <a:pt x="20" y="27"/>
                  </a:cubicBezTo>
                  <a:cubicBezTo>
                    <a:pt x="22" y="25"/>
                    <a:pt x="24" y="24"/>
                    <a:pt x="26" y="24"/>
                  </a:cubicBezTo>
                  <a:cubicBezTo>
                    <a:pt x="29" y="24"/>
                    <a:pt x="31" y="25"/>
                    <a:pt x="32" y="27"/>
                  </a:cubicBezTo>
                  <a:cubicBezTo>
                    <a:pt x="33" y="28"/>
                    <a:pt x="34" y="31"/>
                    <a:pt x="34" y="33"/>
                  </a:cubicBezTo>
                  <a:cubicBezTo>
                    <a:pt x="34" y="35"/>
                    <a:pt x="34" y="35"/>
                    <a:pt x="34" y="35"/>
                  </a:cubicBezTo>
                  <a:cubicBezTo>
                    <a:pt x="34" y="38"/>
                    <a:pt x="33" y="40"/>
                    <a:pt x="32" y="41"/>
                  </a:cubicBezTo>
                  <a:cubicBezTo>
                    <a:pt x="31" y="43"/>
                    <a:pt x="29" y="44"/>
                    <a:pt x="26" y="44"/>
                  </a:cubicBezTo>
                  <a:cubicBezTo>
                    <a:pt x="24" y="44"/>
                    <a:pt x="22" y="43"/>
                    <a:pt x="20" y="41"/>
                  </a:cubicBezTo>
                  <a:cubicBezTo>
                    <a:pt x="19" y="40"/>
                    <a:pt x="18" y="38"/>
                    <a:pt x="18" y="35"/>
                  </a:cubicBezTo>
                  <a:lnTo>
                    <a:pt x="18" y="33"/>
                  </a:lnTo>
                  <a:close/>
                  <a:moveTo>
                    <a:pt x="23" y="35"/>
                  </a:moveTo>
                  <a:cubicBezTo>
                    <a:pt x="23" y="37"/>
                    <a:pt x="23" y="38"/>
                    <a:pt x="24" y="39"/>
                  </a:cubicBezTo>
                  <a:cubicBezTo>
                    <a:pt x="24" y="40"/>
                    <a:pt x="25" y="40"/>
                    <a:pt x="26" y="40"/>
                  </a:cubicBezTo>
                  <a:cubicBezTo>
                    <a:pt x="27" y="40"/>
                    <a:pt x="28" y="40"/>
                    <a:pt x="29" y="39"/>
                  </a:cubicBezTo>
                  <a:cubicBezTo>
                    <a:pt x="30" y="38"/>
                    <a:pt x="30" y="37"/>
                    <a:pt x="30" y="35"/>
                  </a:cubicBezTo>
                  <a:cubicBezTo>
                    <a:pt x="30" y="33"/>
                    <a:pt x="30" y="33"/>
                    <a:pt x="30" y="33"/>
                  </a:cubicBezTo>
                  <a:cubicBezTo>
                    <a:pt x="30" y="32"/>
                    <a:pt x="30" y="30"/>
                    <a:pt x="29" y="29"/>
                  </a:cubicBezTo>
                  <a:cubicBezTo>
                    <a:pt x="28" y="28"/>
                    <a:pt x="27" y="28"/>
                    <a:pt x="26" y="28"/>
                  </a:cubicBezTo>
                  <a:cubicBezTo>
                    <a:pt x="25" y="28"/>
                    <a:pt x="24" y="28"/>
                    <a:pt x="23" y="29"/>
                  </a:cubicBezTo>
                  <a:cubicBezTo>
                    <a:pt x="23" y="30"/>
                    <a:pt x="23" y="32"/>
                    <a:pt x="23" y="33"/>
                  </a:cubicBezTo>
                  <a:lnTo>
                    <a:pt x="23" y="35"/>
                  </a:lnTo>
                  <a:close/>
                </a:path>
              </a:pathLst>
            </a:custGeom>
            <a:solidFill>
              <a:srgbClr val="260202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862" name="Google Shape;862;p39"/>
          <p:cNvGrpSpPr/>
          <p:nvPr/>
        </p:nvGrpSpPr>
        <p:grpSpPr>
          <a:xfrm>
            <a:off x="4490995" y="2961567"/>
            <a:ext cx="1104900" cy="823384"/>
            <a:chOff x="3338513" y="2478088"/>
            <a:chExt cx="828675" cy="617538"/>
          </a:xfrm>
        </p:grpSpPr>
        <p:sp>
          <p:nvSpPr>
            <p:cNvPr id="863" name="Google Shape;863;p39"/>
            <p:cNvSpPr/>
            <p:nvPr/>
          </p:nvSpPr>
          <p:spPr>
            <a:xfrm>
              <a:off x="3338513" y="2478088"/>
              <a:ext cx="828675" cy="617538"/>
            </a:xfrm>
            <a:custGeom>
              <a:rect b="b" l="l" r="r" t="t"/>
              <a:pathLst>
                <a:path extrusionOk="0" h="145" w="195">
                  <a:moveTo>
                    <a:pt x="98" y="0"/>
                  </a:moveTo>
                  <a:cubicBezTo>
                    <a:pt x="49" y="0"/>
                    <a:pt x="49" y="0"/>
                    <a:pt x="4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7"/>
                    <a:pt x="0" y="14"/>
                    <a:pt x="1" y="21"/>
                  </a:cubicBezTo>
                  <a:cubicBezTo>
                    <a:pt x="3" y="41"/>
                    <a:pt x="9" y="61"/>
                    <a:pt x="17" y="80"/>
                  </a:cubicBezTo>
                  <a:cubicBezTo>
                    <a:pt x="28" y="105"/>
                    <a:pt x="44" y="127"/>
                    <a:pt x="64" y="145"/>
                  </a:cubicBezTo>
                  <a:cubicBezTo>
                    <a:pt x="97" y="109"/>
                    <a:pt x="97" y="109"/>
                    <a:pt x="97" y="109"/>
                  </a:cubicBezTo>
                  <a:cubicBezTo>
                    <a:pt x="130" y="73"/>
                    <a:pt x="130" y="73"/>
                    <a:pt x="130" y="73"/>
                  </a:cubicBezTo>
                  <a:cubicBezTo>
                    <a:pt x="162" y="37"/>
                    <a:pt x="162" y="37"/>
                    <a:pt x="162" y="37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46" y="0"/>
                    <a:pt x="146" y="0"/>
                    <a:pt x="146" y="0"/>
                  </a:cubicBezTo>
                  <a:lnTo>
                    <a:pt x="98" y="0"/>
                  </a:lnTo>
                  <a:close/>
                </a:path>
              </a:pathLst>
            </a:custGeom>
            <a:solidFill>
              <a:srgbClr val="B04126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64" name="Google Shape;864;p39"/>
            <p:cNvSpPr/>
            <p:nvPr/>
          </p:nvSpPr>
          <p:spPr>
            <a:xfrm>
              <a:off x="3524250" y="2589213"/>
              <a:ext cx="93662" cy="161925"/>
            </a:xfrm>
            <a:custGeom>
              <a:rect b="b" l="l" r="r" t="t"/>
              <a:pathLst>
                <a:path extrusionOk="0" h="38" w="22">
                  <a:moveTo>
                    <a:pt x="22" y="4"/>
                  </a:moveTo>
                  <a:cubicBezTo>
                    <a:pt x="19" y="9"/>
                    <a:pt x="16" y="13"/>
                    <a:pt x="15" y="18"/>
                  </a:cubicBezTo>
                  <a:cubicBezTo>
                    <a:pt x="14" y="22"/>
                    <a:pt x="13" y="28"/>
                    <a:pt x="12" y="34"/>
                  </a:cubicBezTo>
                  <a:cubicBezTo>
                    <a:pt x="12" y="38"/>
                    <a:pt x="12" y="38"/>
                    <a:pt x="12" y="38"/>
                  </a:cubicBezTo>
                  <a:cubicBezTo>
                    <a:pt x="6" y="38"/>
                    <a:pt x="6" y="38"/>
                    <a:pt x="6" y="38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28"/>
                    <a:pt x="8" y="23"/>
                    <a:pt x="10" y="18"/>
                  </a:cubicBezTo>
                  <a:cubicBezTo>
                    <a:pt x="12" y="13"/>
                    <a:pt x="14" y="8"/>
                    <a:pt x="17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2" y="0"/>
                    <a:pt x="22" y="0"/>
                    <a:pt x="22" y="0"/>
                  </a:cubicBezTo>
                  <a:lnTo>
                    <a:pt x="22" y="4"/>
                  </a:lnTo>
                  <a:close/>
                </a:path>
              </a:pathLst>
            </a:custGeom>
            <a:solidFill>
              <a:srgbClr val="260202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65" name="Google Shape;865;p39"/>
            <p:cNvSpPr/>
            <p:nvPr/>
          </p:nvSpPr>
          <p:spPr>
            <a:xfrm>
              <a:off x="3640138" y="2584450"/>
              <a:ext cx="131762" cy="171450"/>
            </a:xfrm>
            <a:custGeom>
              <a:rect b="b" l="l" r="r" t="t"/>
              <a:pathLst>
                <a:path extrusionOk="0" h="40" w="31">
                  <a:moveTo>
                    <a:pt x="0" y="8"/>
                  </a:moveTo>
                  <a:cubicBezTo>
                    <a:pt x="0" y="6"/>
                    <a:pt x="1" y="4"/>
                    <a:pt x="2" y="2"/>
                  </a:cubicBezTo>
                  <a:cubicBezTo>
                    <a:pt x="3" y="1"/>
                    <a:pt x="5" y="0"/>
                    <a:pt x="7" y="0"/>
                  </a:cubicBezTo>
                  <a:cubicBezTo>
                    <a:pt x="10" y="0"/>
                    <a:pt x="11" y="1"/>
                    <a:pt x="13" y="2"/>
                  </a:cubicBezTo>
                  <a:cubicBezTo>
                    <a:pt x="14" y="4"/>
                    <a:pt x="14" y="6"/>
                    <a:pt x="14" y="8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2"/>
                    <a:pt x="14" y="14"/>
                    <a:pt x="13" y="16"/>
                  </a:cubicBezTo>
                  <a:cubicBezTo>
                    <a:pt x="11" y="17"/>
                    <a:pt x="10" y="18"/>
                    <a:pt x="7" y="18"/>
                  </a:cubicBezTo>
                  <a:cubicBezTo>
                    <a:pt x="5" y="18"/>
                    <a:pt x="3" y="17"/>
                    <a:pt x="2" y="16"/>
                  </a:cubicBezTo>
                  <a:cubicBezTo>
                    <a:pt x="1" y="14"/>
                    <a:pt x="0" y="12"/>
                    <a:pt x="0" y="10"/>
                  </a:cubicBezTo>
                  <a:lnTo>
                    <a:pt x="0" y="8"/>
                  </a:lnTo>
                  <a:close/>
                  <a:moveTo>
                    <a:pt x="4" y="10"/>
                  </a:moveTo>
                  <a:cubicBezTo>
                    <a:pt x="4" y="11"/>
                    <a:pt x="4" y="12"/>
                    <a:pt x="5" y="13"/>
                  </a:cubicBezTo>
                  <a:cubicBezTo>
                    <a:pt x="5" y="14"/>
                    <a:pt x="6" y="15"/>
                    <a:pt x="7" y="15"/>
                  </a:cubicBezTo>
                  <a:cubicBezTo>
                    <a:pt x="8" y="15"/>
                    <a:pt x="9" y="14"/>
                    <a:pt x="10" y="13"/>
                  </a:cubicBezTo>
                  <a:cubicBezTo>
                    <a:pt x="10" y="12"/>
                    <a:pt x="11" y="11"/>
                    <a:pt x="11" y="10"/>
                  </a:cubicBezTo>
                  <a:cubicBezTo>
                    <a:pt x="11" y="8"/>
                    <a:pt x="11" y="8"/>
                    <a:pt x="11" y="8"/>
                  </a:cubicBezTo>
                  <a:cubicBezTo>
                    <a:pt x="11" y="7"/>
                    <a:pt x="10" y="6"/>
                    <a:pt x="10" y="5"/>
                  </a:cubicBezTo>
                  <a:cubicBezTo>
                    <a:pt x="9" y="4"/>
                    <a:pt x="8" y="3"/>
                    <a:pt x="7" y="3"/>
                  </a:cubicBezTo>
                  <a:cubicBezTo>
                    <a:pt x="6" y="3"/>
                    <a:pt x="5" y="4"/>
                    <a:pt x="5" y="5"/>
                  </a:cubicBezTo>
                  <a:cubicBezTo>
                    <a:pt x="4" y="6"/>
                    <a:pt x="4" y="7"/>
                    <a:pt x="4" y="8"/>
                  </a:cubicBezTo>
                  <a:lnTo>
                    <a:pt x="4" y="10"/>
                  </a:lnTo>
                  <a:close/>
                  <a:moveTo>
                    <a:pt x="9" y="36"/>
                  </a:moveTo>
                  <a:cubicBezTo>
                    <a:pt x="6" y="34"/>
                    <a:pt x="6" y="34"/>
                    <a:pt x="6" y="34"/>
                  </a:cubicBezTo>
                  <a:cubicBezTo>
                    <a:pt x="22" y="4"/>
                    <a:pt x="22" y="4"/>
                    <a:pt x="22" y="4"/>
                  </a:cubicBezTo>
                  <a:cubicBezTo>
                    <a:pt x="24" y="6"/>
                    <a:pt x="24" y="6"/>
                    <a:pt x="24" y="6"/>
                  </a:cubicBezTo>
                  <a:lnTo>
                    <a:pt x="9" y="36"/>
                  </a:lnTo>
                  <a:close/>
                  <a:moveTo>
                    <a:pt x="17" y="30"/>
                  </a:moveTo>
                  <a:cubicBezTo>
                    <a:pt x="17" y="27"/>
                    <a:pt x="17" y="25"/>
                    <a:pt x="19" y="24"/>
                  </a:cubicBezTo>
                  <a:cubicBezTo>
                    <a:pt x="20" y="22"/>
                    <a:pt x="22" y="22"/>
                    <a:pt x="24" y="22"/>
                  </a:cubicBezTo>
                  <a:cubicBezTo>
                    <a:pt x="26" y="22"/>
                    <a:pt x="28" y="22"/>
                    <a:pt x="29" y="24"/>
                  </a:cubicBezTo>
                  <a:cubicBezTo>
                    <a:pt x="30" y="25"/>
                    <a:pt x="31" y="27"/>
                    <a:pt x="31" y="30"/>
                  </a:cubicBezTo>
                  <a:cubicBezTo>
                    <a:pt x="31" y="32"/>
                    <a:pt x="31" y="32"/>
                    <a:pt x="31" y="32"/>
                  </a:cubicBezTo>
                  <a:cubicBezTo>
                    <a:pt x="31" y="34"/>
                    <a:pt x="30" y="36"/>
                    <a:pt x="29" y="37"/>
                  </a:cubicBezTo>
                  <a:cubicBezTo>
                    <a:pt x="28" y="39"/>
                    <a:pt x="26" y="40"/>
                    <a:pt x="24" y="40"/>
                  </a:cubicBezTo>
                  <a:cubicBezTo>
                    <a:pt x="22" y="40"/>
                    <a:pt x="20" y="39"/>
                    <a:pt x="19" y="37"/>
                  </a:cubicBezTo>
                  <a:cubicBezTo>
                    <a:pt x="17" y="36"/>
                    <a:pt x="17" y="34"/>
                    <a:pt x="17" y="32"/>
                  </a:cubicBezTo>
                  <a:lnTo>
                    <a:pt x="17" y="30"/>
                  </a:lnTo>
                  <a:close/>
                  <a:moveTo>
                    <a:pt x="20" y="32"/>
                  </a:moveTo>
                  <a:cubicBezTo>
                    <a:pt x="20" y="33"/>
                    <a:pt x="21" y="34"/>
                    <a:pt x="21" y="35"/>
                  </a:cubicBezTo>
                  <a:cubicBezTo>
                    <a:pt x="22" y="36"/>
                    <a:pt x="23" y="36"/>
                    <a:pt x="24" y="36"/>
                  </a:cubicBezTo>
                  <a:cubicBezTo>
                    <a:pt x="25" y="36"/>
                    <a:pt x="26" y="36"/>
                    <a:pt x="26" y="35"/>
                  </a:cubicBezTo>
                  <a:cubicBezTo>
                    <a:pt x="27" y="34"/>
                    <a:pt x="27" y="33"/>
                    <a:pt x="27" y="32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7" y="28"/>
                    <a:pt x="27" y="27"/>
                    <a:pt x="26" y="26"/>
                  </a:cubicBezTo>
                  <a:cubicBezTo>
                    <a:pt x="26" y="25"/>
                    <a:pt x="25" y="25"/>
                    <a:pt x="24" y="25"/>
                  </a:cubicBezTo>
                  <a:cubicBezTo>
                    <a:pt x="23" y="25"/>
                    <a:pt x="22" y="25"/>
                    <a:pt x="21" y="26"/>
                  </a:cubicBezTo>
                  <a:cubicBezTo>
                    <a:pt x="21" y="27"/>
                    <a:pt x="20" y="28"/>
                    <a:pt x="20" y="30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rgbClr val="260202"/>
            </a:solidFill>
            <a:ln>
              <a:noFill/>
            </a:ln>
          </p:spPr>
          <p:txBody>
            <a:bodyPr anchorCtr="0" anchor="t" bIns="60950" lIns="121900" spcFirstLastPara="1" rIns="121900" wrap="square" tIns="6095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3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866" name="Google Shape;866;p39"/>
          <p:cNvSpPr/>
          <p:nvPr/>
        </p:nvSpPr>
        <p:spPr>
          <a:xfrm>
            <a:off x="3483185" y="4071264"/>
            <a:ext cx="3624008" cy="95410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complex idea can be conveyed with just a single still image, namely making it possible to absorb large amounts of data quickly.</a:t>
            </a:r>
            <a:endParaRPr sz="1400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71" name="Shape 8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72" name="Google Shape;872;p40"/>
          <p:cNvGrpSpPr/>
          <p:nvPr/>
        </p:nvGrpSpPr>
        <p:grpSpPr>
          <a:xfrm>
            <a:off x="4593771" y="2899230"/>
            <a:ext cx="5965372" cy="2046514"/>
            <a:chOff x="3897086" y="3897085"/>
            <a:chExt cx="5965372" cy="2046514"/>
          </a:xfrm>
        </p:grpSpPr>
        <p:sp>
          <p:nvSpPr>
            <p:cNvPr id="873" name="Google Shape;873;p40"/>
            <p:cNvSpPr/>
            <p:nvPr/>
          </p:nvSpPr>
          <p:spPr>
            <a:xfrm>
              <a:off x="3897086" y="3897085"/>
              <a:ext cx="5965372" cy="1756229"/>
            </a:xfrm>
            <a:prstGeom prst="rect">
              <a:avLst/>
            </a:prstGeom>
            <a:blipFill rotWithShape="1">
              <a:blip r:embed="rId3">
                <a:alphaModFix/>
              </a:blip>
              <a:tile algn="br" flip="none" tx="0" sx="50000" ty="0" sy="5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74" name="Google Shape;874;p40"/>
            <p:cNvSpPr/>
            <p:nvPr/>
          </p:nvSpPr>
          <p:spPr>
            <a:xfrm flipH="1" rot="10800000">
              <a:off x="6393543" y="5653314"/>
              <a:ext cx="711200" cy="290285"/>
            </a:xfrm>
            <a:prstGeom prst="triangle">
              <a:avLst>
                <a:gd fmla="val 50000" name="adj"/>
              </a:avLst>
            </a:prstGeom>
            <a:blipFill rotWithShape="1">
              <a:blip r:embed="rId3">
                <a:alphaModFix/>
              </a:blip>
              <a:tile algn="br" flip="none" tx="0" sx="50000" ty="0" sy="5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875" name="Google Shape;875;p40"/>
          <p:cNvGrpSpPr/>
          <p:nvPr/>
        </p:nvGrpSpPr>
        <p:grpSpPr>
          <a:xfrm>
            <a:off x="4593771" y="1727200"/>
            <a:ext cx="5965372" cy="2046514"/>
            <a:chOff x="3323771" y="2808513"/>
            <a:chExt cx="5965372" cy="2046514"/>
          </a:xfrm>
        </p:grpSpPr>
        <p:sp>
          <p:nvSpPr>
            <p:cNvPr id="876" name="Google Shape;876;p40"/>
            <p:cNvSpPr/>
            <p:nvPr/>
          </p:nvSpPr>
          <p:spPr>
            <a:xfrm>
              <a:off x="3323771" y="2808513"/>
              <a:ext cx="5965372" cy="1756229"/>
            </a:xfrm>
            <a:prstGeom prst="rect">
              <a:avLst/>
            </a:prstGeom>
            <a:solidFill>
              <a:srgbClr val="DEAE6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77" name="Google Shape;877;p40"/>
            <p:cNvSpPr/>
            <p:nvPr/>
          </p:nvSpPr>
          <p:spPr>
            <a:xfrm flipH="1" rot="10800000">
              <a:off x="4034971" y="4564742"/>
              <a:ext cx="711200" cy="290285"/>
            </a:xfrm>
            <a:prstGeom prst="triangle">
              <a:avLst>
                <a:gd fmla="val 50000" name="adj"/>
              </a:avLst>
            </a:prstGeom>
            <a:solidFill>
              <a:srgbClr val="DEAE60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878" name="Google Shape;878;p40"/>
          <p:cNvGrpSpPr/>
          <p:nvPr/>
        </p:nvGrpSpPr>
        <p:grpSpPr>
          <a:xfrm>
            <a:off x="4593771" y="957943"/>
            <a:ext cx="5965372" cy="1647371"/>
            <a:chOff x="3585028" y="1959429"/>
            <a:chExt cx="5965372" cy="1647371"/>
          </a:xfrm>
        </p:grpSpPr>
        <p:sp>
          <p:nvSpPr>
            <p:cNvPr id="879" name="Google Shape;879;p40"/>
            <p:cNvSpPr/>
            <p:nvPr/>
          </p:nvSpPr>
          <p:spPr>
            <a:xfrm>
              <a:off x="3585028" y="1959429"/>
              <a:ext cx="5965372" cy="1357086"/>
            </a:xfrm>
            <a:prstGeom prst="rect">
              <a:avLst/>
            </a:prstGeom>
            <a:blipFill rotWithShape="1">
              <a:blip r:embed="rId3">
                <a:alphaModFix/>
              </a:blip>
              <a:tile algn="tr" flip="none" tx="0" sx="50000" ty="-2286000" sy="5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80" name="Google Shape;880;p40"/>
            <p:cNvSpPr/>
            <p:nvPr/>
          </p:nvSpPr>
          <p:spPr>
            <a:xfrm flipH="1" rot="10800000">
              <a:off x="8403771" y="3316515"/>
              <a:ext cx="711200" cy="290285"/>
            </a:xfrm>
            <a:prstGeom prst="triangle">
              <a:avLst>
                <a:gd fmla="val 50000" name="adj"/>
              </a:avLst>
            </a:prstGeom>
            <a:blipFill rotWithShape="1">
              <a:blip r:embed="rId3">
                <a:alphaModFix/>
              </a:blip>
              <a:tile algn="tr" flip="none" tx="0" sx="50000" ty="-2286000" sy="50000"/>
            </a:blip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881" name="Google Shape;881;p40"/>
          <p:cNvSpPr/>
          <p:nvPr/>
        </p:nvSpPr>
        <p:spPr>
          <a:xfrm>
            <a:off x="5660571" y="2404162"/>
            <a:ext cx="3834554" cy="107721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complex idea can be conveyed with just a single still image, namely making it possible to absorb large amounts of data quickly.</a:t>
            </a:r>
            <a:endParaRPr sz="16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82" name="Google Shape;882;p40"/>
          <p:cNvSpPr/>
          <p:nvPr/>
        </p:nvSpPr>
        <p:spPr>
          <a:xfrm>
            <a:off x="1874125" y="2098434"/>
            <a:ext cx="2366828" cy="138499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complex idea can be conveyed with just a single still image, namely making it possible to absorb large amounts of data quickly.</a:t>
            </a:r>
            <a:endParaRPr sz="1400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87" name="Shape 8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88" name="Google Shape;888;p41"/>
          <p:cNvCxnSpPr/>
          <p:nvPr/>
        </p:nvCxnSpPr>
        <p:spPr>
          <a:xfrm>
            <a:off x="3200400" y="3464323"/>
            <a:ext cx="5791200" cy="1190"/>
          </a:xfrm>
          <a:prstGeom prst="straightConnector1">
            <a:avLst/>
          </a:prstGeom>
          <a:noFill/>
          <a:ln cap="flat" cmpd="sng" w="9525">
            <a:solidFill>
              <a:srgbClr val="5E7463"/>
            </a:solidFill>
            <a:prstDash val="solid"/>
            <a:bevel/>
            <a:headEnd len="med" w="med" type="none"/>
            <a:tailEnd len="med" w="med" type="none"/>
          </a:ln>
        </p:spPr>
      </p:cxnSp>
      <p:sp>
        <p:nvSpPr>
          <p:cNvPr id="889" name="Google Shape;889;p41"/>
          <p:cNvSpPr/>
          <p:nvPr/>
        </p:nvSpPr>
        <p:spPr>
          <a:xfrm>
            <a:off x="3715942" y="3438129"/>
            <a:ext cx="53578" cy="53578"/>
          </a:xfrm>
          <a:prstGeom prst="ellipse">
            <a:avLst/>
          </a:prstGeom>
          <a:solidFill>
            <a:srgbClr val="5E746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013">
              <a:solidFill>
                <a:srgbClr val="00CC99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90" name="Google Shape;890;p41"/>
          <p:cNvSpPr/>
          <p:nvPr/>
        </p:nvSpPr>
        <p:spPr>
          <a:xfrm>
            <a:off x="3233738" y="2407048"/>
            <a:ext cx="1022747" cy="7848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00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Go ahead and replace it with your own text.</a:t>
            </a:r>
            <a:endParaRPr sz="900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cxnSp>
        <p:nvCxnSpPr>
          <p:cNvPr id="891" name="Google Shape;891;p41"/>
          <p:cNvCxnSpPr/>
          <p:nvPr/>
        </p:nvCxnSpPr>
        <p:spPr>
          <a:xfrm rot="10800000">
            <a:off x="3743325" y="3208338"/>
            <a:ext cx="0" cy="216694"/>
          </a:xfrm>
          <a:prstGeom prst="straightConnector1">
            <a:avLst/>
          </a:prstGeom>
          <a:noFill/>
          <a:ln cap="flat" cmpd="sng" w="9525">
            <a:solidFill>
              <a:srgbClr val="5E7463"/>
            </a:solidFill>
            <a:prstDash val="dash"/>
            <a:bevel/>
            <a:headEnd len="med" w="med" type="none"/>
            <a:tailEnd len="med" w="med" type="none"/>
          </a:ln>
        </p:spPr>
      </p:cxnSp>
      <p:cxnSp>
        <p:nvCxnSpPr>
          <p:cNvPr id="892" name="Google Shape;892;p41"/>
          <p:cNvCxnSpPr/>
          <p:nvPr/>
        </p:nvCxnSpPr>
        <p:spPr>
          <a:xfrm rot="10800000">
            <a:off x="3743325" y="2396332"/>
            <a:ext cx="0" cy="216694"/>
          </a:xfrm>
          <a:prstGeom prst="straightConnector1">
            <a:avLst/>
          </a:prstGeom>
          <a:noFill/>
          <a:ln cap="flat" cmpd="sng" w="9525">
            <a:solidFill>
              <a:srgbClr val="5E7463"/>
            </a:solidFill>
            <a:prstDash val="dash"/>
            <a:bevel/>
            <a:headEnd len="med" w="med" type="none"/>
            <a:tailEnd len="med" w="med" type="none"/>
          </a:ln>
        </p:spPr>
      </p:cxnSp>
      <p:sp>
        <p:nvSpPr>
          <p:cNvPr id="893" name="Google Shape;893;p41"/>
          <p:cNvSpPr/>
          <p:nvPr/>
        </p:nvSpPr>
        <p:spPr>
          <a:xfrm>
            <a:off x="4500563" y="3438129"/>
            <a:ext cx="53579" cy="53578"/>
          </a:xfrm>
          <a:prstGeom prst="ellipse">
            <a:avLst/>
          </a:prstGeom>
          <a:solidFill>
            <a:srgbClr val="5E746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013">
              <a:solidFill>
                <a:srgbClr val="00CC99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94" name="Google Shape;894;p41"/>
          <p:cNvSpPr/>
          <p:nvPr/>
        </p:nvSpPr>
        <p:spPr>
          <a:xfrm>
            <a:off x="4017170" y="1908175"/>
            <a:ext cx="1022747" cy="7848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00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Go ahead and replace it with your own text.</a:t>
            </a:r>
            <a:endParaRPr sz="900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cxnSp>
        <p:nvCxnSpPr>
          <p:cNvPr id="895" name="Google Shape;895;p41"/>
          <p:cNvCxnSpPr/>
          <p:nvPr/>
        </p:nvCxnSpPr>
        <p:spPr>
          <a:xfrm flipH="1" rot="10800000">
            <a:off x="4526757" y="2702322"/>
            <a:ext cx="1191" cy="722709"/>
          </a:xfrm>
          <a:prstGeom prst="straightConnector1">
            <a:avLst/>
          </a:prstGeom>
          <a:noFill/>
          <a:ln cap="flat" cmpd="sng" w="9525">
            <a:solidFill>
              <a:srgbClr val="5E7463"/>
            </a:solidFill>
            <a:prstDash val="dash"/>
            <a:bevel/>
            <a:headEnd len="med" w="med" type="none"/>
            <a:tailEnd len="med" w="med" type="none"/>
          </a:ln>
        </p:spPr>
      </p:cxnSp>
      <p:cxnSp>
        <p:nvCxnSpPr>
          <p:cNvPr id="896" name="Google Shape;896;p41"/>
          <p:cNvCxnSpPr/>
          <p:nvPr/>
        </p:nvCxnSpPr>
        <p:spPr>
          <a:xfrm rot="10800000">
            <a:off x="4526757" y="1898650"/>
            <a:ext cx="0" cy="215504"/>
          </a:xfrm>
          <a:prstGeom prst="straightConnector1">
            <a:avLst/>
          </a:prstGeom>
          <a:noFill/>
          <a:ln cap="flat" cmpd="sng" w="9525">
            <a:solidFill>
              <a:srgbClr val="5E7463"/>
            </a:solidFill>
            <a:prstDash val="dash"/>
            <a:bevel/>
            <a:headEnd len="med" w="med" type="none"/>
            <a:tailEnd len="med" w="med" type="none"/>
          </a:ln>
        </p:spPr>
      </p:cxnSp>
      <p:sp>
        <p:nvSpPr>
          <p:cNvPr id="897" name="Google Shape;897;p41"/>
          <p:cNvSpPr/>
          <p:nvPr/>
        </p:nvSpPr>
        <p:spPr>
          <a:xfrm>
            <a:off x="5283994" y="3438129"/>
            <a:ext cx="53579" cy="53578"/>
          </a:xfrm>
          <a:prstGeom prst="ellipse">
            <a:avLst/>
          </a:prstGeom>
          <a:solidFill>
            <a:srgbClr val="5E746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013">
              <a:solidFill>
                <a:srgbClr val="00CC99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98" name="Google Shape;898;p41"/>
          <p:cNvSpPr/>
          <p:nvPr/>
        </p:nvSpPr>
        <p:spPr>
          <a:xfrm>
            <a:off x="4800601" y="2407048"/>
            <a:ext cx="1022747" cy="7848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00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Go ahead and replace it with your own text.</a:t>
            </a:r>
            <a:endParaRPr sz="900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cxnSp>
        <p:nvCxnSpPr>
          <p:cNvPr id="899" name="Google Shape;899;p41"/>
          <p:cNvCxnSpPr/>
          <p:nvPr/>
        </p:nvCxnSpPr>
        <p:spPr>
          <a:xfrm flipH="1" rot="10800000">
            <a:off x="5310188" y="3208338"/>
            <a:ext cx="1191" cy="216694"/>
          </a:xfrm>
          <a:prstGeom prst="straightConnector1">
            <a:avLst/>
          </a:prstGeom>
          <a:noFill/>
          <a:ln cap="flat" cmpd="sng" w="9525">
            <a:solidFill>
              <a:srgbClr val="5E7463"/>
            </a:solidFill>
            <a:prstDash val="dash"/>
            <a:bevel/>
            <a:headEnd len="med" w="med" type="none"/>
            <a:tailEnd len="med" w="med" type="none"/>
          </a:ln>
        </p:spPr>
      </p:cxnSp>
      <p:cxnSp>
        <p:nvCxnSpPr>
          <p:cNvPr id="900" name="Google Shape;900;p41"/>
          <p:cNvCxnSpPr/>
          <p:nvPr/>
        </p:nvCxnSpPr>
        <p:spPr>
          <a:xfrm flipH="1" rot="10800000">
            <a:off x="5310188" y="2396332"/>
            <a:ext cx="1191" cy="216694"/>
          </a:xfrm>
          <a:prstGeom prst="straightConnector1">
            <a:avLst/>
          </a:prstGeom>
          <a:noFill/>
          <a:ln cap="flat" cmpd="sng" w="9525">
            <a:solidFill>
              <a:srgbClr val="5E7463"/>
            </a:solidFill>
            <a:prstDash val="dash"/>
            <a:bevel/>
            <a:headEnd len="med" w="med" type="none"/>
            <a:tailEnd len="med" w="med" type="none"/>
          </a:ln>
        </p:spPr>
      </p:cxnSp>
      <p:sp>
        <p:nvSpPr>
          <p:cNvPr id="901" name="Google Shape;901;p41"/>
          <p:cNvSpPr/>
          <p:nvPr/>
        </p:nvSpPr>
        <p:spPr>
          <a:xfrm>
            <a:off x="6067425" y="3438129"/>
            <a:ext cx="53579" cy="53578"/>
          </a:xfrm>
          <a:prstGeom prst="ellipse">
            <a:avLst/>
          </a:prstGeom>
          <a:solidFill>
            <a:srgbClr val="5E746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013">
              <a:solidFill>
                <a:srgbClr val="00CC99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02" name="Google Shape;902;p41"/>
          <p:cNvSpPr/>
          <p:nvPr/>
        </p:nvSpPr>
        <p:spPr>
          <a:xfrm>
            <a:off x="5584031" y="1908175"/>
            <a:ext cx="1023938" cy="7848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00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Go ahead and replace it with your own text.</a:t>
            </a:r>
            <a:endParaRPr sz="900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cxnSp>
        <p:nvCxnSpPr>
          <p:cNvPr id="903" name="Google Shape;903;p41"/>
          <p:cNvCxnSpPr/>
          <p:nvPr/>
        </p:nvCxnSpPr>
        <p:spPr>
          <a:xfrm flipH="1" rot="10800000">
            <a:off x="6094811" y="2702322"/>
            <a:ext cx="1190" cy="722709"/>
          </a:xfrm>
          <a:prstGeom prst="straightConnector1">
            <a:avLst/>
          </a:prstGeom>
          <a:noFill/>
          <a:ln cap="flat" cmpd="sng" w="9525">
            <a:solidFill>
              <a:srgbClr val="5E7463"/>
            </a:solidFill>
            <a:prstDash val="dash"/>
            <a:bevel/>
            <a:headEnd len="med" w="med" type="none"/>
            <a:tailEnd len="med" w="med" type="none"/>
          </a:ln>
        </p:spPr>
      </p:cxnSp>
      <p:cxnSp>
        <p:nvCxnSpPr>
          <p:cNvPr id="904" name="Google Shape;904;p41"/>
          <p:cNvCxnSpPr/>
          <p:nvPr/>
        </p:nvCxnSpPr>
        <p:spPr>
          <a:xfrm rot="10800000">
            <a:off x="6094810" y="1898650"/>
            <a:ext cx="0" cy="215504"/>
          </a:xfrm>
          <a:prstGeom prst="straightConnector1">
            <a:avLst/>
          </a:prstGeom>
          <a:noFill/>
          <a:ln cap="flat" cmpd="sng" w="9525">
            <a:solidFill>
              <a:srgbClr val="5E7463"/>
            </a:solidFill>
            <a:prstDash val="dash"/>
            <a:bevel/>
            <a:headEnd len="med" w="med" type="none"/>
            <a:tailEnd len="med" w="med" type="none"/>
          </a:ln>
        </p:spPr>
      </p:cxnSp>
      <p:sp>
        <p:nvSpPr>
          <p:cNvPr id="905" name="Google Shape;905;p41"/>
          <p:cNvSpPr/>
          <p:nvPr/>
        </p:nvSpPr>
        <p:spPr>
          <a:xfrm>
            <a:off x="6850857" y="3438129"/>
            <a:ext cx="54769" cy="53578"/>
          </a:xfrm>
          <a:prstGeom prst="ellipse">
            <a:avLst/>
          </a:prstGeom>
          <a:solidFill>
            <a:srgbClr val="5E746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013">
              <a:solidFill>
                <a:srgbClr val="00CC99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06" name="Google Shape;906;p41"/>
          <p:cNvSpPr/>
          <p:nvPr/>
        </p:nvSpPr>
        <p:spPr>
          <a:xfrm>
            <a:off x="6368654" y="2407048"/>
            <a:ext cx="1022747" cy="7848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00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Go ahead and replace it with your own text.</a:t>
            </a:r>
            <a:endParaRPr sz="900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cxnSp>
        <p:nvCxnSpPr>
          <p:cNvPr id="907" name="Google Shape;907;p41"/>
          <p:cNvCxnSpPr/>
          <p:nvPr/>
        </p:nvCxnSpPr>
        <p:spPr>
          <a:xfrm rot="10800000">
            <a:off x="6878241" y="3208338"/>
            <a:ext cx="0" cy="216694"/>
          </a:xfrm>
          <a:prstGeom prst="straightConnector1">
            <a:avLst/>
          </a:prstGeom>
          <a:noFill/>
          <a:ln cap="flat" cmpd="sng" w="9525">
            <a:solidFill>
              <a:srgbClr val="5E7463"/>
            </a:solidFill>
            <a:prstDash val="dash"/>
            <a:bevel/>
            <a:headEnd len="med" w="med" type="none"/>
            <a:tailEnd len="med" w="med" type="none"/>
          </a:ln>
        </p:spPr>
      </p:cxnSp>
      <p:cxnSp>
        <p:nvCxnSpPr>
          <p:cNvPr id="908" name="Google Shape;908;p41"/>
          <p:cNvCxnSpPr/>
          <p:nvPr/>
        </p:nvCxnSpPr>
        <p:spPr>
          <a:xfrm rot="10800000">
            <a:off x="6878241" y="2396332"/>
            <a:ext cx="0" cy="216694"/>
          </a:xfrm>
          <a:prstGeom prst="straightConnector1">
            <a:avLst/>
          </a:prstGeom>
          <a:noFill/>
          <a:ln cap="flat" cmpd="sng" w="9525">
            <a:solidFill>
              <a:srgbClr val="5E7463"/>
            </a:solidFill>
            <a:prstDash val="dash"/>
            <a:bevel/>
            <a:headEnd len="med" w="med" type="none"/>
            <a:tailEnd len="med" w="med" type="none"/>
          </a:ln>
        </p:spPr>
      </p:cxnSp>
      <p:sp>
        <p:nvSpPr>
          <p:cNvPr id="909" name="Google Shape;909;p41"/>
          <p:cNvSpPr/>
          <p:nvPr/>
        </p:nvSpPr>
        <p:spPr>
          <a:xfrm>
            <a:off x="7634288" y="3438129"/>
            <a:ext cx="54769" cy="53578"/>
          </a:xfrm>
          <a:prstGeom prst="ellipse">
            <a:avLst/>
          </a:prstGeom>
          <a:solidFill>
            <a:srgbClr val="5E746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013">
              <a:solidFill>
                <a:srgbClr val="00CC99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10" name="Google Shape;910;p41"/>
          <p:cNvSpPr/>
          <p:nvPr/>
        </p:nvSpPr>
        <p:spPr>
          <a:xfrm>
            <a:off x="7152085" y="1908175"/>
            <a:ext cx="1022747" cy="7848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00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Go ahead and replace it with your own text.</a:t>
            </a:r>
            <a:endParaRPr sz="900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cxnSp>
        <p:nvCxnSpPr>
          <p:cNvPr id="911" name="Google Shape;911;p41"/>
          <p:cNvCxnSpPr/>
          <p:nvPr/>
        </p:nvCxnSpPr>
        <p:spPr>
          <a:xfrm flipH="1" rot="10800000">
            <a:off x="7661673" y="2702322"/>
            <a:ext cx="1190" cy="722709"/>
          </a:xfrm>
          <a:prstGeom prst="straightConnector1">
            <a:avLst/>
          </a:prstGeom>
          <a:noFill/>
          <a:ln cap="flat" cmpd="sng" w="9525">
            <a:solidFill>
              <a:srgbClr val="5E7463"/>
            </a:solidFill>
            <a:prstDash val="dash"/>
            <a:bevel/>
            <a:headEnd len="med" w="med" type="none"/>
            <a:tailEnd len="med" w="med" type="none"/>
          </a:ln>
        </p:spPr>
      </p:cxnSp>
      <p:cxnSp>
        <p:nvCxnSpPr>
          <p:cNvPr id="912" name="Google Shape;912;p41"/>
          <p:cNvCxnSpPr/>
          <p:nvPr/>
        </p:nvCxnSpPr>
        <p:spPr>
          <a:xfrm flipH="1" rot="10800000">
            <a:off x="7661673" y="1898650"/>
            <a:ext cx="1190" cy="215504"/>
          </a:xfrm>
          <a:prstGeom prst="straightConnector1">
            <a:avLst/>
          </a:prstGeom>
          <a:noFill/>
          <a:ln cap="flat" cmpd="sng" w="9525">
            <a:solidFill>
              <a:srgbClr val="5E7463"/>
            </a:solidFill>
            <a:prstDash val="dash"/>
            <a:bevel/>
            <a:headEnd len="med" w="med" type="none"/>
            <a:tailEnd len="med" w="med" type="none"/>
          </a:ln>
        </p:spPr>
      </p:cxnSp>
      <p:sp>
        <p:nvSpPr>
          <p:cNvPr id="913" name="Google Shape;913;p41"/>
          <p:cNvSpPr/>
          <p:nvPr/>
        </p:nvSpPr>
        <p:spPr>
          <a:xfrm>
            <a:off x="8418910" y="3438129"/>
            <a:ext cx="53578" cy="53578"/>
          </a:xfrm>
          <a:prstGeom prst="ellipse">
            <a:avLst/>
          </a:prstGeom>
          <a:solidFill>
            <a:srgbClr val="5E746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013">
              <a:solidFill>
                <a:srgbClr val="00CC99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14" name="Google Shape;914;p41"/>
          <p:cNvSpPr/>
          <p:nvPr/>
        </p:nvSpPr>
        <p:spPr>
          <a:xfrm>
            <a:off x="7939646" y="2343889"/>
            <a:ext cx="1022747" cy="7848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00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Go ahead and replace it with your own text.</a:t>
            </a:r>
            <a:endParaRPr sz="900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cxnSp>
        <p:nvCxnSpPr>
          <p:cNvPr id="915" name="Google Shape;915;p41"/>
          <p:cNvCxnSpPr/>
          <p:nvPr/>
        </p:nvCxnSpPr>
        <p:spPr>
          <a:xfrm rot="10800000">
            <a:off x="8446294" y="3208338"/>
            <a:ext cx="0" cy="216694"/>
          </a:xfrm>
          <a:prstGeom prst="straightConnector1">
            <a:avLst/>
          </a:prstGeom>
          <a:noFill/>
          <a:ln cap="flat" cmpd="sng" w="9525">
            <a:solidFill>
              <a:srgbClr val="5E7463"/>
            </a:solidFill>
            <a:prstDash val="dash"/>
            <a:bevel/>
            <a:headEnd len="med" w="med" type="none"/>
            <a:tailEnd len="med" w="med" type="none"/>
          </a:ln>
        </p:spPr>
      </p:cxnSp>
      <p:cxnSp>
        <p:nvCxnSpPr>
          <p:cNvPr id="916" name="Google Shape;916;p41"/>
          <p:cNvCxnSpPr/>
          <p:nvPr/>
        </p:nvCxnSpPr>
        <p:spPr>
          <a:xfrm rot="10800000">
            <a:off x="8446294" y="2396332"/>
            <a:ext cx="0" cy="216694"/>
          </a:xfrm>
          <a:prstGeom prst="straightConnector1">
            <a:avLst/>
          </a:prstGeom>
          <a:noFill/>
          <a:ln cap="flat" cmpd="sng" w="9525">
            <a:solidFill>
              <a:srgbClr val="5E7463"/>
            </a:solidFill>
            <a:prstDash val="dash"/>
            <a:bevel/>
            <a:headEnd len="med" w="med" type="none"/>
            <a:tailEnd len="med" w="med" type="none"/>
          </a:ln>
        </p:spPr>
      </p:cxnSp>
      <p:sp>
        <p:nvSpPr>
          <p:cNvPr id="917" name="Google Shape;917;p41"/>
          <p:cNvSpPr/>
          <p:nvPr/>
        </p:nvSpPr>
        <p:spPr>
          <a:xfrm>
            <a:off x="3470673" y="3519091"/>
            <a:ext cx="544115" cy="25391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2011</a:t>
            </a:r>
            <a:endParaRPr sz="750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18" name="Google Shape;918;p41"/>
          <p:cNvSpPr/>
          <p:nvPr/>
        </p:nvSpPr>
        <p:spPr>
          <a:xfrm>
            <a:off x="4255294" y="3519091"/>
            <a:ext cx="544116" cy="25391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2012</a:t>
            </a:r>
            <a:endParaRPr sz="750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19" name="Google Shape;919;p41"/>
          <p:cNvSpPr/>
          <p:nvPr/>
        </p:nvSpPr>
        <p:spPr>
          <a:xfrm>
            <a:off x="5038725" y="3519091"/>
            <a:ext cx="544116" cy="25391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2013</a:t>
            </a:r>
            <a:endParaRPr sz="750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20" name="Google Shape;920;p41"/>
          <p:cNvSpPr/>
          <p:nvPr/>
        </p:nvSpPr>
        <p:spPr>
          <a:xfrm>
            <a:off x="5822157" y="3519091"/>
            <a:ext cx="544116" cy="25391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2014</a:t>
            </a:r>
            <a:endParaRPr sz="750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21" name="Google Shape;921;p41"/>
          <p:cNvSpPr/>
          <p:nvPr/>
        </p:nvSpPr>
        <p:spPr>
          <a:xfrm>
            <a:off x="6607969" y="3519091"/>
            <a:ext cx="544116" cy="25391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2015</a:t>
            </a:r>
            <a:endParaRPr sz="750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22" name="Google Shape;922;p41"/>
          <p:cNvSpPr/>
          <p:nvPr/>
        </p:nvSpPr>
        <p:spPr>
          <a:xfrm>
            <a:off x="7389020" y="3519091"/>
            <a:ext cx="545306" cy="25391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2016</a:t>
            </a:r>
            <a:endParaRPr sz="750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23" name="Google Shape;923;p41"/>
          <p:cNvSpPr/>
          <p:nvPr/>
        </p:nvSpPr>
        <p:spPr>
          <a:xfrm>
            <a:off x="8173642" y="3519091"/>
            <a:ext cx="544115" cy="25391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>
                <a:solidFill>
                  <a:srgbClr val="934403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2019</a:t>
            </a:r>
            <a:endParaRPr sz="750">
              <a:solidFill>
                <a:srgbClr val="934403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924" name="Google Shape;924;p41"/>
          <p:cNvGrpSpPr/>
          <p:nvPr/>
        </p:nvGrpSpPr>
        <p:grpSpPr>
          <a:xfrm>
            <a:off x="3581400" y="2062956"/>
            <a:ext cx="323850" cy="323850"/>
            <a:chOff x="1219200" y="2136775"/>
            <a:chExt cx="431800" cy="431800"/>
          </a:xfrm>
        </p:grpSpPr>
        <p:sp>
          <p:nvSpPr>
            <p:cNvPr id="925" name="Google Shape;925;p41"/>
            <p:cNvSpPr/>
            <p:nvPr/>
          </p:nvSpPr>
          <p:spPr>
            <a:xfrm>
              <a:off x="1219200" y="2136775"/>
              <a:ext cx="431800" cy="431800"/>
            </a:xfrm>
            <a:prstGeom prst="ellipse">
              <a:avLst/>
            </a:prstGeom>
            <a:solidFill>
              <a:srgbClr val="C96835"/>
            </a:solidFill>
            <a:ln>
              <a:noFill/>
            </a:ln>
          </p:spPr>
          <p:txBody>
            <a:bodyPr anchorCtr="0" anchor="t" bIns="34275" lIns="68575" spcFirstLastPara="1" rIns="68575" wrap="square" tIns="3427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013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926" name="Google Shape;926;p41"/>
            <p:cNvSpPr/>
            <p:nvPr/>
          </p:nvSpPr>
          <p:spPr>
            <a:xfrm rot="-5400000">
              <a:off x="1339850" y="2225675"/>
              <a:ext cx="190500" cy="241300"/>
            </a:xfrm>
            <a:custGeom>
              <a:rect b="b" l="l" r="r" t="t"/>
              <a:pathLst>
                <a:path extrusionOk="0" h="1120183" w="880987">
                  <a:moveTo>
                    <a:pt x="757066" y="824835"/>
                  </a:moveTo>
                  <a:lnTo>
                    <a:pt x="757066" y="934658"/>
                  </a:lnTo>
                  <a:lnTo>
                    <a:pt x="555328" y="934658"/>
                  </a:lnTo>
                  <a:lnTo>
                    <a:pt x="661366" y="824835"/>
                  </a:lnTo>
                  <a:lnTo>
                    <a:pt x="757066" y="824835"/>
                  </a:lnTo>
                  <a:close/>
                  <a:moveTo>
                    <a:pt x="880987" y="560091"/>
                  </a:moveTo>
                  <a:lnTo>
                    <a:pt x="320895" y="1120183"/>
                  </a:lnTo>
                  <a:lnTo>
                    <a:pt x="320895" y="952536"/>
                  </a:lnTo>
                  <a:lnTo>
                    <a:pt x="334577" y="938854"/>
                  </a:lnTo>
                  <a:lnTo>
                    <a:pt x="77386" y="938854"/>
                  </a:lnTo>
                  <a:cubicBezTo>
                    <a:pt x="34647" y="938854"/>
                    <a:pt x="0" y="904207"/>
                    <a:pt x="0" y="861468"/>
                  </a:cubicBezTo>
                  <a:lnTo>
                    <a:pt x="0" y="765985"/>
                  </a:lnTo>
                  <a:lnTo>
                    <a:pt x="168046" y="765985"/>
                  </a:lnTo>
                  <a:cubicBezTo>
                    <a:pt x="183196" y="765985"/>
                    <a:pt x="195477" y="753704"/>
                    <a:pt x="195477" y="738554"/>
                  </a:cubicBezTo>
                  <a:lnTo>
                    <a:pt x="195477" y="628834"/>
                  </a:lnTo>
                  <a:cubicBezTo>
                    <a:pt x="195477" y="613684"/>
                    <a:pt x="183196" y="601403"/>
                    <a:pt x="168046" y="601403"/>
                  </a:cubicBezTo>
                  <a:lnTo>
                    <a:pt x="0" y="601403"/>
                  </a:lnTo>
                  <a:lnTo>
                    <a:pt x="0" y="258716"/>
                  </a:lnTo>
                  <a:cubicBezTo>
                    <a:pt x="0" y="215977"/>
                    <a:pt x="34647" y="181330"/>
                    <a:pt x="77386" y="181330"/>
                  </a:cubicBezTo>
                  <a:lnTo>
                    <a:pt x="334578" y="181330"/>
                  </a:lnTo>
                  <a:lnTo>
                    <a:pt x="320895" y="167647"/>
                  </a:lnTo>
                  <a:lnTo>
                    <a:pt x="320895" y="0"/>
                  </a:lnTo>
                  <a:lnTo>
                    <a:pt x="880987" y="56009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013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927" name="Google Shape;927;p41"/>
          <p:cNvGrpSpPr/>
          <p:nvPr/>
        </p:nvGrpSpPr>
        <p:grpSpPr>
          <a:xfrm>
            <a:off x="4364832" y="1565275"/>
            <a:ext cx="323850" cy="323850"/>
            <a:chOff x="2263775" y="1473200"/>
            <a:chExt cx="431800" cy="431800"/>
          </a:xfrm>
        </p:grpSpPr>
        <p:sp>
          <p:nvSpPr>
            <p:cNvPr id="928" name="Google Shape;928;p41"/>
            <p:cNvSpPr/>
            <p:nvPr/>
          </p:nvSpPr>
          <p:spPr>
            <a:xfrm>
              <a:off x="2263775" y="1473200"/>
              <a:ext cx="431800" cy="431800"/>
            </a:xfrm>
            <a:prstGeom prst="ellipse">
              <a:avLst/>
            </a:prstGeom>
            <a:solidFill>
              <a:srgbClr val="934403"/>
            </a:solidFill>
            <a:ln>
              <a:noFill/>
            </a:ln>
          </p:spPr>
          <p:txBody>
            <a:bodyPr anchorCtr="0" anchor="t" bIns="34275" lIns="68575" spcFirstLastPara="1" rIns="68575" wrap="square" tIns="3427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013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929" name="Google Shape;929;p41"/>
            <p:cNvSpPr/>
            <p:nvPr/>
          </p:nvSpPr>
          <p:spPr>
            <a:xfrm>
              <a:off x="2390775" y="1603375"/>
              <a:ext cx="177800" cy="171450"/>
            </a:xfrm>
            <a:custGeom>
              <a:rect b="b" l="l" r="r" t="t"/>
              <a:pathLst>
                <a:path extrusionOk="0" h="836472" w="872917">
                  <a:moveTo>
                    <a:pt x="872917" y="387463"/>
                  </a:moveTo>
                  <a:lnTo>
                    <a:pt x="872917" y="727355"/>
                  </a:lnTo>
                  <a:cubicBezTo>
                    <a:pt x="872917" y="787619"/>
                    <a:pt x="824064" y="836472"/>
                    <a:pt x="763800" y="836472"/>
                  </a:cubicBezTo>
                  <a:lnTo>
                    <a:pt x="109117" y="836472"/>
                  </a:lnTo>
                  <a:cubicBezTo>
                    <a:pt x="48853" y="836472"/>
                    <a:pt x="0" y="787619"/>
                    <a:pt x="0" y="727355"/>
                  </a:cubicBezTo>
                  <a:lnTo>
                    <a:pt x="0" y="393462"/>
                  </a:lnTo>
                  <a:lnTo>
                    <a:pt x="376465" y="511868"/>
                  </a:lnTo>
                  <a:lnTo>
                    <a:pt x="349167" y="642896"/>
                  </a:lnTo>
                  <a:lnTo>
                    <a:pt x="523750" y="642896"/>
                  </a:lnTo>
                  <a:lnTo>
                    <a:pt x="496346" y="511356"/>
                  </a:lnTo>
                  <a:lnTo>
                    <a:pt x="872917" y="387463"/>
                  </a:lnTo>
                  <a:close/>
                  <a:moveTo>
                    <a:pt x="454651" y="89951"/>
                  </a:moveTo>
                  <a:cubicBezTo>
                    <a:pt x="413879" y="85636"/>
                    <a:pt x="371578" y="95760"/>
                    <a:pt x="335971" y="121192"/>
                  </a:cubicBezTo>
                  <a:cubicBezTo>
                    <a:pt x="313511" y="137234"/>
                    <a:pt x="295948" y="157772"/>
                    <a:pt x="285636" y="181784"/>
                  </a:cubicBezTo>
                  <a:lnTo>
                    <a:pt x="586808" y="181784"/>
                  </a:lnTo>
                  <a:cubicBezTo>
                    <a:pt x="582405" y="168081"/>
                    <a:pt x="574102" y="156229"/>
                    <a:pt x="564164" y="145339"/>
                  </a:cubicBezTo>
                  <a:cubicBezTo>
                    <a:pt x="534669" y="113018"/>
                    <a:pt x="495424" y="94265"/>
                    <a:pt x="454651" y="89951"/>
                  </a:cubicBezTo>
                  <a:close/>
                  <a:moveTo>
                    <a:pt x="417458" y="679"/>
                  </a:moveTo>
                  <a:cubicBezTo>
                    <a:pt x="495129" y="-4923"/>
                    <a:pt x="574048" y="24160"/>
                    <a:pt x="629894" y="85355"/>
                  </a:cubicBezTo>
                  <a:cubicBezTo>
                    <a:pt x="655919" y="113874"/>
                    <a:pt x="674543" y="146746"/>
                    <a:pt x="684840" y="181784"/>
                  </a:cubicBezTo>
                  <a:lnTo>
                    <a:pt x="763800" y="181784"/>
                  </a:lnTo>
                  <a:cubicBezTo>
                    <a:pt x="824064" y="181784"/>
                    <a:pt x="872917" y="230637"/>
                    <a:pt x="872917" y="290901"/>
                  </a:cubicBezTo>
                  <a:lnTo>
                    <a:pt x="872917" y="325135"/>
                  </a:lnTo>
                  <a:lnTo>
                    <a:pt x="484194" y="453026"/>
                  </a:lnTo>
                  <a:lnTo>
                    <a:pt x="480104" y="433396"/>
                  </a:lnTo>
                  <a:lnTo>
                    <a:pt x="392813" y="433396"/>
                  </a:lnTo>
                  <a:lnTo>
                    <a:pt x="389304" y="450237"/>
                  </a:lnTo>
                  <a:lnTo>
                    <a:pt x="0" y="327793"/>
                  </a:lnTo>
                  <a:lnTo>
                    <a:pt x="0" y="290901"/>
                  </a:lnTo>
                  <a:cubicBezTo>
                    <a:pt x="0" y="230637"/>
                    <a:pt x="48853" y="181784"/>
                    <a:pt x="109117" y="181784"/>
                  </a:cubicBezTo>
                  <a:lnTo>
                    <a:pt x="188214" y="181784"/>
                  </a:lnTo>
                  <a:cubicBezTo>
                    <a:pt x="203958" y="129561"/>
                    <a:pt x="236927" y="82582"/>
                    <a:pt x="284252" y="48780"/>
                  </a:cubicBezTo>
                  <a:cubicBezTo>
                    <a:pt x="324702" y="19889"/>
                    <a:pt x="370855" y="4041"/>
                    <a:pt x="417458" y="67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013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930" name="Google Shape;930;p41"/>
          <p:cNvGrpSpPr/>
          <p:nvPr/>
        </p:nvGrpSpPr>
        <p:grpSpPr>
          <a:xfrm>
            <a:off x="5148263" y="2062956"/>
            <a:ext cx="323850" cy="323850"/>
            <a:chOff x="3308350" y="2136775"/>
            <a:chExt cx="431800" cy="431800"/>
          </a:xfrm>
        </p:grpSpPr>
        <p:sp>
          <p:nvSpPr>
            <p:cNvPr id="931" name="Google Shape;931;p41"/>
            <p:cNvSpPr/>
            <p:nvPr/>
          </p:nvSpPr>
          <p:spPr>
            <a:xfrm>
              <a:off x="3308350" y="2136775"/>
              <a:ext cx="431800" cy="431800"/>
            </a:xfrm>
            <a:prstGeom prst="ellipse">
              <a:avLst/>
            </a:prstGeom>
            <a:solidFill>
              <a:srgbClr val="E65F14"/>
            </a:solidFill>
            <a:ln>
              <a:noFill/>
            </a:ln>
          </p:spPr>
          <p:txBody>
            <a:bodyPr anchorCtr="0" anchor="t" bIns="34275" lIns="68575" spcFirstLastPara="1" rIns="68575" wrap="square" tIns="3427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013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932" name="Google Shape;932;p41"/>
            <p:cNvSpPr/>
            <p:nvPr/>
          </p:nvSpPr>
          <p:spPr>
            <a:xfrm>
              <a:off x="3449638" y="2251075"/>
              <a:ext cx="150812" cy="203200"/>
            </a:xfrm>
            <a:custGeom>
              <a:rect b="b" l="l" r="r" t="t"/>
              <a:pathLst>
                <a:path extrusionOk="0" h="876743" w="654689">
                  <a:moveTo>
                    <a:pt x="134787" y="512482"/>
                  </a:moveTo>
                  <a:lnTo>
                    <a:pt x="484855" y="512482"/>
                  </a:lnTo>
                  <a:lnTo>
                    <a:pt x="484855" y="567039"/>
                  </a:lnTo>
                  <a:lnTo>
                    <a:pt x="134787" y="567039"/>
                  </a:lnTo>
                  <a:lnTo>
                    <a:pt x="134787" y="512482"/>
                  </a:lnTo>
                  <a:close/>
                  <a:moveTo>
                    <a:pt x="134787" y="426464"/>
                  </a:moveTo>
                  <a:lnTo>
                    <a:pt x="426499" y="426464"/>
                  </a:lnTo>
                  <a:lnTo>
                    <a:pt x="426499" y="481021"/>
                  </a:lnTo>
                  <a:lnTo>
                    <a:pt x="134787" y="481021"/>
                  </a:lnTo>
                  <a:lnTo>
                    <a:pt x="134787" y="426464"/>
                  </a:lnTo>
                  <a:close/>
                  <a:moveTo>
                    <a:pt x="134787" y="347535"/>
                  </a:moveTo>
                  <a:lnTo>
                    <a:pt x="523751" y="347535"/>
                  </a:lnTo>
                  <a:lnTo>
                    <a:pt x="523751" y="402092"/>
                  </a:lnTo>
                  <a:lnTo>
                    <a:pt x="134787" y="402092"/>
                  </a:lnTo>
                  <a:lnTo>
                    <a:pt x="134787" y="347535"/>
                  </a:lnTo>
                  <a:close/>
                  <a:moveTo>
                    <a:pt x="74477" y="148223"/>
                  </a:moveTo>
                  <a:lnTo>
                    <a:pt x="87292" y="148223"/>
                  </a:lnTo>
                  <a:lnTo>
                    <a:pt x="87292" y="765039"/>
                  </a:lnTo>
                  <a:lnTo>
                    <a:pt x="567397" y="765039"/>
                  </a:lnTo>
                  <a:lnTo>
                    <a:pt x="567397" y="148223"/>
                  </a:lnTo>
                  <a:lnTo>
                    <a:pt x="580212" y="148223"/>
                  </a:lnTo>
                  <a:cubicBezTo>
                    <a:pt x="621345" y="148223"/>
                    <a:pt x="654689" y="181567"/>
                    <a:pt x="654689" y="222700"/>
                  </a:cubicBezTo>
                  <a:lnTo>
                    <a:pt x="654689" y="802266"/>
                  </a:lnTo>
                  <a:cubicBezTo>
                    <a:pt x="654689" y="843399"/>
                    <a:pt x="621345" y="876743"/>
                    <a:pt x="580212" y="876743"/>
                  </a:cubicBezTo>
                  <a:lnTo>
                    <a:pt x="74477" y="876743"/>
                  </a:lnTo>
                  <a:cubicBezTo>
                    <a:pt x="33344" y="876743"/>
                    <a:pt x="0" y="843399"/>
                    <a:pt x="0" y="802266"/>
                  </a:cubicBezTo>
                  <a:lnTo>
                    <a:pt x="0" y="222700"/>
                  </a:lnTo>
                  <a:cubicBezTo>
                    <a:pt x="0" y="181567"/>
                    <a:pt x="33344" y="148223"/>
                    <a:pt x="74477" y="148223"/>
                  </a:cubicBezTo>
                  <a:close/>
                  <a:moveTo>
                    <a:pt x="327344" y="59420"/>
                  </a:moveTo>
                  <a:cubicBezTo>
                    <a:pt x="299905" y="59420"/>
                    <a:pt x="277661" y="81664"/>
                    <a:pt x="277661" y="109103"/>
                  </a:cubicBezTo>
                  <a:cubicBezTo>
                    <a:pt x="277661" y="125393"/>
                    <a:pt x="285501" y="139852"/>
                    <a:pt x="298129" y="148223"/>
                  </a:cubicBezTo>
                  <a:lnTo>
                    <a:pt x="356559" y="148223"/>
                  </a:lnTo>
                  <a:cubicBezTo>
                    <a:pt x="369187" y="139852"/>
                    <a:pt x="377027" y="125393"/>
                    <a:pt x="377027" y="109103"/>
                  </a:cubicBezTo>
                  <a:cubicBezTo>
                    <a:pt x="377027" y="81664"/>
                    <a:pt x="354783" y="59420"/>
                    <a:pt x="327344" y="59420"/>
                  </a:cubicBezTo>
                  <a:close/>
                  <a:moveTo>
                    <a:pt x="327345" y="0"/>
                  </a:moveTo>
                  <a:cubicBezTo>
                    <a:pt x="387601" y="0"/>
                    <a:pt x="436448" y="48847"/>
                    <a:pt x="436448" y="109103"/>
                  </a:cubicBezTo>
                  <a:lnTo>
                    <a:pt x="428550" y="148223"/>
                  </a:lnTo>
                  <a:lnTo>
                    <a:pt x="523751" y="148223"/>
                  </a:lnTo>
                  <a:lnTo>
                    <a:pt x="523751" y="231012"/>
                  </a:lnTo>
                  <a:cubicBezTo>
                    <a:pt x="523751" y="257604"/>
                    <a:pt x="502194" y="279161"/>
                    <a:pt x="475602" y="279161"/>
                  </a:cubicBezTo>
                  <a:lnTo>
                    <a:pt x="179087" y="279161"/>
                  </a:lnTo>
                  <a:cubicBezTo>
                    <a:pt x="152495" y="279161"/>
                    <a:pt x="130938" y="257604"/>
                    <a:pt x="130938" y="231012"/>
                  </a:cubicBezTo>
                  <a:lnTo>
                    <a:pt x="130938" y="148223"/>
                  </a:lnTo>
                  <a:lnTo>
                    <a:pt x="226140" y="148223"/>
                  </a:lnTo>
                  <a:cubicBezTo>
                    <a:pt x="220831" y="136244"/>
                    <a:pt x="218242" y="122976"/>
                    <a:pt x="218242" y="109103"/>
                  </a:cubicBezTo>
                  <a:cubicBezTo>
                    <a:pt x="218242" y="48847"/>
                    <a:pt x="267089" y="0"/>
                    <a:pt x="32734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013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933" name="Google Shape;933;p41"/>
          <p:cNvGrpSpPr/>
          <p:nvPr/>
        </p:nvGrpSpPr>
        <p:grpSpPr>
          <a:xfrm>
            <a:off x="5931694" y="1565275"/>
            <a:ext cx="323850" cy="323850"/>
            <a:chOff x="4352925" y="1473200"/>
            <a:chExt cx="431800" cy="431800"/>
          </a:xfrm>
        </p:grpSpPr>
        <p:sp>
          <p:nvSpPr>
            <p:cNvPr id="934" name="Google Shape;934;p41"/>
            <p:cNvSpPr/>
            <p:nvPr/>
          </p:nvSpPr>
          <p:spPr>
            <a:xfrm>
              <a:off x="4352925" y="1473200"/>
              <a:ext cx="431800" cy="431800"/>
            </a:xfrm>
            <a:prstGeom prst="ellipse">
              <a:avLst/>
            </a:prstGeom>
            <a:solidFill>
              <a:srgbClr val="C96835"/>
            </a:solidFill>
            <a:ln>
              <a:noFill/>
            </a:ln>
          </p:spPr>
          <p:txBody>
            <a:bodyPr anchorCtr="0" anchor="t" bIns="34275" lIns="68575" spcFirstLastPara="1" rIns="68575" wrap="square" tIns="3427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013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935" name="Google Shape;935;p41"/>
            <p:cNvSpPr/>
            <p:nvPr/>
          </p:nvSpPr>
          <p:spPr>
            <a:xfrm>
              <a:off x="4486275" y="1612900"/>
              <a:ext cx="168275" cy="150813"/>
            </a:xfrm>
            <a:custGeom>
              <a:rect b="b" l="l" r="r" t="t"/>
              <a:pathLst>
                <a:path extrusionOk="0" h="729011" w="816827">
                  <a:moveTo>
                    <a:pt x="408414" y="588244"/>
                  </a:moveTo>
                  <a:lnTo>
                    <a:pt x="408414" y="670957"/>
                  </a:lnTo>
                  <a:lnTo>
                    <a:pt x="753307" y="670957"/>
                  </a:lnTo>
                  <a:lnTo>
                    <a:pt x="753307" y="588244"/>
                  </a:lnTo>
                  <a:lnTo>
                    <a:pt x="408414" y="588244"/>
                  </a:lnTo>
                  <a:close/>
                  <a:moveTo>
                    <a:pt x="0" y="530190"/>
                  </a:moveTo>
                  <a:lnTo>
                    <a:pt x="816827" y="530190"/>
                  </a:lnTo>
                  <a:lnTo>
                    <a:pt x="816827" y="729011"/>
                  </a:lnTo>
                  <a:lnTo>
                    <a:pt x="0" y="729011"/>
                  </a:lnTo>
                  <a:lnTo>
                    <a:pt x="0" y="530190"/>
                  </a:lnTo>
                  <a:close/>
                  <a:moveTo>
                    <a:pt x="167873" y="323149"/>
                  </a:moveTo>
                  <a:lnTo>
                    <a:pt x="167873" y="405862"/>
                  </a:lnTo>
                  <a:lnTo>
                    <a:pt x="753306" y="405862"/>
                  </a:lnTo>
                  <a:lnTo>
                    <a:pt x="753306" y="323149"/>
                  </a:lnTo>
                  <a:lnTo>
                    <a:pt x="167873" y="323149"/>
                  </a:lnTo>
                  <a:close/>
                  <a:moveTo>
                    <a:pt x="0" y="265095"/>
                  </a:moveTo>
                  <a:lnTo>
                    <a:pt x="816827" y="265095"/>
                  </a:lnTo>
                  <a:lnTo>
                    <a:pt x="816827" y="463916"/>
                  </a:lnTo>
                  <a:lnTo>
                    <a:pt x="0" y="463916"/>
                  </a:lnTo>
                  <a:lnTo>
                    <a:pt x="0" y="265095"/>
                  </a:lnTo>
                  <a:close/>
                  <a:moveTo>
                    <a:pt x="499162" y="58054"/>
                  </a:moveTo>
                  <a:lnTo>
                    <a:pt x="499162" y="140767"/>
                  </a:lnTo>
                  <a:lnTo>
                    <a:pt x="753306" y="140767"/>
                  </a:lnTo>
                  <a:lnTo>
                    <a:pt x="753306" y="58054"/>
                  </a:lnTo>
                  <a:lnTo>
                    <a:pt x="499162" y="58054"/>
                  </a:lnTo>
                  <a:close/>
                  <a:moveTo>
                    <a:pt x="0" y="0"/>
                  </a:moveTo>
                  <a:lnTo>
                    <a:pt x="816827" y="0"/>
                  </a:lnTo>
                  <a:lnTo>
                    <a:pt x="816827" y="198821"/>
                  </a:lnTo>
                  <a:lnTo>
                    <a:pt x="0" y="19882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013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936" name="Google Shape;936;p41"/>
          <p:cNvGrpSpPr/>
          <p:nvPr/>
        </p:nvGrpSpPr>
        <p:grpSpPr>
          <a:xfrm>
            <a:off x="6716316" y="2062956"/>
            <a:ext cx="323850" cy="323850"/>
            <a:chOff x="5399088" y="2136775"/>
            <a:chExt cx="431800" cy="431800"/>
          </a:xfrm>
        </p:grpSpPr>
        <p:sp>
          <p:nvSpPr>
            <p:cNvPr id="937" name="Google Shape;937;p41"/>
            <p:cNvSpPr/>
            <p:nvPr/>
          </p:nvSpPr>
          <p:spPr>
            <a:xfrm>
              <a:off x="5399088" y="2136775"/>
              <a:ext cx="431800" cy="431800"/>
            </a:xfrm>
            <a:prstGeom prst="ellipse">
              <a:avLst/>
            </a:prstGeom>
            <a:solidFill>
              <a:srgbClr val="DEAE60"/>
            </a:solidFill>
            <a:ln>
              <a:noFill/>
            </a:ln>
          </p:spPr>
          <p:txBody>
            <a:bodyPr anchorCtr="0" anchor="t" bIns="34275" lIns="68575" spcFirstLastPara="1" rIns="68575" wrap="square" tIns="3427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013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938" name="Google Shape;938;p41"/>
            <p:cNvSpPr/>
            <p:nvPr/>
          </p:nvSpPr>
          <p:spPr>
            <a:xfrm>
              <a:off x="5511800" y="2251075"/>
              <a:ext cx="206375" cy="204788"/>
            </a:xfrm>
            <a:custGeom>
              <a:rect b="b" l="l" r="r" t="t"/>
              <a:pathLst>
                <a:path extrusionOk="0" h="746126" w="746126">
                  <a:moveTo>
                    <a:pt x="306284" y="137956"/>
                  </a:moveTo>
                  <a:cubicBezTo>
                    <a:pt x="310779" y="137785"/>
                    <a:pt x="315338" y="139329"/>
                    <a:pt x="318898" y="142628"/>
                  </a:cubicBezTo>
                  <a:lnTo>
                    <a:pt x="469646" y="282344"/>
                  </a:lnTo>
                  <a:cubicBezTo>
                    <a:pt x="476765" y="288942"/>
                    <a:pt x="477187" y="300061"/>
                    <a:pt x="470590" y="307180"/>
                  </a:cubicBezTo>
                  <a:lnTo>
                    <a:pt x="461760" y="316706"/>
                  </a:lnTo>
                  <a:cubicBezTo>
                    <a:pt x="455163" y="323825"/>
                    <a:pt x="444044" y="324247"/>
                    <a:pt x="436925" y="317650"/>
                  </a:cubicBezTo>
                  <a:lnTo>
                    <a:pt x="432162" y="313235"/>
                  </a:lnTo>
                  <a:lnTo>
                    <a:pt x="391258" y="357369"/>
                  </a:lnTo>
                  <a:lnTo>
                    <a:pt x="487159" y="446252"/>
                  </a:lnTo>
                  <a:cubicBezTo>
                    <a:pt x="490783" y="441495"/>
                    <a:pt x="496201" y="439792"/>
                    <a:pt x="501674" y="439584"/>
                  </a:cubicBezTo>
                  <a:cubicBezTo>
                    <a:pt x="509319" y="439293"/>
                    <a:pt x="517075" y="441920"/>
                    <a:pt x="523130" y="447531"/>
                  </a:cubicBezTo>
                  <a:lnTo>
                    <a:pt x="682787" y="595504"/>
                  </a:lnTo>
                  <a:cubicBezTo>
                    <a:pt x="694897" y="606728"/>
                    <a:pt x="695615" y="625642"/>
                    <a:pt x="684392" y="637752"/>
                  </a:cubicBezTo>
                  <a:lnTo>
                    <a:pt x="659592" y="664510"/>
                  </a:lnTo>
                  <a:cubicBezTo>
                    <a:pt x="648368" y="676620"/>
                    <a:pt x="629454" y="677338"/>
                    <a:pt x="617344" y="666115"/>
                  </a:cubicBezTo>
                  <a:lnTo>
                    <a:pt x="457687" y="518142"/>
                  </a:lnTo>
                  <a:cubicBezTo>
                    <a:pt x="446977" y="508216"/>
                    <a:pt x="445177" y="492275"/>
                    <a:pt x="454100" y="481245"/>
                  </a:cubicBezTo>
                  <a:lnTo>
                    <a:pt x="358536" y="392675"/>
                  </a:lnTo>
                  <a:lnTo>
                    <a:pt x="317635" y="436805"/>
                  </a:lnTo>
                  <a:lnTo>
                    <a:pt x="322398" y="441219"/>
                  </a:lnTo>
                  <a:cubicBezTo>
                    <a:pt x="329517" y="447817"/>
                    <a:pt x="329939" y="458936"/>
                    <a:pt x="323342" y="466055"/>
                  </a:cubicBezTo>
                  <a:lnTo>
                    <a:pt x="314512" y="475581"/>
                  </a:lnTo>
                  <a:cubicBezTo>
                    <a:pt x="307915" y="482700"/>
                    <a:pt x="296796" y="483122"/>
                    <a:pt x="289677" y="476525"/>
                  </a:cubicBezTo>
                  <a:lnTo>
                    <a:pt x="138928" y="336808"/>
                  </a:lnTo>
                  <a:cubicBezTo>
                    <a:pt x="131809" y="330210"/>
                    <a:pt x="131387" y="319091"/>
                    <a:pt x="137985" y="311973"/>
                  </a:cubicBezTo>
                  <a:lnTo>
                    <a:pt x="146814" y="302446"/>
                  </a:lnTo>
                  <a:cubicBezTo>
                    <a:pt x="153412" y="295327"/>
                    <a:pt x="164531" y="294905"/>
                    <a:pt x="171650" y="301503"/>
                  </a:cubicBezTo>
                  <a:lnTo>
                    <a:pt x="176413" y="305918"/>
                  </a:lnTo>
                  <a:lnTo>
                    <a:pt x="290940" y="182348"/>
                  </a:lnTo>
                  <a:lnTo>
                    <a:pt x="286176" y="177933"/>
                  </a:lnTo>
                  <a:cubicBezTo>
                    <a:pt x="279057" y="171335"/>
                    <a:pt x="278635" y="160216"/>
                    <a:pt x="285233" y="153098"/>
                  </a:cubicBezTo>
                  <a:lnTo>
                    <a:pt x="294062" y="143571"/>
                  </a:lnTo>
                  <a:cubicBezTo>
                    <a:pt x="297361" y="140012"/>
                    <a:pt x="301790" y="138126"/>
                    <a:pt x="306284" y="137956"/>
                  </a:cubicBezTo>
                  <a:close/>
                  <a:moveTo>
                    <a:pt x="373063" y="0"/>
                  </a:moveTo>
                  <a:cubicBezTo>
                    <a:pt x="579100" y="0"/>
                    <a:pt x="746126" y="167026"/>
                    <a:pt x="746126" y="373063"/>
                  </a:cubicBezTo>
                  <a:cubicBezTo>
                    <a:pt x="746126" y="441784"/>
                    <a:pt x="727545" y="506165"/>
                    <a:pt x="693797" y="560673"/>
                  </a:cubicBezTo>
                  <a:lnTo>
                    <a:pt x="634837" y="506028"/>
                  </a:lnTo>
                  <a:cubicBezTo>
                    <a:pt x="656383" y="466516"/>
                    <a:pt x="667887" y="421133"/>
                    <a:pt x="667887" y="373063"/>
                  </a:cubicBezTo>
                  <a:cubicBezTo>
                    <a:pt x="667887" y="210236"/>
                    <a:pt x="535890" y="78239"/>
                    <a:pt x="373063" y="78239"/>
                  </a:cubicBezTo>
                  <a:cubicBezTo>
                    <a:pt x="210236" y="78239"/>
                    <a:pt x="78239" y="210236"/>
                    <a:pt x="78239" y="373063"/>
                  </a:cubicBezTo>
                  <a:cubicBezTo>
                    <a:pt x="78239" y="535890"/>
                    <a:pt x="210236" y="667887"/>
                    <a:pt x="373063" y="667887"/>
                  </a:cubicBezTo>
                  <a:cubicBezTo>
                    <a:pt x="430719" y="667887"/>
                    <a:pt x="484509" y="651337"/>
                    <a:pt x="529532" y="622079"/>
                  </a:cubicBezTo>
                  <a:lnTo>
                    <a:pt x="588515" y="676745"/>
                  </a:lnTo>
                  <a:cubicBezTo>
                    <a:pt x="528014" y="720662"/>
                    <a:pt x="453512" y="746126"/>
                    <a:pt x="373063" y="746126"/>
                  </a:cubicBezTo>
                  <a:cubicBezTo>
                    <a:pt x="167026" y="746126"/>
                    <a:pt x="0" y="579100"/>
                    <a:pt x="0" y="373063"/>
                  </a:cubicBezTo>
                  <a:cubicBezTo>
                    <a:pt x="0" y="167026"/>
                    <a:pt x="167026" y="0"/>
                    <a:pt x="37306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013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939" name="Google Shape;939;p41"/>
          <p:cNvGrpSpPr/>
          <p:nvPr/>
        </p:nvGrpSpPr>
        <p:grpSpPr>
          <a:xfrm>
            <a:off x="7499748" y="1565275"/>
            <a:ext cx="323850" cy="323850"/>
            <a:chOff x="6443663" y="1473200"/>
            <a:chExt cx="431800" cy="431800"/>
          </a:xfrm>
        </p:grpSpPr>
        <p:sp>
          <p:nvSpPr>
            <p:cNvPr id="940" name="Google Shape;940;p41"/>
            <p:cNvSpPr/>
            <p:nvPr/>
          </p:nvSpPr>
          <p:spPr>
            <a:xfrm>
              <a:off x="6443663" y="1473200"/>
              <a:ext cx="431800" cy="431800"/>
            </a:xfrm>
            <a:prstGeom prst="ellipse">
              <a:avLst/>
            </a:prstGeom>
            <a:solidFill>
              <a:srgbClr val="6A2D1C"/>
            </a:solidFill>
            <a:ln>
              <a:noFill/>
            </a:ln>
          </p:spPr>
          <p:txBody>
            <a:bodyPr anchorCtr="0" anchor="t" bIns="34275" lIns="68575" spcFirstLastPara="1" rIns="68575" wrap="square" tIns="3427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013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941" name="Google Shape;941;p41"/>
            <p:cNvSpPr/>
            <p:nvPr/>
          </p:nvSpPr>
          <p:spPr>
            <a:xfrm>
              <a:off x="6550025" y="1604963"/>
              <a:ext cx="220663" cy="166687"/>
            </a:xfrm>
            <a:custGeom>
              <a:rect b="b" l="l" r="r" t="t"/>
              <a:pathLst>
                <a:path extrusionOk="0" h="1195792" w="1584176">
                  <a:moveTo>
                    <a:pt x="792088" y="936827"/>
                  </a:moveTo>
                  <a:cubicBezTo>
                    <a:pt x="768562" y="936827"/>
                    <a:pt x="749491" y="955898"/>
                    <a:pt x="749491" y="979424"/>
                  </a:cubicBezTo>
                  <a:cubicBezTo>
                    <a:pt x="749491" y="1002950"/>
                    <a:pt x="768562" y="1022021"/>
                    <a:pt x="792088" y="1022021"/>
                  </a:cubicBezTo>
                  <a:cubicBezTo>
                    <a:pt x="815614" y="1022021"/>
                    <a:pt x="834685" y="1002950"/>
                    <a:pt x="834685" y="979424"/>
                  </a:cubicBezTo>
                  <a:cubicBezTo>
                    <a:pt x="834685" y="955898"/>
                    <a:pt x="815614" y="936827"/>
                    <a:pt x="792088" y="936827"/>
                  </a:cubicBezTo>
                  <a:close/>
                  <a:moveTo>
                    <a:pt x="501926" y="652004"/>
                  </a:moveTo>
                  <a:lnTo>
                    <a:pt x="501926" y="780354"/>
                  </a:lnTo>
                  <a:lnTo>
                    <a:pt x="357910" y="780354"/>
                  </a:lnTo>
                  <a:lnTo>
                    <a:pt x="357910" y="703916"/>
                  </a:lnTo>
                  <a:lnTo>
                    <a:pt x="501926" y="652004"/>
                  </a:lnTo>
                  <a:close/>
                  <a:moveTo>
                    <a:pt x="984820" y="611637"/>
                  </a:moveTo>
                  <a:lnTo>
                    <a:pt x="984820" y="780354"/>
                  </a:lnTo>
                  <a:lnTo>
                    <a:pt x="840804" y="780354"/>
                  </a:lnTo>
                  <a:lnTo>
                    <a:pt x="840804" y="674135"/>
                  </a:lnTo>
                  <a:lnTo>
                    <a:pt x="984820" y="611637"/>
                  </a:lnTo>
                  <a:close/>
                  <a:moveTo>
                    <a:pt x="675372" y="589482"/>
                  </a:moveTo>
                  <a:lnTo>
                    <a:pt x="743373" y="649323"/>
                  </a:lnTo>
                  <a:lnTo>
                    <a:pt x="743373" y="780354"/>
                  </a:lnTo>
                  <a:lnTo>
                    <a:pt x="599357" y="780354"/>
                  </a:lnTo>
                  <a:lnTo>
                    <a:pt x="599357" y="616883"/>
                  </a:lnTo>
                  <a:lnTo>
                    <a:pt x="675372" y="589482"/>
                  </a:lnTo>
                  <a:close/>
                  <a:moveTo>
                    <a:pt x="1226266" y="506859"/>
                  </a:moveTo>
                  <a:lnTo>
                    <a:pt x="1226266" y="780354"/>
                  </a:lnTo>
                  <a:lnTo>
                    <a:pt x="1082250" y="780354"/>
                  </a:lnTo>
                  <a:lnTo>
                    <a:pt x="1082250" y="569356"/>
                  </a:lnTo>
                  <a:lnTo>
                    <a:pt x="1226266" y="506859"/>
                  </a:lnTo>
                  <a:close/>
                  <a:moveTo>
                    <a:pt x="840804" y="214317"/>
                  </a:moveTo>
                  <a:lnTo>
                    <a:pt x="984820" y="214317"/>
                  </a:lnTo>
                  <a:lnTo>
                    <a:pt x="984820" y="499046"/>
                  </a:lnTo>
                  <a:lnTo>
                    <a:pt x="1082250" y="455202"/>
                  </a:lnTo>
                  <a:lnTo>
                    <a:pt x="1082250" y="295348"/>
                  </a:lnTo>
                  <a:lnTo>
                    <a:pt x="1226266" y="295348"/>
                  </a:lnTo>
                  <a:lnTo>
                    <a:pt x="1226266" y="390395"/>
                  </a:lnTo>
                  <a:lnTo>
                    <a:pt x="1270685" y="370406"/>
                  </a:lnTo>
                  <a:lnTo>
                    <a:pt x="1299260" y="437081"/>
                  </a:lnTo>
                  <a:lnTo>
                    <a:pt x="794435" y="656156"/>
                  </a:lnTo>
                  <a:lnTo>
                    <a:pt x="675372" y="551381"/>
                  </a:lnTo>
                  <a:lnTo>
                    <a:pt x="265797" y="699019"/>
                  </a:lnTo>
                  <a:lnTo>
                    <a:pt x="246747" y="632344"/>
                  </a:lnTo>
                  <a:lnTo>
                    <a:pt x="357910" y="594475"/>
                  </a:lnTo>
                  <a:lnTo>
                    <a:pt x="357910" y="348306"/>
                  </a:lnTo>
                  <a:lnTo>
                    <a:pt x="501926" y="348306"/>
                  </a:lnTo>
                  <a:lnTo>
                    <a:pt x="501926" y="545415"/>
                  </a:lnTo>
                  <a:lnTo>
                    <a:pt x="599357" y="512224"/>
                  </a:lnTo>
                  <a:lnTo>
                    <a:pt x="599357" y="439364"/>
                  </a:lnTo>
                  <a:lnTo>
                    <a:pt x="743373" y="439364"/>
                  </a:lnTo>
                  <a:lnTo>
                    <a:pt x="743373" y="540040"/>
                  </a:lnTo>
                  <a:lnTo>
                    <a:pt x="794435" y="584719"/>
                  </a:lnTo>
                  <a:lnTo>
                    <a:pt x="840804" y="563853"/>
                  </a:lnTo>
                  <a:lnTo>
                    <a:pt x="840804" y="214317"/>
                  </a:lnTo>
                  <a:close/>
                  <a:moveTo>
                    <a:pt x="163421" y="109283"/>
                  </a:moveTo>
                  <a:cubicBezTo>
                    <a:pt x="145421" y="109283"/>
                    <a:pt x="130830" y="123874"/>
                    <a:pt x="130830" y="141874"/>
                  </a:cubicBezTo>
                  <a:lnTo>
                    <a:pt x="130830" y="861077"/>
                  </a:lnTo>
                  <a:cubicBezTo>
                    <a:pt x="130830" y="879077"/>
                    <a:pt x="145421" y="893668"/>
                    <a:pt x="163421" y="893668"/>
                  </a:cubicBezTo>
                  <a:lnTo>
                    <a:pt x="1420755" y="893668"/>
                  </a:lnTo>
                  <a:cubicBezTo>
                    <a:pt x="1438755" y="893668"/>
                    <a:pt x="1453346" y="879077"/>
                    <a:pt x="1453346" y="861077"/>
                  </a:cubicBezTo>
                  <a:lnTo>
                    <a:pt x="1453346" y="141874"/>
                  </a:lnTo>
                  <a:cubicBezTo>
                    <a:pt x="1453346" y="123874"/>
                    <a:pt x="1438755" y="109283"/>
                    <a:pt x="1420755" y="109283"/>
                  </a:cubicBezTo>
                  <a:lnTo>
                    <a:pt x="163421" y="109283"/>
                  </a:lnTo>
                  <a:close/>
                  <a:moveTo>
                    <a:pt x="175629" y="0"/>
                  </a:moveTo>
                  <a:lnTo>
                    <a:pt x="1408547" y="0"/>
                  </a:lnTo>
                  <a:cubicBezTo>
                    <a:pt x="1505544" y="0"/>
                    <a:pt x="1584176" y="78632"/>
                    <a:pt x="1584176" y="175629"/>
                  </a:cubicBezTo>
                  <a:lnTo>
                    <a:pt x="1584176" y="878123"/>
                  </a:lnTo>
                  <a:cubicBezTo>
                    <a:pt x="1584176" y="975120"/>
                    <a:pt x="1505544" y="1053752"/>
                    <a:pt x="1408547" y="1053752"/>
                  </a:cubicBezTo>
                  <a:lnTo>
                    <a:pt x="1008112" y="1053752"/>
                  </a:lnTo>
                  <a:lnTo>
                    <a:pt x="1008112" y="1105610"/>
                  </a:lnTo>
                  <a:lnTo>
                    <a:pt x="1185879" y="1105610"/>
                  </a:lnTo>
                  <a:lnTo>
                    <a:pt x="1185879" y="1195792"/>
                  </a:lnTo>
                  <a:lnTo>
                    <a:pt x="398297" y="1195792"/>
                  </a:lnTo>
                  <a:lnTo>
                    <a:pt x="398297" y="1105610"/>
                  </a:lnTo>
                  <a:lnTo>
                    <a:pt x="576064" y="1105610"/>
                  </a:lnTo>
                  <a:lnTo>
                    <a:pt x="576064" y="1053752"/>
                  </a:lnTo>
                  <a:lnTo>
                    <a:pt x="175629" y="1053752"/>
                  </a:lnTo>
                  <a:cubicBezTo>
                    <a:pt x="78632" y="1053752"/>
                    <a:pt x="0" y="975120"/>
                    <a:pt x="0" y="878123"/>
                  </a:cubicBezTo>
                  <a:lnTo>
                    <a:pt x="0" y="175629"/>
                  </a:lnTo>
                  <a:cubicBezTo>
                    <a:pt x="0" y="78632"/>
                    <a:pt x="78632" y="0"/>
                    <a:pt x="17562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013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942" name="Google Shape;942;p41"/>
          <p:cNvGrpSpPr/>
          <p:nvPr/>
        </p:nvGrpSpPr>
        <p:grpSpPr>
          <a:xfrm>
            <a:off x="8283179" y="2062956"/>
            <a:ext cx="323850" cy="323850"/>
            <a:chOff x="7488238" y="2136775"/>
            <a:chExt cx="431800" cy="431800"/>
          </a:xfrm>
        </p:grpSpPr>
        <p:sp>
          <p:nvSpPr>
            <p:cNvPr id="943" name="Google Shape;943;p41"/>
            <p:cNvSpPr/>
            <p:nvPr/>
          </p:nvSpPr>
          <p:spPr>
            <a:xfrm>
              <a:off x="7488238" y="2136775"/>
              <a:ext cx="431800" cy="431800"/>
            </a:xfrm>
            <a:prstGeom prst="ellipse">
              <a:avLst/>
            </a:prstGeom>
            <a:solidFill>
              <a:srgbClr val="C96835">
                <a:alpha val="93725"/>
              </a:srgb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013">
                <a:solidFill>
                  <a:srgbClr val="00CC99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944" name="Google Shape;944;p41"/>
            <p:cNvSpPr/>
            <p:nvPr/>
          </p:nvSpPr>
          <p:spPr>
            <a:xfrm>
              <a:off x="7593013" y="2243138"/>
              <a:ext cx="223837" cy="220662"/>
            </a:xfrm>
            <a:custGeom>
              <a:rect b="b" l="l" r="r" t="t"/>
              <a:pathLst>
                <a:path extrusionOk="0" h="120" w="120">
                  <a:moveTo>
                    <a:pt x="60" y="0"/>
                  </a:moveTo>
                  <a:cubicBezTo>
                    <a:pt x="27" y="0"/>
                    <a:pt x="0" y="27"/>
                    <a:pt x="0" y="60"/>
                  </a:cubicBezTo>
                  <a:cubicBezTo>
                    <a:pt x="0" y="93"/>
                    <a:pt x="27" y="120"/>
                    <a:pt x="60" y="120"/>
                  </a:cubicBezTo>
                  <a:cubicBezTo>
                    <a:pt x="93" y="120"/>
                    <a:pt x="120" y="93"/>
                    <a:pt x="120" y="60"/>
                  </a:cubicBezTo>
                  <a:cubicBezTo>
                    <a:pt x="120" y="27"/>
                    <a:pt x="93" y="0"/>
                    <a:pt x="60" y="0"/>
                  </a:cubicBezTo>
                  <a:close/>
                  <a:moveTo>
                    <a:pt x="83" y="24"/>
                  </a:moveTo>
                  <a:cubicBezTo>
                    <a:pt x="87" y="21"/>
                    <a:pt x="87" y="21"/>
                    <a:pt x="87" y="21"/>
                  </a:cubicBezTo>
                  <a:cubicBezTo>
                    <a:pt x="87" y="21"/>
                    <a:pt x="85" y="17"/>
                    <a:pt x="86" y="14"/>
                  </a:cubicBezTo>
                  <a:cubicBezTo>
                    <a:pt x="87" y="14"/>
                    <a:pt x="91" y="16"/>
                    <a:pt x="94" y="20"/>
                  </a:cubicBezTo>
                  <a:cubicBezTo>
                    <a:pt x="92" y="29"/>
                    <a:pt x="86" y="28"/>
                    <a:pt x="86" y="28"/>
                  </a:cubicBezTo>
                  <a:cubicBezTo>
                    <a:pt x="86" y="28"/>
                    <a:pt x="82" y="28"/>
                    <a:pt x="83" y="24"/>
                  </a:cubicBezTo>
                  <a:close/>
                  <a:moveTo>
                    <a:pt x="47" y="77"/>
                  </a:moveTo>
                  <a:cubicBezTo>
                    <a:pt x="46" y="78"/>
                    <a:pt x="45" y="81"/>
                    <a:pt x="44" y="84"/>
                  </a:cubicBezTo>
                  <a:cubicBezTo>
                    <a:pt x="43" y="86"/>
                    <a:pt x="42" y="87"/>
                    <a:pt x="41" y="88"/>
                  </a:cubicBezTo>
                  <a:cubicBezTo>
                    <a:pt x="39" y="89"/>
                    <a:pt x="39" y="91"/>
                    <a:pt x="39" y="91"/>
                  </a:cubicBezTo>
                  <a:cubicBezTo>
                    <a:pt x="38" y="95"/>
                    <a:pt x="38" y="95"/>
                    <a:pt x="38" y="95"/>
                  </a:cubicBezTo>
                  <a:cubicBezTo>
                    <a:pt x="38" y="95"/>
                    <a:pt x="39" y="99"/>
                    <a:pt x="40" y="100"/>
                  </a:cubicBezTo>
                  <a:cubicBezTo>
                    <a:pt x="40" y="102"/>
                    <a:pt x="37" y="110"/>
                    <a:pt x="37" y="110"/>
                  </a:cubicBezTo>
                  <a:cubicBezTo>
                    <a:pt x="34" y="109"/>
                    <a:pt x="33" y="106"/>
                    <a:pt x="32" y="104"/>
                  </a:cubicBezTo>
                  <a:cubicBezTo>
                    <a:pt x="32" y="102"/>
                    <a:pt x="30" y="101"/>
                    <a:pt x="31" y="99"/>
                  </a:cubicBezTo>
                  <a:cubicBezTo>
                    <a:pt x="31" y="96"/>
                    <a:pt x="29" y="95"/>
                    <a:pt x="28" y="94"/>
                  </a:cubicBezTo>
                  <a:cubicBezTo>
                    <a:pt x="27" y="92"/>
                    <a:pt x="26" y="90"/>
                    <a:pt x="26" y="89"/>
                  </a:cubicBezTo>
                  <a:cubicBezTo>
                    <a:pt x="26" y="88"/>
                    <a:pt x="23" y="86"/>
                    <a:pt x="23" y="86"/>
                  </a:cubicBezTo>
                  <a:cubicBezTo>
                    <a:pt x="23" y="86"/>
                    <a:pt x="18" y="83"/>
                    <a:pt x="17" y="82"/>
                  </a:cubicBezTo>
                  <a:cubicBezTo>
                    <a:pt x="16" y="81"/>
                    <a:pt x="15" y="77"/>
                    <a:pt x="15" y="75"/>
                  </a:cubicBezTo>
                  <a:cubicBezTo>
                    <a:pt x="15" y="73"/>
                    <a:pt x="16" y="68"/>
                    <a:pt x="16" y="68"/>
                  </a:cubicBezTo>
                  <a:cubicBezTo>
                    <a:pt x="16" y="68"/>
                    <a:pt x="18" y="66"/>
                    <a:pt x="17" y="65"/>
                  </a:cubicBezTo>
                  <a:cubicBezTo>
                    <a:pt x="15" y="64"/>
                    <a:pt x="15" y="60"/>
                    <a:pt x="15" y="60"/>
                  </a:cubicBezTo>
                  <a:cubicBezTo>
                    <a:pt x="13" y="58"/>
                    <a:pt x="13" y="58"/>
                    <a:pt x="13" y="58"/>
                  </a:cubicBezTo>
                  <a:cubicBezTo>
                    <a:pt x="13" y="58"/>
                    <a:pt x="11" y="55"/>
                    <a:pt x="10" y="54"/>
                  </a:cubicBezTo>
                  <a:cubicBezTo>
                    <a:pt x="10" y="52"/>
                    <a:pt x="10" y="51"/>
                    <a:pt x="11" y="50"/>
                  </a:cubicBezTo>
                  <a:cubicBezTo>
                    <a:pt x="11" y="49"/>
                    <a:pt x="10" y="46"/>
                    <a:pt x="10" y="45"/>
                  </a:cubicBezTo>
                  <a:cubicBezTo>
                    <a:pt x="20" y="20"/>
                    <a:pt x="37" y="15"/>
                    <a:pt x="37" y="15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38" y="20"/>
                    <a:pt x="35" y="21"/>
                    <a:pt x="34" y="21"/>
                  </a:cubicBezTo>
                  <a:cubicBezTo>
                    <a:pt x="32" y="20"/>
                    <a:pt x="31" y="20"/>
                    <a:pt x="31" y="20"/>
                  </a:cubicBezTo>
                  <a:cubicBezTo>
                    <a:pt x="29" y="23"/>
                    <a:pt x="29" y="23"/>
                    <a:pt x="29" y="23"/>
                  </a:cubicBezTo>
                  <a:cubicBezTo>
                    <a:pt x="29" y="23"/>
                    <a:pt x="28" y="25"/>
                    <a:pt x="28" y="26"/>
                  </a:cubicBezTo>
                  <a:cubicBezTo>
                    <a:pt x="28" y="27"/>
                    <a:pt x="29" y="29"/>
                    <a:pt x="29" y="29"/>
                  </a:cubicBezTo>
                  <a:cubicBezTo>
                    <a:pt x="29" y="29"/>
                    <a:pt x="32" y="29"/>
                    <a:pt x="32" y="28"/>
                  </a:cubicBezTo>
                  <a:cubicBezTo>
                    <a:pt x="32" y="27"/>
                    <a:pt x="32" y="26"/>
                    <a:pt x="32" y="26"/>
                  </a:cubicBezTo>
                  <a:cubicBezTo>
                    <a:pt x="31" y="24"/>
                    <a:pt x="31" y="24"/>
                    <a:pt x="31" y="24"/>
                  </a:cubicBezTo>
                  <a:cubicBezTo>
                    <a:pt x="31" y="24"/>
                    <a:pt x="34" y="23"/>
                    <a:pt x="40" y="24"/>
                  </a:cubicBezTo>
                  <a:cubicBezTo>
                    <a:pt x="47" y="24"/>
                    <a:pt x="44" y="29"/>
                    <a:pt x="47" y="30"/>
                  </a:cubicBezTo>
                  <a:cubicBezTo>
                    <a:pt x="50" y="31"/>
                    <a:pt x="45" y="35"/>
                    <a:pt x="44" y="37"/>
                  </a:cubicBezTo>
                  <a:cubicBezTo>
                    <a:pt x="43" y="39"/>
                    <a:pt x="41" y="34"/>
                    <a:pt x="41" y="34"/>
                  </a:cubicBezTo>
                  <a:cubicBezTo>
                    <a:pt x="41" y="34"/>
                    <a:pt x="43" y="32"/>
                    <a:pt x="40" y="32"/>
                  </a:cubicBezTo>
                  <a:cubicBezTo>
                    <a:pt x="37" y="31"/>
                    <a:pt x="35" y="36"/>
                    <a:pt x="37" y="36"/>
                  </a:cubicBezTo>
                  <a:cubicBezTo>
                    <a:pt x="38" y="36"/>
                    <a:pt x="40" y="38"/>
                    <a:pt x="39" y="39"/>
                  </a:cubicBezTo>
                  <a:cubicBezTo>
                    <a:pt x="39" y="40"/>
                    <a:pt x="39" y="40"/>
                    <a:pt x="38" y="43"/>
                  </a:cubicBezTo>
                  <a:cubicBezTo>
                    <a:pt x="36" y="46"/>
                    <a:pt x="34" y="48"/>
                    <a:pt x="34" y="48"/>
                  </a:cubicBezTo>
                  <a:cubicBezTo>
                    <a:pt x="34" y="48"/>
                    <a:pt x="32" y="47"/>
                    <a:pt x="33" y="49"/>
                  </a:cubicBezTo>
                  <a:cubicBezTo>
                    <a:pt x="34" y="51"/>
                    <a:pt x="33" y="54"/>
                    <a:pt x="33" y="55"/>
                  </a:cubicBezTo>
                  <a:cubicBezTo>
                    <a:pt x="33" y="57"/>
                    <a:pt x="29" y="54"/>
                    <a:pt x="29" y="51"/>
                  </a:cubicBezTo>
                  <a:cubicBezTo>
                    <a:pt x="28" y="48"/>
                    <a:pt x="25" y="51"/>
                    <a:pt x="24" y="51"/>
                  </a:cubicBezTo>
                  <a:cubicBezTo>
                    <a:pt x="23" y="51"/>
                    <a:pt x="21" y="50"/>
                    <a:pt x="21" y="49"/>
                  </a:cubicBezTo>
                  <a:cubicBezTo>
                    <a:pt x="20" y="48"/>
                    <a:pt x="15" y="52"/>
                    <a:pt x="14" y="52"/>
                  </a:cubicBezTo>
                  <a:cubicBezTo>
                    <a:pt x="13" y="53"/>
                    <a:pt x="13" y="55"/>
                    <a:pt x="15" y="54"/>
                  </a:cubicBezTo>
                  <a:cubicBezTo>
                    <a:pt x="17" y="53"/>
                    <a:pt x="19" y="54"/>
                    <a:pt x="19" y="56"/>
                  </a:cubicBezTo>
                  <a:cubicBezTo>
                    <a:pt x="18" y="58"/>
                    <a:pt x="16" y="57"/>
                    <a:pt x="16" y="58"/>
                  </a:cubicBezTo>
                  <a:cubicBezTo>
                    <a:pt x="17" y="60"/>
                    <a:pt x="19" y="61"/>
                    <a:pt x="19" y="63"/>
                  </a:cubicBezTo>
                  <a:cubicBezTo>
                    <a:pt x="20" y="65"/>
                    <a:pt x="25" y="63"/>
                    <a:pt x="27" y="62"/>
                  </a:cubicBezTo>
                  <a:cubicBezTo>
                    <a:pt x="28" y="62"/>
                    <a:pt x="33" y="61"/>
                    <a:pt x="33" y="63"/>
                  </a:cubicBezTo>
                  <a:cubicBezTo>
                    <a:pt x="34" y="65"/>
                    <a:pt x="39" y="66"/>
                    <a:pt x="41" y="66"/>
                  </a:cubicBezTo>
                  <a:cubicBezTo>
                    <a:pt x="43" y="67"/>
                    <a:pt x="46" y="67"/>
                    <a:pt x="49" y="69"/>
                  </a:cubicBezTo>
                  <a:cubicBezTo>
                    <a:pt x="51" y="72"/>
                    <a:pt x="47" y="76"/>
                    <a:pt x="47" y="77"/>
                  </a:cubicBezTo>
                  <a:close/>
                  <a:moveTo>
                    <a:pt x="59" y="14"/>
                  </a:moveTo>
                  <a:cubicBezTo>
                    <a:pt x="58" y="17"/>
                    <a:pt x="54" y="20"/>
                    <a:pt x="55" y="21"/>
                  </a:cubicBezTo>
                  <a:cubicBezTo>
                    <a:pt x="55" y="22"/>
                    <a:pt x="55" y="27"/>
                    <a:pt x="51" y="23"/>
                  </a:cubicBezTo>
                  <a:cubicBezTo>
                    <a:pt x="47" y="19"/>
                    <a:pt x="43" y="18"/>
                    <a:pt x="44" y="15"/>
                  </a:cubicBezTo>
                  <a:cubicBezTo>
                    <a:pt x="44" y="14"/>
                    <a:pt x="48" y="14"/>
                    <a:pt x="48" y="13"/>
                  </a:cubicBezTo>
                  <a:cubicBezTo>
                    <a:pt x="53" y="7"/>
                    <a:pt x="62" y="8"/>
                    <a:pt x="63" y="10"/>
                  </a:cubicBezTo>
                  <a:cubicBezTo>
                    <a:pt x="61" y="12"/>
                    <a:pt x="59" y="11"/>
                    <a:pt x="59" y="14"/>
                  </a:cubicBezTo>
                  <a:close/>
                  <a:moveTo>
                    <a:pt x="107" y="62"/>
                  </a:moveTo>
                  <a:cubicBezTo>
                    <a:pt x="107" y="62"/>
                    <a:pt x="109" y="65"/>
                    <a:pt x="112" y="65"/>
                  </a:cubicBezTo>
                  <a:cubicBezTo>
                    <a:pt x="110" y="87"/>
                    <a:pt x="92" y="102"/>
                    <a:pt x="92" y="102"/>
                  </a:cubicBezTo>
                  <a:cubicBezTo>
                    <a:pt x="89" y="99"/>
                    <a:pt x="90" y="96"/>
                    <a:pt x="90" y="96"/>
                  </a:cubicBezTo>
                  <a:cubicBezTo>
                    <a:pt x="91" y="92"/>
                    <a:pt x="91" y="92"/>
                    <a:pt x="91" y="92"/>
                  </a:cubicBezTo>
                  <a:cubicBezTo>
                    <a:pt x="91" y="85"/>
                    <a:pt x="91" y="85"/>
                    <a:pt x="91" y="85"/>
                  </a:cubicBezTo>
                  <a:cubicBezTo>
                    <a:pt x="91" y="85"/>
                    <a:pt x="91" y="77"/>
                    <a:pt x="84" y="81"/>
                  </a:cubicBezTo>
                  <a:cubicBezTo>
                    <a:pt x="77" y="83"/>
                    <a:pt x="80" y="83"/>
                    <a:pt x="72" y="83"/>
                  </a:cubicBezTo>
                  <a:cubicBezTo>
                    <a:pt x="64" y="84"/>
                    <a:pt x="66" y="67"/>
                    <a:pt x="66" y="67"/>
                  </a:cubicBezTo>
                  <a:cubicBezTo>
                    <a:pt x="66" y="43"/>
                    <a:pt x="84" y="61"/>
                    <a:pt x="84" y="61"/>
                  </a:cubicBezTo>
                  <a:cubicBezTo>
                    <a:pt x="95" y="69"/>
                    <a:pt x="97" y="56"/>
                    <a:pt x="97" y="56"/>
                  </a:cubicBezTo>
                  <a:cubicBezTo>
                    <a:pt x="104" y="53"/>
                    <a:pt x="104" y="53"/>
                    <a:pt x="104" y="53"/>
                  </a:cubicBezTo>
                  <a:cubicBezTo>
                    <a:pt x="105" y="49"/>
                    <a:pt x="105" y="49"/>
                    <a:pt x="105" y="49"/>
                  </a:cubicBezTo>
                  <a:cubicBezTo>
                    <a:pt x="104" y="44"/>
                    <a:pt x="104" y="44"/>
                    <a:pt x="104" y="44"/>
                  </a:cubicBezTo>
                  <a:cubicBezTo>
                    <a:pt x="93" y="39"/>
                    <a:pt x="93" y="39"/>
                    <a:pt x="93" y="39"/>
                  </a:cubicBezTo>
                  <a:cubicBezTo>
                    <a:pt x="93" y="39"/>
                    <a:pt x="91" y="43"/>
                    <a:pt x="94" y="48"/>
                  </a:cubicBezTo>
                  <a:cubicBezTo>
                    <a:pt x="94" y="48"/>
                    <a:pt x="93" y="53"/>
                    <a:pt x="91" y="52"/>
                  </a:cubicBezTo>
                  <a:cubicBezTo>
                    <a:pt x="84" y="48"/>
                    <a:pt x="84" y="48"/>
                    <a:pt x="84" y="48"/>
                  </a:cubicBezTo>
                  <a:cubicBezTo>
                    <a:pt x="84" y="48"/>
                    <a:pt x="82" y="47"/>
                    <a:pt x="79" y="49"/>
                  </a:cubicBezTo>
                  <a:cubicBezTo>
                    <a:pt x="75" y="52"/>
                    <a:pt x="69" y="49"/>
                    <a:pt x="69" y="49"/>
                  </a:cubicBezTo>
                  <a:cubicBezTo>
                    <a:pt x="69" y="49"/>
                    <a:pt x="69" y="46"/>
                    <a:pt x="73" y="44"/>
                  </a:cubicBezTo>
                  <a:cubicBezTo>
                    <a:pt x="76" y="42"/>
                    <a:pt x="76" y="42"/>
                    <a:pt x="76" y="42"/>
                  </a:cubicBezTo>
                  <a:cubicBezTo>
                    <a:pt x="76" y="42"/>
                    <a:pt x="75" y="38"/>
                    <a:pt x="76" y="35"/>
                  </a:cubicBezTo>
                  <a:cubicBezTo>
                    <a:pt x="77" y="32"/>
                    <a:pt x="78" y="35"/>
                    <a:pt x="81" y="33"/>
                  </a:cubicBezTo>
                  <a:cubicBezTo>
                    <a:pt x="84" y="31"/>
                    <a:pt x="86" y="37"/>
                    <a:pt x="90" y="36"/>
                  </a:cubicBezTo>
                  <a:cubicBezTo>
                    <a:pt x="94" y="36"/>
                    <a:pt x="92" y="35"/>
                    <a:pt x="95" y="33"/>
                  </a:cubicBezTo>
                  <a:cubicBezTo>
                    <a:pt x="98" y="32"/>
                    <a:pt x="100" y="36"/>
                    <a:pt x="100" y="36"/>
                  </a:cubicBezTo>
                  <a:cubicBezTo>
                    <a:pt x="106" y="37"/>
                    <a:pt x="106" y="37"/>
                    <a:pt x="106" y="37"/>
                  </a:cubicBezTo>
                  <a:cubicBezTo>
                    <a:pt x="106" y="37"/>
                    <a:pt x="105" y="30"/>
                    <a:pt x="105" y="32"/>
                  </a:cubicBezTo>
                  <a:cubicBezTo>
                    <a:pt x="109" y="38"/>
                    <a:pt x="114" y="55"/>
                    <a:pt x="112" y="58"/>
                  </a:cubicBezTo>
                  <a:cubicBezTo>
                    <a:pt x="111" y="57"/>
                    <a:pt x="110" y="57"/>
                    <a:pt x="110" y="57"/>
                  </a:cubicBezTo>
                  <a:cubicBezTo>
                    <a:pt x="103" y="57"/>
                    <a:pt x="103" y="57"/>
                    <a:pt x="103" y="57"/>
                  </a:cubicBezTo>
                  <a:lnTo>
                    <a:pt x="107" y="62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013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8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8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0"/>
                            </p:stCondLst>
                            <p:childTnLst>
                              <p:par>
                                <p:cTn fill="hold" nodeType="after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0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8000"/>
                            </p:stCondLst>
                            <p:childTnLst>
                              <p:par>
                                <p:cTn fill="hold" nodeType="after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8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9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9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1000"/>
                            </p:stCondLst>
                            <p:childTnLst>
                              <p:par>
                                <p:cTn fill="hold" nodeType="after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1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2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2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3000"/>
                            </p:stCondLst>
                            <p:childTnLst>
                              <p:par>
                                <p:cTn fill="hold" nodeType="after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3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4000"/>
                            </p:stCondLst>
                            <p:childTnLst>
                              <p:par>
                                <p:cTn fill="hold" nodeType="after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4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9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5000"/>
                            </p:stCondLst>
                            <p:childTnLst>
                              <p:par>
                                <p:cTn fill="hold" nodeType="after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49" name="Shape 9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50" name="Google Shape;950;p4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156818" y="971612"/>
            <a:ext cx="4263282" cy="4086163"/>
          </a:xfrm>
          <a:prstGeom prst="rect">
            <a:avLst/>
          </a:prstGeom>
          <a:noFill/>
          <a:ln>
            <a:noFill/>
          </a:ln>
        </p:spPr>
      </p:pic>
      <p:sp>
        <p:nvSpPr>
          <p:cNvPr id="951" name="Google Shape;951;p42"/>
          <p:cNvSpPr/>
          <p:nvPr/>
        </p:nvSpPr>
        <p:spPr>
          <a:xfrm>
            <a:off x="4230746" y="2527028"/>
            <a:ext cx="3730509" cy="7848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2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4500" u="none" cap="none" strike="noStrike">
                <a:solidFill>
                  <a:srgbClr val="D1BDAD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THANK YOU !</a:t>
            </a:r>
            <a:endParaRPr b="1" i="0" sz="4500" u="none" cap="none" strike="noStrike">
              <a:solidFill>
                <a:srgbClr val="D1BDAD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52" name="Google Shape;952;p42"/>
          <p:cNvSpPr txBox="1"/>
          <p:nvPr/>
        </p:nvSpPr>
        <p:spPr>
          <a:xfrm>
            <a:off x="4750118" y="3311858"/>
            <a:ext cx="2942629" cy="30777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rgbClr val="D8D8D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www.freepptbackgrounds.net</a:t>
            </a:r>
            <a:endParaRPr sz="1400">
              <a:solidFill>
                <a:srgbClr val="D8D8D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mc:AlternateContent>
    <mc:Choice Requires="p14">
      <p:transition spd="slow" p14:dur="1500">
        <p:fade thruBlk="1"/>
      </p:transition>
    </mc:Choice>
    <mc:Fallback>
      <p:transition spd="slow">
        <p:fade/>
      </p:transition>
    </mc:Fallback>
  </mc:AlternateConten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9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9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xmlns:r="http://schemas.openxmlformats.org/officeDocument/2006/relationships" name="Coffee Shop Powerpoint Template，Freepptbackgrounds.net">
  <a:themeElements>
    <a:clrScheme name="Office 主题​​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主题​​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