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284" r:id="rId4"/>
    <p:sldId id="289" r:id="rId5"/>
    <p:sldId id="287" r:id="rId6"/>
    <p:sldId id="28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7/10/2025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7/10/2025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7/10/2025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7/10/2025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7/10/2025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b="1" dirty="0" smtClean="0">
                <a:solidFill>
                  <a:srgbClr val="FF0000"/>
                </a:solidFill>
                <a:latin typeface="Arial" panose="020B0604020202020204" pitchFamily="34" charset="0"/>
                <a:cs typeface="Arial" panose="020B0604020202020204" pitchFamily="34" charset="0"/>
              </a:rPr>
              <a:t>HIỆP lễ</a:t>
            </a:r>
            <a:r>
              <a:rPr lang="en-US" sz="4400" b="1" dirty="0" smtClean="0">
                <a:solidFill>
                  <a:srgbClr val="FF0000"/>
                </a:solidFill>
                <a:latin typeface="Arial" panose="020B0604020202020204" pitchFamily="34" charset="0"/>
                <a:cs typeface="Arial" panose="020B0604020202020204" pitchFamily="34" charset="0"/>
              </a:rPr>
              <a:t/>
            </a:r>
            <a:br>
              <a:rPr lang="en-US" sz="4400" b="1" dirty="0" smtClean="0">
                <a:solidFill>
                  <a:srgbClr val="FF0000"/>
                </a:solidFill>
                <a:latin typeface="Arial" panose="020B0604020202020204" pitchFamily="34" charset="0"/>
                <a:cs typeface="Arial" panose="020B0604020202020204" pitchFamily="34" charset="0"/>
              </a:rPr>
            </a:br>
            <a:r>
              <a:rPr lang="en-US" sz="6600" b="1" dirty="0" smtClean="0">
                <a:solidFill>
                  <a:srgbClr val="FF0000"/>
                </a:solidFill>
                <a:latin typeface="Arial" panose="020B0604020202020204" pitchFamily="34" charset="0"/>
                <a:cs typeface="Arial" panose="020B0604020202020204" pitchFamily="34" charset="0"/>
              </a:rPr>
              <a:t/>
            </a:r>
            <a:br>
              <a:rPr lang="en-US" sz="66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Times New Roman" panose="02020603050405020304" pitchFamily="18" charset="0"/>
                <a:cs typeface="Times New Roman" panose="02020603050405020304" pitchFamily="18" charset="0"/>
              </a:rPr>
              <a:t>GIÊ-SU VUA TÌNH YÊU</a:t>
            </a:r>
            <a:br>
              <a:rPr lang="en-US" sz="6000" b="1" dirty="0" smtClean="0">
                <a:solidFill>
                  <a:srgbClr val="FF0000"/>
                </a:solidFill>
                <a:latin typeface="Times New Roman" panose="02020603050405020304" pitchFamily="18" charset="0"/>
                <a:cs typeface="Times New Roman" panose="02020603050405020304" pitchFamily="18" charset="0"/>
              </a:rPr>
            </a:br>
            <a:r>
              <a:rPr lang="en-US" sz="6000" b="1" cap="none" dirty="0" smtClean="0">
                <a:solidFill>
                  <a:srgbClr val="FF0000"/>
                </a:solidFill>
                <a:latin typeface="Times New Roman" panose="02020603050405020304" pitchFamily="18" charset="0"/>
                <a:cs typeface="Times New Roman" panose="02020603050405020304" pitchFamily="18" charset="0"/>
              </a:rPr>
              <a:t>(Phanxico)</a:t>
            </a:r>
            <a:endParaRPr lang="en-US" sz="6000" b="1" cap="non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0" y="522515"/>
            <a:ext cx="11887199" cy="7201972"/>
          </a:xfrm>
          <a:prstGeom prst="rect">
            <a:avLst/>
          </a:prstGeom>
        </p:spPr>
        <p:txBody>
          <a:bodyPr wrap="square">
            <a:spAutoFit/>
          </a:bodyPr>
          <a:lstStyle/>
          <a:p>
            <a:pPr algn="just"/>
            <a:r>
              <a:rPr lang="en-US" sz="6000" b="1" dirty="0">
                <a:solidFill>
                  <a:srgbClr val="FF0000"/>
                </a:solidFill>
              </a:rPr>
              <a:t>Đ</a:t>
            </a:r>
            <a:r>
              <a:rPr lang="en-US" sz="6000" b="1" dirty="0" smtClean="0">
                <a:solidFill>
                  <a:srgbClr val="FF0000"/>
                </a:solidFill>
              </a:rPr>
              <a:t>K</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Giêsu! Đức Vua tình yêu. Xin Ngài soi chiếu đường tình yêu chúng con. Cho từng trái tim cháy lên lửa mến thiết tha. Cho đời sáng tươi cho ân tình ngát </a:t>
            </a:r>
            <a:r>
              <a:rPr lang="vi-VN" sz="6600" b="1" dirty="0" smtClean="0">
                <a:latin typeface="Times New Roman" panose="02020603050405020304" pitchFamily="18" charset="0"/>
                <a:cs typeface="Times New Roman" panose="02020603050405020304" pitchFamily="18" charset="0"/>
              </a:rPr>
              <a:t>hương</a:t>
            </a:r>
            <a:r>
              <a:rPr lang="en-US"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hoa.</a:t>
            </a:r>
            <a:endParaRPr lang="en-US" sz="6600" b="1" dirty="0" smtClean="0">
              <a:latin typeface="Times New Roman" panose="02020603050405020304" pitchFamily="18" charset="0"/>
              <a:cs typeface="Times New Roman" panose="02020603050405020304" pitchFamily="18" charset="0"/>
            </a:endParaRPr>
          </a:p>
          <a:p>
            <a:pPr algn="just"/>
            <a:endParaRPr lang="vi-VN" sz="66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943113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04502"/>
            <a:ext cx="12575567" cy="7109717"/>
          </a:xfrm>
          <a:prstGeom prst="rect">
            <a:avLst/>
          </a:prstGeom>
        </p:spPr>
      </p:pic>
      <p:sp>
        <p:nvSpPr>
          <p:cNvPr id="4" name="Rectangle 3"/>
          <p:cNvSpPr/>
          <p:nvPr/>
        </p:nvSpPr>
        <p:spPr>
          <a:xfrm>
            <a:off x="438727" y="535577"/>
            <a:ext cx="11291719" cy="6740307"/>
          </a:xfrm>
          <a:prstGeom prst="rect">
            <a:avLst/>
          </a:prstGeom>
        </p:spPr>
        <p:txBody>
          <a:bodyPr wrap="square">
            <a:spAutoFit/>
          </a:bodyPr>
          <a:lstStyle/>
          <a:p>
            <a:pPr algn="just"/>
            <a:r>
              <a:rPr lang="en-US" sz="6600" b="1" dirty="0" smtClean="0">
                <a:solidFill>
                  <a:srgbClr val="FF0000"/>
                </a:solidFill>
              </a:rPr>
              <a:t>1</a:t>
            </a:r>
            <a:r>
              <a:rPr lang="en-US" sz="4800" b="1" dirty="0" smtClean="0">
                <a:solidFill>
                  <a:srgbClr val="FF0000"/>
                </a:solidFill>
              </a:rPr>
              <a:t>. </a:t>
            </a:r>
            <a:r>
              <a:rPr lang="vi-VN" sz="7200" b="1" dirty="0">
                <a:latin typeface="Times New Roman" panose="02020603050405020304" pitchFamily="18" charset="0"/>
                <a:cs typeface="Times New Roman" panose="02020603050405020304" pitchFamily="18" charset="0"/>
              </a:rPr>
              <a:t>Tình Chúa làm ngất ngây đất trời. Tình Chúa vọng trái tim muôn đời. Hoa hồng đỏ tươi muôn đời luôn nói Ngài là Vua yêu thương.</a:t>
            </a:r>
            <a:r>
              <a:rPr lang="vi-VN" sz="7200" b="1" dirty="0">
                <a:latin typeface="Times New Roman" panose="02020603050405020304" pitchFamily="18" charset="0"/>
                <a:cs typeface="Times New Roman" panose="02020603050405020304" pitchFamily="18" charset="0"/>
              </a:rPr>
              <a:t/>
            </a:r>
            <a:br>
              <a:rPr lang="vi-VN" sz="7200" b="1" dirty="0">
                <a:latin typeface="Times New Roman" panose="02020603050405020304" pitchFamily="18" charset="0"/>
                <a:cs typeface="Times New Roman" panose="02020603050405020304" pitchFamily="18" charset="0"/>
              </a:rPr>
            </a:br>
            <a:endParaRPr lang="vi-VN" sz="72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780401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0" y="522515"/>
            <a:ext cx="11887199" cy="7201972"/>
          </a:xfrm>
          <a:prstGeom prst="rect">
            <a:avLst/>
          </a:prstGeom>
        </p:spPr>
        <p:txBody>
          <a:bodyPr wrap="square">
            <a:spAutoFit/>
          </a:bodyPr>
          <a:lstStyle/>
          <a:p>
            <a:pPr algn="just"/>
            <a:r>
              <a:rPr lang="en-US" sz="6000" b="1" dirty="0">
                <a:solidFill>
                  <a:srgbClr val="FF0000"/>
                </a:solidFill>
              </a:rPr>
              <a:t>Đ</a:t>
            </a:r>
            <a:r>
              <a:rPr lang="en-US" sz="6000" b="1" dirty="0" smtClean="0">
                <a:solidFill>
                  <a:srgbClr val="FF0000"/>
                </a:solidFill>
              </a:rPr>
              <a:t>K</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Giêsu! Đức Vua tình yêu. Xin Ngài soi chiếu đường tình yêu chúng con. Cho từng trái tim cháy lên lửa mến thiết tha. Cho đời sáng tươi cho ân tình ngát </a:t>
            </a:r>
            <a:r>
              <a:rPr lang="vi-VN" sz="6600" b="1" dirty="0" smtClean="0">
                <a:latin typeface="Times New Roman" panose="02020603050405020304" pitchFamily="18" charset="0"/>
                <a:cs typeface="Times New Roman" panose="02020603050405020304" pitchFamily="18" charset="0"/>
              </a:rPr>
              <a:t>hương</a:t>
            </a:r>
            <a:r>
              <a:rPr lang="en-US"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hoa.</a:t>
            </a:r>
            <a:endParaRPr lang="en-US" sz="6600" b="1" dirty="0" smtClean="0">
              <a:latin typeface="Times New Roman" panose="02020603050405020304" pitchFamily="18" charset="0"/>
              <a:cs typeface="Times New Roman" panose="02020603050405020304" pitchFamily="18" charset="0"/>
            </a:endParaRPr>
          </a:p>
          <a:p>
            <a:pPr algn="just"/>
            <a:endParaRPr lang="vi-VN" sz="66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17461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04502"/>
            <a:ext cx="12575567" cy="7109717"/>
          </a:xfrm>
          <a:prstGeom prst="rect">
            <a:avLst/>
          </a:prstGeom>
        </p:spPr>
      </p:pic>
      <p:sp>
        <p:nvSpPr>
          <p:cNvPr id="4" name="Rectangle 3"/>
          <p:cNvSpPr/>
          <p:nvPr/>
        </p:nvSpPr>
        <p:spPr>
          <a:xfrm>
            <a:off x="438727" y="522515"/>
            <a:ext cx="11343970" cy="6278642"/>
          </a:xfrm>
          <a:prstGeom prst="rect">
            <a:avLst/>
          </a:prstGeom>
        </p:spPr>
        <p:txBody>
          <a:bodyPr wrap="square">
            <a:spAutoFit/>
          </a:bodyPr>
          <a:lstStyle/>
          <a:p>
            <a:pPr algn="just"/>
            <a:r>
              <a:rPr lang="en-US" sz="7200" b="1" dirty="0" smtClean="0">
                <a:solidFill>
                  <a:srgbClr val="FF0000"/>
                </a:solidFill>
              </a:rPr>
              <a:t>2</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Tình Chúa dù thiết tha vô ngần. Tình Chúa chỉ nói lên âm thầm. Nhưng người muôn phương muôn đời luôn biết Ngài là Vua yêu thương.</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466989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072" y="209005"/>
            <a:ext cx="12575567" cy="7109717"/>
          </a:xfrm>
          <a:prstGeom prst="rect">
            <a:avLst/>
          </a:prstGeom>
        </p:spPr>
      </p:pic>
      <p:sp>
        <p:nvSpPr>
          <p:cNvPr id="4" name="Rectangle 3"/>
          <p:cNvSpPr/>
          <p:nvPr/>
        </p:nvSpPr>
        <p:spPr>
          <a:xfrm>
            <a:off x="438727" y="522515"/>
            <a:ext cx="11343970" cy="7294305"/>
          </a:xfrm>
          <a:prstGeom prst="rect">
            <a:avLst/>
          </a:prstGeom>
        </p:spPr>
        <p:txBody>
          <a:bodyPr wrap="square">
            <a:spAutoFit/>
          </a:bodyPr>
          <a:lstStyle/>
          <a:p>
            <a:pPr algn="just"/>
            <a:r>
              <a:rPr lang="en-US" sz="7200" b="1" dirty="0" smtClean="0">
                <a:solidFill>
                  <a:srgbClr val="FF0000"/>
                </a:solidFill>
              </a:rPr>
              <a:t>2</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Tình Chúa dạy chúng con can trường. Tình Chúa gọi chúng con lên đường. Gieo tình yêu thương cho người nhận biết Chúa là Vua </a:t>
            </a:r>
            <a:r>
              <a:rPr lang="vi-VN" sz="6600" b="1" dirty="0" smtClean="0">
                <a:latin typeface="Times New Roman" panose="02020603050405020304" pitchFamily="18" charset="0"/>
                <a:cs typeface="Times New Roman" panose="02020603050405020304" pitchFamily="18" charset="0"/>
              </a:rPr>
              <a:t>yêu</a:t>
            </a:r>
            <a:r>
              <a:rPr lang="en-US"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thương.</a:t>
            </a:r>
            <a:r>
              <a:rPr lang="en-US"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4770409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631</TotalTime>
  <Words>180</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Century Gothic</vt:lpstr>
      <vt:lpstr>Garamond</vt:lpstr>
      <vt:lpstr>Tahoma</vt:lpstr>
      <vt:lpstr>Times New Roman</vt:lpstr>
      <vt:lpstr>Savon</vt:lpstr>
      <vt:lpstr>HIỆP lễ  GIÊ-SU VUA TÌNH YÊU (Phanxico)</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121</cp:revision>
  <dcterms:created xsi:type="dcterms:W3CDTF">2024-12-09T02:06:03Z</dcterms:created>
  <dcterms:modified xsi:type="dcterms:W3CDTF">2025-10-07T16:35:49Z</dcterms:modified>
</cp:coreProperties>
</file>