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73" r:id="rId2"/>
    <p:sldMasterId id="2147483693" r:id="rId3"/>
  </p:sldMasterIdLst>
  <p:handoutMasterIdLst>
    <p:handoutMasterId r:id="rId50"/>
  </p:handoutMasterIdLst>
  <p:sldIdLst>
    <p:sldId id="256" r:id="rId4"/>
    <p:sldId id="258" r:id="rId5"/>
    <p:sldId id="259" r:id="rId6"/>
    <p:sldId id="260" r:id="rId7"/>
    <p:sldId id="307" r:id="rId8"/>
    <p:sldId id="309" r:id="rId9"/>
    <p:sldId id="347" r:id="rId10"/>
    <p:sldId id="298" r:id="rId11"/>
    <p:sldId id="311" r:id="rId12"/>
    <p:sldId id="312" r:id="rId13"/>
    <p:sldId id="313" r:id="rId14"/>
    <p:sldId id="355" r:id="rId15"/>
    <p:sldId id="315" r:id="rId16"/>
    <p:sldId id="316" r:id="rId17"/>
    <p:sldId id="321" r:id="rId18"/>
    <p:sldId id="370" r:id="rId19"/>
    <p:sldId id="356" r:id="rId20"/>
    <p:sldId id="318" r:id="rId21"/>
    <p:sldId id="319" r:id="rId22"/>
    <p:sldId id="358" r:id="rId23"/>
    <p:sldId id="325" r:id="rId24"/>
    <p:sldId id="323" r:id="rId25"/>
    <p:sldId id="329" r:id="rId26"/>
    <p:sldId id="340" r:id="rId27"/>
    <p:sldId id="326" r:id="rId28"/>
    <p:sldId id="322" r:id="rId29"/>
    <p:sldId id="328" r:id="rId30"/>
    <p:sldId id="339" r:id="rId31"/>
    <p:sldId id="327" r:id="rId32"/>
    <p:sldId id="331" r:id="rId33"/>
    <p:sldId id="338" r:id="rId34"/>
    <p:sldId id="373" r:id="rId35"/>
    <p:sldId id="300" r:id="rId36"/>
    <p:sldId id="299" r:id="rId37"/>
    <p:sldId id="336" r:id="rId38"/>
    <p:sldId id="332" r:id="rId39"/>
    <p:sldId id="335" r:id="rId40"/>
    <p:sldId id="301" r:id="rId41"/>
    <p:sldId id="306" r:id="rId42"/>
    <p:sldId id="363" r:id="rId43"/>
    <p:sldId id="374" r:id="rId44"/>
    <p:sldId id="375" r:id="rId45"/>
    <p:sldId id="376" r:id="rId46"/>
    <p:sldId id="304" r:id="rId47"/>
    <p:sldId id="305" r:id="rId48"/>
    <p:sldId id="362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99DC"/>
    <a:srgbClr val="2CC4D8"/>
    <a:srgbClr val="00B0F0"/>
    <a:srgbClr val="CBCACA"/>
    <a:srgbClr val="959090"/>
    <a:srgbClr val="00B8D0"/>
    <a:srgbClr val="544D4D"/>
    <a:srgbClr val="12B7CF"/>
    <a:srgbClr val="E24039"/>
    <a:srgbClr val="9C4C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92" autoAdjust="0"/>
    <p:restoredTop sz="94660"/>
  </p:normalViewPr>
  <p:slideViewPr>
    <p:cSldViewPr snapToGrid="0" showGuides="1">
      <p:cViewPr>
        <p:scale>
          <a:sx n="53" d="100"/>
          <a:sy n="53" d="100"/>
        </p:scale>
        <p:origin x="2154" y="9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4" d="100"/>
        <a:sy n="34" d="100"/>
      </p:scale>
      <p:origin x="0" y="0"/>
    </p:cViewPr>
  </p:sorterViewPr>
  <p:notesViewPr>
    <p:cSldViewPr snapToGrid="0">
      <p:cViewPr varScale="1">
        <p:scale>
          <a:sx n="71" d="100"/>
          <a:sy n="71" d="100"/>
        </p:scale>
        <p:origin x="322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6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7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8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판매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3A6-4803-888D-4A8045F75B85}"/>
              </c:ext>
            </c:extLst>
          </c:dPt>
          <c:dPt>
            <c:idx val="1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3A6-4803-888D-4A8045F75B85}"/>
              </c:ext>
            </c:extLst>
          </c:dPt>
          <c:cat>
            <c:strRef>
              <c:f>Sheet1!$A$2:$A$3</c:f>
              <c:strCache>
                <c:ptCount val="2"/>
                <c:pt idx="0">
                  <c:v>1분기</c:v>
                </c:pt>
                <c:pt idx="1">
                  <c:v>2분기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30</c:v>
                </c:pt>
                <c:pt idx="1">
                  <c:v>70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3A6-4803-888D-4A8045F75B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판매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710-416C-9B7E-8C53E96EA0CA}"/>
              </c:ext>
            </c:extLst>
          </c:dPt>
          <c:dPt>
            <c:idx val="1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710-416C-9B7E-8C53E96EA0CA}"/>
              </c:ext>
            </c:extLst>
          </c:dPt>
          <c:cat>
            <c:strRef>
              <c:f>Sheet1!$A$2:$A$3</c:f>
              <c:strCache>
                <c:ptCount val="2"/>
                <c:pt idx="0">
                  <c:v>1분기</c:v>
                </c:pt>
                <c:pt idx="1">
                  <c:v>2분기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65</c:v>
                </c:pt>
                <c:pt idx="1">
                  <c:v>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710-416C-9B7E-8C53E96EA0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판매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290-474D-A75F-31312A8FBDB6}"/>
              </c:ext>
            </c:extLst>
          </c:dPt>
          <c:dPt>
            <c:idx val="1"/>
            <c:bubble3D val="0"/>
            <c:spPr>
              <a:solidFill>
                <a:srgbClr val="8B8B8B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290-474D-A75F-31312A8FBDB6}"/>
              </c:ext>
            </c:extLst>
          </c:dPt>
          <c:cat>
            <c:strRef>
              <c:f>Sheet1!$A$2:$A$3</c:f>
              <c:strCache>
                <c:ptCount val="2"/>
                <c:pt idx="0">
                  <c:v>1분기</c:v>
                </c:pt>
                <c:pt idx="1">
                  <c:v>2분기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45</c:v>
                </c:pt>
                <c:pt idx="1">
                  <c:v>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290-474D-A75F-31312A8FBD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A8D-4C47-A7EE-1E97DA9AE6D2}"/>
              </c:ext>
            </c:extLst>
          </c:dPt>
          <c:dPt>
            <c:idx val="1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A8D-4C47-A7EE-1E97DA9AE6D2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43</c:v>
                </c:pt>
                <c:pt idx="1">
                  <c:v>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A8D-4C47-A7EE-1E97DA9AE6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8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es-P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097-4B8E-B442-750AD9AA4B8B}"/>
              </c:ext>
            </c:extLst>
          </c:dPt>
          <c:dPt>
            <c:idx val="1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097-4B8E-B442-750AD9AA4B8B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78</c:v>
                </c:pt>
                <c:pt idx="1">
                  <c:v>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097-4B8E-B442-750AD9AA4B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8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es-P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277DBA"/>
            </a:solidFill>
          </c:spPr>
          <c:dPt>
            <c:idx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312-472C-8359-400274DD0431}"/>
              </c:ext>
            </c:extLst>
          </c:dPt>
          <c:dPt>
            <c:idx val="1"/>
            <c:bubble3D val="0"/>
            <c:spPr>
              <a:solidFill>
                <a:schemeClr val="bg1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312-472C-8359-400274DD0431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55</c:v>
                </c:pt>
                <c:pt idx="1">
                  <c:v>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312-472C-8359-400274DD04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8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s-PE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C4C-4D50-94F6-F9963CBE0B0C}"/>
              </c:ext>
            </c:extLst>
          </c:dPt>
          <c:dPt>
            <c:idx val="1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C4C-4D50-94F6-F9963CBE0B0C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90</c:v>
                </c:pt>
                <c:pt idx="1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C4C-4D50-94F6-F9963CBE0B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8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es-PE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707-4A80-A96D-64A225777CB0}"/>
              </c:ext>
            </c:extLst>
          </c:dPt>
          <c:dPt>
            <c:idx val="1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707-4A80-A96D-64A225777CB0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8.1999999999999993</c:v>
                </c:pt>
                <c:pt idx="1">
                  <c:v>3.2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707-4A80-A96D-64A225777C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8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es-PE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3"/>
            </a:solidFill>
            <a:effectLst/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15C9-4487-93E2-6FDFCA749100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15C9-4487-93E2-6FDFCA749100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15C9-4487-93E2-6FDFCA749100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15C9-4487-93E2-6FDFCA749100}"/>
              </c:ext>
            </c:extLst>
          </c:dPt>
          <c:cat>
            <c:strRef>
              <c:f>Sheet1!$A$2:$A$5</c:f>
              <c:strCache>
                <c:ptCount val="4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90</c:v>
                </c:pt>
                <c:pt idx="1">
                  <c:v>30</c:v>
                </c:pt>
                <c:pt idx="2">
                  <c:v>70</c:v>
                </c:pt>
                <c:pt idx="3">
                  <c:v>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15C9-4487-93E2-6FDFCA7491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282391960"/>
        <c:axId val="281020944"/>
      </c:barChart>
      <c:catAx>
        <c:axId val="282391960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281020944"/>
        <c:crosses val="autoZero"/>
        <c:auto val="1"/>
        <c:lblAlgn val="ctr"/>
        <c:lblOffset val="100"/>
        <c:noMultiLvlLbl val="0"/>
      </c:catAx>
      <c:valAx>
        <c:axId val="2810209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82391960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effectLst/>
  </c:spPr>
  <c:txPr>
    <a:bodyPr/>
    <a:lstStyle/>
    <a:p>
      <a:pPr>
        <a:defRPr sz="1200"/>
      </a:pPr>
      <a:endParaRPr lang="es-PE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colors2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3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4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5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6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1620C3-9889-4CC1-9B38-2BAE1C76ED22}" type="datetimeFigureOut">
              <a:rPr lang="es-AR" smtClean="0"/>
              <a:t>6/4/2022</a:t>
            </a:fld>
            <a:endParaRPr lang="es-AR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381D22-1DC2-4D97-AAAB-1D632244808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588614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104001" y="-621001"/>
            <a:ext cx="14400002" cy="810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179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ChangeAspect="1" noChangeArrowheads="1" noTextEdit="1"/>
          </p:cNvSpPr>
          <p:nvPr userDrawn="1"/>
        </p:nvSpPr>
        <p:spPr bwMode="auto">
          <a:xfrm>
            <a:off x="-36513" y="0"/>
            <a:ext cx="12245976" cy="169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66" name="Rectángulo 65"/>
          <p:cNvSpPr/>
          <p:nvPr userDrawn="1"/>
        </p:nvSpPr>
        <p:spPr>
          <a:xfrm>
            <a:off x="272143" y="6680677"/>
            <a:ext cx="11572875" cy="9699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7" name="Rectángulo 66"/>
          <p:cNvSpPr/>
          <p:nvPr userDrawn="1"/>
        </p:nvSpPr>
        <p:spPr>
          <a:xfrm>
            <a:off x="78380" y="6334623"/>
            <a:ext cx="679287" cy="267676"/>
          </a:xfrm>
          <a:prstGeom prst="rect">
            <a:avLst/>
          </a:prstGeom>
          <a:solidFill>
            <a:srgbClr val="CB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8" name="Rectángulo 67"/>
          <p:cNvSpPr/>
          <p:nvPr userDrawn="1"/>
        </p:nvSpPr>
        <p:spPr>
          <a:xfrm>
            <a:off x="11398683" y="6334623"/>
            <a:ext cx="679287" cy="267676"/>
          </a:xfrm>
          <a:prstGeom prst="rect">
            <a:avLst/>
          </a:prstGeom>
          <a:solidFill>
            <a:srgbClr val="CB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33032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9970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121920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27164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12192000" cy="155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4" name="Rectángulo 13"/>
          <p:cNvSpPr/>
          <p:nvPr userDrawn="1"/>
        </p:nvSpPr>
        <p:spPr>
          <a:xfrm>
            <a:off x="91440" y="1033238"/>
            <a:ext cx="11978640" cy="76950"/>
          </a:xfrm>
          <a:prstGeom prst="rect">
            <a:avLst/>
          </a:prstGeom>
          <a:solidFill>
            <a:srgbClr val="9590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15" name="Grupo 14"/>
          <p:cNvGrpSpPr/>
          <p:nvPr userDrawn="1"/>
        </p:nvGrpSpPr>
        <p:grpSpPr>
          <a:xfrm>
            <a:off x="10509308" y="132751"/>
            <a:ext cx="1270783" cy="827144"/>
            <a:chOff x="-1509713" y="2281238"/>
            <a:chExt cx="1509713" cy="982662"/>
          </a:xfrm>
        </p:grpSpPr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-823913" y="2281238"/>
              <a:ext cx="52388" cy="222250"/>
            </a:xfrm>
            <a:custGeom>
              <a:avLst/>
              <a:gdLst>
                <a:gd name="T0" fmla="*/ 0 w 9"/>
                <a:gd name="T1" fmla="*/ 27 h 39"/>
                <a:gd name="T2" fmla="*/ 2 w 9"/>
                <a:gd name="T3" fmla="*/ 18 h 39"/>
                <a:gd name="T4" fmla="*/ 2 w 9"/>
                <a:gd name="T5" fmla="*/ 5 h 39"/>
                <a:gd name="T6" fmla="*/ 4 w 9"/>
                <a:gd name="T7" fmla="*/ 1 h 39"/>
                <a:gd name="T8" fmla="*/ 8 w 9"/>
                <a:gd name="T9" fmla="*/ 4 h 39"/>
                <a:gd name="T10" fmla="*/ 8 w 9"/>
                <a:gd name="T11" fmla="*/ 17 h 39"/>
                <a:gd name="T12" fmla="*/ 8 w 9"/>
                <a:gd name="T13" fmla="*/ 34 h 39"/>
                <a:gd name="T14" fmla="*/ 6 w 9"/>
                <a:gd name="T15" fmla="*/ 38 h 39"/>
                <a:gd name="T16" fmla="*/ 2 w 9"/>
                <a:gd name="T17" fmla="*/ 36 h 39"/>
                <a:gd name="T18" fmla="*/ 0 w 9"/>
                <a:gd name="T19" fmla="*/ 2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39">
                  <a:moveTo>
                    <a:pt x="0" y="27"/>
                  </a:moveTo>
                  <a:cubicBezTo>
                    <a:pt x="0" y="24"/>
                    <a:pt x="1" y="21"/>
                    <a:pt x="2" y="18"/>
                  </a:cubicBezTo>
                  <a:cubicBezTo>
                    <a:pt x="3" y="14"/>
                    <a:pt x="4" y="9"/>
                    <a:pt x="2" y="5"/>
                  </a:cubicBezTo>
                  <a:cubicBezTo>
                    <a:pt x="1" y="3"/>
                    <a:pt x="1" y="1"/>
                    <a:pt x="4" y="1"/>
                  </a:cubicBezTo>
                  <a:cubicBezTo>
                    <a:pt x="6" y="0"/>
                    <a:pt x="7" y="2"/>
                    <a:pt x="8" y="4"/>
                  </a:cubicBezTo>
                  <a:cubicBezTo>
                    <a:pt x="9" y="8"/>
                    <a:pt x="9" y="13"/>
                    <a:pt x="8" y="17"/>
                  </a:cubicBezTo>
                  <a:cubicBezTo>
                    <a:pt x="6" y="23"/>
                    <a:pt x="5" y="28"/>
                    <a:pt x="8" y="34"/>
                  </a:cubicBezTo>
                  <a:cubicBezTo>
                    <a:pt x="9" y="36"/>
                    <a:pt x="8" y="37"/>
                    <a:pt x="6" y="38"/>
                  </a:cubicBezTo>
                  <a:cubicBezTo>
                    <a:pt x="5" y="39"/>
                    <a:pt x="3" y="38"/>
                    <a:pt x="2" y="36"/>
                  </a:cubicBezTo>
                  <a:cubicBezTo>
                    <a:pt x="1" y="33"/>
                    <a:pt x="0" y="30"/>
                    <a:pt x="0" y="27"/>
                  </a:cubicBezTo>
                  <a:close/>
                </a:path>
              </a:pathLst>
            </a:custGeom>
            <a:solidFill>
              <a:srgbClr val="2CC4D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-623888" y="2305050"/>
              <a:ext cx="50800" cy="215900"/>
            </a:xfrm>
            <a:custGeom>
              <a:avLst/>
              <a:gdLst>
                <a:gd name="T0" fmla="*/ 0 w 9"/>
                <a:gd name="T1" fmla="*/ 27 h 38"/>
                <a:gd name="T2" fmla="*/ 1 w 9"/>
                <a:gd name="T3" fmla="*/ 18 h 38"/>
                <a:gd name="T4" fmla="*/ 1 w 9"/>
                <a:gd name="T5" fmla="*/ 5 h 38"/>
                <a:gd name="T6" fmla="*/ 3 w 9"/>
                <a:gd name="T7" fmla="*/ 1 h 38"/>
                <a:gd name="T8" fmla="*/ 7 w 9"/>
                <a:gd name="T9" fmla="*/ 3 h 38"/>
                <a:gd name="T10" fmla="*/ 8 w 9"/>
                <a:gd name="T11" fmla="*/ 17 h 38"/>
                <a:gd name="T12" fmla="*/ 8 w 9"/>
                <a:gd name="T13" fmla="*/ 34 h 38"/>
                <a:gd name="T14" fmla="*/ 6 w 9"/>
                <a:gd name="T15" fmla="*/ 38 h 38"/>
                <a:gd name="T16" fmla="*/ 2 w 9"/>
                <a:gd name="T17" fmla="*/ 36 h 38"/>
                <a:gd name="T18" fmla="*/ 0 w 9"/>
                <a:gd name="T19" fmla="*/ 2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38">
                  <a:moveTo>
                    <a:pt x="0" y="27"/>
                  </a:moveTo>
                  <a:cubicBezTo>
                    <a:pt x="0" y="23"/>
                    <a:pt x="1" y="21"/>
                    <a:pt x="1" y="18"/>
                  </a:cubicBezTo>
                  <a:cubicBezTo>
                    <a:pt x="3" y="13"/>
                    <a:pt x="4" y="9"/>
                    <a:pt x="1" y="5"/>
                  </a:cubicBezTo>
                  <a:cubicBezTo>
                    <a:pt x="1" y="3"/>
                    <a:pt x="1" y="1"/>
                    <a:pt x="3" y="1"/>
                  </a:cubicBezTo>
                  <a:cubicBezTo>
                    <a:pt x="5" y="0"/>
                    <a:pt x="6" y="1"/>
                    <a:pt x="7" y="3"/>
                  </a:cubicBezTo>
                  <a:cubicBezTo>
                    <a:pt x="9" y="7"/>
                    <a:pt x="9" y="12"/>
                    <a:pt x="8" y="17"/>
                  </a:cubicBezTo>
                  <a:cubicBezTo>
                    <a:pt x="6" y="22"/>
                    <a:pt x="5" y="28"/>
                    <a:pt x="8" y="34"/>
                  </a:cubicBezTo>
                  <a:cubicBezTo>
                    <a:pt x="9" y="36"/>
                    <a:pt x="8" y="37"/>
                    <a:pt x="6" y="38"/>
                  </a:cubicBezTo>
                  <a:cubicBezTo>
                    <a:pt x="4" y="38"/>
                    <a:pt x="3" y="37"/>
                    <a:pt x="2" y="36"/>
                  </a:cubicBezTo>
                  <a:cubicBezTo>
                    <a:pt x="1" y="33"/>
                    <a:pt x="0" y="30"/>
                    <a:pt x="0" y="27"/>
                  </a:cubicBezTo>
                  <a:close/>
                </a:path>
              </a:pathLst>
            </a:custGeom>
            <a:solidFill>
              <a:srgbClr val="2CC4D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-1022350" y="2305050"/>
              <a:ext cx="50800" cy="222250"/>
            </a:xfrm>
            <a:custGeom>
              <a:avLst/>
              <a:gdLst>
                <a:gd name="T0" fmla="*/ 9 w 9"/>
                <a:gd name="T1" fmla="*/ 12 h 39"/>
                <a:gd name="T2" fmla="*/ 7 w 9"/>
                <a:gd name="T3" fmla="*/ 20 h 39"/>
                <a:gd name="T4" fmla="*/ 8 w 9"/>
                <a:gd name="T5" fmla="*/ 33 h 39"/>
                <a:gd name="T6" fmla="*/ 6 w 9"/>
                <a:gd name="T7" fmla="*/ 38 h 39"/>
                <a:gd name="T8" fmla="*/ 2 w 9"/>
                <a:gd name="T9" fmla="*/ 36 h 39"/>
                <a:gd name="T10" fmla="*/ 1 w 9"/>
                <a:gd name="T11" fmla="*/ 20 h 39"/>
                <a:gd name="T12" fmla="*/ 2 w 9"/>
                <a:gd name="T13" fmla="*/ 4 h 39"/>
                <a:gd name="T14" fmla="*/ 3 w 9"/>
                <a:gd name="T15" fmla="*/ 1 h 39"/>
                <a:gd name="T16" fmla="*/ 7 w 9"/>
                <a:gd name="T17" fmla="*/ 2 h 39"/>
                <a:gd name="T18" fmla="*/ 9 w 9"/>
                <a:gd name="T19" fmla="*/ 1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39">
                  <a:moveTo>
                    <a:pt x="9" y="12"/>
                  </a:moveTo>
                  <a:cubicBezTo>
                    <a:pt x="9" y="14"/>
                    <a:pt x="8" y="17"/>
                    <a:pt x="7" y="20"/>
                  </a:cubicBezTo>
                  <a:cubicBezTo>
                    <a:pt x="6" y="25"/>
                    <a:pt x="6" y="29"/>
                    <a:pt x="8" y="33"/>
                  </a:cubicBezTo>
                  <a:cubicBezTo>
                    <a:pt x="9" y="35"/>
                    <a:pt x="8" y="37"/>
                    <a:pt x="6" y="38"/>
                  </a:cubicBezTo>
                  <a:cubicBezTo>
                    <a:pt x="4" y="39"/>
                    <a:pt x="3" y="37"/>
                    <a:pt x="2" y="36"/>
                  </a:cubicBezTo>
                  <a:cubicBezTo>
                    <a:pt x="0" y="31"/>
                    <a:pt x="0" y="25"/>
                    <a:pt x="1" y="20"/>
                  </a:cubicBezTo>
                  <a:cubicBezTo>
                    <a:pt x="2" y="15"/>
                    <a:pt x="4" y="10"/>
                    <a:pt x="2" y="4"/>
                  </a:cubicBezTo>
                  <a:cubicBezTo>
                    <a:pt x="1" y="3"/>
                    <a:pt x="2" y="1"/>
                    <a:pt x="3" y="1"/>
                  </a:cubicBezTo>
                  <a:cubicBezTo>
                    <a:pt x="5" y="0"/>
                    <a:pt x="6" y="1"/>
                    <a:pt x="7" y="2"/>
                  </a:cubicBezTo>
                  <a:cubicBezTo>
                    <a:pt x="8" y="5"/>
                    <a:pt x="9" y="8"/>
                    <a:pt x="9" y="12"/>
                  </a:cubicBezTo>
                  <a:close/>
                </a:path>
              </a:pathLst>
            </a:custGeom>
            <a:solidFill>
              <a:srgbClr val="2CC4D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9" name="Freeform 19"/>
            <p:cNvSpPr>
              <a:spLocks/>
            </p:cNvSpPr>
            <p:nvPr/>
          </p:nvSpPr>
          <p:spPr bwMode="auto">
            <a:xfrm>
              <a:off x="-1509713" y="2828925"/>
              <a:ext cx="1509713" cy="206375"/>
            </a:xfrm>
            <a:custGeom>
              <a:avLst/>
              <a:gdLst>
                <a:gd name="T0" fmla="*/ 77 w 266"/>
                <a:gd name="T1" fmla="*/ 2 h 36"/>
                <a:gd name="T2" fmla="*/ 62 w 266"/>
                <a:gd name="T3" fmla="*/ 11 h 36"/>
                <a:gd name="T4" fmla="*/ 57 w 266"/>
                <a:gd name="T5" fmla="*/ 28 h 36"/>
                <a:gd name="T6" fmla="*/ 74 w 266"/>
                <a:gd name="T7" fmla="*/ 31 h 36"/>
                <a:gd name="T8" fmla="*/ 109 w 266"/>
                <a:gd name="T9" fmla="*/ 10 h 36"/>
                <a:gd name="T10" fmla="*/ 114 w 266"/>
                <a:gd name="T11" fmla="*/ 3 h 36"/>
                <a:gd name="T12" fmla="*/ 118 w 266"/>
                <a:gd name="T13" fmla="*/ 1 h 36"/>
                <a:gd name="T14" fmla="*/ 262 w 266"/>
                <a:gd name="T15" fmla="*/ 1 h 36"/>
                <a:gd name="T16" fmla="*/ 266 w 266"/>
                <a:gd name="T17" fmla="*/ 4 h 36"/>
                <a:gd name="T18" fmla="*/ 266 w 266"/>
                <a:gd name="T19" fmla="*/ 32 h 36"/>
                <a:gd name="T20" fmla="*/ 262 w 266"/>
                <a:gd name="T21" fmla="*/ 36 h 36"/>
                <a:gd name="T22" fmla="*/ 146 w 266"/>
                <a:gd name="T23" fmla="*/ 36 h 36"/>
                <a:gd name="T24" fmla="*/ 5 w 266"/>
                <a:gd name="T25" fmla="*/ 36 h 36"/>
                <a:gd name="T26" fmla="*/ 0 w 266"/>
                <a:gd name="T27" fmla="*/ 31 h 36"/>
                <a:gd name="T28" fmla="*/ 0 w 266"/>
                <a:gd name="T29" fmla="*/ 4 h 36"/>
                <a:gd name="T30" fmla="*/ 3 w 266"/>
                <a:gd name="T31" fmla="*/ 0 h 36"/>
                <a:gd name="T32" fmla="*/ 25 w 266"/>
                <a:gd name="T33" fmla="*/ 1 h 36"/>
                <a:gd name="T34" fmla="*/ 29 w 266"/>
                <a:gd name="T35" fmla="*/ 2 h 36"/>
                <a:gd name="T36" fmla="*/ 57 w 266"/>
                <a:gd name="T37" fmla="*/ 2 h 36"/>
                <a:gd name="T38" fmla="*/ 67 w 266"/>
                <a:gd name="T39" fmla="*/ 1 h 36"/>
                <a:gd name="T40" fmla="*/ 77 w 266"/>
                <a:gd name="T41" fmla="*/ 1 h 36"/>
                <a:gd name="T42" fmla="*/ 77 w 266"/>
                <a:gd name="T43" fmla="*/ 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6" h="36">
                  <a:moveTo>
                    <a:pt x="77" y="2"/>
                  </a:moveTo>
                  <a:cubicBezTo>
                    <a:pt x="72" y="5"/>
                    <a:pt x="67" y="8"/>
                    <a:pt x="62" y="11"/>
                  </a:cubicBezTo>
                  <a:cubicBezTo>
                    <a:pt x="55" y="15"/>
                    <a:pt x="53" y="22"/>
                    <a:pt x="57" y="28"/>
                  </a:cubicBezTo>
                  <a:cubicBezTo>
                    <a:pt x="60" y="33"/>
                    <a:pt x="67" y="35"/>
                    <a:pt x="74" y="31"/>
                  </a:cubicBezTo>
                  <a:cubicBezTo>
                    <a:pt x="85" y="24"/>
                    <a:pt x="97" y="17"/>
                    <a:pt x="109" y="10"/>
                  </a:cubicBezTo>
                  <a:cubicBezTo>
                    <a:pt x="111" y="8"/>
                    <a:pt x="113" y="6"/>
                    <a:pt x="114" y="3"/>
                  </a:cubicBezTo>
                  <a:cubicBezTo>
                    <a:pt x="115" y="0"/>
                    <a:pt x="116" y="1"/>
                    <a:pt x="118" y="1"/>
                  </a:cubicBezTo>
                  <a:cubicBezTo>
                    <a:pt x="166" y="1"/>
                    <a:pt x="214" y="1"/>
                    <a:pt x="262" y="1"/>
                  </a:cubicBezTo>
                  <a:cubicBezTo>
                    <a:pt x="265" y="0"/>
                    <a:pt x="266" y="2"/>
                    <a:pt x="266" y="4"/>
                  </a:cubicBezTo>
                  <a:cubicBezTo>
                    <a:pt x="266" y="14"/>
                    <a:pt x="266" y="23"/>
                    <a:pt x="266" y="32"/>
                  </a:cubicBezTo>
                  <a:cubicBezTo>
                    <a:pt x="266" y="35"/>
                    <a:pt x="265" y="36"/>
                    <a:pt x="262" y="36"/>
                  </a:cubicBezTo>
                  <a:cubicBezTo>
                    <a:pt x="223" y="36"/>
                    <a:pt x="185" y="36"/>
                    <a:pt x="146" y="36"/>
                  </a:cubicBezTo>
                  <a:cubicBezTo>
                    <a:pt x="99" y="36"/>
                    <a:pt x="52" y="36"/>
                    <a:pt x="5" y="36"/>
                  </a:cubicBezTo>
                  <a:cubicBezTo>
                    <a:pt x="1" y="36"/>
                    <a:pt x="0" y="35"/>
                    <a:pt x="0" y="31"/>
                  </a:cubicBezTo>
                  <a:cubicBezTo>
                    <a:pt x="0" y="22"/>
                    <a:pt x="0" y="13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0" y="1"/>
                    <a:pt x="18" y="1"/>
                    <a:pt x="25" y="1"/>
                  </a:cubicBezTo>
                  <a:cubicBezTo>
                    <a:pt x="26" y="1"/>
                    <a:pt x="27" y="1"/>
                    <a:pt x="29" y="2"/>
                  </a:cubicBezTo>
                  <a:cubicBezTo>
                    <a:pt x="38" y="7"/>
                    <a:pt x="47" y="8"/>
                    <a:pt x="57" y="2"/>
                  </a:cubicBezTo>
                  <a:cubicBezTo>
                    <a:pt x="60" y="0"/>
                    <a:pt x="64" y="1"/>
                    <a:pt x="67" y="1"/>
                  </a:cubicBezTo>
                  <a:cubicBezTo>
                    <a:pt x="70" y="0"/>
                    <a:pt x="74" y="1"/>
                    <a:pt x="77" y="1"/>
                  </a:cubicBezTo>
                  <a:cubicBezTo>
                    <a:pt x="77" y="1"/>
                    <a:pt x="77" y="1"/>
                    <a:pt x="77" y="2"/>
                  </a:cubicBezTo>
                  <a:close/>
                </a:path>
              </a:pathLst>
            </a:custGeom>
            <a:solidFill>
              <a:srgbClr val="2CC4D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0" name="Freeform 20"/>
            <p:cNvSpPr>
              <a:spLocks/>
            </p:cNvSpPr>
            <p:nvPr/>
          </p:nvSpPr>
          <p:spPr bwMode="auto">
            <a:xfrm>
              <a:off x="-1169988" y="2606675"/>
              <a:ext cx="1044575" cy="382587"/>
            </a:xfrm>
            <a:custGeom>
              <a:avLst/>
              <a:gdLst>
                <a:gd name="T0" fmla="*/ 117 w 184"/>
                <a:gd name="T1" fmla="*/ 34 h 67"/>
                <a:gd name="T2" fmla="*/ 58 w 184"/>
                <a:gd name="T3" fmla="*/ 34 h 67"/>
                <a:gd name="T4" fmla="*/ 52 w 184"/>
                <a:gd name="T5" fmla="*/ 31 h 67"/>
                <a:gd name="T6" fmla="*/ 38 w 184"/>
                <a:gd name="T7" fmla="*/ 21 h 67"/>
                <a:gd name="T8" fmla="*/ 26 w 184"/>
                <a:gd name="T9" fmla="*/ 14 h 67"/>
                <a:gd name="T10" fmla="*/ 16 w 184"/>
                <a:gd name="T11" fmla="*/ 12 h 67"/>
                <a:gd name="T12" fmla="*/ 14 w 184"/>
                <a:gd name="T13" fmla="*/ 16 h 67"/>
                <a:gd name="T14" fmla="*/ 17 w 184"/>
                <a:gd name="T15" fmla="*/ 18 h 67"/>
                <a:gd name="T16" fmla="*/ 26 w 184"/>
                <a:gd name="T17" fmla="*/ 21 h 67"/>
                <a:gd name="T18" fmla="*/ 45 w 184"/>
                <a:gd name="T19" fmla="*/ 33 h 67"/>
                <a:gd name="T20" fmla="*/ 45 w 184"/>
                <a:gd name="T21" fmla="*/ 44 h 67"/>
                <a:gd name="T22" fmla="*/ 11 w 184"/>
                <a:gd name="T23" fmla="*/ 64 h 67"/>
                <a:gd name="T24" fmla="*/ 2 w 184"/>
                <a:gd name="T25" fmla="*/ 63 h 67"/>
                <a:gd name="T26" fmla="*/ 5 w 184"/>
                <a:gd name="T27" fmla="*/ 55 h 67"/>
                <a:gd name="T28" fmla="*/ 27 w 184"/>
                <a:gd name="T29" fmla="*/ 42 h 67"/>
                <a:gd name="T30" fmla="*/ 27 w 184"/>
                <a:gd name="T31" fmla="*/ 35 h 67"/>
                <a:gd name="T32" fmla="*/ 18 w 184"/>
                <a:gd name="T33" fmla="*/ 29 h 67"/>
                <a:gd name="T34" fmla="*/ 13 w 184"/>
                <a:gd name="T35" fmla="*/ 32 h 67"/>
                <a:gd name="T36" fmla="*/ 11 w 184"/>
                <a:gd name="T37" fmla="*/ 34 h 67"/>
                <a:gd name="T38" fmla="*/ 2 w 184"/>
                <a:gd name="T39" fmla="*/ 24 h 67"/>
                <a:gd name="T40" fmla="*/ 18 w 184"/>
                <a:gd name="T41" fmla="*/ 6 h 67"/>
                <a:gd name="T42" fmla="*/ 21 w 184"/>
                <a:gd name="T43" fmla="*/ 8 h 67"/>
                <a:gd name="T44" fmla="*/ 44 w 184"/>
                <a:gd name="T45" fmla="*/ 9 h 67"/>
                <a:gd name="T46" fmla="*/ 48 w 184"/>
                <a:gd name="T47" fmla="*/ 4 h 67"/>
                <a:gd name="T48" fmla="*/ 53 w 184"/>
                <a:gd name="T49" fmla="*/ 3 h 67"/>
                <a:gd name="T50" fmla="*/ 80 w 184"/>
                <a:gd name="T51" fmla="*/ 4 h 67"/>
                <a:gd name="T52" fmla="*/ 85 w 184"/>
                <a:gd name="T53" fmla="*/ 4 h 67"/>
                <a:gd name="T54" fmla="*/ 112 w 184"/>
                <a:gd name="T55" fmla="*/ 8 h 67"/>
                <a:gd name="T56" fmla="*/ 118 w 184"/>
                <a:gd name="T57" fmla="*/ 6 h 67"/>
                <a:gd name="T58" fmla="*/ 172 w 184"/>
                <a:gd name="T59" fmla="*/ 17 h 67"/>
                <a:gd name="T60" fmla="*/ 179 w 184"/>
                <a:gd name="T61" fmla="*/ 20 h 67"/>
                <a:gd name="T62" fmla="*/ 183 w 184"/>
                <a:gd name="T63" fmla="*/ 29 h 67"/>
                <a:gd name="T64" fmla="*/ 176 w 184"/>
                <a:gd name="T65" fmla="*/ 34 h 67"/>
                <a:gd name="T66" fmla="*/ 117 w 184"/>
                <a:gd name="T67" fmla="*/ 3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84" h="67">
                  <a:moveTo>
                    <a:pt x="117" y="34"/>
                  </a:moveTo>
                  <a:cubicBezTo>
                    <a:pt x="97" y="34"/>
                    <a:pt x="78" y="34"/>
                    <a:pt x="58" y="34"/>
                  </a:cubicBezTo>
                  <a:cubicBezTo>
                    <a:pt x="55" y="34"/>
                    <a:pt x="54" y="33"/>
                    <a:pt x="52" y="31"/>
                  </a:cubicBezTo>
                  <a:cubicBezTo>
                    <a:pt x="48" y="26"/>
                    <a:pt x="43" y="24"/>
                    <a:pt x="38" y="21"/>
                  </a:cubicBezTo>
                  <a:cubicBezTo>
                    <a:pt x="34" y="19"/>
                    <a:pt x="30" y="16"/>
                    <a:pt x="26" y="14"/>
                  </a:cubicBezTo>
                  <a:cubicBezTo>
                    <a:pt x="23" y="12"/>
                    <a:pt x="20" y="11"/>
                    <a:pt x="16" y="12"/>
                  </a:cubicBezTo>
                  <a:cubicBezTo>
                    <a:pt x="15" y="13"/>
                    <a:pt x="13" y="14"/>
                    <a:pt x="14" y="16"/>
                  </a:cubicBezTo>
                  <a:cubicBezTo>
                    <a:pt x="14" y="18"/>
                    <a:pt x="15" y="19"/>
                    <a:pt x="17" y="18"/>
                  </a:cubicBezTo>
                  <a:cubicBezTo>
                    <a:pt x="21" y="17"/>
                    <a:pt x="23" y="19"/>
                    <a:pt x="26" y="21"/>
                  </a:cubicBezTo>
                  <a:cubicBezTo>
                    <a:pt x="32" y="25"/>
                    <a:pt x="38" y="29"/>
                    <a:pt x="45" y="33"/>
                  </a:cubicBezTo>
                  <a:cubicBezTo>
                    <a:pt x="50" y="36"/>
                    <a:pt x="50" y="40"/>
                    <a:pt x="45" y="44"/>
                  </a:cubicBezTo>
                  <a:cubicBezTo>
                    <a:pt x="34" y="51"/>
                    <a:pt x="22" y="57"/>
                    <a:pt x="11" y="64"/>
                  </a:cubicBezTo>
                  <a:cubicBezTo>
                    <a:pt x="7" y="67"/>
                    <a:pt x="4" y="66"/>
                    <a:pt x="2" y="63"/>
                  </a:cubicBezTo>
                  <a:cubicBezTo>
                    <a:pt x="0" y="60"/>
                    <a:pt x="1" y="57"/>
                    <a:pt x="5" y="55"/>
                  </a:cubicBezTo>
                  <a:cubicBezTo>
                    <a:pt x="12" y="50"/>
                    <a:pt x="19" y="46"/>
                    <a:pt x="27" y="42"/>
                  </a:cubicBezTo>
                  <a:cubicBezTo>
                    <a:pt x="31" y="39"/>
                    <a:pt x="31" y="37"/>
                    <a:pt x="27" y="35"/>
                  </a:cubicBezTo>
                  <a:cubicBezTo>
                    <a:pt x="24" y="33"/>
                    <a:pt x="21" y="31"/>
                    <a:pt x="18" y="29"/>
                  </a:cubicBezTo>
                  <a:cubicBezTo>
                    <a:pt x="14" y="27"/>
                    <a:pt x="12" y="28"/>
                    <a:pt x="13" y="32"/>
                  </a:cubicBezTo>
                  <a:cubicBezTo>
                    <a:pt x="13" y="34"/>
                    <a:pt x="12" y="34"/>
                    <a:pt x="11" y="34"/>
                  </a:cubicBezTo>
                  <a:cubicBezTo>
                    <a:pt x="6" y="34"/>
                    <a:pt x="3" y="30"/>
                    <a:pt x="2" y="24"/>
                  </a:cubicBezTo>
                  <a:cubicBezTo>
                    <a:pt x="2" y="16"/>
                    <a:pt x="9" y="7"/>
                    <a:pt x="18" y="6"/>
                  </a:cubicBezTo>
                  <a:cubicBezTo>
                    <a:pt x="19" y="6"/>
                    <a:pt x="20" y="7"/>
                    <a:pt x="21" y="8"/>
                  </a:cubicBezTo>
                  <a:cubicBezTo>
                    <a:pt x="28" y="12"/>
                    <a:pt x="36" y="12"/>
                    <a:pt x="44" y="9"/>
                  </a:cubicBezTo>
                  <a:cubicBezTo>
                    <a:pt x="46" y="8"/>
                    <a:pt x="48" y="6"/>
                    <a:pt x="48" y="4"/>
                  </a:cubicBezTo>
                  <a:cubicBezTo>
                    <a:pt x="50" y="0"/>
                    <a:pt x="51" y="1"/>
                    <a:pt x="53" y="3"/>
                  </a:cubicBezTo>
                  <a:cubicBezTo>
                    <a:pt x="60" y="10"/>
                    <a:pt x="73" y="11"/>
                    <a:pt x="80" y="4"/>
                  </a:cubicBezTo>
                  <a:cubicBezTo>
                    <a:pt x="83" y="1"/>
                    <a:pt x="84" y="1"/>
                    <a:pt x="85" y="4"/>
                  </a:cubicBezTo>
                  <a:cubicBezTo>
                    <a:pt x="90" y="12"/>
                    <a:pt x="104" y="14"/>
                    <a:pt x="112" y="8"/>
                  </a:cubicBezTo>
                  <a:cubicBezTo>
                    <a:pt x="114" y="6"/>
                    <a:pt x="116" y="6"/>
                    <a:pt x="118" y="6"/>
                  </a:cubicBezTo>
                  <a:cubicBezTo>
                    <a:pt x="136" y="9"/>
                    <a:pt x="154" y="11"/>
                    <a:pt x="172" y="17"/>
                  </a:cubicBezTo>
                  <a:cubicBezTo>
                    <a:pt x="174" y="18"/>
                    <a:pt x="176" y="19"/>
                    <a:pt x="179" y="20"/>
                  </a:cubicBezTo>
                  <a:cubicBezTo>
                    <a:pt x="183" y="21"/>
                    <a:pt x="184" y="25"/>
                    <a:pt x="183" y="29"/>
                  </a:cubicBezTo>
                  <a:cubicBezTo>
                    <a:pt x="182" y="33"/>
                    <a:pt x="180" y="34"/>
                    <a:pt x="176" y="34"/>
                  </a:cubicBezTo>
                  <a:cubicBezTo>
                    <a:pt x="156" y="33"/>
                    <a:pt x="137" y="34"/>
                    <a:pt x="117" y="34"/>
                  </a:cubicBezTo>
                  <a:close/>
                </a:path>
              </a:pathLst>
            </a:custGeom>
            <a:solidFill>
              <a:srgbClr val="2CC4D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1" name="Freeform 21"/>
            <p:cNvSpPr>
              <a:spLocks/>
            </p:cNvSpPr>
            <p:nvPr/>
          </p:nvSpPr>
          <p:spPr bwMode="auto">
            <a:xfrm>
              <a:off x="-312738" y="3068638"/>
              <a:ext cx="222250" cy="188912"/>
            </a:xfrm>
            <a:custGeom>
              <a:avLst/>
              <a:gdLst>
                <a:gd name="T0" fmla="*/ 20 w 39"/>
                <a:gd name="T1" fmla="*/ 0 h 33"/>
                <a:gd name="T2" fmla="*/ 36 w 39"/>
                <a:gd name="T3" fmla="*/ 0 h 33"/>
                <a:gd name="T4" fmla="*/ 39 w 39"/>
                <a:gd name="T5" fmla="*/ 3 h 33"/>
                <a:gd name="T6" fmla="*/ 39 w 39"/>
                <a:gd name="T7" fmla="*/ 31 h 33"/>
                <a:gd name="T8" fmla="*/ 37 w 39"/>
                <a:gd name="T9" fmla="*/ 33 h 33"/>
                <a:gd name="T10" fmla="*/ 3 w 39"/>
                <a:gd name="T11" fmla="*/ 33 h 33"/>
                <a:gd name="T12" fmla="*/ 0 w 39"/>
                <a:gd name="T13" fmla="*/ 31 h 33"/>
                <a:gd name="T14" fmla="*/ 0 w 39"/>
                <a:gd name="T15" fmla="*/ 3 h 33"/>
                <a:gd name="T16" fmla="*/ 3 w 39"/>
                <a:gd name="T17" fmla="*/ 0 h 33"/>
                <a:gd name="T18" fmla="*/ 20 w 39"/>
                <a:gd name="T1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33">
                  <a:moveTo>
                    <a:pt x="20" y="0"/>
                  </a:moveTo>
                  <a:cubicBezTo>
                    <a:pt x="25" y="0"/>
                    <a:pt x="31" y="0"/>
                    <a:pt x="36" y="0"/>
                  </a:cubicBezTo>
                  <a:cubicBezTo>
                    <a:pt x="38" y="0"/>
                    <a:pt x="39" y="1"/>
                    <a:pt x="39" y="3"/>
                  </a:cubicBezTo>
                  <a:cubicBezTo>
                    <a:pt x="39" y="12"/>
                    <a:pt x="39" y="22"/>
                    <a:pt x="39" y="31"/>
                  </a:cubicBezTo>
                  <a:cubicBezTo>
                    <a:pt x="39" y="33"/>
                    <a:pt x="39" y="33"/>
                    <a:pt x="37" y="33"/>
                  </a:cubicBezTo>
                  <a:cubicBezTo>
                    <a:pt x="25" y="33"/>
                    <a:pt x="14" y="33"/>
                    <a:pt x="3" y="33"/>
                  </a:cubicBezTo>
                  <a:cubicBezTo>
                    <a:pt x="1" y="33"/>
                    <a:pt x="0" y="33"/>
                    <a:pt x="0" y="31"/>
                  </a:cubicBezTo>
                  <a:cubicBezTo>
                    <a:pt x="0" y="22"/>
                    <a:pt x="0" y="12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9" y="0"/>
                    <a:pt x="14" y="0"/>
                    <a:pt x="20" y="0"/>
                  </a:cubicBezTo>
                  <a:close/>
                </a:path>
              </a:pathLst>
            </a:custGeom>
            <a:solidFill>
              <a:srgbClr val="2CC4D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2" name="Freeform 22"/>
            <p:cNvSpPr>
              <a:spLocks/>
            </p:cNvSpPr>
            <p:nvPr/>
          </p:nvSpPr>
          <p:spPr bwMode="auto">
            <a:xfrm>
              <a:off x="-1419225" y="3068638"/>
              <a:ext cx="220663" cy="195262"/>
            </a:xfrm>
            <a:custGeom>
              <a:avLst/>
              <a:gdLst>
                <a:gd name="T0" fmla="*/ 20 w 39"/>
                <a:gd name="T1" fmla="*/ 33 h 34"/>
                <a:gd name="T2" fmla="*/ 3 w 39"/>
                <a:gd name="T3" fmla="*/ 33 h 34"/>
                <a:gd name="T4" fmla="*/ 0 w 39"/>
                <a:gd name="T5" fmla="*/ 30 h 34"/>
                <a:gd name="T6" fmla="*/ 0 w 39"/>
                <a:gd name="T7" fmla="*/ 3 h 34"/>
                <a:gd name="T8" fmla="*/ 3 w 39"/>
                <a:gd name="T9" fmla="*/ 0 h 34"/>
                <a:gd name="T10" fmla="*/ 36 w 39"/>
                <a:gd name="T11" fmla="*/ 0 h 34"/>
                <a:gd name="T12" fmla="*/ 39 w 39"/>
                <a:gd name="T13" fmla="*/ 4 h 34"/>
                <a:gd name="T14" fmla="*/ 39 w 39"/>
                <a:gd name="T15" fmla="*/ 30 h 34"/>
                <a:gd name="T16" fmla="*/ 36 w 39"/>
                <a:gd name="T17" fmla="*/ 33 h 34"/>
                <a:gd name="T18" fmla="*/ 20 w 39"/>
                <a:gd name="T19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34">
                  <a:moveTo>
                    <a:pt x="20" y="33"/>
                  </a:moveTo>
                  <a:cubicBezTo>
                    <a:pt x="14" y="33"/>
                    <a:pt x="8" y="33"/>
                    <a:pt x="3" y="33"/>
                  </a:cubicBezTo>
                  <a:cubicBezTo>
                    <a:pt x="1" y="34"/>
                    <a:pt x="0" y="33"/>
                    <a:pt x="0" y="30"/>
                  </a:cubicBezTo>
                  <a:cubicBezTo>
                    <a:pt x="0" y="21"/>
                    <a:pt x="0" y="12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4" y="0"/>
                    <a:pt x="25" y="0"/>
                    <a:pt x="36" y="0"/>
                  </a:cubicBezTo>
                  <a:cubicBezTo>
                    <a:pt x="38" y="0"/>
                    <a:pt x="39" y="1"/>
                    <a:pt x="39" y="4"/>
                  </a:cubicBezTo>
                  <a:cubicBezTo>
                    <a:pt x="39" y="13"/>
                    <a:pt x="39" y="21"/>
                    <a:pt x="39" y="30"/>
                  </a:cubicBezTo>
                  <a:cubicBezTo>
                    <a:pt x="39" y="33"/>
                    <a:pt x="38" y="34"/>
                    <a:pt x="36" y="33"/>
                  </a:cubicBezTo>
                  <a:cubicBezTo>
                    <a:pt x="30" y="33"/>
                    <a:pt x="25" y="33"/>
                    <a:pt x="20" y="33"/>
                  </a:cubicBezTo>
                  <a:close/>
                </a:path>
              </a:pathLst>
            </a:custGeom>
            <a:solidFill>
              <a:srgbClr val="2CC4D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3" name="Freeform 23"/>
            <p:cNvSpPr>
              <a:spLocks/>
            </p:cNvSpPr>
            <p:nvPr/>
          </p:nvSpPr>
          <p:spPr bwMode="auto">
            <a:xfrm>
              <a:off x="-1390650" y="2601913"/>
              <a:ext cx="227013" cy="233362"/>
            </a:xfrm>
            <a:custGeom>
              <a:avLst/>
              <a:gdLst>
                <a:gd name="T0" fmla="*/ 22 w 40"/>
                <a:gd name="T1" fmla="*/ 0 h 41"/>
                <a:gd name="T2" fmla="*/ 34 w 40"/>
                <a:gd name="T3" fmla="*/ 5 h 41"/>
                <a:gd name="T4" fmla="*/ 37 w 40"/>
                <a:gd name="T5" fmla="*/ 16 h 41"/>
                <a:gd name="T6" fmla="*/ 36 w 40"/>
                <a:gd name="T7" fmla="*/ 29 h 41"/>
                <a:gd name="T8" fmla="*/ 34 w 40"/>
                <a:gd name="T9" fmla="*/ 36 h 41"/>
                <a:gd name="T10" fmla="*/ 11 w 40"/>
                <a:gd name="T11" fmla="*/ 36 h 41"/>
                <a:gd name="T12" fmla="*/ 3 w 40"/>
                <a:gd name="T13" fmla="*/ 14 h 41"/>
                <a:gd name="T14" fmla="*/ 22 w 40"/>
                <a:gd name="T1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1">
                  <a:moveTo>
                    <a:pt x="22" y="0"/>
                  </a:moveTo>
                  <a:cubicBezTo>
                    <a:pt x="26" y="0"/>
                    <a:pt x="31" y="2"/>
                    <a:pt x="34" y="5"/>
                  </a:cubicBezTo>
                  <a:cubicBezTo>
                    <a:pt x="38" y="8"/>
                    <a:pt x="40" y="10"/>
                    <a:pt x="37" y="16"/>
                  </a:cubicBezTo>
                  <a:cubicBezTo>
                    <a:pt x="35" y="20"/>
                    <a:pt x="35" y="25"/>
                    <a:pt x="36" y="29"/>
                  </a:cubicBezTo>
                  <a:cubicBezTo>
                    <a:pt x="37" y="32"/>
                    <a:pt x="36" y="34"/>
                    <a:pt x="34" y="36"/>
                  </a:cubicBezTo>
                  <a:cubicBezTo>
                    <a:pt x="27" y="41"/>
                    <a:pt x="18" y="41"/>
                    <a:pt x="11" y="36"/>
                  </a:cubicBezTo>
                  <a:cubicBezTo>
                    <a:pt x="3" y="32"/>
                    <a:pt x="0" y="23"/>
                    <a:pt x="3" y="14"/>
                  </a:cubicBezTo>
                  <a:cubicBezTo>
                    <a:pt x="5" y="6"/>
                    <a:pt x="13" y="0"/>
                    <a:pt x="22" y="0"/>
                  </a:cubicBezTo>
                  <a:close/>
                </a:path>
              </a:pathLst>
            </a:custGeom>
            <a:solidFill>
              <a:srgbClr val="2CC4D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4" name="Freeform 24"/>
            <p:cNvSpPr>
              <a:spLocks/>
            </p:cNvSpPr>
            <p:nvPr/>
          </p:nvSpPr>
          <p:spPr bwMode="auto">
            <a:xfrm>
              <a:off x="-658813" y="2578100"/>
              <a:ext cx="119063" cy="57150"/>
            </a:xfrm>
            <a:custGeom>
              <a:avLst/>
              <a:gdLst>
                <a:gd name="T0" fmla="*/ 10 w 21"/>
                <a:gd name="T1" fmla="*/ 10 h 10"/>
                <a:gd name="T2" fmla="*/ 2 w 21"/>
                <a:gd name="T3" fmla="*/ 8 h 10"/>
                <a:gd name="T4" fmla="*/ 2 w 21"/>
                <a:gd name="T5" fmla="*/ 3 h 10"/>
                <a:gd name="T6" fmla="*/ 18 w 21"/>
                <a:gd name="T7" fmla="*/ 3 h 10"/>
                <a:gd name="T8" fmla="*/ 18 w 21"/>
                <a:gd name="T9" fmla="*/ 9 h 10"/>
                <a:gd name="T10" fmla="*/ 10 w 21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0">
                  <a:moveTo>
                    <a:pt x="10" y="10"/>
                  </a:moveTo>
                  <a:cubicBezTo>
                    <a:pt x="7" y="10"/>
                    <a:pt x="5" y="10"/>
                    <a:pt x="2" y="8"/>
                  </a:cubicBezTo>
                  <a:cubicBezTo>
                    <a:pt x="0" y="6"/>
                    <a:pt x="0" y="5"/>
                    <a:pt x="2" y="3"/>
                  </a:cubicBezTo>
                  <a:cubicBezTo>
                    <a:pt x="7" y="0"/>
                    <a:pt x="13" y="0"/>
                    <a:pt x="18" y="3"/>
                  </a:cubicBezTo>
                  <a:cubicBezTo>
                    <a:pt x="21" y="5"/>
                    <a:pt x="21" y="7"/>
                    <a:pt x="18" y="9"/>
                  </a:cubicBezTo>
                  <a:cubicBezTo>
                    <a:pt x="16" y="9"/>
                    <a:pt x="13" y="10"/>
                    <a:pt x="10" y="10"/>
                  </a:cubicBezTo>
                  <a:close/>
                </a:path>
              </a:pathLst>
            </a:custGeom>
            <a:solidFill>
              <a:srgbClr val="2CC4D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5" name="Freeform 25"/>
            <p:cNvSpPr>
              <a:spLocks/>
            </p:cNvSpPr>
            <p:nvPr/>
          </p:nvSpPr>
          <p:spPr bwMode="auto">
            <a:xfrm>
              <a:off x="-1039813" y="2584450"/>
              <a:ext cx="120650" cy="50800"/>
            </a:xfrm>
            <a:custGeom>
              <a:avLst/>
              <a:gdLst>
                <a:gd name="T0" fmla="*/ 9 w 21"/>
                <a:gd name="T1" fmla="*/ 9 h 9"/>
                <a:gd name="T2" fmla="*/ 0 w 21"/>
                <a:gd name="T3" fmla="*/ 5 h 9"/>
                <a:gd name="T4" fmla="*/ 10 w 21"/>
                <a:gd name="T5" fmla="*/ 0 h 9"/>
                <a:gd name="T6" fmla="*/ 20 w 21"/>
                <a:gd name="T7" fmla="*/ 5 h 9"/>
                <a:gd name="T8" fmla="*/ 9 w 21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9">
                  <a:moveTo>
                    <a:pt x="9" y="9"/>
                  </a:moveTo>
                  <a:cubicBezTo>
                    <a:pt x="6" y="9"/>
                    <a:pt x="2" y="9"/>
                    <a:pt x="0" y="5"/>
                  </a:cubicBezTo>
                  <a:cubicBezTo>
                    <a:pt x="0" y="3"/>
                    <a:pt x="5" y="0"/>
                    <a:pt x="10" y="0"/>
                  </a:cubicBezTo>
                  <a:cubicBezTo>
                    <a:pt x="14" y="1"/>
                    <a:pt x="18" y="0"/>
                    <a:pt x="20" y="5"/>
                  </a:cubicBezTo>
                  <a:cubicBezTo>
                    <a:pt x="21" y="7"/>
                    <a:pt x="15" y="9"/>
                    <a:pt x="9" y="9"/>
                  </a:cubicBezTo>
                  <a:close/>
                </a:path>
              </a:pathLst>
            </a:custGeom>
            <a:solidFill>
              <a:srgbClr val="2CC4D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6" name="Freeform 26"/>
            <p:cNvSpPr>
              <a:spLocks/>
            </p:cNvSpPr>
            <p:nvPr/>
          </p:nvSpPr>
          <p:spPr bwMode="auto">
            <a:xfrm>
              <a:off x="-852488" y="2566988"/>
              <a:ext cx="120650" cy="57150"/>
            </a:xfrm>
            <a:custGeom>
              <a:avLst/>
              <a:gdLst>
                <a:gd name="T0" fmla="*/ 11 w 21"/>
                <a:gd name="T1" fmla="*/ 10 h 10"/>
                <a:gd name="T2" fmla="*/ 3 w 21"/>
                <a:gd name="T3" fmla="*/ 8 h 10"/>
                <a:gd name="T4" fmla="*/ 3 w 21"/>
                <a:gd name="T5" fmla="*/ 3 h 10"/>
                <a:gd name="T6" fmla="*/ 18 w 21"/>
                <a:gd name="T7" fmla="*/ 2 h 10"/>
                <a:gd name="T8" fmla="*/ 18 w 21"/>
                <a:gd name="T9" fmla="*/ 8 h 10"/>
                <a:gd name="T10" fmla="*/ 11 w 21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0">
                  <a:moveTo>
                    <a:pt x="11" y="10"/>
                  </a:moveTo>
                  <a:cubicBezTo>
                    <a:pt x="8" y="10"/>
                    <a:pt x="5" y="9"/>
                    <a:pt x="3" y="8"/>
                  </a:cubicBezTo>
                  <a:cubicBezTo>
                    <a:pt x="0" y="6"/>
                    <a:pt x="0" y="4"/>
                    <a:pt x="3" y="3"/>
                  </a:cubicBezTo>
                  <a:cubicBezTo>
                    <a:pt x="6" y="0"/>
                    <a:pt x="15" y="0"/>
                    <a:pt x="18" y="2"/>
                  </a:cubicBezTo>
                  <a:cubicBezTo>
                    <a:pt x="21" y="4"/>
                    <a:pt x="21" y="6"/>
                    <a:pt x="18" y="8"/>
                  </a:cubicBezTo>
                  <a:cubicBezTo>
                    <a:pt x="16" y="9"/>
                    <a:pt x="14" y="10"/>
                    <a:pt x="11" y="10"/>
                  </a:cubicBezTo>
                  <a:close/>
                </a:path>
              </a:pathLst>
            </a:custGeom>
            <a:solidFill>
              <a:srgbClr val="2CC4D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sp>
        <p:nvSpPr>
          <p:cNvPr id="27" name="Rectángulo 26"/>
          <p:cNvSpPr/>
          <p:nvPr userDrawn="1"/>
        </p:nvSpPr>
        <p:spPr>
          <a:xfrm>
            <a:off x="209006" y="319827"/>
            <a:ext cx="360907" cy="634723"/>
          </a:xfrm>
          <a:prstGeom prst="rect">
            <a:avLst/>
          </a:prstGeom>
          <a:solidFill>
            <a:srgbClr val="2CC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280525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2597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5264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2941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25698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51749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9434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7643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7813FD4F-37FC-4140-A23C-5F8AA425D027}"/>
              </a:ext>
            </a:extLst>
          </p:cNvPr>
          <p:cNvGrpSpPr/>
          <p:nvPr userDrawn="1"/>
        </p:nvGrpSpPr>
        <p:grpSpPr>
          <a:xfrm>
            <a:off x="5506476" y="1107214"/>
            <a:ext cx="1184910" cy="137160"/>
            <a:chOff x="8248649" y="4728210"/>
            <a:chExt cx="1184910" cy="13716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02ACE7D0-36FF-4799-9220-D4C360F1AC0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48649" y="4728210"/>
              <a:ext cx="137160" cy="1371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5F3CF263-227F-47FD-B0FD-F2648B37E6A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58199" y="4728210"/>
              <a:ext cx="137160" cy="1371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C488439F-4606-406A-82E1-AC00408B922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67749" y="4728210"/>
              <a:ext cx="137160" cy="13716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E28E68E1-EC04-4ACC-9149-718EC979CC8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7299" y="4728210"/>
              <a:ext cx="137160" cy="1371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9C3E833B-2AE8-4437-B322-67436FE74CE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86849" y="4728210"/>
              <a:ext cx="137160" cy="13716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FDA0C740-502E-42E7-B67F-9F63D041C7F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96399" y="4728210"/>
              <a:ext cx="137160" cy="13716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E4F9E1A1-18E7-4B4B-8764-03405FD895AF}"/>
              </a:ext>
            </a:extLst>
          </p:cNvPr>
          <p:cNvGrpSpPr/>
          <p:nvPr userDrawn="1"/>
        </p:nvGrpSpPr>
        <p:grpSpPr>
          <a:xfrm>
            <a:off x="5506476" y="1107214"/>
            <a:ext cx="1184910" cy="137160"/>
            <a:chOff x="8248649" y="4728210"/>
            <a:chExt cx="1184910" cy="13716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9AB784F8-0956-4B82-9BF7-C6A67D47863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48649" y="4728210"/>
              <a:ext cx="137160" cy="1371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B88D2542-B558-460E-B9E5-57C48271C85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58199" y="4728210"/>
              <a:ext cx="137160" cy="1371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68F46E3B-21F6-4C2C-B0D5-33DD76BE045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67749" y="4728210"/>
              <a:ext cx="137160" cy="13716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BB263FC1-0934-413B-A678-957CA419F2F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7299" y="4728210"/>
              <a:ext cx="137160" cy="1371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BCD22CDF-27A2-4529-85BD-25FFDBE140B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86849" y="4728210"/>
              <a:ext cx="137160" cy="13716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76CF48DD-BFB2-4F50-A779-D6ED557A484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96399" y="4728210"/>
              <a:ext cx="137160" cy="13716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496944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xmlns="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9EDA3107-7E8B-49C3-AFBA-E988830DB8AA}"/>
              </a:ext>
            </a:extLst>
          </p:cNvPr>
          <p:cNvGrpSpPr/>
          <p:nvPr userDrawn="1"/>
        </p:nvGrpSpPr>
        <p:grpSpPr>
          <a:xfrm>
            <a:off x="5506476" y="1107214"/>
            <a:ext cx="1184910" cy="137160"/>
            <a:chOff x="8248649" y="4728210"/>
            <a:chExt cx="1184910" cy="13716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1F8BEF65-C094-40BB-B4A0-05A8D52B209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48649" y="4728210"/>
              <a:ext cx="137160" cy="1371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20342342-D485-44AB-86CB-605F280DBE4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58199" y="4728210"/>
              <a:ext cx="137160" cy="1371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2991931D-7F18-4002-8231-3F1FE2A1BC2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67749" y="4728210"/>
              <a:ext cx="137160" cy="13716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828023F1-D596-4A30-8D02-BD29F85040C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7299" y="4728210"/>
              <a:ext cx="137160" cy="1371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1172D323-B068-470C-A8E3-BBEC325CC8F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86849" y="4728210"/>
              <a:ext cx="137160" cy="13716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14695A18-7A11-4EAB-B482-C137A02F69B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96399" y="4728210"/>
              <a:ext cx="137160" cy="13716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그림 개체 틀 2">
            <a:extLst>
              <a:ext uri="{FF2B5EF4-FFF2-40B4-BE49-F238E27FC236}">
                <a16:creationId xmlns:a16="http://schemas.microsoft.com/office/drawing/2014/main" xmlns="" id="{D1C4D495-2802-4B98-8259-DA0484F796D2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901845" y="1811681"/>
            <a:ext cx="2042136" cy="2376264"/>
          </a:xfrm>
          <a:custGeom>
            <a:avLst/>
            <a:gdLst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2088232 w 2088232"/>
              <a:gd name="connsiteY2" fmla="*/ 2592288 h 2592288"/>
              <a:gd name="connsiteX3" fmla="*/ 0 w 2088232"/>
              <a:gd name="connsiteY3" fmla="*/ 2592288 h 2592288"/>
              <a:gd name="connsiteX4" fmla="*/ 0 w 2088232"/>
              <a:gd name="connsiteY4" fmla="*/ 0 h 2592288"/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1773907 w 2088232"/>
              <a:gd name="connsiteY2" fmla="*/ 2582763 h 2592288"/>
              <a:gd name="connsiteX3" fmla="*/ 0 w 2088232"/>
              <a:gd name="connsiteY3" fmla="*/ 2592288 h 2592288"/>
              <a:gd name="connsiteX4" fmla="*/ 0 w 2088232"/>
              <a:gd name="connsiteY4" fmla="*/ 0 h 2592288"/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1820763 w 2088232"/>
              <a:gd name="connsiteY2" fmla="*/ 2240260 h 2592288"/>
              <a:gd name="connsiteX3" fmla="*/ 1773907 w 2088232"/>
              <a:gd name="connsiteY3" fmla="*/ 2582763 h 2592288"/>
              <a:gd name="connsiteX4" fmla="*/ 0 w 2088232"/>
              <a:gd name="connsiteY4" fmla="*/ 2592288 h 2592288"/>
              <a:gd name="connsiteX5" fmla="*/ 0 w 2088232"/>
              <a:gd name="connsiteY5" fmla="*/ 0 h 2592288"/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2077938 w 2088232"/>
              <a:gd name="connsiteY2" fmla="*/ 2116435 h 2592288"/>
              <a:gd name="connsiteX3" fmla="*/ 1773907 w 2088232"/>
              <a:gd name="connsiteY3" fmla="*/ 2582763 h 2592288"/>
              <a:gd name="connsiteX4" fmla="*/ 0 w 2088232"/>
              <a:gd name="connsiteY4" fmla="*/ 2592288 h 2592288"/>
              <a:gd name="connsiteX5" fmla="*/ 0 w 2088232"/>
              <a:gd name="connsiteY5" fmla="*/ 0 h 2592288"/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2077938 w 2088232"/>
              <a:gd name="connsiteY2" fmla="*/ 2116435 h 2592288"/>
              <a:gd name="connsiteX3" fmla="*/ 1716757 w 2088232"/>
              <a:gd name="connsiteY3" fmla="*/ 2582763 h 2592288"/>
              <a:gd name="connsiteX4" fmla="*/ 0 w 2088232"/>
              <a:gd name="connsiteY4" fmla="*/ 2592288 h 2592288"/>
              <a:gd name="connsiteX5" fmla="*/ 0 w 2088232"/>
              <a:gd name="connsiteY5" fmla="*/ 0 h 2592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88232" h="2592288">
                <a:moveTo>
                  <a:pt x="0" y="0"/>
                </a:moveTo>
                <a:lnTo>
                  <a:pt x="2088232" y="0"/>
                </a:lnTo>
                <a:cubicBezTo>
                  <a:pt x="2084801" y="705478"/>
                  <a:pt x="2081369" y="1410957"/>
                  <a:pt x="2077938" y="2116435"/>
                </a:cubicBezTo>
                <a:lnTo>
                  <a:pt x="1716757" y="2582763"/>
                </a:lnTo>
                <a:lnTo>
                  <a:pt x="0" y="259228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2" name="그림 개체 틀 2">
            <a:extLst>
              <a:ext uri="{FF2B5EF4-FFF2-40B4-BE49-F238E27FC236}">
                <a16:creationId xmlns:a16="http://schemas.microsoft.com/office/drawing/2014/main" xmlns="" id="{D330A466-14B8-4FB9-BA50-F52A9398ACE2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3679716" y="1811681"/>
            <a:ext cx="2042136" cy="2376264"/>
          </a:xfrm>
          <a:custGeom>
            <a:avLst/>
            <a:gdLst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2088232 w 2088232"/>
              <a:gd name="connsiteY2" fmla="*/ 2592288 h 2592288"/>
              <a:gd name="connsiteX3" fmla="*/ 0 w 2088232"/>
              <a:gd name="connsiteY3" fmla="*/ 2592288 h 2592288"/>
              <a:gd name="connsiteX4" fmla="*/ 0 w 2088232"/>
              <a:gd name="connsiteY4" fmla="*/ 0 h 2592288"/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1773907 w 2088232"/>
              <a:gd name="connsiteY2" fmla="*/ 2582763 h 2592288"/>
              <a:gd name="connsiteX3" fmla="*/ 0 w 2088232"/>
              <a:gd name="connsiteY3" fmla="*/ 2592288 h 2592288"/>
              <a:gd name="connsiteX4" fmla="*/ 0 w 2088232"/>
              <a:gd name="connsiteY4" fmla="*/ 0 h 2592288"/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1820763 w 2088232"/>
              <a:gd name="connsiteY2" fmla="*/ 2240260 h 2592288"/>
              <a:gd name="connsiteX3" fmla="*/ 1773907 w 2088232"/>
              <a:gd name="connsiteY3" fmla="*/ 2582763 h 2592288"/>
              <a:gd name="connsiteX4" fmla="*/ 0 w 2088232"/>
              <a:gd name="connsiteY4" fmla="*/ 2592288 h 2592288"/>
              <a:gd name="connsiteX5" fmla="*/ 0 w 2088232"/>
              <a:gd name="connsiteY5" fmla="*/ 0 h 2592288"/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2077938 w 2088232"/>
              <a:gd name="connsiteY2" fmla="*/ 2116435 h 2592288"/>
              <a:gd name="connsiteX3" fmla="*/ 1773907 w 2088232"/>
              <a:gd name="connsiteY3" fmla="*/ 2582763 h 2592288"/>
              <a:gd name="connsiteX4" fmla="*/ 0 w 2088232"/>
              <a:gd name="connsiteY4" fmla="*/ 2592288 h 2592288"/>
              <a:gd name="connsiteX5" fmla="*/ 0 w 2088232"/>
              <a:gd name="connsiteY5" fmla="*/ 0 h 2592288"/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2077938 w 2088232"/>
              <a:gd name="connsiteY2" fmla="*/ 2116435 h 2592288"/>
              <a:gd name="connsiteX3" fmla="*/ 1716757 w 2088232"/>
              <a:gd name="connsiteY3" fmla="*/ 2582763 h 2592288"/>
              <a:gd name="connsiteX4" fmla="*/ 0 w 2088232"/>
              <a:gd name="connsiteY4" fmla="*/ 2592288 h 2592288"/>
              <a:gd name="connsiteX5" fmla="*/ 0 w 2088232"/>
              <a:gd name="connsiteY5" fmla="*/ 0 h 2592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88232" h="2592288">
                <a:moveTo>
                  <a:pt x="0" y="0"/>
                </a:moveTo>
                <a:lnTo>
                  <a:pt x="2088232" y="0"/>
                </a:lnTo>
                <a:cubicBezTo>
                  <a:pt x="2084801" y="705478"/>
                  <a:pt x="2081369" y="1410957"/>
                  <a:pt x="2077938" y="2116435"/>
                </a:cubicBezTo>
                <a:lnTo>
                  <a:pt x="1716757" y="2582763"/>
                </a:lnTo>
                <a:lnTo>
                  <a:pt x="0" y="259228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3" name="그림 개체 틀 2">
            <a:extLst>
              <a:ext uri="{FF2B5EF4-FFF2-40B4-BE49-F238E27FC236}">
                <a16:creationId xmlns:a16="http://schemas.microsoft.com/office/drawing/2014/main" xmlns="" id="{A82215E0-F175-4038-BFAB-36ED0CFA2302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6457587" y="1811681"/>
            <a:ext cx="2042136" cy="2376264"/>
          </a:xfrm>
          <a:custGeom>
            <a:avLst/>
            <a:gdLst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2088232 w 2088232"/>
              <a:gd name="connsiteY2" fmla="*/ 2592288 h 2592288"/>
              <a:gd name="connsiteX3" fmla="*/ 0 w 2088232"/>
              <a:gd name="connsiteY3" fmla="*/ 2592288 h 2592288"/>
              <a:gd name="connsiteX4" fmla="*/ 0 w 2088232"/>
              <a:gd name="connsiteY4" fmla="*/ 0 h 2592288"/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1773907 w 2088232"/>
              <a:gd name="connsiteY2" fmla="*/ 2582763 h 2592288"/>
              <a:gd name="connsiteX3" fmla="*/ 0 w 2088232"/>
              <a:gd name="connsiteY3" fmla="*/ 2592288 h 2592288"/>
              <a:gd name="connsiteX4" fmla="*/ 0 w 2088232"/>
              <a:gd name="connsiteY4" fmla="*/ 0 h 2592288"/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1820763 w 2088232"/>
              <a:gd name="connsiteY2" fmla="*/ 2240260 h 2592288"/>
              <a:gd name="connsiteX3" fmla="*/ 1773907 w 2088232"/>
              <a:gd name="connsiteY3" fmla="*/ 2582763 h 2592288"/>
              <a:gd name="connsiteX4" fmla="*/ 0 w 2088232"/>
              <a:gd name="connsiteY4" fmla="*/ 2592288 h 2592288"/>
              <a:gd name="connsiteX5" fmla="*/ 0 w 2088232"/>
              <a:gd name="connsiteY5" fmla="*/ 0 h 2592288"/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2077938 w 2088232"/>
              <a:gd name="connsiteY2" fmla="*/ 2116435 h 2592288"/>
              <a:gd name="connsiteX3" fmla="*/ 1773907 w 2088232"/>
              <a:gd name="connsiteY3" fmla="*/ 2582763 h 2592288"/>
              <a:gd name="connsiteX4" fmla="*/ 0 w 2088232"/>
              <a:gd name="connsiteY4" fmla="*/ 2592288 h 2592288"/>
              <a:gd name="connsiteX5" fmla="*/ 0 w 2088232"/>
              <a:gd name="connsiteY5" fmla="*/ 0 h 2592288"/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2077938 w 2088232"/>
              <a:gd name="connsiteY2" fmla="*/ 2116435 h 2592288"/>
              <a:gd name="connsiteX3" fmla="*/ 1716757 w 2088232"/>
              <a:gd name="connsiteY3" fmla="*/ 2582763 h 2592288"/>
              <a:gd name="connsiteX4" fmla="*/ 0 w 2088232"/>
              <a:gd name="connsiteY4" fmla="*/ 2592288 h 2592288"/>
              <a:gd name="connsiteX5" fmla="*/ 0 w 2088232"/>
              <a:gd name="connsiteY5" fmla="*/ 0 h 2592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88232" h="2592288">
                <a:moveTo>
                  <a:pt x="0" y="0"/>
                </a:moveTo>
                <a:lnTo>
                  <a:pt x="2088232" y="0"/>
                </a:lnTo>
                <a:cubicBezTo>
                  <a:pt x="2084801" y="705478"/>
                  <a:pt x="2081369" y="1410957"/>
                  <a:pt x="2077938" y="2116435"/>
                </a:cubicBezTo>
                <a:lnTo>
                  <a:pt x="1716757" y="2582763"/>
                </a:lnTo>
                <a:lnTo>
                  <a:pt x="0" y="259228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4" name="그림 개체 틀 2">
            <a:extLst>
              <a:ext uri="{FF2B5EF4-FFF2-40B4-BE49-F238E27FC236}">
                <a16:creationId xmlns:a16="http://schemas.microsoft.com/office/drawing/2014/main" xmlns="" id="{2F32376B-8068-4722-98C9-8668BD976E7F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9235458" y="1811681"/>
            <a:ext cx="2042136" cy="2376264"/>
          </a:xfrm>
          <a:custGeom>
            <a:avLst/>
            <a:gdLst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2088232 w 2088232"/>
              <a:gd name="connsiteY2" fmla="*/ 2592288 h 2592288"/>
              <a:gd name="connsiteX3" fmla="*/ 0 w 2088232"/>
              <a:gd name="connsiteY3" fmla="*/ 2592288 h 2592288"/>
              <a:gd name="connsiteX4" fmla="*/ 0 w 2088232"/>
              <a:gd name="connsiteY4" fmla="*/ 0 h 2592288"/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1773907 w 2088232"/>
              <a:gd name="connsiteY2" fmla="*/ 2582763 h 2592288"/>
              <a:gd name="connsiteX3" fmla="*/ 0 w 2088232"/>
              <a:gd name="connsiteY3" fmla="*/ 2592288 h 2592288"/>
              <a:gd name="connsiteX4" fmla="*/ 0 w 2088232"/>
              <a:gd name="connsiteY4" fmla="*/ 0 h 2592288"/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1820763 w 2088232"/>
              <a:gd name="connsiteY2" fmla="*/ 2240260 h 2592288"/>
              <a:gd name="connsiteX3" fmla="*/ 1773907 w 2088232"/>
              <a:gd name="connsiteY3" fmla="*/ 2582763 h 2592288"/>
              <a:gd name="connsiteX4" fmla="*/ 0 w 2088232"/>
              <a:gd name="connsiteY4" fmla="*/ 2592288 h 2592288"/>
              <a:gd name="connsiteX5" fmla="*/ 0 w 2088232"/>
              <a:gd name="connsiteY5" fmla="*/ 0 h 2592288"/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2077938 w 2088232"/>
              <a:gd name="connsiteY2" fmla="*/ 2116435 h 2592288"/>
              <a:gd name="connsiteX3" fmla="*/ 1773907 w 2088232"/>
              <a:gd name="connsiteY3" fmla="*/ 2582763 h 2592288"/>
              <a:gd name="connsiteX4" fmla="*/ 0 w 2088232"/>
              <a:gd name="connsiteY4" fmla="*/ 2592288 h 2592288"/>
              <a:gd name="connsiteX5" fmla="*/ 0 w 2088232"/>
              <a:gd name="connsiteY5" fmla="*/ 0 h 2592288"/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2077938 w 2088232"/>
              <a:gd name="connsiteY2" fmla="*/ 2116435 h 2592288"/>
              <a:gd name="connsiteX3" fmla="*/ 1716757 w 2088232"/>
              <a:gd name="connsiteY3" fmla="*/ 2582763 h 2592288"/>
              <a:gd name="connsiteX4" fmla="*/ 0 w 2088232"/>
              <a:gd name="connsiteY4" fmla="*/ 2592288 h 2592288"/>
              <a:gd name="connsiteX5" fmla="*/ 0 w 2088232"/>
              <a:gd name="connsiteY5" fmla="*/ 0 h 2592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88232" h="2592288">
                <a:moveTo>
                  <a:pt x="0" y="0"/>
                </a:moveTo>
                <a:lnTo>
                  <a:pt x="2088232" y="0"/>
                </a:lnTo>
                <a:cubicBezTo>
                  <a:pt x="2084801" y="705478"/>
                  <a:pt x="2081369" y="1410957"/>
                  <a:pt x="2077938" y="2116435"/>
                </a:cubicBezTo>
                <a:lnTo>
                  <a:pt x="1716757" y="2582763"/>
                </a:lnTo>
                <a:lnTo>
                  <a:pt x="0" y="259228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5">
            <a:extLst>
              <a:ext uri="{FF2B5EF4-FFF2-40B4-BE49-F238E27FC236}">
                <a16:creationId xmlns:a16="http://schemas.microsoft.com/office/drawing/2014/main" xmlns="" id="{6CAC6C94-EF5E-4D40-8064-70C4AE8D538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5573486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740816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2">
            <a:extLst>
              <a:ext uri="{FF2B5EF4-FFF2-40B4-BE49-F238E27FC236}">
                <a16:creationId xmlns:a16="http://schemas.microsoft.com/office/drawing/2014/main" xmlns="" id="{F9074EBC-1F15-45F9-A91E-E5C4D64C818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267390" y="2672859"/>
            <a:ext cx="8924610" cy="251072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xmlns="" id="{68FC2D2C-E288-4655-B149-7FDC6019F189}"/>
              </a:ext>
            </a:extLst>
          </p:cNvPr>
          <p:cNvSpPr/>
          <p:nvPr userDrawn="1"/>
        </p:nvSpPr>
        <p:spPr>
          <a:xfrm>
            <a:off x="1065125" y="615462"/>
            <a:ext cx="10061750" cy="5627077"/>
          </a:xfrm>
          <a:prstGeom prst="frame">
            <a:avLst>
              <a:gd name="adj1" fmla="val 125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325CAF5-D11F-4EBB-976F-4EE501C8F940}"/>
              </a:ext>
            </a:extLst>
          </p:cNvPr>
          <p:cNvSpPr/>
          <p:nvPr userDrawn="1"/>
        </p:nvSpPr>
        <p:spPr>
          <a:xfrm>
            <a:off x="0" y="2672858"/>
            <a:ext cx="3267390" cy="25107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9894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xmlns="" id="{1BBB4C57-C046-4B99-8AC4-FCAB9B3FC85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923759" y="4052960"/>
            <a:ext cx="2651471" cy="203393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 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7C3F75A2-283A-47CF-A5E2-627EDC18CAA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 rot="20799886">
            <a:off x="5962773" y="3463485"/>
            <a:ext cx="2651471" cy="203393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 </a:t>
            </a:r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xmlns="" id="{DE1BCCFD-577F-47AF-98BC-651DAC8663A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001786" y="4052960"/>
            <a:ext cx="2651471" cy="203393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 </a:t>
            </a:r>
          </a:p>
        </p:txBody>
      </p:sp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807968" y="0"/>
            <a:ext cx="6384032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78769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1213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D96B2E4-8434-40DB-AF5C-D852DB178D38}"/>
              </a:ext>
            </a:extLst>
          </p:cNvPr>
          <p:cNvSpPr/>
          <p:nvPr userDrawn="1"/>
        </p:nvSpPr>
        <p:spPr>
          <a:xfrm>
            <a:off x="3069125" y="0"/>
            <a:ext cx="9122876" cy="6858000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4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91C2477A-10CB-4D27-8D87-3999A04A639F}"/>
              </a:ext>
            </a:extLst>
          </p:cNvPr>
          <p:cNvGrpSpPr/>
          <p:nvPr userDrawn="1"/>
        </p:nvGrpSpPr>
        <p:grpSpPr>
          <a:xfrm>
            <a:off x="777177" y="1999908"/>
            <a:ext cx="2218572" cy="3900133"/>
            <a:chOff x="4871870" y="1763729"/>
            <a:chExt cx="2448272" cy="4303935"/>
          </a:xfrm>
        </p:grpSpPr>
        <p:grpSp>
          <p:nvGrpSpPr>
            <p:cNvPr id="28" name="Group 3">
              <a:extLst>
                <a:ext uri="{FF2B5EF4-FFF2-40B4-BE49-F238E27FC236}">
                  <a16:creationId xmlns:a16="http://schemas.microsoft.com/office/drawing/2014/main" xmlns="" id="{A7CE2DE5-D74A-4EEE-94FD-B84C89FC8614}"/>
                </a:ext>
              </a:extLst>
            </p:cNvPr>
            <p:cNvGrpSpPr/>
            <p:nvPr/>
          </p:nvGrpSpPr>
          <p:grpSpPr>
            <a:xfrm>
              <a:off x="4871870" y="1763729"/>
              <a:ext cx="2448272" cy="4303935"/>
              <a:chOff x="445712" y="1449040"/>
              <a:chExt cx="2113018" cy="3924176"/>
            </a:xfrm>
          </p:grpSpPr>
          <p:sp>
            <p:nvSpPr>
              <p:cNvPr id="30" name="Rounded Rectangle 4">
                <a:extLst>
                  <a:ext uri="{FF2B5EF4-FFF2-40B4-BE49-F238E27FC236}">
                    <a16:creationId xmlns:a16="http://schemas.microsoft.com/office/drawing/2014/main" xmlns="" id="{D322692A-436C-4400-B21E-5E966D63C8A2}"/>
                  </a:ext>
                </a:extLst>
              </p:cNvPr>
              <p:cNvSpPr/>
              <p:nvPr userDrawn="1"/>
            </p:nvSpPr>
            <p:spPr>
              <a:xfrm>
                <a:off x="445712" y="1449040"/>
                <a:ext cx="2113018" cy="392417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 dirty="0"/>
              </a:p>
            </p:txBody>
          </p:sp>
          <p:sp>
            <p:nvSpPr>
              <p:cNvPr id="31" name="Rectangle 5">
                <a:extLst>
                  <a:ext uri="{FF2B5EF4-FFF2-40B4-BE49-F238E27FC236}">
                    <a16:creationId xmlns:a16="http://schemas.microsoft.com/office/drawing/2014/main" xmlns="" id="{0BDA7EFD-1487-4D50-9333-56D1D3920504}"/>
                  </a:ext>
                </a:extLst>
              </p:cNvPr>
              <p:cNvSpPr/>
              <p:nvPr userDrawn="1"/>
            </p:nvSpPr>
            <p:spPr>
              <a:xfrm>
                <a:off x="1379920" y="1650572"/>
                <a:ext cx="216024" cy="34350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grpSp>
            <p:nvGrpSpPr>
              <p:cNvPr id="32" name="Group 6">
                <a:extLst>
                  <a:ext uri="{FF2B5EF4-FFF2-40B4-BE49-F238E27FC236}">
                    <a16:creationId xmlns:a16="http://schemas.microsoft.com/office/drawing/2014/main" xmlns="" id="{39BCAF53-1A2A-4E13-8CEF-BF0D95884DEE}"/>
                  </a:ext>
                </a:extLst>
              </p:cNvPr>
              <p:cNvGrpSpPr/>
              <p:nvPr userDrawn="1"/>
            </p:nvGrpSpPr>
            <p:grpSpPr>
              <a:xfrm>
                <a:off x="1407705" y="5045834"/>
                <a:ext cx="211967" cy="211967"/>
                <a:chOff x="1549420" y="5712364"/>
                <a:chExt cx="312583" cy="312583"/>
              </a:xfrm>
            </p:grpSpPr>
            <p:sp>
              <p:nvSpPr>
                <p:cNvPr id="33" name="Oval 7">
                  <a:extLst>
                    <a:ext uri="{FF2B5EF4-FFF2-40B4-BE49-F238E27FC236}">
                      <a16:creationId xmlns:a16="http://schemas.microsoft.com/office/drawing/2014/main" xmlns="" id="{A3F612E8-90D9-424C-829B-45402FFCEC0F}"/>
                    </a:ext>
                  </a:extLst>
                </p:cNvPr>
                <p:cNvSpPr/>
                <p:nvPr userDrawn="1"/>
              </p:nvSpPr>
              <p:spPr>
                <a:xfrm>
                  <a:off x="1549420" y="5712364"/>
                  <a:ext cx="312583" cy="31258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  <p:sp>
              <p:nvSpPr>
                <p:cNvPr id="34" name="Rounded Rectangle 8">
                  <a:extLst>
                    <a:ext uri="{FF2B5EF4-FFF2-40B4-BE49-F238E27FC236}">
                      <a16:creationId xmlns:a16="http://schemas.microsoft.com/office/drawing/2014/main" xmlns="" id="{BEAB63EE-BC0D-4CC9-9594-E85FC1E81799}"/>
                    </a:ext>
                  </a:extLst>
                </p:cNvPr>
                <p:cNvSpPr/>
                <p:nvPr userDrawn="1"/>
              </p:nvSpPr>
              <p:spPr>
                <a:xfrm>
                  <a:off x="1634225" y="5796647"/>
                  <a:ext cx="142969" cy="144016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</p:grpSp>
        </p:grpSp>
        <p:sp>
          <p:nvSpPr>
            <p:cNvPr id="29" name="Picture Placeholder 2">
              <a:extLst>
                <a:ext uri="{FF2B5EF4-FFF2-40B4-BE49-F238E27FC236}">
                  <a16:creationId xmlns:a16="http://schemas.microsoft.com/office/drawing/2014/main" xmlns="" id="{BDB0ED9E-1356-44F8-8992-7FC8071E4712}"/>
                </a:ext>
              </a:extLst>
            </p:cNvPr>
            <p:cNvSpPr txBox="1">
              <a:spLocks/>
            </p:cNvSpPr>
            <p:nvPr/>
          </p:nvSpPr>
          <p:spPr>
            <a:xfrm>
              <a:off x="5051890" y="2223507"/>
              <a:ext cx="2088232" cy="338437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anchor="ctr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Arial" pitchFamily="34" charset="0"/>
                </a:defRPr>
              </a:lvl1pPr>
              <a:lvl2pPr marL="457223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46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69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91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114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337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56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783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/>
                <a:t>Your Picture Here</a:t>
              </a:r>
              <a:endParaRPr lang="ko-KR" altLang="en-US" dirty="0"/>
            </a:p>
          </p:txBody>
        </p:sp>
      </p:grpSp>
      <p:sp>
        <p:nvSpPr>
          <p:cNvPr id="5" name="그림 개체 틀 2">
            <a:extLst>
              <a:ext uri="{FF2B5EF4-FFF2-40B4-BE49-F238E27FC236}">
                <a16:creationId xmlns:a16="http://schemas.microsoft.com/office/drawing/2014/main" xmlns="" id="{87895748-21D2-426F-AF00-58F8CF30ACB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96288" y="2389287"/>
            <a:ext cx="2003665" cy="309410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xmlns="" id="{B676CADB-BCF3-4872-9796-95336BE7B17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EC57FB19-AAAE-47B9-AB9F-9C5C0D459D3A}"/>
              </a:ext>
            </a:extLst>
          </p:cNvPr>
          <p:cNvGrpSpPr/>
          <p:nvPr userDrawn="1"/>
        </p:nvGrpSpPr>
        <p:grpSpPr>
          <a:xfrm>
            <a:off x="5506476" y="1107214"/>
            <a:ext cx="1184910" cy="137160"/>
            <a:chOff x="8248649" y="4728210"/>
            <a:chExt cx="1184910" cy="13716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F0E06CE4-79DA-408B-9CFB-50ED49E9AF1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48649" y="4728210"/>
              <a:ext cx="137160" cy="1371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761B0CA5-898D-416E-9DF1-0D25E410BD2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58199" y="4728210"/>
              <a:ext cx="137160" cy="1371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544A1370-4AEC-4F90-B3E4-4F9EF9EC867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67749" y="4728210"/>
              <a:ext cx="137160" cy="13716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B638010B-D413-497A-A811-D7FBC943087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7299" y="4728210"/>
              <a:ext cx="137160" cy="1371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0CA59D57-B1F1-4D62-B93F-824A63784C8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86849" y="4728210"/>
              <a:ext cx="137160" cy="13716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EEFFA4EF-2898-4D65-A99F-CF69D8F2633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96399" y="4728210"/>
              <a:ext cx="137160" cy="13716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aphic 14">
            <a:extLst>
              <a:ext uri="{FF2B5EF4-FFF2-40B4-BE49-F238E27FC236}">
                <a16:creationId xmlns:a16="http://schemas.microsoft.com/office/drawing/2014/main" xmlns="" id="{3E544C6E-D546-4927-8FFE-CCBB8F16AA9A}"/>
              </a:ext>
            </a:extLst>
          </p:cNvPr>
          <p:cNvGrpSpPr/>
          <p:nvPr userDrawn="1"/>
        </p:nvGrpSpPr>
        <p:grpSpPr>
          <a:xfrm>
            <a:off x="720076" y="1631975"/>
            <a:ext cx="4033264" cy="3172231"/>
            <a:chOff x="2444748" y="555045"/>
            <a:chExt cx="7282048" cy="5727454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xmlns="" id="{44D82188-5059-4DD5-A95A-49FEC150E824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xmlns="" id="{9372300A-FC3D-4346-AADD-2D7E6496FEE8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xmlns="" id="{80CEBBB5-A975-43F8-94F6-44462D78FD89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81FEF13A-E882-4179-BAC7-A880C9FC1954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0E0BB1DE-3A5F-44F3-B9EC-4EA510CB7B7C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F466C894-B9A0-46E8-B704-2BDD0565A296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196E5453-E84C-452F-BBBF-8BD229A82F44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16D58C09-F691-482E-A3F1-627786686104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1" name="Graphic 14">
            <a:extLst>
              <a:ext uri="{FF2B5EF4-FFF2-40B4-BE49-F238E27FC236}">
                <a16:creationId xmlns:a16="http://schemas.microsoft.com/office/drawing/2014/main" xmlns="" id="{5E7F9A91-039B-426D-A673-182C00027A42}"/>
              </a:ext>
            </a:extLst>
          </p:cNvPr>
          <p:cNvGrpSpPr/>
          <p:nvPr userDrawn="1"/>
        </p:nvGrpSpPr>
        <p:grpSpPr>
          <a:xfrm>
            <a:off x="7567838" y="3238716"/>
            <a:ext cx="4033264" cy="3172231"/>
            <a:chOff x="2444748" y="555045"/>
            <a:chExt cx="7282048" cy="5727454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F564C093-D44A-4D90-9C2C-5098E3E60A61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4A6A57F5-D9D1-4672-9941-5A3B12655FDE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A85D8231-5220-4D2A-8CA0-8E0D6D02FD93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CFAC1246-4B40-4208-8AAB-68B8F5A528C7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FC08400E-7126-4B88-8A5E-599309D2F0FF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5848691B-790E-4242-A5D3-BA6EA06BB0C6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688DC501-2A0E-4E1C-AA18-D660FFDAF37B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99E507D9-475A-4DAA-8E87-E3B24C1E6171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0" name="그림 개체 틀 2">
            <a:extLst>
              <a:ext uri="{FF2B5EF4-FFF2-40B4-BE49-F238E27FC236}">
                <a16:creationId xmlns:a16="http://schemas.microsoft.com/office/drawing/2014/main" xmlns="" id="{06BE95A4-3514-44CC-BF5E-7701A89B7DBE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840413" y="1764486"/>
            <a:ext cx="3792591" cy="21557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21" name="그림 개체 틀 2">
            <a:extLst>
              <a:ext uri="{FF2B5EF4-FFF2-40B4-BE49-F238E27FC236}">
                <a16:creationId xmlns:a16="http://schemas.microsoft.com/office/drawing/2014/main" xmlns="" id="{65AE5ED3-6102-434D-AF2C-171A48D2F75E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7688175" y="3371226"/>
            <a:ext cx="3792591" cy="21557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xmlns="" id="{FB951030-DBD8-44F4-8486-37B27DAD86A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2C7CEB3B-D24F-4E0B-953D-6C1B6E31383E}"/>
              </a:ext>
            </a:extLst>
          </p:cNvPr>
          <p:cNvGrpSpPr/>
          <p:nvPr userDrawn="1"/>
        </p:nvGrpSpPr>
        <p:grpSpPr>
          <a:xfrm>
            <a:off x="5506476" y="1107214"/>
            <a:ext cx="1184910" cy="137160"/>
            <a:chOff x="8248649" y="4728210"/>
            <a:chExt cx="1184910" cy="13716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2D15C09E-E69D-45FD-BDB9-3353ADD8024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48649" y="4728210"/>
              <a:ext cx="137160" cy="1371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xmlns="" id="{EACB8C28-FEA0-458F-A72E-749A1F25FF2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58199" y="4728210"/>
              <a:ext cx="137160" cy="1371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B18E4905-25C8-40DF-9EE1-7131BE89956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67749" y="4728210"/>
              <a:ext cx="137160" cy="13716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9EA8AF12-72DE-481D-BE6D-454F53859B2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7299" y="4728210"/>
              <a:ext cx="137160" cy="1371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EFE2B4EC-51B5-44BE-B417-BA1808186E6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86849" y="4728210"/>
              <a:ext cx="137160" cy="13716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xmlns="" id="{C793601B-A7C3-4A6F-8018-E9394A56680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96399" y="4728210"/>
              <a:ext cx="137160" cy="13716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xmlns="" id="{4E5D691D-B90C-49B1-9E23-4F2C0F1C0A68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729575" y="1836132"/>
            <a:ext cx="3240000" cy="432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2F7FA22E-94C4-4581-A7C8-B4592B31AC08}"/>
              </a:ext>
            </a:extLst>
          </p:cNvPr>
          <p:cNvSpPr>
            <a:spLocks noGrp="1"/>
          </p:cNvSpPr>
          <p:nvPr>
            <p:ph type="pic" sz="quarter" idx="58" hasCustomPrompt="1"/>
          </p:nvPr>
        </p:nvSpPr>
        <p:spPr>
          <a:xfrm>
            <a:off x="8212092" y="1836132"/>
            <a:ext cx="3240000" cy="432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xmlns="" id="{506DC32A-BE9B-4966-8658-906EC6A3E8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F023E4BC-74B8-4E62-A89D-AE3C6350CFB2}"/>
              </a:ext>
            </a:extLst>
          </p:cNvPr>
          <p:cNvGrpSpPr/>
          <p:nvPr userDrawn="1"/>
        </p:nvGrpSpPr>
        <p:grpSpPr>
          <a:xfrm>
            <a:off x="5506476" y="1107214"/>
            <a:ext cx="1184910" cy="137160"/>
            <a:chOff x="8248649" y="4728210"/>
            <a:chExt cx="1184910" cy="13716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BDB925C1-617A-429F-A344-756DF7B9D91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48649" y="4728210"/>
              <a:ext cx="137160" cy="1371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A9AF8285-4B93-48A8-BEC9-805428C659D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58199" y="4728210"/>
              <a:ext cx="137160" cy="1371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137F3C5F-F3F0-4FF8-94FC-60351963159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67749" y="4728210"/>
              <a:ext cx="137160" cy="13716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ABE159E6-229C-424E-A957-12BC764FD1A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7299" y="4728210"/>
              <a:ext cx="137160" cy="1371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2F9F7A37-EE7E-4DD2-8676-7DBB36CA6EF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86849" y="4728210"/>
              <a:ext cx="137160" cy="13716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634D7F1D-E119-4ED7-8477-A26084CFAB6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96399" y="4728210"/>
              <a:ext cx="137160" cy="13716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976974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49680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4/6/2022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68941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4/6/2022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84288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4/6/2022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7101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4/6/2022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27121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4/6/2022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77372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4/6/2022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4180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4/6/2022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87676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4/6/2022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592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4/6/2022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307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178400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4/6/2022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97417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4/6/2022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90526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948795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97940473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xmlns="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11" name="그림 개체 틀 2">
            <a:extLst>
              <a:ext uri="{FF2B5EF4-FFF2-40B4-BE49-F238E27FC236}">
                <a16:creationId xmlns:a16="http://schemas.microsoft.com/office/drawing/2014/main" xmlns="" id="{D1C4D495-2802-4B98-8259-DA0484F796D2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901845" y="1811681"/>
            <a:ext cx="2042136" cy="2376264"/>
          </a:xfrm>
          <a:custGeom>
            <a:avLst/>
            <a:gdLst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2088232 w 2088232"/>
              <a:gd name="connsiteY2" fmla="*/ 2592288 h 2592288"/>
              <a:gd name="connsiteX3" fmla="*/ 0 w 2088232"/>
              <a:gd name="connsiteY3" fmla="*/ 2592288 h 2592288"/>
              <a:gd name="connsiteX4" fmla="*/ 0 w 2088232"/>
              <a:gd name="connsiteY4" fmla="*/ 0 h 2592288"/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1773907 w 2088232"/>
              <a:gd name="connsiteY2" fmla="*/ 2582763 h 2592288"/>
              <a:gd name="connsiteX3" fmla="*/ 0 w 2088232"/>
              <a:gd name="connsiteY3" fmla="*/ 2592288 h 2592288"/>
              <a:gd name="connsiteX4" fmla="*/ 0 w 2088232"/>
              <a:gd name="connsiteY4" fmla="*/ 0 h 2592288"/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1820763 w 2088232"/>
              <a:gd name="connsiteY2" fmla="*/ 2240260 h 2592288"/>
              <a:gd name="connsiteX3" fmla="*/ 1773907 w 2088232"/>
              <a:gd name="connsiteY3" fmla="*/ 2582763 h 2592288"/>
              <a:gd name="connsiteX4" fmla="*/ 0 w 2088232"/>
              <a:gd name="connsiteY4" fmla="*/ 2592288 h 2592288"/>
              <a:gd name="connsiteX5" fmla="*/ 0 w 2088232"/>
              <a:gd name="connsiteY5" fmla="*/ 0 h 2592288"/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2077938 w 2088232"/>
              <a:gd name="connsiteY2" fmla="*/ 2116435 h 2592288"/>
              <a:gd name="connsiteX3" fmla="*/ 1773907 w 2088232"/>
              <a:gd name="connsiteY3" fmla="*/ 2582763 h 2592288"/>
              <a:gd name="connsiteX4" fmla="*/ 0 w 2088232"/>
              <a:gd name="connsiteY4" fmla="*/ 2592288 h 2592288"/>
              <a:gd name="connsiteX5" fmla="*/ 0 w 2088232"/>
              <a:gd name="connsiteY5" fmla="*/ 0 h 2592288"/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2077938 w 2088232"/>
              <a:gd name="connsiteY2" fmla="*/ 2116435 h 2592288"/>
              <a:gd name="connsiteX3" fmla="*/ 1716757 w 2088232"/>
              <a:gd name="connsiteY3" fmla="*/ 2582763 h 2592288"/>
              <a:gd name="connsiteX4" fmla="*/ 0 w 2088232"/>
              <a:gd name="connsiteY4" fmla="*/ 2592288 h 2592288"/>
              <a:gd name="connsiteX5" fmla="*/ 0 w 2088232"/>
              <a:gd name="connsiteY5" fmla="*/ 0 h 2592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88232" h="2592288">
                <a:moveTo>
                  <a:pt x="0" y="0"/>
                </a:moveTo>
                <a:lnTo>
                  <a:pt x="2088232" y="0"/>
                </a:lnTo>
                <a:cubicBezTo>
                  <a:pt x="2084801" y="705478"/>
                  <a:pt x="2081369" y="1410957"/>
                  <a:pt x="2077938" y="2116435"/>
                </a:cubicBezTo>
                <a:lnTo>
                  <a:pt x="1716757" y="2582763"/>
                </a:lnTo>
                <a:lnTo>
                  <a:pt x="0" y="259228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2" name="그림 개체 틀 2">
            <a:extLst>
              <a:ext uri="{FF2B5EF4-FFF2-40B4-BE49-F238E27FC236}">
                <a16:creationId xmlns:a16="http://schemas.microsoft.com/office/drawing/2014/main" xmlns="" id="{D330A466-14B8-4FB9-BA50-F52A9398ACE2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3679716" y="1811681"/>
            <a:ext cx="2042136" cy="2376264"/>
          </a:xfrm>
          <a:custGeom>
            <a:avLst/>
            <a:gdLst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2088232 w 2088232"/>
              <a:gd name="connsiteY2" fmla="*/ 2592288 h 2592288"/>
              <a:gd name="connsiteX3" fmla="*/ 0 w 2088232"/>
              <a:gd name="connsiteY3" fmla="*/ 2592288 h 2592288"/>
              <a:gd name="connsiteX4" fmla="*/ 0 w 2088232"/>
              <a:gd name="connsiteY4" fmla="*/ 0 h 2592288"/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1773907 w 2088232"/>
              <a:gd name="connsiteY2" fmla="*/ 2582763 h 2592288"/>
              <a:gd name="connsiteX3" fmla="*/ 0 w 2088232"/>
              <a:gd name="connsiteY3" fmla="*/ 2592288 h 2592288"/>
              <a:gd name="connsiteX4" fmla="*/ 0 w 2088232"/>
              <a:gd name="connsiteY4" fmla="*/ 0 h 2592288"/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1820763 w 2088232"/>
              <a:gd name="connsiteY2" fmla="*/ 2240260 h 2592288"/>
              <a:gd name="connsiteX3" fmla="*/ 1773907 w 2088232"/>
              <a:gd name="connsiteY3" fmla="*/ 2582763 h 2592288"/>
              <a:gd name="connsiteX4" fmla="*/ 0 w 2088232"/>
              <a:gd name="connsiteY4" fmla="*/ 2592288 h 2592288"/>
              <a:gd name="connsiteX5" fmla="*/ 0 w 2088232"/>
              <a:gd name="connsiteY5" fmla="*/ 0 h 2592288"/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2077938 w 2088232"/>
              <a:gd name="connsiteY2" fmla="*/ 2116435 h 2592288"/>
              <a:gd name="connsiteX3" fmla="*/ 1773907 w 2088232"/>
              <a:gd name="connsiteY3" fmla="*/ 2582763 h 2592288"/>
              <a:gd name="connsiteX4" fmla="*/ 0 w 2088232"/>
              <a:gd name="connsiteY4" fmla="*/ 2592288 h 2592288"/>
              <a:gd name="connsiteX5" fmla="*/ 0 w 2088232"/>
              <a:gd name="connsiteY5" fmla="*/ 0 h 2592288"/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2077938 w 2088232"/>
              <a:gd name="connsiteY2" fmla="*/ 2116435 h 2592288"/>
              <a:gd name="connsiteX3" fmla="*/ 1716757 w 2088232"/>
              <a:gd name="connsiteY3" fmla="*/ 2582763 h 2592288"/>
              <a:gd name="connsiteX4" fmla="*/ 0 w 2088232"/>
              <a:gd name="connsiteY4" fmla="*/ 2592288 h 2592288"/>
              <a:gd name="connsiteX5" fmla="*/ 0 w 2088232"/>
              <a:gd name="connsiteY5" fmla="*/ 0 h 2592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88232" h="2592288">
                <a:moveTo>
                  <a:pt x="0" y="0"/>
                </a:moveTo>
                <a:lnTo>
                  <a:pt x="2088232" y="0"/>
                </a:lnTo>
                <a:cubicBezTo>
                  <a:pt x="2084801" y="705478"/>
                  <a:pt x="2081369" y="1410957"/>
                  <a:pt x="2077938" y="2116435"/>
                </a:cubicBezTo>
                <a:lnTo>
                  <a:pt x="1716757" y="2582763"/>
                </a:lnTo>
                <a:lnTo>
                  <a:pt x="0" y="259228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3" name="그림 개체 틀 2">
            <a:extLst>
              <a:ext uri="{FF2B5EF4-FFF2-40B4-BE49-F238E27FC236}">
                <a16:creationId xmlns:a16="http://schemas.microsoft.com/office/drawing/2014/main" xmlns="" id="{A82215E0-F175-4038-BFAB-36ED0CFA2302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6457587" y="1811681"/>
            <a:ext cx="2042136" cy="2376264"/>
          </a:xfrm>
          <a:custGeom>
            <a:avLst/>
            <a:gdLst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2088232 w 2088232"/>
              <a:gd name="connsiteY2" fmla="*/ 2592288 h 2592288"/>
              <a:gd name="connsiteX3" fmla="*/ 0 w 2088232"/>
              <a:gd name="connsiteY3" fmla="*/ 2592288 h 2592288"/>
              <a:gd name="connsiteX4" fmla="*/ 0 w 2088232"/>
              <a:gd name="connsiteY4" fmla="*/ 0 h 2592288"/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1773907 w 2088232"/>
              <a:gd name="connsiteY2" fmla="*/ 2582763 h 2592288"/>
              <a:gd name="connsiteX3" fmla="*/ 0 w 2088232"/>
              <a:gd name="connsiteY3" fmla="*/ 2592288 h 2592288"/>
              <a:gd name="connsiteX4" fmla="*/ 0 w 2088232"/>
              <a:gd name="connsiteY4" fmla="*/ 0 h 2592288"/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1820763 w 2088232"/>
              <a:gd name="connsiteY2" fmla="*/ 2240260 h 2592288"/>
              <a:gd name="connsiteX3" fmla="*/ 1773907 w 2088232"/>
              <a:gd name="connsiteY3" fmla="*/ 2582763 h 2592288"/>
              <a:gd name="connsiteX4" fmla="*/ 0 w 2088232"/>
              <a:gd name="connsiteY4" fmla="*/ 2592288 h 2592288"/>
              <a:gd name="connsiteX5" fmla="*/ 0 w 2088232"/>
              <a:gd name="connsiteY5" fmla="*/ 0 h 2592288"/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2077938 w 2088232"/>
              <a:gd name="connsiteY2" fmla="*/ 2116435 h 2592288"/>
              <a:gd name="connsiteX3" fmla="*/ 1773907 w 2088232"/>
              <a:gd name="connsiteY3" fmla="*/ 2582763 h 2592288"/>
              <a:gd name="connsiteX4" fmla="*/ 0 w 2088232"/>
              <a:gd name="connsiteY4" fmla="*/ 2592288 h 2592288"/>
              <a:gd name="connsiteX5" fmla="*/ 0 w 2088232"/>
              <a:gd name="connsiteY5" fmla="*/ 0 h 2592288"/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2077938 w 2088232"/>
              <a:gd name="connsiteY2" fmla="*/ 2116435 h 2592288"/>
              <a:gd name="connsiteX3" fmla="*/ 1716757 w 2088232"/>
              <a:gd name="connsiteY3" fmla="*/ 2582763 h 2592288"/>
              <a:gd name="connsiteX4" fmla="*/ 0 w 2088232"/>
              <a:gd name="connsiteY4" fmla="*/ 2592288 h 2592288"/>
              <a:gd name="connsiteX5" fmla="*/ 0 w 2088232"/>
              <a:gd name="connsiteY5" fmla="*/ 0 h 2592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88232" h="2592288">
                <a:moveTo>
                  <a:pt x="0" y="0"/>
                </a:moveTo>
                <a:lnTo>
                  <a:pt x="2088232" y="0"/>
                </a:lnTo>
                <a:cubicBezTo>
                  <a:pt x="2084801" y="705478"/>
                  <a:pt x="2081369" y="1410957"/>
                  <a:pt x="2077938" y="2116435"/>
                </a:cubicBezTo>
                <a:lnTo>
                  <a:pt x="1716757" y="2582763"/>
                </a:lnTo>
                <a:lnTo>
                  <a:pt x="0" y="259228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4" name="그림 개체 틀 2">
            <a:extLst>
              <a:ext uri="{FF2B5EF4-FFF2-40B4-BE49-F238E27FC236}">
                <a16:creationId xmlns:a16="http://schemas.microsoft.com/office/drawing/2014/main" xmlns="" id="{2F32376B-8068-4722-98C9-8668BD976E7F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9235458" y="1811681"/>
            <a:ext cx="2042136" cy="2376264"/>
          </a:xfrm>
          <a:custGeom>
            <a:avLst/>
            <a:gdLst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2088232 w 2088232"/>
              <a:gd name="connsiteY2" fmla="*/ 2592288 h 2592288"/>
              <a:gd name="connsiteX3" fmla="*/ 0 w 2088232"/>
              <a:gd name="connsiteY3" fmla="*/ 2592288 h 2592288"/>
              <a:gd name="connsiteX4" fmla="*/ 0 w 2088232"/>
              <a:gd name="connsiteY4" fmla="*/ 0 h 2592288"/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1773907 w 2088232"/>
              <a:gd name="connsiteY2" fmla="*/ 2582763 h 2592288"/>
              <a:gd name="connsiteX3" fmla="*/ 0 w 2088232"/>
              <a:gd name="connsiteY3" fmla="*/ 2592288 h 2592288"/>
              <a:gd name="connsiteX4" fmla="*/ 0 w 2088232"/>
              <a:gd name="connsiteY4" fmla="*/ 0 h 2592288"/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1820763 w 2088232"/>
              <a:gd name="connsiteY2" fmla="*/ 2240260 h 2592288"/>
              <a:gd name="connsiteX3" fmla="*/ 1773907 w 2088232"/>
              <a:gd name="connsiteY3" fmla="*/ 2582763 h 2592288"/>
              <a:gd name="connsiteX4" fmla="*/ 0 w 2088232"/>
              <a:gd name="connsiteY4" fmla="*/ 2592288 h 2592288"/>
              <a:gd name="connsiteX5" fmla="*/ 0 w 2088232"/>
              <a:gd name="connsiteY5" fmla="*/ 0 h 2592288"/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2077938 w 2088232"/>
              <a:gd name="connsiteY2" fmla="*/ 2116435 h 2592288"/>
              <a:gd name="connsiteX3" fmla="*/ 1773907 w 2088232"/>
              <a:gd name="connsiteY3" fmla="*/ 2582763 h 2592288"/>
              <a:gd name="connsiteX4" fmla="*/ 0 w 2088232"/>
              <a:gd name="connsiteY4" fmla="*/ 2592288 h 2592288"/>
              <a:gd name="connsiteX5" fmla="*/ 0 w 2088232"/>
              <a:gd name="connsiteY5" fmla="*/ 0 h 2592288"/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2077938 w 2088232"/>
              <a:gd name="connsiteY2" fmla="*/ 2116435 h 2592288"/>
              <a:gd name="connsiteX3" fmla="*/ 1716757 w 2088232"/>
              <a:gd name="connsiteY3" fmla="*/ 2582763 h 2592288"/>
              <a:gd name="connsiteX4" fmla="*/ 0 w 2088232"/>
              <a:gd name="connsiteY4" fmla="*/ 2592288 h 2592288"/>
              <a:gd name="connsiteX5" fmla="*/ 0 w 2088232"/>
              <a:gd name="connsiteY5" fmla="*/ 0 h 2592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88232" h="2592288">
                <a:moveTo>
                  <a:pt x="0" y="0"/>
                </a:moveTo>
                <a:lnTo>
                  <a:pt x="2088232" y="0"/>
                </a:lnTo>
                <a:cubicBezTo>
                  <a:pt x="2084801" y="705478"/>
                  <a:pt x="2081369" y="1410957"/>
                  <a:pt x="2077938" y="2116435"/>
                </a:cubicBezTo>
                <a:lnTo>
                  <a:pt x="1716757" y="2582763"/>
                </a:lnTo>
                <a:lnTo>
                  <a:pt x="0" y="259228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5" name="Rectangle 5"/>
          <p:cNvSpPr>
            <a:spLocks noChangeArrowheads="1"/>
          </p:cNvSpPr>
          <p:nvPr userDrawn="1"/>
        </p:nvSpPr>
        <p:spPr bwMode="auto">
          <a:xfrm>
            <a:off x="-3175" y="6321972"/>
            <a:ext cx="12192494" cy="536028"/>
          </a:xfrm>
          <a:prstGeom prst="rect">
            <a:avLst/>
          </a:prstGeom>
          <a:solidFill>
            <a:srgbClr val="E4831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6" name="Rectangle 6"/>
          <p:cNvSpPr>
            <a:spLocks noChangeArrowheads="1"/>
          </p:cNvSpPr>
          <p:nvPr userDrawn="1"/>
        </p:nvSpPr>
        <p:spPr bwMode="auto">
          <a:xfrm>
            <a:off x="2189" y="0"/>
            <a:ext cx="12189812" cy="1113922"/>
          </a:xfrm>
          <a:prstGeom prst="rect">
            <a:avLst/>
          </a:prstGeom>
          <a:solidFill>
            <a:srgbClr val="8B8B8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17" name="Imagen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13446" y="90086"/>
            <a:ext cx="832500" cy="9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02808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454348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2">
            <a:extLst>
              <a:ext uri="{FF2B5EF4-FFF2-40B4-BE49-F238E27FC236}">
                <a16:creationId xmlns:a16="http://schemas.microsoft.com/office/drawing/2014/main" xmlns="" id="{F9074EBC-1F15-45F9-A91E-E5C4D64C818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267390" y="2672859"/>
            <a:ext cx="8924610" cy="251072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xmlns="" id="{68FC2D2C-E288-4655-B149-7FDC6019F189}"/>
              </a:ext>
            </a:extLst>
          </p:cNvPr>
          <p:cNvSpPr/>
          <p:nvPr userDrawn="1"/>
        </p:nvSpPr>
        <p:spPr>
          <a:xfrm>
            <a:off x="1222780" y="583932"/>
            <a:ext cx="10061750" cy="4934000"/>
          </a:xfrm>
          <a:prstGeom prst="frame">
            <a:avLst>
              <a:gd name="adj1" fmla="val 1250"/>
            </a:avLst>
          </a:prstGeom>
          <a:solidFill>
            <a:srgbClr val="8B8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6"/>
          <p:cNvSpPr>
            <a:spLocks noChangeArrowheads="1"/>
          </p:cNvSpPr>
          <p:nvPr userDrawn="1"/>
        </p:nvSpPr>
        <p:spPr bwMode="auto">
          <a:xfrm>
            <a:off x="0" y="5744078"/>
            <a:ext cx="12189812" cy="1113922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59929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A4F772E-E066-46A1-8531-E5A2BDB33442}"/>
              </a:ext>
            </a:extLst>
          </p:cNvPr>
          <p:cNvSpPr/>
          <p:nvPr userDrawn="1"/>
        </p:nvSpPr>
        <p:spPr>
          <a:xfrm>
            <a:off x="391886" y="6627485"/>
            <a:ext cx="10493828" cy="544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9D906151-F0C1-4863-9489-0FB668164A74}"/>
              </a:ext>
            </a:extLst>
          </p:cNvPr>
          <p:cNvSpPr/>
          <p:nvPr/>
        </p:nvSpPr>
        <p:spPr>
          <a:xfrm>
            <a:off x="11068594" y="5646640"/>
            <a:ext cx="828132" cy="1035272"/>
          </a:xfrm>
          <a:custGeom>
            <a:avLst/>
            <a:gdLst>
              <a:gd name="connsiteX0" fmla="*/ 403391 w 828132"/>
              <a:gd name="connsiteY0" fmla="*/ 30084 h 1035272"/>
              <a:gd name="connsiteX1" fmla="*/ 403356 w 828132"/>
              <a:gd name="connsiteY1" fmla="*/ 30094 h 1035272"/>
              <a:gd name="connsiteX2" fmla="*/ 403283 w 828132"/>
              <a:gd name="connsiteY2" fmla="*/ 30085 h 1035272"/>
              <a:gd name="connsiteX3" fmla="*/ 387109 w 828132"/>
              <a:gd name="connsiteY3" fmla="*/ 43132 h 1035272"/>
              <a:gd name="connsiteX4" fmla="*/ 390904 w 828132"/>
              <a:gd name="connsiteY4" fmla="*/ 54759 h 1035272"/>
              <a:gd name="connsiteX5" fmla="*/ 390923 w 828132"/>
              <a:gd name="connsiteY5" fmla="*/ 54817 h 1035272"/>
              <a:gd name="connsiteX6" fmla="*/ 390924 w 828132"/>
              <a:gd name="connsiteY6" fmla="*/ 54818 h 1035272"/>
              <a:gd name="connsiteX7" fmla="*/ 390950 w 828132"/>
              <a:gd name="connsiteY7" fmla="*/ 54899 h 1035272"/>
              <a:gd name="connsiteX8" fmla="*/ 401989 w 828132"/>
              <a:gd name="connsiteY8" fmla="*/ 59630 h 1035272"/>
              <a:gd name="connsiteX9" fmla="*/ 411802 w 828132"/>
              <a:gd name="connsiteY9" fmla="*/ 56287 h 1035272"/>
              <a:gd name="connsiteX10" fmla="*/ 418919 w 828132"/>
              <a:gd name="connsiteY10" fmla="*/ 40328 h 1035272"/>
              <a:gd name="connsiteX11" fmla="*/ 406626 w 828132"/>
              <a:gd name="connsiteY11" fmla="*/ 30516 h 1035272"/>
              <a:gd name="connsiteX12" fmla="*/ 403391 w 828132"/>
              <a:gd name="connsiteY12" fmla="*/ 30084 h 1035272"/>
              <a:gd name="connsiteX13" fmla="*/ 400264 w 828132"/>
              <a:gd name="connsiteY13" fmla="*/ 0 h 1035272"/>
              <a:gd name="connsiteX14" fmla="*/ 408351 w 828132"/>
              <a:gd name="connsiteY14" fmla="*/ 0 h 1035272"/>
              <a:gd name="connsiteX15" fmla="*/ 438759 w 828132"/>
              <a:gd name="connsiteY15" fmla="*/ 17900 h 1035272"/>
              <a:gd name="connsiteX16" fmla="*/ 451483 w 828132"/>
              <a:gd name="connsiteY16" fmla="*/ 43995 h 1035272"/>
              <a:gd name="connsiteX17" fmla="*/ 447493 w 828132"/>
              <a:gd name="connsiteY17" fmla="*/ 62110 h 1035272"/>
              <a:gd name="connsiteX18" fmla="*/ 444043 w 828132"/>
              <a:gd name="connsiteY18" fmla="*/ 70952 h 1035272"/>
              <a:gd name="connsiteX19" fmla="*/ 449650 w 828132"/>
              <a:gd name="connsiteY19" fmla="*/ 110634 h 1035272"/>
              <a:gd name="connsiteX20" fmla="*/ 461619 w 828132"/>
              <a:gd name="connsiteY20" fmla="*/ 121416 h 1035272"/>
              <a:gd name="connsiteX21" fmla="*/ 508201 w 828132"/>
              <a:gd name="connsiteY21" fmla="*/ 131013 h 1035272"/>
              <a:gd name="connsiteX22" fmla="*/ 564488 w 828132"/>
              <a:gd name="connsiteY22" fmla="*/ 138885 h 1035272"/>
              <a:gd name="connsiteX23" fmla="*/ 600935 w 828132"/>
              <a:gd name="connsiteY23" fmla="*/ 130905 h 1035272"/>
              <a:gd name="connsiteX24" fmla="*/ 612904 w 828132"/>
              <a:gd name="connsiteY24" fmla="*/ 125298 h 1035272"/>
              <a:gd name="connsiteX25" fmla="*/ 624765 w 828132"/>
              <a:gd name="connsiteY25" fmla="*/ 130258 h 1035272"/>
              <a:gd name="connsiteX26" fmla="*/ 629294 w 828132"/>
              <a:gd name="connsiteY26" fmla="*/ 144708 h 1035272"/>
              <a:gd name="connsiteX27" fmla="*/ 628216 w 828132"/>
              <a:gd name="connsiteY27" fmla="*/ 203798 h 1035272"/>
              <a:gd name="connsiteX28" fmla="*/ 603738 w 828132"/>
              <a:gd name="connsiteY28" fmla="*/ 214473 h 1035272"/>
              <a:gd name="connsiteX29" fmla="*/ 585299 w 828132"/>
              <a:gd name="connsiteY29" fmla="*/ 209513 h 1035272"/>
              <a:gd name="connsiteX30" fmla="*/ 535374 w 828132"/>
              <a:gd name="connsiteY30" fmla="*/ 212964 h 1035272"/>
              <a:gd name="connsiteX31" fmla="*/ 485233 w 828132"/>
              <a:gd name="connsiteY31" fmla="*/ 220835 h 1035272"/>
              <a:gd name="connsiteX32" fmla="*/ 469490 w 828132"/>
              <a:gd name="connsiteY32" fmla="*/ 225903 h 1035272"/>
              <a:gd name="connsiteX33" fmla="*/ 453747 w 828132"/>
              <a:gd name="connsiteY33" fmla="*/ 249302 h 1035272"/>
              <a:gd name="connsiteX34" fmla="*/ 452885 w 828132"/>
              <a:gd name="connsiteY34" fmla="*/ 321656 h 1035272"/>
              <a:gd name="connsiteX35" fmla="*/ 455580 w 828132"/>
              <a:gd name="connsiteY35" fmla="*/ 499898 h 1035272"/>
              <a:gd name="connsiteX36" fmla="*/ 459570 w 828132"/>
              <a:gd name="connsiteY36" fmla="*/ 619913 h 1035272"/>
              <a:gd name="connsiteX37" fmla="*/ 465285 w 828132"/>
              <a:gd name="connsiteY37" fmla="*/ 704990 h 1035272"/>
              <a:gd name="connsiteX38" fmla="*/ 477254 w 828132"/>
              <a:gd name="connsiteY38" fmla="*/ 774001 h 1035272"/>
              <a:gd name="connsiteX39" fmla="*/ 482646 w 828132"/>
              <a:gd name="connsiteY39" fmla="*/ 787911 h 1035272"/>
              <a:gd name="connsiteX40" fmla="*/ 493536 w 828132"/>
              <a:gd name="connsiteY40" fmla="*/ 799988 h 1035272"/>
              <a:gd name="connsiteX41" fmla="*/ 563842 w 828132"/>
              <a:gd name="connsiteY41" fmla="*/ 821878 h 1035272"/>
              <a:gd name="connsiteX42" fmla="*/ 615276 w 828132"/>
              <a:gd name="connsiteY42" fmla="*/ 809369 h 1035272"/>
              <a:gd name="connsiteX43" fmla="*/ 679866 w 828132"/>
              <a:gd name="connsiteY43" fmla="*/ 761924 h 1035272"/>
              <a:gd name="connsiteX44" fmla="*/ 747260 w 828132"/>
              <a:gd name="connsiteY44" fmla="*/ 689355 h 1035272"/>
              <a:gd name="connsiteX45" fmla="*/ 754269 w 828132"/>
              <a:gd name="connsiteY45" fmla="*/ 681268 h 1035272"/>
              <a:gd name="connsiteX46" fmla="*/ 690218 w 828132"/>
              <a:gd name="connsiteY46" fmla="*/ 666603 h 1035272"/>
              <a:gd name="connsiteX47" fmla="*/ 693237 w 828132"/>
              <a:gd name="connsiteY47" fmla="*/ 664878 h 1035272"/>
              <a:gd name="connsiteX48" fmla="*/ 824358 w 828132"/>
              <a:gd name="connsiteY48" fmla="*/ 605464 h 1035272"/>
              <a:gd name="connsiteX49" fmla="*/ 828132 w 828132"/>
              <a:gd name="connsiteY49" fmla="*/ 604277 h 1035272"/>
              <a:gd name="connsiteX50" fmla="*/ 828132 w 828132"/>
              <a:gd name="connsiteY50" fmla="*/ 610747 h 1035272"/>
              <a:gd name="connsiteX51" fmla="*/ 827485 w 828132"/>
              <a:gd name="connsiteY51" fmla="*/ 614629 h 1035272"/>
              <a:gd name="connsiteX52" fmla="*/ 822525 w 828132"/>
              <a:gd name="connsiteY52" fmla="*/ 706608 h 1035272"/>
              <a:gd name="connsiteX53" fmla="*/ 816702 w 828132"/>
              <a:gd name="connsiteY53" fmla="*/ 790823 h 1035272"/>
              <a:gd name="connsiteX54" fmla="*/ 814977 w 828132"/>
              <a:gd name="connsiteY54" fmla="*/ 801606 h 1035272"/>
              <a:gd name="connsiteX55" fmla="*/ 813575 w 828132"/>
              <a:gd name="connsiteY55" fmla="*/ 801821 h 1035272"/>
              <a:gd name="connsiteX56" fmla="*/ 810556 w 828132"/>
              <a:gd name="connsiteY56" fmla="*/ 794812 h 1035272"/>
              <a:gd name="connsiteX57" fmla="*/ 793519 w 828132"/>
              <a:gd name="connsiteY57" fmla="*/ 732163 h 1035272"/>
              <a:gd name="connsiteX58" fmla="*/ 788559 w 828132"/>
              <a:gd name="connsiteY58" fmla="*/ 717498 h 1035272"/>
              <a:gd name="connsiteX59" fmla="*/ 787372 w 828132"/>
              <a:gd name="connsiteY59" fmla="*/ 720302 h 1035272"/>
              <a:gd name="connsiteX60" fmla="*/ 741760 w 828132"/>
              <a:gd name="connsiteY60" fmla="*/ 811095 h 1035272"/>
              <a:gd name="connsiteX61" fmla="*/ 684934 w 828132"/>
              <a:gd name="connsiteY61" fmla="*/ 888300 h 1035272"/>
              <a:gd name="connsiteX62" fmla="*/ 595759 w 828132"/>
              <a:gd name="connsiteY62" fmla="*/ 941029 h 1035272"/>
              <a:gd name="connsiteX63" fmla="*/ 536992 w 828132"/>
              <a:gd name="connsiteY63" fmla="*/ 951165 h 1035272"/>
              <a:gd name="connsiteX64" fmla="*/ 466040 w 828132"/>
              <a:gd name="connsiteY64" fmla="*/ 967879 h 1035272"/>
              <a:gd name="connsiteX65" fmla="*/ 432720 w 828132"/>
              <a:gd name="connsiteY65" fmla="*/ 993758 h 1035272"/>
              <a:gd name="connsiteX66" fmla="*/ 419458 w 828132"/>
              <a:gd name="connsiteY66" fmla="*/ 1016834 h 1035272"/>
              <a:gd name="connsiteX67" fmla="*/ 405332 w 828132"/>
              <a:gd name="connsiteY67" fmla="*/ 1035272 h 1035272"/>
              <a:gd name="connsiteX68" fmla="*/ 402852 w 828132"/>
              <a:gd name="connsiteY68" fmla="*/ 1035272 h 1035272"/>
              <a:gd name="connsiteX69" fmla="*/ 386030 w 828132"/>
              <a:gd name="connsiteY69" fmla="*/ 1011766 h 1035272"/>
              <a:gd name="connsiteX70" fmla="*/ 369856 w 828132"/>
              <a:gd name="connsiteY70" fmla="*/ 985239 h 1035272"/>
              <a:gd name="connsiteX71" fmla="*/ 350878 w 828132"/>
              <a:gd name="connsiteY71" fmla="*/ 971006 h 1035272"/>
              <a:gd name="connsiteX72" fmla="*/ 238843 w 828132"/>
              <a:gd name="connsiteY72" fmla="*/ 946205 h 1035272"/>
              <a:gd name="connsiteX73" fmla="*/ 166273 w 828132"/>
              <a:gd name="connsiteY73" fmla="*/ 921836 h 1035272"/>
              <a:gd name="connsiteX74" fmla="*/ 93381 w 828132"/>
              <a:gd name="connsiteY74" fmla="*/ 851746 h 1035272"/>
              <a:gd name="connsiteX75" fmla="*/ 38927 w 828132"/>
              <a:gd name="connsiteY75" fmla="*/ 758474 h 1035272"/>
              <a:gd name="connsiteX76" fmla="*/ 36338 w 828132"/>
              <a:gd name="connsiteY76" fmla="*/ 753406 h 1035272"/>
              <a:gd name="connsiteX77" fmla="*/ 29869 w 828132"/>
              <a:gd name="connsiteY77" fmla="*/ 775726 h 1035272"/>
              <a:gd name="connsiteX78" fmla="*/ 17037 w 828132"/>
              <a:gd name="connsiteY78" fmla="*/ 823171 h 1035272"/>
              <a:gd name="connsiteX79" fmla="*/ 14557 w 828132"/>
              <a:gd name="connsiteY79" fmla="*/ 828563 h 1035272"/>
              <a:gd name="connsiteX80" fmla="*/ 13371 w 828132"/>
              <a:gd name="connsiteY80" fmla="*/ 828239 h 1035272"/>
              <a:gd name="connsiteX81" fmla="*/ 12293 w 828132"/>
              <a:gd name="connsiteY81" fmla="*/ 824142 h 1035272"/>
              <a:gd name="connsiteX82" fmla="*/ 9813 w 828132"/>
              <a:gd name="connsiteY82" fmla="*/ 798371 h 1035272"/>
              <a:gd name="connsiteX83" fmla="*/ 6254 w 828132"/>
              <a:gd name="connsiteY83" fmla="*/ 745534 h 1035272"/>
              <a:gd name="connsiteX84" fmla="*/ 1725 w 828132"/>
              <a:gd name="connsiteY84" fmla="*/ 663044 h 1035272"/>
              <a:gd name="connsiteX85" fmla="*/ 0 w 828132"/>
              <a:gd name="connsiteY85" fmla="*/ 637273 h 1035272"/>
              <a:gd name="connsiteX86" fmla="*/ 0 w 828132"/>
              <a:gd name="connsiteY86" fmla="*/ 630803 h 1035272"/>
              <a:gd name="connsiteX87" fmla="*/ 25124 w 828132"/>
              <a:gd name="connsiteY87" fmla="*/ 641694 h 1035272"/>
              <a:gd name="connsiteX88" fmla="*/ 134248 w 828132"/>
              <a:gd name="connsiteY88" fmla="*/ 691188 h 1035272"/>
              <a:gd name="connsiteX89" fmla="*/ 137159 w 828132"/>
              <a:gd name="connsiteY89" fmla="*/ 692698 h 1035272"/>
              <a:gd name="connsiteX90" fmla="*/ 77098 w 828132"/>
              <a:gd name="connsiteY90" fmla="*/ 705637 h 1035272"/>
              <a:gd name="connsiteX91" fmla="*/ 76883 w 828132"/>
              <a:gd name="connsiteY91" fmla="*/ 707147 h 1035272"/>
              <a:gd name="connsiteX92" fmla="*/ 86264 w 828132"/>
              <a:gd name="connsiteY92" fmla="*/ 717822 h 1035272"/>
              <a:gd name="connsiteX93" fmla="*/ 164333 w 828132"/>
              <a:gd name="connsiteY93" fmla="*/ 791470 h 1035272"/>
              <a:gd name="connsiteX94" fmla="*/ 209082 w 828132"/>
              <a:gd name="connsiteY94" fmla="*/ 816055 h 1035272"/>
              <a:gd name="connsiteX95" fmla="*/ 262673 w 828132"/>
              <a:gd name="connsiteY95" fmla="*/ 819074 h 1035272"/>
              <a:gd name="connsiteX96" fmla="*/ 305482 w 828132"/>
              <a:gd name="connsiteY96" fmla="*/ 804733 h 1035272"/>
              <a:gd name="connsiteX97" fmla="*/ 330822 w 828132"/>
              <a:gd name="connsiteY97" fmla="*/ 774972 h 1035272"/>
              <a:gd name="connsiteX98" fmla="*/ 342036 w 828132"/>
              <a:gd name="connsiteY98" fmla="*/ 712754 h 1035272"/>
              <a:gd name="connsiteX99" fmla="*/ 349152 w 828132"/>
              <a:gd name="connsiteY99" fmla="*/ 611179 h 1035272"/>
              <a:gd name="connsiteX100" fmla="*/ 351848 w 828132"/>
              <a:gd name="connsiteY100" fmla="*/ 529983 h 1035272"/>
              <a:gd name="connsiteX101" fmla="*/ 355730 w 828132"/>
              <a:gd name="connsiteY101" fmla="*/ 308069 h 1035272"/>
              <a:gd name="connsiteX102" fmla="*/ 354975 w 828132"/>
              <a:gd name="connsiteY102" fmla="*/ 253076 h 1035272"/>
              <a:gd name="connsiteX103" fmla="*/ 333086 w 828132"/>
              <a:gd name="connsiteY103" fmla="*/ 223639 h 1035272"/>
              <a:gd name="connsiteX104" fmla="*/ 293297 w 828132"/>
              <a:gd name="connsiteY104" fmla="*/ 215552 h 1035272"/>
              <a:gd name="connsiteX105" fmla="*/ 236363 w 828132"/>
              <a:gd name="connsiteY105" fmla="*/ 209405 h 1035272"/>
              <a:gd name="connsiteX106" fmla="*/ 221806 w 828132"/>
              <a:gd name="connsiteY106" fmla="*/ 209513 h 1035272"/>
              <a:gd name="connsiteX107" fmla="*/ 206386 w 828132"/>
              <a:gd name="connsiteY107" fmla="*/ 213503 h 1035272"/>
              <a:gd name="connsiteX108" fmla="*/ 200671 w 828132"/>
              <a:gd name="connsiteY108" fmla="*/ 216414 h 1035272"/>
              <a:gd name="connsiteX109" fmla="*/ 181585 w 828132"/>
              <a:gd name="connsiteY109" fmla="*/ 208651 h 1035272"/>
              <a:gd name="connsiteX110" fmla="*/ 177811 w 828132"/>
              <a:gd name="connsiteY110" fmla="*/ 187300 h 1035272"/>
              <a:gd name="connsiteX111" fmla="*/ 179752 w 828132"/>
              <a:gd name="connsiteY111" fmla="*/ 140179 h 1035272"/>
              <a:gd name="connsiteX112" fmla="*/ 184173 w 828132"/>
              <a:gd name="connsiteY112" fmla="*/ 129072 h 1035272"/>
              <a:gd name="connsiteX113" fmla="*/ 195064 w 828132"/>
              <a:gd name="connsiteY113" fmla="*/ 124975 h 1035272"/>
              <a:gd name="connsiteX114" fmla="*/ 207357 w 828132"/>
              <a:gd name="connsiteY114" fmla="*/ 130690 h 1035272"/>
              <a:gd name="connsiteX115" fmla="*/ 242940 w 828132"/>
              <a:gd name="connsiteY115" fmla="*/ 138669 h 1035272"/>
              <a:gd name="connsiteX116" fmla="*/ 330174 w 828132"/>
              <a:gd name="connsiteY116" fmla="*/ 125190 h 1035272"/>
              <a:gd name="connsiteX117" fmla="*/ 348937 w 828132"/>
              <a:gd name="connsiteY117" fmla="*/ 120338 h 1035272"/>
              <a:gd name="connsiteX118" fmla="*/ 357348 w 828132"/>
              <a:gd name="connsiteY118" fmla="*/ 112898 h 1035272"/>
              <a:gd name="connsiteX119" fmla="*/ 363925 w 828132"/>
              <a:gd name="connsiteY119" fmla="*/ 68688 h 1035272"/>
              <a:gd name="connsiteX120" fmla="*/ 361984 w 828132"/>
              <a:gd name="connsiteY120" fmla="*/ 63512 h 1035272"/>
              <a:gd name="connsiteX121" fmla="*/ 359720 w 828132"/>
              <a:gd name="connsiteY121" fmla="*/ 33320 h 1035272"/>
              <a:gd name="connsiteX122" fmla="*/ 399186 w 828132"/>
              <a:gd name="connsiteY122" fmla="*/ 539 h 1035272"/>
              <a:gd name="connsiteX123" fmla="*/ 400264 w 828132"/>
              <a:gd name="connsiteY123" fmla="*/ 0 h 1035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</a:cxnLst>
            <a:rect l="l" t="t" r="r" b="b"/>
            <a:pathLst>
              <a:path w="828132" h="1035272">
                <a:moveTo>
                  <a:pt x="403391" y="30084"/>
                </a:moveTo>
                <a:lnTo>
                  <a:pt x="403356" y="30094"/>
                </a:lnTo>
                <a:lnTo>
                  <a:pt x="403283" y="30085"/>
                </a:lnTo>
                <a:cubicBezTo>
                  <a:pt x="394333" y="29438"/>
                  <a:pt x="387324" y="35153"/>
                  <a:pt x="387109" y="43132"/>
                </a:cubicBezTo>
                <a:lnTo>
                  <a:pt x="390904" y="54759"/>
                </a:lnTo>
                <a:lnTo>
                  <a:pt x="390923" y="54817"/>
                </a:lnTo>
                <a:lnTo>
                  <a:pt x="390924" y="54818"/>
                </a:lnTo>
                <a:lnTo>
                  <a:pt x="390950" y="54899"/>
                </a:lnTo>
                <a:cubicBezTo>
                  <a:pt x="393498" y="57716"/>
                  <a:pt x="397245" y="59360"/>
                  <a:pt x="401989" y="59630"/>
                </a:cubicBezTo>
                <a:cubicBezTo>
                  <a:pt x="405332" y="58551"/>
                  <a:pt x="408783" y="57904"/>
                  <a:pt x="411802" y="56287"/>
                </a:cubicBezTo>
                <a:cubicBezTo>
                  <a:pt x="417840" y="53160"/>
                  <a:pt x="420320" y="47229"/>
                  <a:pt x="418919" y="40328"/>
                </a:cubicBezTo>
                <a:cubicBezTo>
                  <a:pt x="417733" y="34829"/>
                  <a:pt x="413419" y="31378"/>
                  <a:pt x="406626" y="30516"/>
                </a:cubicBezTo>
                <a:cubicBezTo>
                  <a:pt x="405548" y="30300"/>
                  <a:pt x="404469" y="30192"/>
                  <a:pt x="403391" y="30084"/>
                </a:cubicBezTo>
                <a:close/>
                <a:moveTo>
                  <a:pt x="400264" y="0"/>
                </a:moveTo>
                <a:cubicBezTo>
                  <a:pt x="402960" y="0"/>
                  <a:pt x="405655" y="0"/>
                  <a:pt x="408351" y="0"/>
                </a:cubicBezTo>
                <a:cubicBezTo>
                  <a:pt x="420428" y="2696"/>
                  <a:pt x="430564" y="8519"/>
                  <a:pt x="438759" y="17900"/>
                </a:cubicBezTo>
                <a:cubicBezTo>
                  <a:pt x="445337" y="25448"/>
                  <a:pt x="450081" y="33967"/>
                  <a:pt x="451483" y="43995"/>
                </a:cubicBezTo>
                <a:cubicBezTo>
                  <a:pt x="452453" y="50572"/>
                  <a:pt x="450944" y="56395"/>
                  <a:pt x="447493" y="62110"/>
                </a:cubicBezTo>
                <a:cubicBezTo>
                  <a:pt x="445876" y="64806"/>
                  <a:pt x="444366" y="67933"/>
                  <a:pt x="444043" y="70952"/>
                </a:cubicBezTo>
                <a:cubicBezTo>
                  <a:pt x="442856" y="84539"/>
                  <a:pt x="445013" y="97802"/>
                  <a:pt x="449650" y="110634"/>
                </a:cubicBezTo>
                <a:cubicBezTo>
                  <a:pt x="451699" y="116348"/>
                  <a:pt x="455473" y="120230"/>
                  <a:pt x="461619" y="121416"/>
                </a:cubicBezTo>
                <a:cubicBezTo>
                  <a:pt x="477146" y="124651"/>
                  <a:pt x="492566" y="128425"/>
                  <a:pt x="508201" y="131013"/>
                </a:cubicBezTo>
                <a:cubicBezTo>
                  <a:pt x="526856" y="134140"/>
                  <a:pt x="545726" y="136513"/>
                  <a:pt x="564488" y="138885"/>
                </a:cubicBezTo>
                <a:cubicBezTo>
                  <a:pt x="577428" y="140502"/>
                  <a:pt x="589936" y="139532"/>
                  <a:pt x="600935" y="130905"/>
                </a:cubicBezTo>
                <a:cubicBezTo>
                  <a:pt x="604278" y="128210"/>
                  <a:pt x="608699" y="126700"/>
                  <a:pt x="612904" y="125298"/>
                </a:cubicBezTo>
                <a:cubicBezTo>
                  <a:pt x="618080" y="123681"/>
                  <a:pt x="622501" y="125406"/>
                  <a:pt x="624765" y="130258"/>
                </a:cubicBezTo>
                <a:cubicBezTo>
                  <a:pt x="626922" y="134787"/>
                  <a:pt x="628755" y="139748"/>
                  <a:pt x="629294" y="144708"/>
                </a:cubicBezTo>
                <a:cubicBezTo>
                  <a:pt x="631666" y="164440"/>
                  <a:pt x="632313" y="184281"/>
                  <a:pt x="628216" y="203798"/>
                </a:cubicBezTo>
                <a:cubicBezTo>
                  <a:pt x="624981" y="219002"/>
                  <a:pt x="617217" y="222237"/>
                  <a:pt x="603738" y="214473"/>
                </a:cubicBezTo>
                <a:cubicBezTo>
                  <a:pt x="598024" y="211239"/>
                  <a:pt x="591877" y="209082"/>
                  <a:pt x="585299" y="209513"/>
                </a:cubicBezTo>
                <a:cubicBezTo>
                  <a:pt x="568694" y="210376"/>
                  <a:pt x="551980" y="211131"/>
                  <a:pt x="535374" y="212964"/>
                </a:cubicBezTo>
                <a:cubicBezTo>
                  <a:pt x="518553" y="214905"/>
                  <a:pt x="501839" y="217924"/>
                  <a:pt x="485233" y="220835"/>
                </a:cubicBezTo>
                <a:cubicBezTo>
                  <a:pt x="479842" y="221806"/>
                  <a:pt x="474558" y="223747"/>
                  <a:pt x="469490" y="225903"/>
                </a:cubicBezTo>
                <a:cubicBezTo>
                  <a:pt x="459354" y="230217"/>
                  <a:pt x="453963" y="238412"/>
                  <a:pt x="453747" y="249302"/>
                </a:cubicBezTo>
                <a:cubicBezTo>
                  <a:pt x="453100" y="273456"/>
                  <a:pt x="452561" y="297502"/>
                  <a:pt x="452885" y="321656"/>
                </a:cubicBezTo>
                <a:cubicBezTo>
                  <a:pt x="453532" y="381070"/>
                  <a:pt x="454286" y="440484"/>
                  <a:pt x="455580" y="499898"/>
                </a:cubicBezTo>
                <a:cubicBezTo>
                  <a:pt x="456443" y="539903"/>
                  <a:pt x="457845" y="579908"/>
                  <a:pt x="459570" y="619913"/>
                </a:cubicBezTo>
                <a:cubicBezTo>
                  <a:pt x="460864" y="648272"/>
                  <a:pt x="462805" y="676631"/>
                  <a:pt x="465285" y="704990"/>
                </a:cubicBezTo>
                <a:cubicBezTo>
                  <a:pt x="467334" y="728282"/>
                  <a:pt x="470353" y="751573"/>
                  <a:pt x="477254" y="774001"/>
                </a:cubicBezTo>
                <a:cubicBezTo>
                  <a:pt x="478656" y="778746"/>
                  <a:pt x="480705" y="783275"/>
                  <a:pt x="482646" y="787911"/>
                </a:cubicBezTo>
                <a:cubicBezTo>
                  <a:pt x="484802" y="793195"/>
                  <a:pt x="488576" y="797185"/>
                  <a:pt x="493536" y="799988"/>
                </a:cubicBezTo>
                <a:cubicBezTo>
                  <a:pt x="515426" y="812065"/>
                  <a:pt x="538825" y="819829"/>
                  <a:pt x="563842" y="821878"/>
                </a:cubicBezTo>
                <a:cubicBezTo>
                  <a:pt x="582172" y="823387"/>
                  <a:pt x="599102" y="817457"/>
                  <a:pt x="615276" y="809369"/>
                </a:cubicBezTo>
                <a:cubicBezTo>
                  <a:pt x="639430" y="797185"/>
                  <a:pt x="660133" y="780148"/>
                  <a:pt x="679866" y="761924"/>
                </a:cubicBezTo>
                <a:cubicBezTo>
                  <a:pt x="704128" y="739388"/>
                  <a:pt x="725586" y="714264"/>
                  <a:pt x="747260" y="689355"/>
                </a:cubicBezTo>
                <a:cubicBezTo>
                  <a:pt x="749416" y="686875"/>
                  <a:pt x="751681" y="684287"/>
                  <a:pt x="754269" y="681268"/>
                </a:cubicBezTo>
                <a:cubicBezTo>
                  <a:pt x="733457" y="673828"/>
                  <a:pt x="712215" y="670269"/>
                  <a:pt x="690218" y="666603"/>
                </a:cubicBezTo>
                <a:cubicBezTo>
                  <a:pt x="691620" y="665848"/>
                  <a:pt x="692374" y="665309"/>
                  <a:pt x="693237" y="664878"/>
                </a:cubicBezTo>
                <a:cubicBezTo>
                  <a:pt x="736908" y="645037"/>
                  <a:pt x="780687" y="625196"/>
                  <a:pt x="824358" y="605464"/>
                </a:cubicBezTo>
                <a:cubicBezTo>
                  <a:pt x="825544" y="604924"/>
                  <a:pt x="826838" y="604709"/>
                  <a:pt x="828132" y="604277"/>
                </a:cubicBezTo>
                <a:cubicBezTo>
                  <a:pt x="828132" y="606434"/>
                  <a:pt x="828132" y="608590"/>
                  <a:pt x="828132" y="610747"/>
                </a:cubicBezTo>
                <a:cubicBezTo>
                  <a:pt x="827916" y="612041"/>
                  <a:pt x="827485" y="613335"/>
                  <a:pt x="827485" y="614629"/>
                </a:cubicBezTo>
                <a:cubicBezTo>
                  <a:pt x="825868" y="645253"/>
                  <a:pt x="824358" y="675984"/>
                  <a:pt x="822525" y="706608"/>
                </a:cubicBezTo>
                <a:cubicBezTo>
                  <a:pt x="820800" y="734751"/>
                  <a:pt x="818751" y="762787"/>
                  <a:pt x="816702" y="790823"/>
                </a:cubicBezTo>
                <a:cubicBezTo>
                  <a:pt x="816486" y="794489"/>
                  <a:pt x="815516" y="798047"/>
                  <a:pt x="814977" y="801606"/>
                </a:cubicBezTo>
                <a:cubicBezTo>
                  <a:pt x="814546" y="801714"/>
                  <a:pt x="814006" y="801714"/>
                  <a:pt x="813575" y="801821"/>
                </a:cubicBezTo>
                <a:cubicBezTo>
                  <a:pt x="812497" y="799449"/>
                  <a:pt x="811203" y="797185"/>
                  <a:pt x="810556" y="794812"/>
                </a:cubicBezTo>
                <a:cubicBezTo>
                  <a:pt x="804841" y="774001"/>
                  <a:pt x="799234" y="753082"/>
                  <a:pt x="793519" y="732163"/>
                </a:cubicBezTo>
                <a:cubicBezTo>
                  <a:pt x="792225" y="727527"/>
                  <a:pt x="790499" y="722998"/>
                  <a:pt x="788559" y="717498"/>
                </a:cubicBezTo>
                <a:cubicBezTo>
                  <a:pt x="787804" y="719116"/>
                  <a:pt x="787588" y="719763"/>
                  <a:pt x="787372" y="720302"/>
                </a:cubicBezTo>
                <a:cubicBezTo>
                  <a:pt x="774001" y="751465"/>
                  <a:pt x="758797" y="781765"/>
                  <a:pt x="741760" y="811095"/>
                </a:cubicBezTo>
                <a:cubicBezTo>
                  <a:pt x="725586" y="838807"/>
                  <a:pt x="707578" y="865333"/>
                  <a:pt x="684934" y="888300"/>
                </a:cubicBezTo>
                <a:cubicBezTo>
                  <a:pt x="659918" y="913748"/>
                  <a:pt x="630804" y="932726"/>
                  <a:pt x="595759" y="941029"/>
                </a:cubicBezTo>
                <a:cubicBezTo>
                  <a:pt x="576458" y="945558"/>
                  <a:pt x="556617" y="947822"/>
                  <a:pt x="536992" y="951165"/>
                </a:cubicBezTo>
                <a:cubicBezTo>
                  <a:pt x="513054" y="955371"/>
                  <a:pt x="489331" y="960978"/>
                  <a:pt x="466040" y="967879"/>
                </a:cubicBezTo>
                <a:cubicBezTo>
                  <a:pt x="451267" y="972300"/>
                  <a:pt x="439945" y="980171"/>
                  <a:pt x="432720" y="993758"/>
                </a:cubicBezTo>
                <a:cubicBezTo>
                  <a:pt x="428515" y="1001522"/>
                  <a:pt x="424310" y="1009501"/>
                  <a:pt x="419458" y="1016834"/>
                </a:cubicBezTo>
                <a:cubicBezTo>
                  <a:pt x="415252" y="1023303"/>
                  <a:pt x="410076" y="1029126"/>
                  <a:pt x="405332" y="1035272"/>
                </a:cubicBezTo>
                <a:cubicBezTo>
                  <a:pt x="404469" y="1035272"/>
                  <a:pt x="403714" y="1035272"/>
                  <a:pt x="402852" y="1035272"/>
                </a:cubicBezTo>
                <a:cubicBezTo>
                  <a:pt x="395735" y="1028587"/>
                  <a:pt x="390883" y="1020176"/>
                  <a:pt x="386030" y="1011766"/>
                </a:cubicBezTo>
                <a:cubicBezTo>
                  <a:pt x="380855" y="1002816"/>
                  <a:pt x="375463" y="993973"/>
                  <a:pt x="369856" y="985239"/>
                </a:cubicBezTo>
                <a:cubicBezTo>
                  <a:pt x="365327" y="978123"/>
                  <a:pt x="358749" y="973810"/>
                  <a:pt x="350878" y="971006"/>
                </a:cubicBezTo>
                <a:cubicBezTo>
                  <a:pt x="314539" y="957958"/>
                  <a:pt x="276907" y="951273"/>
                  <a:pt x="238843" y="946205"/>
                </a:cubicBezTo>
                <a:cubicBezTo>
                  <a:pt x="213071" y="942754"/>
                  <a:pt x="188702" y="935207"/>
                  <a:pt x="166273" y="921836"/>
                </a:cubicBezTo>
                <a:cubicBezTo>
                  <a:pt x="136512" y="904152"/>
                  <a:pt x="113437" y="879458"/>
                  <a:pt x="93381" y="851746"/>
                </a:cubicBezTo>
                <a:cubicBezTo>
                  <a:pt x="72138" y="822417"/>
                  <a:pt x="54777" y="790823"/>
                  <a:pt x="38927" y="758474"/>
                </a:cubicBezTo>
                <a:cubicBezTo>
                  <a:pt x="38280" y="757072"/>
                  <a:pt x="37525" y="755778"/>
                  <a:pt x="36338" y="753406"/>
                </a:cubicBezTo>
                <a:cubicBezTo>
                  <a:pt x="33966" y="761601"/>
                  <a:pt x="31810" y="768610"/>
                  <a:pt x="29869" y="775726"/>
                </a:cubicBezTo>
                <a:cubicBezTo>
                  <a:pt x="25556" y="791578"/>
                  <a:pt x="21350" y="807428"/>
                  <a:pt x="17037" y="823171"/>
                </a:cubicBezTo>
                <a:cubicBezTo>
                  <a:pt x="16498" y="825112"/>
                  <a:pt x="15420" y="826838"/>
                  <a:pt x="14557" y="828563"/>
                </a:cubicBezTo>
                <a:cubicBezTo>
                  <a:pt x="14126" y="828455"/>
                  <a:pt x="13802" y="828347"/>
                  <a:pt x="13371" y="828239"/>
                </a:cubicBezTo>
                <a:cubicBezTo>
                  <a:pt x="13048" y="826838"/>
                  <a:pt x="12400" y="825544"/>
                  <a:pt x="12293" y="824142"/>
                </a:cubicBezTo>
                <a:cubicBezTo>
                  <a:pt x="11430" y="815624"/>
                  <a:pt x="10459" y="806997"/>
                  <a:pt x="9813" y="798371"/>
                </a:cubicBezTo>
                <a:cubicBezTo>
                  <a:pt x="8519" y="780794"/>
                  <a:pt x="7332" y="763218"/>
                  <a:pt x="6254" y="745534"/>
                </a:cubicBezTo>
                <a:cubicBezTo>
                  <a:pt x="4637" y="718146"/>
                  <a:pt x="3235" y="690541"/>
                  <a:pt x="1725" y="663044"/>
                </a:cubicBezTo>
                <a:cubicBezTo>
                  <a:pt x="1294" y="654418"/>
                  <a:pt x="647" y="645900"/>
                  <a:pt x="0" y="637273"/>
                </a:cubicBezTo>
                <a:cubicBezTo>
                  <a:pt x="0" y="635117"/>
                  <a:pt x="0" y="632960"/>
                  <a:pt x="0" y="630803"/>
                </a:cubicBezTo>
                <a:cubicBezTo>
                  <a:pt x="8411" y="634470"/>
                  <a:pt x="16821" y="637920"/>
                  <a:pt x="25124" y="641694"/>
                </a:cubicBezTo>
                <a:cubicBezTo>
                  <a:pt x="61463" y="658192"/>
                  <a:pt x="97910" y="674690"/>
                  <a:pt x="134248" y="691188"/>
                </a:cubicBezTo>
                <a:cubicBezTo>
                  <a:pt x="135326" y="691619"/>
                  <a:pt x="136297" y="692158"/>
                  <a:pt x="137159" y="692698"/>
                </a:cubicBezTo>
                <a:cubicBezTo>
                  <a:pt x="117103" y="697011"/>
                  <a:pt x="97155" y="701324"/>
                  <a:pt x="77098" y="705637"/>
                </a:cubicBezTo>
                <a:cubicBezTo>
                  <a:pt x="76990" y="706177"/>
                  <a:pt x="76990" y="706608"/>
                  <a:pt x="76883" y="707147"/>
                </a:cubicBezTo>
                <a:cubicBezTo>
                  <a:pt x="80010" y="710705"/>
                  <a:pt x="83137" y="714371"/>
                  <a:pt x="86264" y="717822"/>
                </a:cubicBezTo>
                <a:cubicBezTo>
                  <a:pt x="110202" y="744671"/>
                  <a:pt x="135218" y="770227"/>
                  <a:pt x="164333" y="791470"/>
                </a:cubicBezTo>
                <a:cubicBezTo>
                  <a:pt x="178243" y="801498"/>
                  <a:pt x="192907" y="810124"/>
                  <a:pt x="209082" y="816055"/>
                </a:cubicBezTo>
                <a:cubicBezTo>
                  <a:pt x="226658" y="822525"/>
                  <a:pt x="244450" y="823495"/>
                  <a:pt x="262673" y="819074"/>
                </a:cubicBezTo>
                <a:cubicBezTo>
                  <a:pt x="277338" y="815516"/>
                  <a:pt x="291464" y="810556"/>
                  <a:pt x="305482" y="804733"/>
                </a:cubicBezTo>
                <a:cubicBezTo>
                  <a:pt x="319284" y="799018"/>
                  <a:pt x="326832" y="788882"/>
                  <a:pt x="330822" y="774972"/>
                </a:cubicBezTo>
                <a:cubicBezTo>
                  <a:pt x="336644" y="754592"/>
                  <a:pt x="340310" y="733781"/>
                  <a:pt x="342036" y="712754"/>
                </a:cubicBezTo>
                <a:cubicBezTo>
                  <a:pt x="344839" y="678896"/>
                  <a:pt x="347319" y="645037"/>
                  <a:pt x="349152" y="611179"/>
                </a:cubicBezTo>
                <a:cubicBezTo>
                  <a:pt x="350662" y="584113"/>
                  <a:pt x="351309" y="557048"/>
                  <a:pt x="351848" y="529983"/>
                </a:cubicBezTo>
                <a:cubicBezTo>
                  <a:pt x="353358" y="456012"/>
                  <a:pt x="354652" y="382041"/>
                  <a:pt x="355730" y="308069"/>
                </a:cubicBezTo>
                <a:cubicBezTo>
                  <a:pt x="356054" y="289739"/>
                  <a:pt x="355407" y="271407"/>
                  <a:pt x="354975" y="253076"/>
                </a:cubicBezTo>
                <a:cubicBezTo>
                  <a:pt x="354652" y="236902"/>
                  <a:pt x="348721" y="228060"/>
                  <a:pt x="333086" y="223639"/>
                </a:cubicBezTo>
                <a:cubicBezTo>
                  <a:pt x="320146" y="219865"/>
                  <a:pt x="306668" y="217385"/>
                  <a:pt x="293297" y="215552"/>
                </a:cubicBezTo>
                <a:cubicBezTo>
                  <a:pt x="274426" y="212856"/>
                  <a:pt x="255341" y="211239"/>
                  <a:pt x="236363" y="209405"/>
                </a:cubicBezTo>
                <a:cubicBezTo>
                  <a:pt x="231510" y="208974"/>
                  <a:pt x="226550" y="208758"/>
                  <a:pt x="221806" y="209513"/>
                </a:cubicBezTo>
                <a:cubicBezTo>
                  <a:pt x="216522" y="210268"/>
                  <a:pt x="211454" y="211993"/>
                  <a:pt x="206386" y="213503"/>
                </a:cubicBezTo>
                <a:cubicBezTo>
                  <a:pt x="204337" y="214150"/>
                  <a:pt x="202612" y="215552"/>
                  <a:pt x="200671" y="216414"/>
                </a:cubicBezTo>
                <a:cubicBezTo>
                  <a:pt x="191290" y="220727"/>
                  <a:pt x="184712" y="218355"/>
                  <a:pt x="181585" y="208651"/>
                </a:cubicBezTo>
                <a:cubicBezTo>
                  <a:pt x="179429" y="201749"/>
                  <a:pt x="178243" y="194525"/>
                  <a:pt x="177811" y="187300"/>
                </a:cubicBezTo>
                <a:cubicBezTo>
                  <a:pt x="176733" y="171557"/>
                  <a:pt x="176409" y="155814"/>
                  <a:pt x="179752" y="140179"/>
                </a:cubicBezTo>
                <a:cubicBezTo>
                  <a:pt x="180615" y="136297"/>
                  <a:pt x="182124" y="132415"/>
                  <a:pt x="184173" y="129072"/>
                </a:cubicBezTo>
                <a:cubicBezTo>
                  <a:pt x="186545" y="125190"/>
                  <a:pt x="190643" y="123465"/>
                  <a:pt x="195064" y="124975"/>
                </a:cubicBezTo>
                <a:cubicBezTo>
                  <a:pt x="199377" y="126377"/>
                  <a:pt x="203906" y="127994"/>
                  <a:pt x="207357" y="130690"/>
                </a:cubicBezTo>
                <a:cubicBezTo>
                  <a:pt x="218032" y="139100"/>
                  <a:pt x="230324" y="140502"/>
                  <a:pt x="242940" y="138669"/>
                </a:cubicBezTo>
                <a:cubicBezTo>
                  <a:pt x="272054" y="134464"/>
                  <a:pt x="301168" y="129827"/>
                  <a:pt x="330174" y="125190"/>
                </a:cubicBezTo>
                <a:cubicBezTo>
                  <a:pt x="336537" y="124112"/>
                  <a:pt x="342683" y="121955"/>
                  <a:pt x="348937" y="120338"/>
                </a:cubicBezTo>
                <a:cubicBezTo>
                  <a:pt x="353035" y="119260"/>
                  <a:pt x="355838" y="116672"/>
                  <a:pt x="357348" y="112898"/>
                </a:cubicBezTo>
                <a:cubicBezTo>
                  <a:pt x="363278" y="98772"/>
                  <a:pt x="365866" y="84000"/>
                  <a:pt x="363925" y="68688"/>
                </a:cubicBezTo>
                <a:cubicBezTo>
                  <a:pt x="363710" y="66855"/>
                  <a:pt x="363062" y="64914"/>
                  <a:pt x="361984" y="63512"/>
                </a:cubicBezTo>
                <a:cubicBezTo>
                  <a:pt x="354652" y="53915"/>
                  <a:pt x="355191" y="43563"/>
                  <a:pt x="359720" y="33320"/>
                </a:cubicBezTo>
                <a:cubicBezTo>
                  <a:pt x="367376" y="16175"/>
                  <a:pt x="379992" y="4313"/>
                  <a:pt x="399186" y="539"/>
                </a:cubicBezTo>
                <a:cubicBezTo>
                  <a:pt x="399617" y="432"/>
                  <a:pt x="399940" y="216"/>
                  <a:pt x="400264" y="0"/>
                </a:cubicBezTo>
                <a:close/>
              </a:path>
            </a:pathLst>
          </a:custGeom>
          <a:solidFill>
            <a:schemeClr val="accent1"/>
          </a:solidFill>
          <a:ln w="378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E4F9E1A1-18E7-4B4B-8764-03405FD895AF}"/>
              </a:ext>
            </a:extLst>
          </p:cNvPr>
          <p:cNvGrpSpPr/>
          <p:nvPr userDrawn="1"/>
        </p:nvGrpSpPr>
        <p:grpSpPr>
          <a:xfrm>
            <a:off x="5506476" y="1107214"/>
            <a:ext cx="1184910" cy="137160"/>
            <a:chOff x="8248649" y="4728210"/>
            <a:chExt cx="1184910" cy="13716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9AB784F8-0956-4B82-9BF7-C6A67D47863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48649" y="4728210"/>
              <a:ext cx="137160" cy="1371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B88D2542-B558-460E-B9E5-57C48271C85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58199" y="4728210"/>
              <a:ext cx="137160" cy="1371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68F46E3B-21F6-4C2C-B0D5-33DD76BE045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67749" y="4728210"/>
              <a:ext cx="137160" cy="13716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BB263FC1-0934-413B-A678-957CA419F2F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7299" y="4728210"/>
              <a:ext cx="137160" cy="1371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BCD22CDF-27A2-4529-85BD-25FFDBE140B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86849" y="4728210"/>
              <a:ext cx="137160" cy="13716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76CF48DD-BFB2-4F50-A779-D6ED557A484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96399" y="4728210"/>
              <a:ext cx="137160" cy="13716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9054275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229644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5">
            <a:extLst>
              <a:ext uri="{FF2B5EF4-FFF2-40B4-BE49-F238E27FC236}">
                <a16:creationId xmlns:a16="http://schemas.microsoft.com/office/drawing/2014/main" xmlns="" id="{6CAC6C94-EF5E-4D40-8064-70C4AE8D538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5573486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82932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5652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807968" y="0"/>
            <a:ext cx="6384032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9450135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D96B2E4-8434-40DB-AF5C-D852DB178D38}"/>
              </a:ext>
            </a:extLst>
          </p:cNvPr>
          <p:cNvSpPr/>
          <p:nvPr userDrawn="1"/>
        </p:nvSpPr>
        <p:spPr>
          <a:xfrm>
            <a:off x="3069125" y="0"/>
            <a:ext cx="9122876" cy="6858000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4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10337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91C2477A-10CB-4D27-8D87-3999A04A639F}"/>
              </a:ext>
            </a:extLst>
          </p:cNvPr>
          <p:cNvGrpSpPr/>
          <p:nvPr userDrawn="1"/>
        </p:nvGrpSpPr>
        <p:grpSpPr>
          <a:xfrm>
            <a:off x="777177" y="1999908"/>
            <a:ext cx="2218572" cy="3900133"/>
            <a:chOff x="4871870" y="1763729"/>
            <a:chExt cx="2448272" cy="4303935"/>
          </a:xfrm>
        </p:grpSpPr>
        <p:grpSp>
          <p:nvGrpSpPr>
            <p:cNvPr id="28" name="Group 3">
              <a:extLst>
                <a:ext uri="{FF2B5EF4-FFF2-40B4-BE49-F238E27FC236}">
                  <a16:creationId xmlns:a16="http://schemas.microsoft.com/office/drawing/2014/main" xmlns="" id="{A7CE2DE5-D74A-4EEE-94FD-B84C89FC8614}"/>
                </a:ext>
              </a:extLst>
            </p:cNvPr>
            <p:cNvGrpSpPr/>
            <p:nvPr/>
          </p:nvGrpSpPr>
          <p:grpSpPr>
            <a:xfrm>
              <a:off x="4871870" y="1763729"/>
              <a:ext cx="2448272" cy="4303935"/>
              <a:chOff x="445712" y="1449040"/>
              <a:chExt cx="2113018" cy="3924176"/>
            </a:xfrm>
          </p:grpSpPr>
          <p:sp>
            <p:nvSpPr>
              <p:cNvPr id="30" name="Rounded Rectangle 4">
                <a:extLst>
                  <a:ext uri="{FF2B5EF4-FFF2-40B4-BE49-F238E27FC236}">
                    <a16:creationId xmlns:a16="http://schemas.microsoft.com/office/drawing/2014/main" xmlns="" id="{D322692A-436C-4400-B21E-5E966D63C8A2}"/>
                  </a:ext>
                </a:extLst>
              </p:cNvPr>
              <p:cNvSpPr/>
              <p:nvPr userDrawn="1"/>
            </p:nvSpPr>
            <p:spPr>
              <a:xfrm>
                <a:off x="445712" y="1449040"/>
                <a:ext cx="2113018" cy="392417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 dirty="0"/>
              </a:p>
            </p:txBody>
          </p:sp>
          <p:sp>
            <p:nvSpPr>
              <p:cNvPr id="31" name="Rectangle 5">
                <a:extLst>
                  <a:ext uri="{FF2B5EF4-FFF2-40B4-BE49-F238E27FC236}">
                    <a16:creationId xmlns:a16="http://schemas.microsoft.com/office/drawing/2014/main" xmlns="" id="{0BDA7EFD-1487-4D50-9333-56D1D3920504}"/>
                  </a:ext>
                </a:extLst>
              </p:cNvPr>
              <p:cNvSpPr/>
              <p:nvPr userDrawn="1"/>
            </p:nvSpPr>
            <p:spPr>
              <a:xfrm>
                <a:off x="1379920" y="1650572"/>
                <a:ext cx="216024" cy="34350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grpSp>
            <p:nvGrpSpPr>
              <p:cNvPr id="32" name="Group 6">
                <a:extLst>
                  <a:ext uri="{FF2B5EF4-FFF2-40B4-BE49-F238E27FC236}">
                    <a16:creationId xmlns:a16="http://schemas.microsoft.com/office/drawing/2014/main" xmlns="" id="{39BCAF53-1A2A-4E13-8CEF-BF0D95884DEE}"/>
                  </a:ext>
                </a:extLst>
              </p:cNvPr>
              <p:cNvGrpSpPr/>
              <p:nvPr userDrawn="1"/>
            </p:nvGrpSpPr>
            <p:grpSpPr>
              <a:xfrm>
                <a:off x="1407705" y="5045834"/>
                <a:ext cx="211967" cy="211967"/>
                <a:chOff x="1549420" y="5712364"/>
                <a:chExt cx="312583" cy="312583"/>
              </a:xfrm>
            </p:grpSpPr>
            <p:sp>
              <p:nvSpPr>
                <p:cNvPr id="33" name="Oval 7">
                  <a:extLst>
                    <a:ext uri="{FF2B5EF4-FFF2-40B4-BE49-F238E27FC236}">
                      <a16:creationId xmlns:a16="http://schemas.microsoft.com/office/drawing/2014/main" xmlns="" id="{A3F612E8-90D9-424C-829B-45402FFCEC0F}"/>
                    </a:ext>
                  </a:extLst>
                </p:cNvPr>
                <p:cNvSpPr/>
                <p:nvPr userDrawn="1"/>
              </p:nvSpPr>
              <p:spPr>
                <a:xfrm>
                  <a:off x="1549420" y="5712364"/>
                  <a:ext cx="312583" cy="31258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  <p:sp>
              <p:nvSpPr>
                <p:cNvPr id="34" name="Rounded Rectangle 8">
                  <a:extLst>
                    <a:ext uri="{FF2B5EF4-FFF2-40B4-BE49-F238E27FC236}">
                      <a16:creationId xmlns:a16="http://schemas.microsoft.com/office/drawing/2014/main" xmlns="" id="{BEAB63EE-BC0D-4CC9-9594-E85FC1E81799}"/>
                    </a:ext>
                  </a:extLst>
                </p:cNvPr>
                <p:cNvSpPr/>
                <p:nvPr userDrawn="1"/>
              </p:nvSpPr>
              <p:spPr>
                <a:xfrm>
                  <a:off x="1634225" y="5796647"/>
                  <a:ext cx="142969" cy="144016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</p:grpSp>
        </p:grpSp>
        <p:sp>
          <p:nvSpPr>
            <p:cNvPr id="29" name="Picture Placeholder 2">
              <a:extLst>
                <a:ext uri="{FF2B5EF4-FFF2-40B4-BE49-F238E27FC236}">
                  <a16:creationId xmlns:a16="http://schemas.microsoft.com/office/drawing/2014/main" xmlns="" id="{BDB0ED9E-1356-44F8-8992-7FC8071E4712}"/>
                </a:ext>
              </a:extLst>
            </p:cNvPr>
            <p:cNvSpPr txBox="1">
              <a:spLocks/>
            </p:cNvSpPr>
            <p:nvPr/>
          </p:nvSpPr>
          <p:spPr>
            <a:xfrm>
              <a:off x="5051890" y="2223507"/>
              <a:ext cx="2088232" cy="338437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anchor="ctr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Arial" pitchFamily="34" charset="0"/>
                </a:defRPr>
              </a:lvl1pPr>
              <a:lvl2pPr marL="457223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46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69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91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114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337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56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783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/>
                <a:t>Your Picture Here</a:t>
              </a:r>
              <a:endParaRPr lang="ko-KR" altLang="en-US" dirty="0"/>
            </a:p>
          </p:txBody>
        </p:sp>
      </p:grpSp>
      <p:sp>
        <p:nvSpPr>
          <p:cNvPr id="5" name="그림 개체 틀 2">
            <a:extLst>
              <a:ext uri="{FF2B5EF4-FFF2-40B4-BE49-F238E27FC236}">
                <a16:creationId xmlns:a16="http://schemas.microsoft.com/office/drawing/2014/main" xmlns="" id="{87895748-21D2-426F-AF00-58F8CF30ACB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96288" y="2389287"/>
            <a:ext cx="2003665" cy="309410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xmlns="" id="{B676CADB-BCF3-4872-9796-95336BE7B17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EC57FB19-AAAE-47B9-AB9F-9C5C0D459D3A}"/>
              </a:ext>
            </a:extLst>
          </p:cNvPr>
          <p:cNvGrpSpPr/>
          <p:nvPr userDrawn="1"/>
        </p:nvGrpSpPr>
        <p:grpSpPr>
          <a:xfrm>
            <a:off x="5506476" y="1107214"/>
            <a:ext cx="1184910" cy="137160"/>
            <a:chOff x="8248649" y="4728210"/>
            <a:chExt cx="1184910" cy="13716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F0E06CE4-79DA-408B-9CFB-50ED49E9AF1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48649" y="4728210"/>
              <a:ext cx="137160" cy="1371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761B0CA5-898D-416E-9DF1-0D25E410BD2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58199" y="4728210"/>
              <a:ext cx="137160" cy="1371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544A1370-4AEC-4F90-B3E4-4F9EF9EC867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67749" y="4728210"/>
              <a:ext cx="137160" cy="13716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B638010B-D413-497A-A811-D7FBC943087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7299" y="4728210"/>
              <a:ext cx="137160" cy="1371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0CA59D57-B1F1-4D62-B93F-824A63784C8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86849" y="4728210"/>
              <a:ext cx="137160" cy="13716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EEFFA4EF-2898-4D65-A99F-CF69D8F2633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96399" y="4728210"/>
              <a:ext cx="137160" cy="13716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6324596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113840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xmlns="" id="{4E5D691D-B90C-49B1-9E23-4F2C0F1C0A68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729575" y="1836132"/>
            <a:ext cx="3240000" cy="432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2F7FA22E-94C4-4581-A7C8-B4592B31AC08}"/>
              </a:ext>
            </a:extLst>
          </p:cNvPr>
          <p:cNvSpPr>
            <a:spLocks noGrp="1"/>
          </p:cNvSpPr>
          <p:nvPr>
            <p:ph type="pic" sz="quarter" idx="58" hasCustomPrompt="1"/>
          </p:nvPr>
        </p:nvSpPr>
        <p:spPr>
          <a:xfrm>
            <a:off x="8212092" y="1836132"/>
            <a:ext cx="3240000" cy="432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xmlns="" id="{506DC32A-BE9B-4966-8658-906EC6A3E8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F023E4BC-74B8-4E62-A89D-AE3C6350CFB2}"/>
              </a:ext>
            </a:extLst>
          </p:cNvPr>
          <p:cNvGrpSpPr/>
          <p:nvPr userDrawn="1"/>
        </p:nvGrpSpPr>
        <p:grpSpPr>
          <a:xfrm>
            <a:off x="5506476" y="1107214"/>
            <a:ext cx="1184910" cy="137160"/>
            <a:chOff x="8248649" y="4728210"/>
            <a:chExt cx="1184910" cy="13716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BDB925C1-617A-429F-A344-756DF7B9D91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48649" y="4728210"/>
              <a:ext cx="137160" cy="1371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A9AF8285-4B93-48A8-BEC9-805428C659D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58199" y="4728210"/>
              <a:ext cx="137160" cy="1371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137F3C5F-F3F0-4FF8-94FC-60351963159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67749" y="4728210"/>
              <a:ext cx="137160" cy="13716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ABE159E6-229C-424E-A957-12BC764FD1A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7299" y="4728210"/>
              <a:ext cx="137160" cy="1371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2F9F7A37-EE7E-4DD2-8676-7DBB36CA6EF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86849" y="4728210"/>
              <a:ext cx="137160" cy="13716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634D7F1D-E119-4ED7-8477-A26084CFAB6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96399" y="4728210"/>
              <a:ext cx="137160" cy="13716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0807671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127558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aphic 14">
            <a:extLst>
              <a:ext uri="{FF2B5EF4-FFF2-40B4-BE49-F238E27FC236}">
                <a16:creationId xmlns:a16="http://schemas.microsoft.com/office/drawing/2014/main" xmlns="" id="{3E544C6E-D546-4927-8FFE-CCBB8F16AA9A}"/>
              </a:ext>
            </a:extLst>
          </p:cNvPr>
          <p:cNvGrpSpPr/>
          <p:nvPr userDrawn="1"/>
        </p:nvGrpSpPr>
        <p:grpSpPr>
          <a:xfrm>
            <a:off x="720076" y="1631975"/>
            <a:ext cx="4033264" cy="3172231"/>
            <a:chOff x="2444748" y="555045"/>
            <a:chExt cx="7282048" cy="5727454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xmlns="" id="{44D82188-5059-4DD5-A95A-49FEC150E824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xmlns="" id="{9372300A-FC3D-4346-AADD-2D7E6496FEE8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xmlns="" id="{80CEBBB5-A975-43F8-94F6-44462D78FD89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81FEF13A-E882-4179-BAC7-A880C9FC1954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0E0BB1DE-3A5F-44F3-B9EC-4EA510CB7B7C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F466C894-B9A0-46E8-B704-2BDD0565A296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196E5453-E84C-452F-BBBF-8BD229A82F44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16D58C09-F691-482E-A3F1-627786686104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1" name="Graphic 14">
            <a:extLst>
              <a:ext uri="{FF2B5EF4-FFF2-40B4-BE49-F238E27FC236}">
                <a16:creationId xmlns:a16="http://schemas.microsoft.com/office/drawing/2014/main" xmlns="" id="{5E7F9A91-039B-426D-A673-182C00027A42}"/>
              </a:ext>
            </a:extLst>
          </p:cNvPr>
          <p:cNvGrpSpPr/>
          <p:nvPr userDrawn="1"/>
        </p:nvGrpSpPr>
        <p:grpSpPr>
          <a:xfrm>
            <a:off x="7567838" y="3238716"/>
            <a:ext cx="4033264" cy="3172231"/>
            <a:chOff x="2444748" y="555045"/>
            <a:chExt cx="7282048" cy="5727454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F564C093-D44A-4D90-9C2C-5098E3E60A61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4A6A57F5-D9D1-4672-9941-5A3B12655FDE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A85D8231-5220-4D2A-8CA0-8E0D6D02FD93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CFAC1246-4B40-4208-8AAB-68B8F5A528C7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FC08400E-7126-4B88-8A5E-599309D2F0FF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5848691B-790E-4242-A5D3-BA6EA06BB0C6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688DC501-2A0E-4E1C-AA18-D660FFDAF37B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99E507D9-475A-4DAA-8E87-E3B24C1E6171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0" name="그림 개체 틀 2">
            <a:extLst>
              <a:ext uri="{FF2B5EF4-FFF2-40B4-BE49-F238E27FC236}">
                <a16:creationId xmlns:a16="http://schemas.microsoft.com/office/drawing/2014/main" xmlns="" id="{06BE95A4-3514-44CC-BF5E-7701A89B7DBE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840413" y="1764486"/>
            <a:ext cx="3792591" cy="21557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21" name="그림 개체 틀 2">
            <a:extLst>
              <a:ext uri="{FF2B5EF4-FFF2-40B4-BE49-F238E27FC236}">
                <a16:creationId xmlns:a16="http://schemas.microsoft.com/office/drawing/2014/main" xmlns="" id="{65AE5ED3-6102-434D-AF2C-171A48D2F75E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7688175" y="3371226"/>
            <a:ext cx="3792591" cy="21557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xmlns="" id="{FB951030-DBD8-44F4-8486-37B27DAD86A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2C7CEB3B-D24F-4E0B-953D-6C1B6E31383E}"/>
              </a:ext>
            </a:extLst>
          </p:cNvPr>
          <p:cNvGrpSpPr/>
          <p:nvPr userDrawn="1"/>
        </p:nvGrpSpPr>
        <p:grpSpPr>
          <a:xfrm>
            <a:off x="5506476" y="1107214"/>
            <a:ext cx="1184910" cy="137160"/>
            <a:chOff x="8248649" y="4728210"/>
            <a:chExt cx="1184910" cy="13716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2D15C09E-E69D-45FD-BDB9-3353ADD8024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48649" y="4728210"/>
              <a:ext cx="137160" cy="1371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xmlns="" id="{EACB8C28-FEA0-458F-A72E-749A1F25FF2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58199" y="4728210"/>
              <a:ext cx="137160" cy="1371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B18E4905-25C8-40DF-9EE1-7131BE89956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67749" y="4728210"/>
              <a:ext cx="137160" cy="13716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9EA8AF12-72DE-481D-BE6D-454F53859B2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7299" y="4728210"/>
              <a:ext cx="137160" cy="1371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EFE2B4EC-51B5-44BE-B417-BA1808186E6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86849" y="4728210"/>
              <a:ext cx="137160" cy="13716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xmlns="" id="{C793601B-A7C3-4A6F-8018-E9394A56680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96399" y="4728210"/>
              <a:ext cx="137160" cy="13716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6265093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888205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8970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609757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7455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4867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2085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slideLayout" Target="../slideLayouts/slideLayout58.xml"/><Relationship Id="rId26" Type="http://schemas.openxmlformats.org/officeDocument/2006/relationships/slideLayout" Target="../slideLayouts/slideLayout66.xml"/><Relationship Id="rId3" Type="http://schemas.openxmlformats.org/officeDocument/2006/relationships/slideLayout" Target="../slideLayouts/slideLayout43.xml"/><Relationship Id="rId21" Type="http://schemas.openxmlformats.org/officeDocument/2006/relationships/slideLayout" Target="../slideLayouts/slideLayout61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7.xml"/><Relationship Id="rId25" Type="http://schemas.openxmlformats.org/officeDocument/2006/relationships/slideLayout" Target="../slideLayouts/slideLayout65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20" Type="http://schemas.openxmlformats.org/officeDocument/2006/relationships/slideLayout" Target="../slideLayouts/slideLayout60.xml"/><Relationship Id="rId29" Type="http://schemas.openxmlformats.org/officeDocument/2006/relationships/slideLayout" Target="../slideLayouts/slideLayout69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24" Type="http://schemas.openxmlformats.org/officeDocument/2006/relationships/slideLayout" Target="../slideLayouts/slideLayout64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23" Type="http://schemas.openxmlformats.org/officeDocument/2006/relationships/slideLayout" Target="../slideLayouts/slideLayout63.xml"/><Relationship Id="rId28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50.xml"/><Relationship Id="rId19" Type="http://schemas.openxmlformats.org/officeDocument/2006/relationships/slideLayout" Target="../slideLayouts/slideLayout59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Relationship Id="rId22" Type="http://schemas.openxmlformats.org/officeDocument/2006/relationships/slideLayout" Target="../slideLayouts/slideLayout62.xml"/><Relationship Id="rId27" Type="http://schemas.openxmlformats.org/officeDocument/2006/relationships/slideLayout" Target="../slideLayouts/slideLayout67.xml"/><Relationship Id="rId30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43" r:id="rId2"/>
    <p:sldLayoutId id="2147483726" r:id="rId3"/>
    <p:sldLayoutId id="2147483729" r:id="rId4"/>
    <p:sldLayoutId id="2147483730" r:id="rId5"/>
    <p:sldLayoutId id="2147483727" r:id="rId6"/>
    <p:sldLayoutId id="2147483744" r:id="rId7"/>
    <p:sldLayoutId id="2147483737" r:id="rId8"/>
    <p:sldLayoutId id="2147483738" r:id="rId9"/>
    <p:sldLayoutId id="2147483732" r:id="rId10"/>
    <p:sldLayoutId id="2147483739" r:id="rId11"/>
    <p:sldLayoutId id="2147483735" r:id="rId12"/>
    <p:sldLayoutId id="2147483733" r:id="rId13"/>
    <p:sldLayoutId id="2147483741" r:id="rId14"/>
    <p:sldLayoutId id="2147483734" r:id="rId15"/>
    <p:sldLayoutId id="2147483742" r:id="rId16"/>
    <p:sldLayoutId id="2147483736" r:id="rId17"/>
    <p:sldLayoutId id="2147483731" r:id="rId18"/>
    <p:sldLayoutId id="2147483740" r:id="rId19"/>
    <p:sldLayoutId id="2147483652" r:id="rId20"/>
    <p:sldLayoutId id="2147483653" r:id="rId21"/>
    <p:sldLayoutId id="2147483654" r:id="rId22"/>
    <p:sldLayoutId id="2147483675" r:id="rId23"/>
    <p:sldLayoutId id="2147483676" r:id="rId24"/>
    <p:sldLayoutId id="2147483690" r:id="rId25"/>
    <p:sldLayoutId id="2147483678" r:id="rId26"/>
    <p:sldLayoutId id="2147483691" r:id="rId27"/>
    <p:sldLayoutId id="2147483680" r:id="rId28"/>
    <p:sldLayoutId id="2147483692" r:id="rId29"/>
    <p:sldLayoutId id="2147483682" r:id="rId30"/>
    <p:sldLayoutId id="2147483683" r:id="rId31"/>
    <p:sldLayoutId id="2147483684" r:id="rId32"/>
    <p:sldLayoutId id="2147483685" r:id="rId33"/>
    <p:sldLayoutId id="2147483686" r:id="rId34"/>
    <p:sldLayoutId id="2147483689" r:id="rId35"/>
    <p:sldLayoutId id="2147483688" r:id="rId36"/>
    <p:sldLayoutId id="2147483687" r:id="rId37"/>
    <p:sldLayoutId id="2147483671" r:id="rId38"/>
    <p:sldLayoutId id="2147483672" r:id="rId3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4/6/2022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2555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  <p:sldLayoutId id="2147483711" r:id="rId18"/>
    <p:sldLayoutId id="2147483712" r:id="rId19"/>
    <p:sldLayoutId id="2147483714" r:id="rId20"/>
    <p:sldLayoutId id="2147483715" r:id="rId21"/>
    <p:sldLayoutId id="2147483716" r:id="rId22"/>
    <p:sldLayoutId id="2147483717" r:id="rId23"/>
    <p:sldLayoutId id="2147483718" r:id="rId24"/>
    <p:sldLayoutId id="2147483719" r:id="rId25"/>
    <p:sldLayoutId id="2147483720" r:id="rId26"/>
    <p:sldLayoutId id="2147483721" r:id="rId27"/>
    <p:sldLayoutId id="2147483722" r:id="rId28"/>
    <p:sldLayoutId id="2147483724" r:id="rId29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Relationship Id="rId4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5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7" Type="http://schemas.openxmlformats.org/officeDocument/2006/relationships/image" Target="../media/image27.emf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1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7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emf"/><Relationship Id="rId5" Type="http://schemas.openxmlformats.org/officeDocument/2006/relationships/image" Target="../media/image23.emf"/><Relationship Id="rId4" Type="http://schemas.openxmlformats.org/officeDocument/2006/relationships/image" Target="../media/image19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6.emf"/><Relationship Id="rId5" Type="http://schemas.openxmlformats.org/officeDocument/2006/relationships/image" Target="../media/image45.emf"/><Relationship Id="rId4" Type="http://schemas.openxmlformats.org/officeDocument/2006/relationships/image" Target="../media/image44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9.emf"/><Relationship Id="rId4" Type="http://schemas.openxmlformats.org/officeDocument/2006/relationships/image" Target="../media/image40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1.emf"/><Relationship Id="rId5" Type="http://schemas.openxmlformats.org/officeDocument/2006/relationships/image" Target="../media/image50.emf"/><Relationship Id="rId4" Type="http://schemas.openxmlformats.org/officeDocument/2006/relationships/image" Target="../media/image34.e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7">
            <a:extLst>
              <a:ext uri="{FF2B5EF4-FFF2-40B4-BE49-F238E27FC236}">
                <a16:creationId xmlns:a16="http://schemas.microsoft.com/office/drawing/2014/main" xmlns="" id="{03B4C724-0776-4328-8F0A-B72DA1579537}"/>
              </a:ext>
            </a:extLst>
          </p:cNvPr>
          <p:cNvSpPr txBox="1"/>
          <p:nvPr/>
        </p:nvSpPr>
        <p:spPr>
          <a:xfrm>
            <a:off x="603171" y="3964070"/>
            <a:ext cx="11094720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8000" b="1" dirty="0">
                <a:ln w="38100">
                  <a:solidFill>
                    <a:schemeClr val="bg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MASSAGES</a:t>
            </a:r>
            <a:endParaRPr lang="ko-KR" altLang="en-US" sz="8000" b="1" dirty="0">
              <a:ln w="38100">
                <a:solidFill>
                  <a:schemeClr val="bg1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  <p:sp>
        <p:nvSpPr>
          <p:cNvPr id="62" name="Rectángulo 61"/>
          <p:cNvSpPr/>
          <p:nvPr/>
        </p:nvSpPr>
        <p:spPr>
          <a:xfrm>
            <a:off x="78380" y="1048109"/>
            <a:ext cx="11999590" cy="457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" name="Rectángulo 10"/>
          <p:cNvSpPr/>
          <p:nvPr/>
        </p:nvSpPr>
        <p:spPr>
          <a:xfrm rot="5400000">
            <a:off x="5368663" y="59085"/>
            <a:ext cx="1454673" cy="12191999"/>
          </a:xfrm>
          <a:prstGeom prst="rect">
            <a:avLst/>
          </a:prstGeom>
          <a:solidFill>
            <a:srgbClr val="0199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3B4C724-0776-4328-8F0A-B72DA1579537}"/>
              </a:ext>
            </a:extLst>
          </p:cNvPr>
          <p:cNvSpPr txBox="1"/>
          <p:nvPr/>
        </p:nvSpPr>
        <p:spPr>
          <a:xfrm>
            <a:off x="3460648" y="5384878"/>
            <a:ext cx="521811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5400" b="1" dirty="0">
                <a:solidFill>
                  <a:schemeClr val="bg1"/>
                </a:solidFill>
                <a:latin typeface="+mj-lt"/>
              </a:rPr>
              <a:t>Free </a:t>
            </a:r>
            <a:r>
              <a:rPr lang="en-US" sz="5400" b="1" dirty="0" smtClean="0">
                <a:solidFill>
                  <a:schemeClr val="bg1"/>
                </a:solidFill>
                <a:latin typeface="+mj-lt"/>
              </a:rPr>
              <a:t>Templates</a:t>
            </a:r>
            <a:endParaRPr lang="ko-KR" altLang="en-US" sz="54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B6167FF-AD5E-41E4-8385-3024DC936CF2}"/>
              </a:ext>
            </a:extLst>
          </p:cNvPr>
          <p:cNvSpPr txBox="1"/>
          <p:nvPr/>
        </p:nvSpPr>
        <p:spPr>
          <a:xfrm>
            <a:off x="3878715" y="6408599"/>
            <a:ext cx="4381975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5" name="Grupo 14"/>
          <p:cNvGrpSpPr/>
          <p:nvPr/>
        </p:nvGrpSpPr>
        <p:grpSpPr>
          <a:xfrm>
            <a:off x="1968176" y="3913948"/>
            <a:ext cx="1082194" cy="1152859"/>
            <a:chOff x="4587876" y="333375"/>
            <a:chExt cx="3014663" cy="3211513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5421313" y="852488"/>
              <a:ext cx="1347788" cy="1511300"/>
            </a:xfrm>
            <a:custGeom>
              <a:avLst/>
              <a:gdLst>
                <a:gd name="T0" fmla="*/ 97 w 538"/>
                <a:gd name="T1" fmla="*/ 319 h 604"/>
                <a:gd name="T2" fmla="*/ 40 w 538"/>
                <a:gd name="T3" fmla="*/ 201 h 604"/>
                <a:gd name="T4" fmla="*/ 14 w 538"/>
                <a:gd name="T5" fmla="*/ 124 h 604"/>
                <a:gd name="T6" fmla="*/ 6 w 538"/>
                <a:gd name="T7" fmla="*/ 68 h 604"/>
                <a:gd name="T8" fmla="*/ 59 w 538"/>
                <a:gd name="T9" fmla="*/ 10 h 604"/>
                <a:gd name="T10" fmla="*/ 116 w 538"/>
                <a:gd name="T11" fmla="*/ 55 h 604"/>
                <a:gd name="T12" fmla="*/ 125 w 538"/>
                <a:gd name="T13" fmla="*/ 112 h 604"/>
                <a:gd name="T14" fmla="*/ 150 w 538"/>
                <a:gd name="T15" fmla="*/ 208 h 604"/>
                <a:gd name="T16" fmla="*/ 220 w 538"/>
                <a:gd name="T17" fmla="*/ 331 h 604"/>
                <a:gd name="T18" fmla="*/ 253 w 538"/>
                <a:gd name="T19" fmla="*/ 369 h 604"/>
                <a:gd name="T20" fmla="*/ 262 w 538"/>
                <a:gd name="T21" fmla="*/ 369 h 604"/>
                <a:gd name="T22" fmla="*/ 326 w 538"/>
                <a:gd name="T23" fmla="*/ 287 h 604"/>
                <a:gd name="T24" fmla="*/ 386 w 538"/>
                <a:gd name="T25" fmla="*/ 139 h 604"/>
                <a:gd name="T26" fmla="*/ 395 w 538"/>
                <a:gd name="T27" fmla="*/ 76 h 604"/>
                <a:gd name="T28" fmla="*/ 414 w 538"/>
                <a:gd name="T29" fmla="*/ 26 h 604"/>
                <a:gd name="T30" fmla="*/ 505 w 538"/>
                <a:gd name="T31" fmla="*/ 47 h 604"/>
                <a:gd name="T32" fmla="*/ 507 w 538"/>
                <a:gd name="T33" fmla="*/ 93 h 604"/>
                <a:gd name="T34" fmla="*/ 419 w 538"/>
                <a:gd name="T35" fmla="*/ 317 h 604"/>
                <a:gd name="T36" fmla="*/ 330 w 538"/>
                <a:gd name="T37" fmla="*/ 421 h 604"/>
                <a:gd name="T38" fmla="*/ 320 w 538"/>
                <a:gd name="T39" fmla="*/ 431 h 604"/>
                <a:gd name="T40" fmla="*/ 444 w 538"/>
                <a:gd name="T41" fmla="*/ 518 h 604"/>
                <a:gd name="T42" fmla="*/ 517 w 538"/>
                <a:gd name="T43" fmla="*/ 567 h 604"/>
                <a:gd name="T44" fmla="*/ 530 w 538"/>
                <a:gd name="T45" fmla="*/ 579 h 604"/>
                <a:gd name="T46" fmla="*/ 534 w 538"/>
                <a:gd name="T47" fmla="*/ 598 h 604"/>
                <a:gd name="T48" fmla="*/ 515 w 538"/>
                <a:gd name="T49" fmla="*/ 603 h 604"/>
                <a:gd name="T50" fmla="*/ 454 w 538"/>
                <a:gd name="T51" fmla="*/ 587 h 604"/>
                <a:gd name="T52" fmla="*/ 358 w 538"/>
                <a:gd name="T53" fmla="*/ 550 h 604"/>
                <a:gd name="T54" fmla="*/ 262 w 538"/>
                <a:gd name="T55" fmla="*/ 488 h 604"/>
                <a:gd name="T56" fmla="*/ 253 w 538"/>
                <a:gd name="T57" fmla="*/ 489 h 604"/>
                <a:gd name="T58" fmla="*/ 67 w 538"/>
                <a:gd name="T59" fmla="*/ 584 h 604"/>
                <a:gd name="T60" fmla="*/ 21 w 538"/>
                <a:gd name="T61" fmla="*/ 585 h 604"/>
                <a:gd name="T62" fmla="*/ 13 w 538"/>
                <a:gd name="T63" fmla="*/ 554 h 604"/>
                <a:gd name="T64" fmla="*/ 72 w 538"/>
                <a:gd name="T65" fmla="*/ 516 h 604"/>
                <a:gd name="T66" fmla="*/ 80 w 538"/>
                <a:gd name="T67" fmla="*/ 512 h 604"/>
                <a:gd name="T68" fmla="*/ 93 w 538"/>
                <a:gd name="T69" fmla="*/ 502 h 604"/>
                <a:gd name="T70" fmla="*/ 186 w 538"/>
                <a:gd name="T71" fmla="*/ 436 h 604"/>
                <a:gd name="T72" fmla="*/ 185 w 538"/>
                <a:gd name="T73" fmla="*/ 424 h 604"/>
                <a:gd name="T74" fmla="*/ 142 w 538"/>
                <a:gd name="T75" fmla="*/ 381 h 604"/>
                <a:gd name="T76" fmla="*/ 101 w 538"/>
                <a:gd name="T77" fmla="*/ 329 h 604"/>
                <a:gd name="T78" fmla="*/ 97 w 538"/>
                <a:gd name="T79" fmla="*/ 319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38" h="604">
                  <a:moveTo>
                    <a:pt x="97" y="319"/>
                  </a:moveTo>
                  <a:cubicBezTo>
                    <a:pt x="74" y="282"/>
                    <a:pt x="55" y="242"/>
                    <a:pt x="40" y="201"/>
                  </a:cubicBezTo>
                  <a:cubicBezTo>
                    <a:pt x="31" y="176"/>
                    <a:pt x="19" y="151"/>
                    <a:pt x="14" y="124"/>
                  </a:cubicBezTo>
                  <a:cubicBezTo>
                    <a:pt x="11" y="106"/>
                    <a:pt x="6" y="87"/>
                    <a:pt x="6" y="68"/>
                  </a:cubicBezTo>
                  <a:cubicBezTo>
                    <a:pt x="5" y="40"/>
                    <a:pt x="27" y="11"/>
                    <a:pt x="59" y="10"/>
                  </a:cubicBezTo>
                  <a:cubicBezTo>
                    <a:pt x="91" y="9"/>
                    <a:pt x="108" y="28"/>
                    <a:pt x="116" y="55"/>
                  </a:cubicBezTo>
                  <a:cubicBezTo>
                    <a:pt x="121" y="74"/>
                    <a:pt x="123" y="93"/>
                    <a:pt x="125" y="112"/>
                  </a:cubicBezTo>
                  <a:cubicBezTo>
                    <a:pt x="129" y="145"/>
                    <a:pt x="138" y="177"/>
                    <a:pt x="150" y="208"/>
                  </a:cubicBezTo>
                  <a:cubicBezTo>
                    <a:pt x="168" y="252"/>
                    <a:pt x="190" y="294"/>
                    <a:pt x="220" y="331"/>
                  </a:cubicBezTo>
                  <a:cubicBezTo>
                    <a:pt x="230" y="344"/>
                    <a:pt x="242" y="356"/>
                    <a:pt x="253" y="369"/>
                  </a:cubicBezTo>
                  <a:cubicBezTo>
                    <a:pt x="257" y="374"/>
                    <a:pt x="259" y="372"/>
                    <a:pt x="262" y="369"/>
                  </a:cubicBezTo>
                  <a:cubicBezTo>
                    <a:pt x="287" y="344"/>
                    <a:pt x="309" y="317"/>
                    <a:pt x="326" y="287"/>
                  </a:cubicBezTo>
                  <a:cubicBezTo>
                    <a:pt x="353" y="240"/>
                    <a:pt x="375" y="192"/>
                    <a:pt x="386" y="139"/>
                  </a:cubicBezTo>
                  <a:cubicBezTo>
                    <a:pt x="391" y="118"/>
                    <a:pt x="391" y="97"/>
                    <a:pt x="395" y="76"/>
                  </a:cubicBezTo>
                  <a:cubicBezTo>
                    <a:pt x="398" y="58"/>
                    <a:pt x="402" y="40"/>
                    <a:pt x="414" y="26"/>
                  </a:cubicBezTo>
                  <a:cubicBezTo>
                    <a:pt x="437" y="0"/>
                    <a:pt x="489" y="4"/>
                    <a:pt x="505" y="47"/>
                  </a:cubicBezTo>
                  <a:cubicBezTo>
                    <a:pt x="511" y="62"/>
                    <a:pt x="509" y="77"/>
                    <a:pt x="507" y="93"/>
                  </a:cubicBezTo>
                  <a:cubicBezTo>
                    <a:pt x="494" y="174"/>
                    <a:pt x="460" y="247"/>
                    <a:pt x="419" y="317"/>
                  </a:cubicBezTo>
                  <a:cubicBezTo>
                    <a:pt x="395" y="357"/>
                    <a:pt x="365" y="391"/>
                    <a:pt x="330" y="421"/>
                  </a:cubicBezTo>
                  <a:cubicBezTo>
                    <a:pt x="327" y="424"/>
                    <a:pt x="324" y="427"/>
                    <a:pt x="320" y="431"/>
                  </a:cubicBezTo>
                  <a:cubicBezTo>
                    <a:pt x="359" y="464"/>
                    <a:pt x="400" y="493"/>
                    <a:pt x="444" y="518"/>
                  </a:cubicBezTo>
                  <a:cubicBezTo>
                    <a:pt x="470" y="533"/>
                    <a:pt x="495" y="548"/>
                    <a:pt x="517" y="567"/>
                  </a:cubicBezTo>
                  <a:cubicBezTo>
                    <a:pt x="522" y="571"/>
                    <a:pt x="526" y="575"/>
                    <a:pt x="530" y="579"/>
                  </a:cubicBezTo>
                  <a:cubicBezTo>
                    <a:pt x="534" y="585"/>
                    <a:pt x="538" y="591"/>
                    <a:pt x="534" y="598"/>
                  </a:cubicBezTo>
                  <a:cubicBezTo>
                    <a:pt x="530" y="604"/>
                    <a:pt x="522" y="604"/>
                    <a:pt x="515" y="603"/>
                  </a:cubicBezTo>
                  <a:cubicBezTo>
                    <a:pt x="494" y="601"/>
                    <a:pt x="474" y="594"/>
                    <a:pt x="454" y="587"/>
                  </a:cubicBezTo>
                  <a:cubicBezTo>
                    <a:pt x="422" y="576"/>
                    <a:pt x="389" y="566"/>
                    <a:pt x="358" y="550"/>
                  </a:cubicBezTo>
                  <a:cubicBezTo>
                    <a:pt x="324" y="532"/>
                    <a:pt x="293" y="511"/>
                    <a:pt x="262" y="488"/>
                  </a:cubicBezTo>
                  <a:cubicBezTo>
                    <a:pt x="258" y="485"/>
                    <a:pt x="257" y="485"/>
                    <a:pt x="253" y="489"/>
                  </a:cubicBezTo>
                  <a:cubicBezTo>
                    <a:pt x="196" y="531"/>
                    <a:pt x="137" y="567"/>
                    <a:pt x="67" y="584"/>
                  </a:cubicBezTo>
                  <a:cubicBezTo>
                    <a:pt x="52" y="588"/>
                    <a:pt x="37" y="589"/>
                    <a:pt x="21" y="585"/>
                  </a:cubicBezTo>
                  <a:cubicBezTo>
                    <a:pt x="3" y="580"/>
                    <a:pt x="0" y="567"/>
                    <a:pt x="13" y="554"/>
                  </a:cubicBezTo>
                  <a:cubicBezTo>
                    <a:pt x="30" y="537"/>
                    <a:pt x="52" y="527"/>
                    <a:pt x="72" y="516"/>
                  </a:cubicBezTo>
                  <a:cubicBezTo>
                    <a:pt x="75" y="515"/>
                    <a:pt x="77" y="513"/>
                    <a:pt x="80" y="512"/>
                  </a:cubicBezTo>
                  <a:cubicBezTo>
                    <a:pt x="83" y="507"/>
                    <a:pt x="88" y="505"/>
                    <a:pt x="93" y="502"/>
                  </a:cubicBezTo>
                  <a:cubicBezTo>
                    <a:pt x="126" y="483"/>
                    <a:pt x="156" y="460"/>
                    <a:pt x="186" y="436"/>
                  </a:cubicBezTo>
                  <a:cubicBezTo>
                    <a:pt x="192" y="431"/>
                    <a:pt x="188" y="428"/>
                    <a:pt x="185" y="424"/>
                  </a:cubicBezTo>
                  <a:cubicBezTo>
                    <a:pt x="169" y="411"/>
                    <a:pt x="155" y="397"/>
                    <a:pt x="142" y="381"/>
                  </a:cubicBezTo>
                  <a:cubicBezTo>
                    <a:pt x="127" y="365"/>
                    <a:pt x="113" y="348"/>
                    <a:pt x="101" y="329"/>
                  </a:cubicBezTo>
                  <a:cubicBezTo>
                    <a:pt x="99" y="326"/>
                    <a:pt x="96" y="324"/>
                    <a:pt x="97" y="319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4624388" y="2559050"/>
              <a:ext cx="1820863" cy="793750"/>
            </a:xfrm>
            <a:custGeom>
              <a:avLst/>
              <a:gdLst>
                <a:gd name="T0" fmla="*/ 621 w 727"/>
                <a:gd name="T1" fmla="*/ 228 h 317"/>
                <a:gd name="T2" fmla="*/ 518 w 727"/>
                <a:gd name="T3" fmla="*/ 256 h 317"/>
                <a:gd name="T4" fmla="*/ 336 w 727"/>
                <a:gd name="T5" fmla="*/ 309 h 317"/>
                <a:gd name="T6" fmla="*/ 285 w 727"/>
                <a:gd name="T7" fmla="*/ 315 h 317"/>
                <a:gd name="T8" fmla="*/ 169 w 727"/>
                <a:gd name="T9" fmla="*/ 313 h 317"/>
                <a:gd name="T10" fmla="*/ 35 w 727"/>
                <a:gd name="T11" fmla="*/ 288 h 317"/>
                <a:gd name="T12" fmla="*/ 11 w 727"/>
                <a:gd name="T13" fmla="*/ 274 h 317"/>
                <a:gd name="T14" fmla="*/ 6 w 727"/>
                <a:gd name="T15" fmla="*/ 246 h 317"/>
                <a:gd name="T16" fmla="*/ 39 w 727"/>
                <a:gd name="T17" fmla="*/ 210 h 317"/>
                <a:gd name="T18" fmla="*/ 233 w 727"/>
                <a:gd name="T19" fmla="*/ 87 h 317"/>
                <a:gd name="T20" fmla="*/ 313 w 727"/>
                <a:gd name="T21" fmla="*/ 44 h 317"/>
                <a:gd name="T22" fmla="*/ 373 w 727"/>
                <a:gd name="T23" fmla="*/ 21 h 317"/>
                <a:gd name="T24" fmla="*/ 375 w 727"/>
                <a:gd name="T25" fmla="*/ 20 h 317"/>
                <a:gd name="T26" fmla="*/ 385 w 727"/>
                <a:gd name="T27" fmla="*/ 14 h 317"/>
                <a:gd name="T28" fmla="*/ 414 w 727"/>
                <a:gd name="T29" fmla="*/ 3 h 317"/>
                <a:gd name="T30" fmla="*/ 423 w 727"/>
                <a:gd name="T31" fmla="*/ 11 h 317"/>
                <a:gd name="T32" fmla="*/ 422 w 727"/>
                <a:gd name="T33" fmla="*/ 38 h 317"/>
                <a:gd name="T34" fmla="*/ 433 w 727"/>
                <a:gd name="T35" fmla="*/ 87 h 317"/>
                <a:gd name="T36" fmla="*/ 456 w 727"/>
                <a:gd name="T37" fmla="*/ 117 h 317"/>
                <a:gd name="T38" fmla="*/ 466 w 727"/>
                <a:gd name="T39" fmla="*/ 134 h 317"/>
                <a:gd name="T40" fmla="*/ 461 w 727"/>
                <a:gd name="T41" fmla="*/ 144 h 317"/>
                <a:gd name="T42" fmla="*/ 452 w 727"/>
                <a:gd name="T43" fmla="*/ 147 h 317"/>
                <a:gd name="T44" fmla="*/ 341 w 727"/>
                <a:gd name="T45" fmla="*/ 179 h 317"/>
                <a:gd name="T46" fmla="*/ 310 w 727"/>
                <a:gd name="T47" fmla="*/ 188 h 317"/>
                <a:gd name="T48" fmla="*/ 250 w 727"/>
                <a:gd name="T49" fmla="*/ 205 h 317"/>
                <a:gd name="T50" fmla="*/ 359 w 727"/>
                <a:gd name="T51" fmla="*/ 197 h 317"/>
                <a:gd name="T52" fmla="*/ 372 w 727"/>
                <a:gd name="T53" fmla="*/ 196 h 317"/>
                <a:gd name="T54" fmla="*/ 401 w 727"/>
                <a:gd name="T55" fmla="*/ 193 h 317"/>
                <a:gd name="T56" fmla="*/ 442 w 727"/>
                <a:gd name="T57" fmla="*/ 191 h 317"/>
                <a:gd name="T58" fmla="*/ 452 w 727"/>
                <a:gd name="T59" fmla="*/ 189 h 317"/>
                <a:gd name="T60" fmla="*/ 504 w 727"/>
                <a:gd name="T61" fmla="*/ 187 h 317"/>
                <a:gd name="T62" fmla="*/ 519 w 727"/>
                <a:gd name="T63" fmla="*/ 185 h 317"/>
                <a:gd name="T64" fmla="*/ 605 w 727"/>
                <a:gd name="T65" fmla="*/ 186 h 317"/>
                <a:gd name="T66" fmla="*/ 665 w 727"/>
                <a:gd name="T67" fmla="*/ 192 h 317"/>
                <a:gd name="T68" fmla="*/ 676 w 727"/>
                <a:gd name="T69" fmla="*/ 194 h 317"/>
                <a:gd name="T70" fmla="*/ 720 w 727"/>
                <a:gd name="T71" fmla="*/ 209 h 317"/>
                <a:gd name="T72" fmla="*/ 726 w 727"/>
                <a:gd name="T73" fmla="*/ 215 h 317"/>
                <a:gd name="T74" fmla="*/ 718 w 727"/>
                <a:gd name="T75" fmla="*/ 219 h 317"/>
                <a:gd name="T76" fmla="*/ 629 w 727"/>
                <a:gd name="T77" fmla="*/ 229 h 317"/>
                <a:gd name="T78" fmla="*/ 621 w 727"/>
                <a:gd name="T79" fmla="*/ 228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27" h="317">
                  <a:moveTo>
                    <a:pt x="621" y="228"/>
                  </a:moveTo>
                  <a:cubicBezTo>
                    <a:pt x="586" y="235"/>
                    <a:pt x="552" y="245"/>
                    <a:pt x="518" y="256"/>
                  </a:cubicBezTo>
                  <a:cubicBezTo>
                    <a:pt x="458" y="275"/>
                    <a:pt x="398" y="296"/>
                    <a:pt x="336" y="309"/>
                  </a:cubicBezTo>
                  <a:cubicBezTo>
                    <a:pt x="319" y="312"/>
                    <a:pt x="302" y="314"/>
                    <a:pt x="285" y="315"/>
                  </a:cubicBezTo>
                  <a:cubicBezTo>
                    <a:pt x="246" y="317"/>
                    <a:pt x="207" y="316"/>
                    <a:pt x="169" y="313"/>
                  </a:cubicBezTo>
                  <a:cubicBezTo>
                    <a:pt x="123" y="309"/>
                    <a:pt x="78" y="305"/>
                    <a:pt x="35" y="288"/>
                  </a:cubicBezTo>
                  <a:cubicBezTo>
                    <a:pt x="26" y="284"/>
                    <a:pt x="18" y="280"/>
                    <a:pt x="11" y="274"/>
                  </a:cubicBezTo>
                  <a:cubicBezTo>
                    <a:pt x="2" y="265"/>
                    <a:pt x="0" y="257"/>
                    <a:pt x="6" y="246"/>
                  </a:cubicBezTo>
                  <a:cubicBezTo>
                    <a:pt x="14" y="232"/>
                    <a:pt x="26" y="221"/>
                    <a:pt x="39" y="210"/>
                  </a:cubicBezTo>
                  <a:cubicBezTo>
                    <a:pt x="98" y="161"/>
                    <a:pt x="165" y="124"/>
                    <a:pt x="233" y="87"/>
                  </a:cubicBezTo>
                  <a:cubicBezTo>
                    <a:pt x="260" y="72"/>
                    <a:pt x="286" y="58"/>
                    <a:pt x="313" y="44"/>
                  </a:cubicBezTo>
                  <a:cubicBezTo>
                    <a:pt x="332" y="35"/>
                    <a:pt x="353" y="29"/>
                    <a:pt x="373" y="21"/>
                  </a:cubicBezTo>
                  <a:cubicBezTo>
                    <a:pt x="373" y="21"/>
                    <a:pt x="374" y="20"/>
                    <a:pt x="375" y="20"/>
                  </a:cubicBezTo>
                  <a:cubicBezTo>
                    <a:pt x="377" y="16"/>
                    <a:pt x="381" y="15"/>
                    <a:pt x="385" y="14"/>
                  </a:cubicBezTo>
                  <a:cubicBezTo>
                    <a:pt x="394" y="10"/>
                    <a:pt x="404" y="6"/>
                    <a:pt x="414" y="3"/>
                  </a:cubicBezTo>
                  <a:cubicBezTo>
                    <a:pt x="422" y="0"/>
                    <a:pt x="425" y="1"/>
                    <a:pt x="423" y="11"/>
                  </a:cubicBezTo>
                  <a:cubicBezTo>
                    <a:pt x="422" y="20"/>
                    <a:pt x="422" y="29"/>
                    <a:pt x="422" y="38"/>
                  </a:cubicBezTo>
                  <a:cubicBezTo>
                    <a:pt x="421" y="55"/>
                    <a:pt x="424" y="72"/>
                    <a:pt x="433" y="87"/>
                  </a:cubicBezTo>
                  <a:cubicBezTo>
                    <a:pt x="440" y="98"/>
                    <a:pt x="448" y="107"/>
                    <a:pt x="456" y="117"/>
                  </a:cubicBezTo>
                  <a:cubicBezTo>
                    <a:pt x="460" y="123"/>
                    <a:pt x="463" y="128"/>
                    <a:pt x="466" y="134"/>
                  </a:cubicBezTo>
                  <a:cubicBezTo>
                    <a:pt x="468" y="139"/>
                    <a:pt x="467" y="142"/>
                    <a:pt x="461" y="144"/>
                  </a:cubicBezTo>
                  <a:cubicBezTo>
                    <a:pt x="458" y="145"/>
                    <a:pt x="455" y="146"/>
                    <a:pt x="452" y="147"/>
                  </a:cubicBezTo>
                  <a:cubicBezTo>
                    <a:pt x="415" y="158"/>
                    <a:pt x="378" y="169"/>
                    <a:pt x="341" y="179"/>
                  </a:cubicBezTo>
                  <a:cubicBezTo>
                    <a:pt x="331" y="183"/>
                    <a:pt x="320" y="185"/>
                    <a:pt x="310" y="188"/>
                  </a:cubicBezTo>
                  <a:cubicBezTo>
                    <a:pt x="288" y="194"/>
                    <a:pt x="267" y="202"/>
                    <a:pt x="250" y="205"/>
                  </a:cubicBezTo>
                  <a:cubicBezTo>
                    <a:pt x="283" y="203"/>
                    <a:pt x="321" y="201"/>
                    <a:pt x="359" y="197"/>
                  </a:cubicBezTo>
                  <a:cubicBezTo>
                    <a:pt x="363" y="196"/>
                    <a:pt x="367" y="197"/>
                    <a:pt x="372" y="196"/>
                  </a:cubicBezTo>
                  <a:cubicBezTo>
                    <a:pt x="381" y="194"/>
                    <a:pt x="391" y="195"/>
                    <a:pt x="401" y="193"/>
                  </a:cubicBezTo>
                  <a:cubicBezTo>
                    <a:pt x="415" y="192"/>
                    <a:pt x="428" y="191"/>
                    <a:pt x="442" y="191"/>
                  </a:cubicBezTo>
                  <a:cubicBezTo>
                    <a:pt x="445" y="190"/>
                    <a:pt x="449" y="190"/>
                    <a:pt x="452" y="189"/>
                  </a:cubicBezTo>
                  <a:cubicBezTo>
                    <a:pt x="469" y="188"/>
                    <a:pt x="487" y="187"/>
                    <a:pt x="504" y="187"/>
                  </a:cubicBezTo>
                  <a:cubicBezTo>
                    <a:pt x="509" y="187"/>
                    <a:pt x="515" y="187"/>
                    <a:pt x="519" y="185"/>
                  </a:cubicBezTo>
                  <a:cubicBezTo>
                    <a:pt x="548" y="184"/>
                    <a:pt x="576" y="184"/>
                    <a:pt x="605" y="186"/>
                  </a:cubicBezTo>
                  <a:cubicBezTo>
                    <a:pt x="625" y="187"/>
                    <a:pt x="645" y="188"/>
                    <a:pt x="665" y="192"/>
                  </a:cubicBezTo>
                  <a:cubicBezTo>
                    <a:pt x="669" y="193"/>
                    <a:pt x="673" y="193"/>
                    <a:pt x="676" y="194"/>
                  </a:cubicBezTo>
                  <a:cubicBezTo>
                    <a:pt x="691" y="197"/>
                    <a:pt x="706" y="202"/>
                    <a:pt x="720" y="209"/>
                  </a:cubicBezTo>
                  <a:cubicBezTo>
                    <a:pt x="723" y="210"/>
                    <a:pt x="727" y="212"/>
                    <a:pt x="726" y="215"/>
                  </a:cubicBezTo>
                  <a:cubicBezTo>
                    <a:pt x="725" y="219"/>
                    <a:pt x="721" y="219"/>
                    <a:pt x="718" y="219"/>
                  </a:cubicBezTo>
                  <a:cubicBezTo>
                    <a:pt x="688" y="218"/>
                    <a:pt x="659" y="223"/>
                    <a:pt x="629" y="229"/>
                  </a:cubicBezTo>
                  <a:cubicBezTo>
                    <a:pt x="626" y="229"/>
                    <a:pt x="624" y="229"/>
                    <a:pt x="621" y="228"/>
                  </a:cubicBezTo>
                  <a:close/>
                </a:path>
              </a:pathLst>
            </a:custGeom>
            <a:solidFill>
              <a:srgbClr val="203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5892801" y="2538413"/>
              <a:ext cx="1619250" cy="790575"/>
            </a:xfrm>
            <a:custGeom>
              <a:avLst/>
              <a:gdLst>
                <a:gd name="T0" fmla="*/ 256 w 647"/>
                <a:gd name="T1" fmla="*/ 26 h 316"/>
                <a:gd name="T2" fmla="*/ 325 w 647"/>
                <a:gd name="T3" fmla="*/ 59 h 316"/>
                <a:gd name="T4" fmla="*/ 501 w 647"/>
                <a:gd name="T5" fmla="*/ 147 h 316"/>
                <a:gd name="T6" fmla="*/ 620 w 647"/>
                <a:gd name="T7" fmla="*/ 219 h 316"/>
                <a:gd name="T8" fmla="*/ 642 w 647"/>
                <a:gd name="T9" fmla="*/ 245 h 316"/>
                <a:gd name="T10" fmla="*/ 639 w 647"/>
                <a:gd name="T11" fmla="*/ 269 h 316"/>
                <a:gd name="T12" fmla="*/ 576 w 647"/>
                <a:gd name="T13" fmla="*/ 306 h 316"/>
                <a:gd name="T14" fmla="*/ 462 w 647"/>
                <a:gd name="T15" fmla="*/ 312 h 316"/>
                <a:gd name="T16" fmla="*/ 362 w 647"/>
                <a:gd name="T17" fmla="*/ 306 h 316"/>
                <a:gd name="T18" fmla="*/ 281 w 647"/>
                <a:gd name="T19" fmla="*/ 303 h 316"/>
                <a:gd name="T20" fmla="*/ 149 w 647"/>
                <a:gd name="T21" fmla="*/ 302 h 316"/>
                <a:gd name="T22" fmla="*/ 9 w 647"/>
                <a:gd name="T23" fmla="*/ 306 h 316"/>
                <a:gd name="T24" fmla="*/ 0 w 647"/>
                <a:gd name="T25" fmla="*/ 306 h 316"/>
                <a:gd name="T26" fmla="*/ 114 w 647"/>
                <a:gd name="T27" fmla="*/ 256 h 316"/>
                <a:gd name="T28" fmla="*/ 134 w 647"/>
                <a:gd name="T29" fmla="*/ 248 h 316"/>
                <a:gd name="T30" fmla="*/ 231 w 647"/>
                <a:gd name="T31" fmla="*/ 230 h 316"/>
                <a:gd name="T32" fmla="*/ 390 w 647"/>
                <a:gd name="T33" fmla="*/ 218 h 316"/>
                <a:gd name="T34" fmla="*/ 259 w 647"/>
                <a:gd name="T35" fmla="*/ 186 h 316"/>
                <a:gd name="T36" fmla="*/ 179 w 647"/>
                <a:gd name="T37" fmla="*/ 172 h 316"/>
                <a:gd name="T38" fmla="*/ 168 w 647"/>
                <a:gd name="T39" fmla="*/ 151 h 316"/>
                <a:gd name="T40" fmla="*/ 170 w 647"/>
                <a:gd name="T41" fmla="*/ 149 h 316"/>
                <a:gd name="T42" fmla="*/ 189 w 647"/>
                <a:gd name="T43" fmla="*/ 120 h 316"/>
                <a:gd name="T44" fmla="*/ 206 w 647"/>
                <a:gd name="T45" fmla="*/ 74 h 316"/>
                <a:gd name="T46" fmla="*/ 202 w 647"/>
                <a:gd name="T47" fmla="*/ 14 h 316"/>
                <a:gd name="T48" fmla="*/ 214 w 647"/>
                <a:gd name="T49" fmla="*/ 5 h 316"/>
                <a:gd name="T50" fmla="*/ 249 w 647"/>
                <a:gd name="T51" fmla="*/ 20 h 316"/>
                <a:gd name="T52" fmla="*/ 256 w 647"/>
                <a:gd name="T53" fmla="*/ 26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47" h="316">
                  <a:moveTo>
                    <a:pt x="256" y="26"/>
                  </a:moveTo>
                  <a:cubicBezTo>
                    <a:pt x="278" y="38"/>
                    <a:pt x="303" y="47"/>
                    <a:pt x="325" y="59"/>
                  </a:cubicBezTo>
                  <a:cubicBezTo>
                    <a:pt x="383" y="91"/>
                    <a:pt x="443" y="117"/>
                    <a:pt x="501" y="147"/>
                  </a:cubicBezTo>
                  <a:cubicBezTo>
                    <a:pt x="543" y="169"/>
                    <a:pt x="584" y="190"/>
                    <a:pt x="620" y="219"/>
                  </a:cubicBezTo>
                  <a:cubicBezTo>
                    <a:pt x="629" y="227"/>
                    <a:pt x="637" y="234"/>
                    <a:pt x="642" y="245"/>
                  </a:cubicBezTo>
                  <a:cubicBezTo>
                    <a:pt x="647" y="254"/>
                    <a:pt x="646" y="262"/>
                    <a:pt x="639" y="269"/>
                  </a:cubicBezTo>
                  <a:cubicBezTo>
                    <a:pt x="623" y="289"/>
                    <a:pt x="601" y="300"/>
                    <a:pt x="576" y="306"/>
                  </a:cubicBezTo>
                  <a:cubicBezTo>
                    <a:pt x="539" y="316"/>
                    <a:pt x="500" y="316"/>
                    <a:pt x="462" y="312"/>
                  </a:cubicBezTo>
                  <a:cubicBezTo>
                    <a:pt x="428" y="310"/>
                    <a:pt x="395" y="308"/>
                    <a:pt x="362" y="306"/>
                  </a:cubicBezTo>
                  <a:cubicBezTo>
                    <a:pt x="335" y="304"/>
                    <a:pt x="308" y="303"/>
                    <a:pt x="281" y="303"/>
                  </a:cubicBezTo>
                  <a:cubicBezTo>
                    <a:pt x="237" y="302"/>
                    <a:pt x="193" y="302"/>
                    <a:pt x="149" y="302"/>
                  </a:cubicBezTo>
                  <a:cubicBezTo>
                    <a:pt x="102" y="302"/>
                    <a:pt x="56" y="303"/>
                    <a:pt x="9" y="306"/>
                  </a:cubicBezTo>
                  <a:cubicBezTo>
                    <a:pt x="7" y="307"/>
                    <a:pt x="4" y="306"/>
                    <a:pt x="0" y="306"/>
                  </a:cubicBezTo>
                  <a:cubicBezTo>
                    <a:pt x="36" y="281"/>
                    <a:pt x="75" y="269"/>
                    <a:pt x="114" y="256"/>
                  </a:cubicBezTo>
                  <a:cubicBezTo>
                    <a:pt x="119" y="251"/>
                    <a:pt x="127" y="250"/>
                    <a:pt x="134" y="248"/>
                  </a:cubicBezTo>
                  <a:cubicBezTo>
                    <a:pt x="166" y="240"/>
                    <a:pt x="198" y="235"/>
                    <a:pt x="231" y="230"/>
                  </a:cubicBezTo>
                  <a:cubicBezTo>
                    <a:pt x="286" y="223"/>
                    <a:pt x="342" y="217"/>
                    <a:pt x="390" y="218"/>
                  </a:cubicBezTo>
                  <a:cubicBezTo>
                    <a:pt x="352" y="207"/>
                    <a:pt x="306" y="195"/>
                    <a:pt x="259" y="186"/>
                  </a:cubicBezTo>
                  <a:cubicBezTo>
                    <a:pt x="232" y="181"/>
                    <a:pt x="206" y="177"/>
                    <a:pt x="179" y="172"/>
                  </a:cubicBezTo>
                  <a:cubicBezTo>
                    <a:pt x="162" y="170"/>
                    <a:pt x="161" y="167"/>
                    <a:pt x="168" y="151"/>
                  </a:cubicBezTo>
                  <a:cubicBezTo>
                    <a:pt x="169" y="150"/>
                    <a:pt x="169" y="149"/>
                    <a:pt x="170" y="149"/>
                  </a:cubicBezTo>
                  <a:cubicBezTo>
                    <a:pt x="176" y="139"/>
                    <a:pt x="183" y="130"/>
                    <a:pt x="189" y="120"/>
                  </a:cubicBezTo>
                  <a:cubicBezTo>
                    <a:pt x="198" y="106"/>
                    <a:pt x="204" y="91"/>
                    <a:pt x="206" y="74"/>
                  </a:cubicBezTo>
                  <a:cubicBezTo>
                    <a:pt x="206" y="54"/>
                    <a:pt x="206" y="34"/>
                    <a:pt x="202" y="14"/>
                  </a:cubicBezTo>
                  <a:cubicBezTo>
                    <a:pt x="200" y="3"/>
                    <a:pt x="203" y="0"/>
                    <a:pt x="214" y="5"/>
                  </a:cubicBezTo>
                  <a:cubicBezTo>
                    <a:pt x="225" y="10"/>
                    <a:pt x="237" y="15"/>
                    <a:pt x="249" y="20"/>
                  </a:cubicBezTo>
                  <a:cubicBezTo>
                    <a:pt x="252" y="21"/>
                    <a:pt x="254" y="23"/>
                    <a:pt x="256" y="26"/>
                  </a:cubicBezTo>
                  <a:close/>
                </a:path>
              </a:pathLst>
            </a:custGeom>
            <a:solidFill>
              <a:srgbClr val="203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4587876" y="3411538"/>
              <a:ext cx="3014663" cy="133350"/>
            </a:xfrm>
            <a:custGeom>
              <a:avLst/>
              <a:gdLst>
                <a:gd name="T0" fmla="*/ 603 w 1204"/>
                <a:gd name="T1" fmla="*/ 0 h 53"/>
                <a:gd name="T2" fmla="*/ 1177 w 1204"/>
                <a:gd name="T3" fmla="*/ 0 h 53"/>
                <a:gd name="T4" fmla="*/ 1204 w 1204"/>
                <a:gd name="T5" fmla="*/ 27 h 53"/>
                <a:gd name="T6" fmla="*/ 1177 w 1204"/>
                <a:gd name="T7" fmla="*/ 53 h 53"/>
                <a:gd name="T8" fmla="*/ 238 w 1204"/>
                <a:gd name="T9" fmla="*/ 53 h 53"/>
                <a:gd name="T10" fmla="*/ 29 w 1204"/>
                <a:gd name="T11" fmla="*/ 53 h 53"/>
                <a:gd name="T12" fmla="*/ 4 w 1204"/>
                <a:gd name="T13" fmla="*/ 37 h 53"/>
                <a:gd name="T14" fmla="*/ 13 w 1204"/>
                <a:gd name="T15" fmla="*/ 5 h 53"/>
                <a:gd name="T16" fmla="*/ 27 w 1204"/>
                <a:gd name="T17" fmla="*/ 1 h 53"/>
                <a:gd name="T18" fmla="*/ 353 w 1204"/>
                <a:gd name="T19" fmla="*/ 0 h 53"/>
                <a:gd name="T20" fmla="*/ 603 w 1204"/>
                <a:gd name="T21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04" h="53">
                  <a:moveTo>
                    <a:pt x="603" y="0"/>
                  </a:moveTo>
                  <a:cubicBezTo>
                    <a:pt x="795" y="0"/>
                    <a:pt x="986" y="0"/>
                    <a:pt x="1177" y="0"/>
                  </a:cubicBezTo>
                  <a:cubicBezTo>
                    <a:pt x="1194" y="0"/>
                    <a:pt x="1203" y="10"/>
                    <a:pt x="1204" y="27"/>
                  </a:cubicBezTo>
                  <a:cubicBezTo>
                    <a:pt x="1204" y="43"/>
                    <a:pt x="1193" y="53"/>
                    <a:pt x="1177" y="53"/>
                  </a:cubicBezTo>
                  <a:cubicBezTo>
                    <a:pt x="864" y="53"/>
                    <a:pt x="551" y="53"/>
                    <a:pt x="238" y="53"/>
                  </a:cubicBezTo>
                  <a:cubicBezTo>
                    <a:pt x="168" y="53"/>
                    <a:pt x="99" y="53"/>
                    <a:pt x="29" y="53"/>
                  </a:cubicBezTo>
                  <a:cubicBezTo>
                    <a:pt x="17" y="53"/>
                    <a:pt x="7" y="47"/>
                    <a:pt x="4" y="37"/>
                  </a:cubicBezTo>
                  <a:cubicBezTo>
                    <a:pt x="0" y="24"/>
                    <a:pt x="3" y="12"/>
                    <a:pt x="13" y="5"/>
                  </a:cubicBezTo>
                  <a:cubicBezTo>
                    <a:pt x="17" y="1"/>
                    <a:pt x="22" y="1"/>
                    <a:pt x="27" y="1"/>
                  </a:cubicBezTo>
                  <a:cubicBezTo>
                    <a:pt x="136" y="1"/>
                    <a:pt x="245" y="1"/>
                    <a:pt x="353" y="0"/>
                  </a:cubicBezTo>
                  <a:cubicBezTo>
                    <a:pt x="437" y="0"/>
                    <a:pt x="520" y="0"/>
                    <a:pt x="603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3" name="Freeform 9"/>
            <p:cNvSpPr>
              <a:spLocks/>
            </p:cNvSpPr>
            <p:nvPr/>
          </p:nvSpPr>
          <p:spPr bwMode="auto">
            <a:xfrm>
              <a:off x="5772151" y="2290763"/>
              <a:ext cx="563563" cy="688975"/>
            </a:xfrm>
            <a:custGeom>
              <a:avLst/>
              <a:gdLst>
                <a:gd name="T0" fmla="*/ 7 w 225"/>
                <a:gd name="T1" fmla="*/ 87 h 275"/>
                <a:gd name="T2" fmla="*/ 75 w 225"/>
                <a:gd name="T3" fmla="*/ 11 h 275"/>
                <a:gd name="T4" fmla="*/ 161 w 225"/>
                <a:gd name="T5" fmla="*/ 10 h 275"/>
                <a:gd name="T6" fmla="*/ 187 w 225"/>
                <a:gd name="T7" fmla="*/ 20 h 275"/>
                <a:gd name="T8" fmla="*/ 201 w 225"/>
                <a:gd name="T9" fmla="*/ 32 h 275"/>
                <a:gd name="T10" fmla="*/ 224 w 225"/>
                <a:gd name="T11" fmla="*/ 89 h 275"/>
                <a:gd name="T12" fmla="*/ 221 w 225"/>
                <a:gd name="T13" fmla="*/ 135 h 275"/>
                <a:gd name="T14" fmla="*/ 204 w 225"/>
                <a:gd name="T15" fmla="*/ 199 h 275"/>
                <a:gd name="T16" fmla="*/ 164 w 225"/>
                <a:gd name="T17" fmla="*/ 257 h 275"/>
                <a:gd name="T18" fmla="*/ 97 w 225"/>
                <a:gd name="T19" fmla="*/ 265 h 275"/>
                <a:gd name="T20" fmla="*/ 79 w 225"/>
                <a:gd name="T21" fmla="*/ 256 h 275"/>
                <a:gd name="T22" fmla="*/ 41 w 225"/>
                <a:gd name="T23" fmla="*/ 221 h 275"/>
                <a:gd name="T24" fmla="*/ 8 w 225"/>
                <a:gd name="T25" fmla="*/ 161 h 275"/>
                <a:gd name="T26" fmla="*/ 2 w 225"/>
                <a:gd name="T27" fmla="*/ 103 h 275"/>
                <a:gd name="T28" fmla="*/ 7 w 225"/>
                <a:gd name="T29" fmla="*/ 87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5" h="275">
                  <a:moveTo>
                    <a:pt x="7" y="87"/>
                  </a:moveTo>
                  <a:cubicBezTo>
                    <a:pt x="19" y="51"/>
                    <a:pt x="40" y="24"/>
                    <a:pt x="75" y="11"/>
                  </a:cubicBezTo>
                  <a:cubicBezTo>
                    <a:pt x="103" y="0"/>
                    <a:pt x="133" y="3"/>
                    <a:pt x="161" y="10"/>
                  </a:cubicBezTo>
                  <a:cubicBezTo>
                    <a:pt x="172" y="8"/>
                    <a:pt x="179" y="14"/>
                    <a:pt x="187" y="20"/>
                  </a:cubicBezTo>
                  <a:cubicBezTo>
                    <a:pt x="192" y="24"/>
                    <a:pt x="197" y="28"/>
                    <a:pt x="201" y="32"/>
                  </a:cubicBezTo>
                  <a:cubicBezTo>
                    <a:pt x="217" y="48"/>
                    <a:pt x="222" y="68"/>
                    <a:pt x="224" y="89"/>
                  </a:cubicBezTo>
                  <a:cubicBezTo>
                    <a:pt x="225" y="105"/>
                    <a:pt x="224" y="120"/>
                    <a:pt x="221" y="135"/>
                  </a:cubicBezTo>
                  <a:cubicBezTo>
                    <a:pt x="217" y="157"/>
                    <a:pt x="212" y="178"/>
                    <a:pt x="204" y="199"/>
                  </a:cubicBezTo>
                  <a:cubicBezTo>
                    <a:pt x="195" y="221"/>
                    <a:pt x="183" y="241"/>
                    <a:pt x="164" y="257"/>
                  </a:cubicBezTo>
                  <a:cubicBezTo>
                    <a:pt x="143" y="274"/>
                    <a:pt x="121" y="275"/>
                    <a:pt x="97" y="265"/>
                  </a:cubicBezTo>
                  <a:cubicBezTo>
                    <a:pt x="91" y="262"/>
                    <a:pt x="85" y="259"/>
                    <a:pt x="79" y="256"/>
                  </a:cubicBezTo>
                  <a:cubicBezTo>
                    <a:pt x="65" y="246"/>
                    <a:pt x="52" y="235"/>
                    <a:pt x="41" y="221"/>
                  </a:cubicBezTo>
                  <a:cubicBezTo>
                    <a:pt x="26" y="203"/>
                    <a:pt x="16" y="183"/>
                    <a:pt x="8" y="161"/>
                  </a:cubicBezTo>
                  <a:cubicBezTo>
                    <a:pt x="0" y="142"/>
                    <a:pt x="0" y="123"/>
                    <a:pt x="2" y="103"/>
                  </a:cubicBezTo>
                  <a:cubicBezTo>
                    <a:pt x="2" y="97"/>
                    <a:pt x="2" y="91"/>
                    <a:pt x="7" y="87"/>
                  </a:cubicBezTo>
                  <a:close/>
                </a:path>
              </a:pathLst>
            </a:custGeom>
            <a:solidFill>
              <a:srgbClr val="203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4" name="Freeform 10"/>
            <p:cNvSpPr>
              <a:spLocks/>
            </p:cNvSpPr>
            <p:nvPr/>
          </p:nvSpPr>
          <p:spPr bwMode="auto">
            <a:xfrm>
              <a:off x="5784851" y="333375"/>
              <a:ext cx="508000" cy="619125"/>
            </a:xfrm>
            <a:custGeom>
              <a:avLst/>
              <a:gdLst>
                <a:gd name="T0" fmla="*/ 1 w 203"/>
                <a:gd name="T1" fmla="*/ 123 h 247"/>
                <a:gd name="T2" fmla="*/ 47 w 203"/>
                <a:gd name="T3" fmla="*/ 24 h 247"/>
                <a:gd name="T4" fmla="*/ 154 w 203"/>
                <a:gd name="T5" fmla="*/ 25 h 247"/>
                <a:gd name="T6" fmla="*/ 198 w 203"/>
                <a:gd name="T7" fmla="*/ 104 h 247"/>
                <a:gd name="T8" fmla="*/ 175 w 203"/>
                <a:gd name="T9" fmla="*/ 200 h 247"/>
                <a:gd name="T10" fmla="*/ 77 w 203"/>
                <a:gd name="T11" fmla="*/ 237 h 247"/>
                <a:gd name="T12" fmla="*/ 18 w 203"/>
                <a:gd name="T13" fmla="*/ 189 h 247"/>
                <a:gd name="T14" fmla="*/ 1 w 203"/>
                <a:gd name="T15" fmla="*/ 123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3" h="247">
                  <a:moveTo>
                    <a:pt x="1" y="123"/>
                  </a:moveTo>
                  <a:cubicBezTo>
                    <a:pt x="1" y="83"/>
                    <a:pt x="15" y="49"/>
                    <a:pt x="47" y="24"/>
                  </a:cubicBezTo>
                  <a:cubicBezTo>
                    <a:pt x="78" y="0"/>
                    <a:pt x="122" y="0"/>
                    <a:pt x="154" y="25"/>
                  </a:cubicBezTo>
                  <a:cubicBezTo>
                    <a:pt x="180" y="45"/>
                    <a:pt x="193" y="72"/>
                    <a:pt x="198" y="104"/>
                  </a:cubicBezTo>
                  <a:cubicBezTo>
                    <a:pt x="203" y="139"/>
                    <a:pt x="195" y="171"/>
                    <a:pt x="175" y="200"/>
                  </a:cubicBezTo>
                  <a:cubicBezTo>
                    <a:pt x="153" y="232"/>
                    <a:pt x="115" y="247"/>
                    <a:pt x="77" y="237"/>
                  </a:cubicBezTo>
                  <a:cubicBezTo>
                    <a:pt x="51" y="231"/>
                    <a:pt x="31" y="213"/>
                    <a:pt x="18" y="189"/>
                  </a:cubicBezTo>
                  <a:cubicBezTo>
                    <a:pt x="6" y="168"/>
                    <a:pt x="0" y="147"/>
                    <a:pt x="1" y="123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22" name="Grupo 21"/>
          <p:cNvGrpSpPr/>
          <p:nvPr/>
        </p:nvGrpSpPr>
        <p:grpSpPr>
          <a:xfrm>
            <a:off x="10995576" y="113200"/>
            <a:ext cx="1082394" cy="909848"/>
            <a:chOff x="4521201" y="1501775"/>
            <a:chExt cx="2917824" cy="2452688"/>
          </a:xfrm>
        </p:grpSpPr>
        <p:sp>
          <p:nvSpPr>
            <p:cNvPr id="19" name="Freeform 16"/>
            <p:cNvSpPr>
              <a:spLocks noEditPoints="1"/>
            </p:cNvSpPr>
            <p:nvPr/>
          </p:nvSpPr>
          <p:spPr bwMode="auto">
            <a:xfrm>
              <a:off x="4521201" y="1501775"/>
              <a:ext cx="2917824" cy="2359025"/>
            </a:xfrm>
            <a:custGeom>
              <a:avLst/>
              <a:gdLst>
                <a:gd name="T0" fmla="*/ 387 w 775"/>
                <a:gd name="T1" fmla="*/ 1 h 626"/>
                <a:gd name="T2" fmla="*/ 564 w 775"/>
                <a:gd name="T3" fmla="*/ 98 h 626"/>
                <a:gd name="T4" fmla="*/ 755 w 775"/>
                <a:gd name="T5" fmla="*/ 143 h 626"/>
                <a:gd name="T6" fmla="*/ 723 w 775"/>
                <a:gd name="T7" fmla="*/ 243 h 626"/>
                <a:gd name="T8" fmla="*/ 599 w 775"/>
                <a:gd name="T9" fmla="*/ 346 h 626"/>
                <a:gd name="T10" fmla="*/ 536 w 775"/>
                <a:gd name="T11" fmla="*/ 546 h 626"/>
                <a:gd name="T12" fmla="*/ 535 w 775"/>
                <a:gd name="T13" fmla="*/ 620 h 626"/>
                <a:gd name="T14" fmla="*/ 528 w 775"/>
                <a:gd name="T15" fmla="*/ 620 h 626"/>
                <a:gd name="T16" fmla="*/ 533 w 775"/>
                <a:gd name="T17" fmla="*/ 481 h 626"/>
                <a:gd name="T18" fmla="*/ 578 w 775"/>
                <a:gd name="T19" fmla="*/ 356 h 626"/>
                <a:gd name="T20" fmla="*/ 751 w 775"/>
                <a:gd name="T21" fmla="*/ 200 h 626"/>
                <a:gd name="T22" fmla="*/ 750 w 775"/>
                <a:gd name="T23" fmla="*/ 149 h 626"/>
                <a:gd name="T24" fmla="*/ 484 w 775"/>
                <a:gd name="T25" fmla="*/ 90 h 626"/>
                <a:gd name="T26" fmla="*/ 498 w 775"/>
                <a:gd name="T27" fmla="*/ 227 h 626"/>
                <a:gd name="T28" fmla="*/ 530 w 775"/>
                <a:gd name="T29" fmla="*/ 266 h 626"/>
                <a:gd name="T30" fmla="*/ 639 w 775"/>
                <a:gd name="T31" fmla="*/ 199 h 626"/>
                <a:gd name="T32" fmla="*/ 563 w 775"/>
                <a:gd name="T33" fmla="*/ 167 h 626"/>
                <a:gd name="T34" fmla="*/ 488 w 775"/>
                <a:gd name="T35" fmla="*/ 146 h 626"/>
                <a:gd name="T36" fmla="*/ 559 w 775"/>
                <a:gd name="T37" fmla="*/ 157 h 626"/>
                <a:gd name="T38" fmla="*/ 654 w 775"/>
                <a:gd name="T39" fmla="*/ 190 h 626"/>
                <a:gd name="T40" fmla="*/ 684 w 775"/>
                <a:gd name="T41" fmla="*/ 182 h 626"/>
                <a:gd name="T42" fmla="*/ 641 w 775"/>
                <a:gd name="T43" fmla="*/ 208 h 626"/>
                <a:gd name="T44" fmla="*/ 492 w 775"/>
                <a:gd name="T45" fmla="*/ 299 h 626"/>
                <a:gd name="T46" fmla="*/ 341 w 775"/>
                <a:gd name="T47" fmla="*/ 237 h 626"/>
                <a:gd name="T48" fmla="*/ 306 w 775"/>
                <a:gd name="T49" fmla="*/ 302 h 626"/>
                <a:gd name="T50" fmla="*/ 188 w 775"/>
                <a:gd name="T51" fmla="*/ 246 h 626"/>
                <a:gd name="T52" fmla="*/ 95 w 775"/>
                <a:gd name="T53" fmla="*/ 187 h 626"/>
                <a:gd name="T54" fmla="*/ 97 w 775"/>
                <a:gd name="T55" fmla="*/ 180 h 626"/>
                <a:gd name="T56" fmla="*/ 135 w 775"/>
                <a:gd name="T57" fmla="*/ 192 h 626"/>
                <a:gd name="T58" fmla="*/ 278 w 775"/>
                <a:gd name="T59" fmla="*/ 143 h 626"/>
                <a:gd name="T60" fmla="*/ 289 w 775"/>
                <a:gd name="T61" fmla="*/ 92 h 626"/>
                <a:gd name="T62" fmla="*/ 77 w 775"/>
                <a:gd name="T63" fmla="*/ 133 h 626"/>
                <a:gd name="T64" fmla="*/ 14 w 775"/>
                <a:gd name="T65" fmla="*/ 182 h 626"/>
                <a:gd name="T66" fmla="*/ 172 w 775"/>
                <a:gd name="T67" fmla="*/ 332 h 626"/>
                <a:gd name="T68" fmla="*/ 246 w 775"/>
                <a:gd name="T69" fmla="*/ 525 h 626"/>
                <a:gd name="T70" fmla="*/ 248 w 775"/>
                <a:gd name="T71" fmla="*/ 618 h 626"/>
                <a:gd name="T72" fmla="*/ 240 w 775"/>
                <a:gd name="T73" fmla="*/ 619 h 626"/>
                <a:gd name="T74" fmla="*/ 233 w 775"/>
                <a:gd name="T75" fmla="*/ 474 h 626"/>
                <a:gd name="T76" fmla="*/ 178 w 775"/>
                <a:gd name="T77" fmla="*/ 347 h 626"/>
                <a:gd name="T78" fmla="*/ 15 w 775"/>
                <a:gd name="T79" fmla="*/ 200 h 626"/>
                <a:gd name="T80" fmla="*/ 21 w 775"/>
                <a:gd name="T81" fmla="*/ 143 h 626"/>
                <a:gd name="T82" fmla="*/ 250 w 775"/>
                <a:gd name="T83" fmla="*/ 91 h 626"/>
                <a:gd name="T84" fmla="*/ 517 w 775"/>
                <a:gd name="T85" fmla="*/ 273 h 626"/>
                <a:gd name="T86" fmla="*/ 478 w 775"/>
                <a:gd name="T87" fmla="*/ 108 h 626"/>
                <a:gd name="T88" fmla="*/ 378 w 775"/>
                <a:gd name="T89" fmla="*/ 8 h 626"/>
                <a:gd name="T90" fmla="*/ 300 w 775"/>
                <a:gd name="T91" fmla="*/ 131 h 626"/>
                <a:gd name="T92" fmla="*/ 476 w 775"/>
                <a:gd name="T93" fmla="*/ 296 h 626"/>
                <a:gd name="T94" fmla="*/ 517 w 775"/>
                <a:gd name="T95" fmla="*/ 273 h 626"/>
                <a:gd name="T96" fmla="*/ 191 w 775"/>
                <a:gd name="T97" fmla="*/ 240 h 626"/>
                <a:gd name="T98" fmla="*/ 308 w 775"/>
                <a:gd name="T99" fmla="*/ 294 h 626"/>
                <a:gd name="T100" fmla="*/ 322 w 775"/>
                <a:gd name="T101" fmla="*/ 215 h 626"/>
                <a:gd name="T102" fmla="*/ 299 w 775"/>
                <a:gd name="T103" fmla="*/ 182 h 626"/>
                <a:gd name="T104" fmla="*/ 283 w 775"/>
                <a:gd name="T105" fmla="*/ 150 h 626"/>
                <a:gd name="T106" fmla="*/ 299 w 775"/>
                <a:gd name="T107" fmla="*/ 172 h 626"/>
                <a:gd name="T108" fmla="*/ 294 w 775"/>
                <a:gd name="T109" fmla="*/ 145 h 626"/>
                <a:gd name="T110" fmla="*/ 299 w 775"/>
                <a:gd name="T111" fmla="*/ 172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75" h="626">
                  <a:moveTo>
                    <a:pt x="290" y="84"/>
                  </a:moveTo>
                  <a:cubicBezTo>
                    <a:pt x="304" y="28"/>
                    <a:pt x="335" y="1"/>
                    <a:pt x="387" y="1"/>
                  </a:cubicBezTo>
                  <a:cubicBezTo>
                    <a:pt x="439" y="0"/>
                    <a:pt x="470" y="26"/>
                    <a:pt x="485" y="83"/>
                  </a:cubicBezTo>
                  <a:cubicBezTo>
                    <a:pt x="511" y="88"/>
                    <a:pt x="537" y="93"/>
                    <a:pt x="564" y="98"/>
                  </a:cubicBezTo>
                  <a:cubicBezTo>
                    <a:pt x="620" y="108"/>
                    <a:pt x="676" y="117"/>
                    <a:pt x="731" y="134"/>
                  </a:cubicBezTo>
                  <a:cubicBezTo>
                    <a:pt x="739" y="137"/>
                    <a:pt x="747" y="140"/>
                    <a:pt x="755" y="143"/>
                  </a:cubicBezTo>
                  <a:cubicBezTo>
                    <a:pt x="770" y="151"/>
                    <a:pt x="775" y="162"/>
                    <a:pt x="770" y="178"/>
                  </a:cubicBezTo>
                  <a:cubicBezTo>
                    <a:pt x="762" y="205"/>
                    <a:pt x="744" y="225"/>
                    <a:pt x="723" y="243"/>
                  </a:cubicBezTo>
                  <a:cubicBezTo>
                    <a:pt x="687" y="273"/>
                    <a:pt x="651" y="302"/>
                    <a:pt x="615" y="332"/>
                  </a:cubicBezTo>
                  <a:cubicBezTo>
                    <a:pt x="609" y="337"/>
                    <a:pt x="604" y="342"/>
                    <a:pt x="599" y="346"/>
                  </a:cubicBezTo>
                  <a:cubicBezTo>
                    <a:pt x="567" y="369"/>
                    <a:pt x="558" y="404"/>
                    <a:pt x="548" y="439"/>
                  </a:cubicBezTo>
                  <a:cubicBezTo>
                    <a:pt x="539" y="474"/>
                    <a:pt x="538" y="510"/>
                    <a:pt x="536" y="546"/>
                  </a:cubicBezTo>
                  <a:cubicBezTo>
                    <a:pt x="536" y="570"/>
                    <a:pt x="535" y="593"/>
                    <a:pt x="535" y="617"/>
                  </a:cubicBezTo>
                  <a:cubicBezTo>
                    <a:pt x="535" y="618"/>
                    <a:pt x="535" y="619"/>
                    <a:pt x="535" y="620"/>
                  </a:cubicBezTo>
                  <a:cubicBezTo>
                    <a:pt x="534" y="622"/>
                    <a:pt x="532" y="624"/>
                    <a:pt x="531" y="626"/>
                  </a:cubicBezTo>
                  <a:cubicBezTo>
                    <a:pt x="530" y="624"/>
                    <a:pt x="528" y="622"/>
                    <a:pt x="528" y="620"/>
                  </a:cubicBezTo>
                  <a:cubicBezTo>
                    <a:pt x="528" y="604"/>
                    <a:pt x="527" y="588"/>
                    <a:pt x="528" y="573"/>
                  </a:cubicBezTo>
                  <a:cubicBezTo>
                    <a:pt x="529" y="542"/>
                    <a:pt x="530" y="512"/>
                    <a:pt x="533" y="481"/>
                  </a:cubicBezTo>
                  <a:cubicBezTo>
                    <a:pt x="537" y="445"/>
                    <a:pt x="547" y="409"/>
                    <a:pt x="562" y="375"/>
                  </a:cubicBezTo>
                  <a:cubicBezTo>
                    <a:pt x="565" y="368"/>
                    <a:pt x="571" y="361"/>
                    <a:pt x="578" y="356"/>
                  </a:cubicBezTo>
                  <a:cubicBezTo>
                    <a:pt x="615" y="324"/>
                    <a:pt x="652" y="292"/>
                    <a:pt x="690" y="260"/>
                  </a:cubicBezTo>
                  <a:cubicBezTo>
                    <a:pt x="712" y="242"/>
                    <a:pt x="735" y="225"/>
                    <a:pt x="751" y="200"/>
                  </a:cubicBezTo>
                  <a:cubicBezTo>
                    <a:pt x="755" y="193"/>
                    <a:pt x="760" y="185"/>
                    <a:pt x="762" y="178"/>
                  </a:cubicBezTo>
                  <a:cubicBezTo>
                    <a:pt x="767" y="163"/>
                    <a:pt x="764" y="154"/>
                    <a:pt x="750" y="149"/>
                  </a:cubicBezTo>
                  <a:cubicBezTo>
                    <a:pt x="727" y="141"/>
                    <a:pt x="704" y="133"/>
                    <a:pt x="680" y="128"/>
                  </a:cubicBezTo>
                  <a:cubicBezTo>
                    <a:pt x="616" y="115"/>
                    <a:pt x="551" y="103"/>
                    <a:pt x="484" y="90"/>
                  </a:cubicBezTo>
                  <a:cubicBezTo>
                    <a:pt x="484" y="109"/>
                    <a:pt x="484" y="126"/>
                    <a:pt x="484" y="144"/>
                  </a:cubicBezTo>
                  <a:cubicBezTo>
                    <a:pt x="485" y="172"/>
                    <a:pt x="488" y="200"/>
                    <a:pt x="498" y="227"/>
                  </a:cubicBezTo>
                  <a:cubicBezTo>
                    <a:pt x="504" y="240"/>
                    <a:pt x="512" y="252"/>
                    <a:pt x="519" y="264"/>
                  </a:cubicBezTo>
                  <a:cubicBezTo>
                    <a:pt x="522" y="268"/>
                    <a:pt x="525" y="269"/>
                    <a:pt x="530" y="266"/>
                  </a:cubicBezTo>
                  <a:cubicBezTo>
                    <a:pt x="547" y="257"/>
                    <a:pt x="564" y="249"/>
                    <a:pt x="581" y="241"/>
                  </a:cubicBezTo>
                  <a:cubicBezTo>
                    <a:pt x="603" y="232"/>
                    <a:pt x="620" y="216"/>
                    <a:pt x="639" y="199"/>
                  </a:cubicBezTo>
                  <a:cubicBezTo>
                    <a:pt x="629" y="195"/>
                    <a:pt x="619" y="190"/>
                    <a:pt x="610" y="186"/>
                  </a:cubicBezTo>
                  <a:cubicBezTo>
                    <a:pt x="594" y="180"/>
                    <a:pt x="578" y="174"/>
                    <a:pt x="563" y="167"/>
                  </a:cubicBezTo>
                  <a:cubicBezTo>
                    <a:pt x="541" y="157"/>
                    <a:pt x="519" y="152"/>
                    <a:pt x="495" y="150"/>
                  </a:cubicBezTo>
                  <a:cubicBezTo>
                    <a:pt x="493" y="149"/>
                    <a:pt x="490" y="147"/>
                    <a:pt x="488" y="146"/>
                  </a:cubicBezTo>
                  <a:cubicBezTo>
                    <a:pt x="490" y="145"/>
                    <a:pt x="493" y="143"/>
                    <a:pt x="495" y="143"/>
                  </a:cubicBezTo>
                  <a:cubicBezTo>
                    <a:pt x="517" y="144"/>
                    <a:pt x="539" y="149"/>
                    <a:pt x="559" y="157"/>
                  </a:cubicBezTo>
                  <a:cubicBezTo>
                    <a:pt x="585" y="168"/>
                    <a:pt x="611" y="179"/>
                    <a:pt x="638" y="191"/>
                  </a:cubicBezTo>
                  <a:cubicBezTo>
                    <a:pt x="644" y="193"/>
                    <a:pt x="648" y="193"/>
                    <a:pt x="654" y="190"/>
                  </a:cubicBezTo>
                  <a:cubicBezTo>
                    <a:pt x="661" y="186"/>
                    <a:pt x="669" y="183"/>
                    <a:pt x="676" y="181"/>
                  </a:cubicBezTo>
                  <a:cubicBezTo>
                    <a:pt x="678" y="180"/>
                    <a:pt x="681" y="182"/>
                    <a:pt x="684" y="182"/>
                  </a:cubicBezTo>
                  <a:cubicBezTo>
                    <a:pt x="682" y="184"/>
                    <a:pt x="680" y="187"/>
                    <a:pt x="678" y="187"/>
                  </a:cubicBezTo>
                  <a:cubicBezTo>
                    <a:pt x="664" y="191"/>
                    <a:pt x="651" y="198"/>
                    <a:pt x="641" y="208"/>
                  </a:cubicBezTo>
                  <a:cubicBezTo>
                    <a:pt x="618" y="229"/>
                    <a:pt x="592" y="245"/>
                    <a:pt x="563" y="258"/>
                  </a:cubicBezTo>
                  <a:cubicBezTo>
                    <a:pt x="538" y="269"/>
                    <a:pt x="515" y="284"/>
                    <a:pt x="492" y="299"/>
                  </a:cubicBezTo>
                  <a:cubicBezTo>
                    <a:pt x="485" y="303"/>
                    <a:pt x="478" y="304"/>
                    <a:pt x="471" y="302"/>
                  </a:cubicBezTo>
                  <a:cubicBezTo>
                    <a:pt x="418" y="291"/>
                    <a:pt x="392" y="278"/>
                    <a:pt x="341" y="237"/>
                  </a:cubicBezTo>
                  <a:cubicBezTo>
                    <a:pt x="339" y="245"/>
                    <a:pt x="338" y="253"/>
                    <a:pt x="337" y="260"/>
                  </a:cubicBezTo>
                  <a:cubicBezTo>
                    <a:pt x="335" y="283"/>
                    <a:pt x="325" y="297"/>
                    <a:pt x="306" y="302"/>
                  </a:cubicBezTo>
                  <a:cubicBezTo>
                    <a:pt x="298" y="304"/>
                    <a:pt x="291" y="304"/>
                    <a:pt x="283" y="299"/>
                  </a:cubicBezTo>
                  <a:cubicBezTo>
                    <a:pt x="253" y="278"/>
                    <a:pt x="222" y="261"/>
                    <a:pt x="188" y="246"/>
                  </a:cubicBezTo>
                  <a:cubicBezTo>
                    <a:pt x="173" y="239"/>
                    <a:pt x="160" y="228"/>
                    <a:pt x="146" y="218"/>
                  </a:cubicBezTo>
                  <a:cubicBezTo>
                    <a:pt x="131" y="205"/>
                    <a:pt x="116" y="191"/>
                    <a:pt x="95" y="187"/>
                  </a:cubicBezTo>
                  <a:cubicBezTo>
                    <a:pt x="94" y="187"/>
                    <a:pt x="93" y="184"/>
                    <a:pt x="92" y="182"/>
                  </a:cubicBezTo>
                  <a:cubicBezTo>
                    <a:pt x="94" y="182"/>
                    <a:pt x="96" y="180"/>
                    <a:pt x="97" y="180"/>
                  </a:cubicBezTo>
                  <a:cubicBezTo>
                    <a:pt x="106" y="183"/>
                    <a:pt x="115" y="187"/>
                    <a:pt x="124" y="191"/>
                  </a:cubicBezTo>
                  <a:cubicBezTo>
                    <a:pt x="128" y="193"/>
                    <a:pt x="131" y="193"/>
                    <a:pt x="135" y="192"/>
                  </a:cubicBezTo>
                  <a:cubicBezTo>
                    <a:pt x="165" y="179"/>
                    <a:pt x="195" y="165"/>
                    <a:pt x="225" y="154"/>
                  </a:cubicBezTo>
                  <a:cubicBezTo>
                    <a:pt x="242" y="148"/>
                    <a:pt x="260" y="146"/>
                    <a:pt x="278" y="143"/>
                  </a:cubicBezTo>
                  <a:cubicBezTo>
                    <a:pt x="288" y="141"/>
                    <a:pt x="292" y="136"/>
                    <a:pt x="292" y="127"/>
                  </a:cubicBezTo>
                  <a:cubicBezTo>
                    <a:pt x="290" y="116"/>
                    <a:pt x="290" y="104"/>
                    <a:pt x="289" y="92"/>
                  </a:cubicBezTo>
                  <a:cubicBezTo>
                    <a:pt x="278" y="94"/>
                    <a:pt x="266" y="96"/>
                    <a:pt x="255" y="98"/>
                  </a:cubicBezTo>
                  <a:cubicBezTo>
                    <a:pt x="196" y="109"/>
                    <a:pt x="136" y="120"/>
                    <a:pt x="77" y="133"/>
                  </a:cubicBezTo>
                  <a:cubicBezTo>
                    <a:pt x="61" y="136"/>
                    <a:pt x="44" y="142"/>
                    <a:pt x="28" y="148"/>
                  </a:cubicBezTo>
                  <a:cubicBezTo>
                    <a:pt x="11" y="155"/>
                    <a:pt x="7" y="164"/>
                    <a:pt x="14" y="182"/>
                  </a:cubicBezTo>
                  <a:cubicBezTo>
                    <a:pt x="23" y="203"/>
                    <a:pt x="38" y="221"/>
                    <a:pt x="55" y="235"/>
                  </a:cubicBezTo>
                  <a:cubicBezTo>
                    <a:pt x="94" y="268"/>
                    <a:pt x="132" y="301"/>
                    <a:pt x="172" y="332"/>
                  </a:cubicBezTo>
                  <a:cubicBezTo>
                    <a:pt x="205" y="358"/>
                    <a:pt x="223" y="390"/>
                    <a:pt x="233" y="430"/>
                  </a:cubicBezTo>
                  <a:cubicBezTo>
                    <a:pt x="240" y="462"/>
                    <a:pt x="245" y="493"/>
                    <a:pt x="246" y="525"/>
                  </a:cubicBezTo>
                  <a:cubicBezTo>
                    <a:pt x="247" y="556"/>
                    <a:pt x="247" y="587"/>
                    <a:pt x="248" y="617"/>
                  </a:cubicBezTo>
                  <a:cubicBezTo>
                    <a:pt x="248" y="618"/>
                    <a:pt x="248" y="618"/>
                    <a:pt x="248" y="618"/>
                  </a:cubicBezTo>
                  <a:cubicBezTo>
                    <a:pt x="247" y="621"/>
                    <a:pt x="245" y="623"/>
                    <a:pt x="244" y="626"/>
                  </a:cubicBezTo>
                  <a:cubicBezTo>
                    <a:pt x="243" y="624"/>
                    <a:pt x="241" y="621"/>
                    <a:pt x="240" y="619"/>
                  </a:cubicBezTo>
                  <a:cubicBezTo>
                    <a:pt x="240" y="604"/>
                    <a:pt x="240" y="589"/>
                    <a:pt x="239" y="575"/>
                  </a:cubicBezTo>
                  <a:cubicBezTo>
                    <a:pt x="238" y="541"/>
                    <a:pt x="237" y="507"/>
                    <a:pt x="233" y="474"/>
                  </a:cubicBezTo>
                  <a:cubicBezTo>
                    <a:pt x="230" y="441"/>
                    <a:pt x="222" y="409"/>
                    <a:pt x="207" y="380"/>
                  </a:cubicBezTo>
                  <a:cubicBezTo>
                    <a:pt x="200" y="367"/>
                    <a:pt x="189" y="357"/>
                    <a:pt x="178" y="347"/>
                  </a:cubicBezTo>
                  <a:cubicBezTo>
                    <a:pt x="140" y="315"/>
                    <a:pt x="102" y="284"/>
                    <a:pt x="63" y="252"/>
                  </a:cubicBezTo>
                  <a:cubicBezTo>
                    <a:pt x="45" y="237"/>
                    <a:pt x="28" y="221"/>
                    <a:pt x="15" y="200"/>
                  </a:cubicBezTo>
                  <a:cubicBezTo>
                    <a:pt x="11" y="193"/>
                    <a:pt x="8" y="186"/>
                    <a:pt x="6" y="179"/>
                  </a:cubicBezTo>
                  <a:cubicBezTo>
                    <a:pt x="0" y="162"/>
                    <a:pt x="5" y="149"/>
                    <a:pt x="21" y="143"/>
                  </a:cubicBezTo>
                  <a:cubicBezTo>
                    <a:pt x="41" y="135"/>
                    <a:pt x="60" y="128"/>
                    <a:pt x="80" y="124"/>
                  </a:cubicBezTo>
                  <a:cubicBezTo>
                    <a:pt x="137" y="112"/>
                    <a:pt x="194" y="102"/>
                    <a:pt x="250" y="91"/>
                  </a:cubicBezTo>
                  <a:cubicBezTo>
                    <a:pt x="264" y="88"/>
                    <a:pt x="277" y="86"/>
                    <a:pt x="290" y="84"/>
                  </a:cubicBezTo>
                  <a:close/>
                  <a:moveTo>
                    <a:pt x="517" y="273"/>
                  </a:moveTo>
                  <a:cubicBezTo>
                    <a:pt x="494" y="243"/>
                    <a:pt x="484" y="222"/>
                    <a:pt x="481" y="189"/>
                  </a:cubicBezTo>
                  <a:cubicBezTo>
                    <a:pt x="479" y="162"/>
                    <a:pt x="478" y="135"/>
                    <a:pt x="478" y="108"/>
                  </a:cubicBezTo>
                  <a:cubicBezTo>
                    <a:pt x="477" y="90"/>
                    <a:pt x="477" y="73"/>
                    <a:pt x="470" y="57"/>
                  </a:cubicBezTo>
                  <a:cubicBezTo>
                    <a:pt x="454" y="23"/>
                    <a:pt x="419" y="4"/>
                    <a:pt x="378" y="8"/>
                  </a:cubicBezTo>
                  <a:cubicBezTo>
                    <a:pt x="336" y="12"/>
                    <a:pt x="306" y="38"/>
                    <a:pt x="299" y="79"/>
                  </a:cubicBezTo>
                  <a:cubicBezTo>
                    <a:pt x="297" y="96"/>
                    <a:pt x="298" y="114"/>
                    <a:pt x="300" y="131"/>
                  </a:cubicBezTo>
                  <a:cubicBezTo>
                    <a:pt x="306" y="172"/>
                    <a:pt x="322" y="209"/>
                    <a:pt x="353" y="238"/>
                  </a:cubicBezTo>
                  <a:cubicBezTo>
                    <a:pt x="388" y="270"/>
                    <a:pt x="430" y="286"/>
                    <a:pt x="476" y="296"/>
                  </a:cubicBezTo>
                  <a:cubicBezTo>
                    <a:pt x="479" y="296"/>
                    <a:pt x="483" y="295"/>
                    <a:pt x="485" y="294"/>
                  </a:cubicBezTo>
                  <a:cubicBezTo>
                    <a:pt x="496" y="287"/>
                    <a:pt x="506" y="280"/>
                    <a:pt x="517" y="273"/>
                  </a:cubicBezTo>
                  <a:close/>
                  <a:moveTo>
                    <a:pt x="136" y="199"/>
                  </a:moveTo>
                  <a:cubicBezTo>
                    <a:pt x="154" y="215"/>
                    <a:pt x="170" y="231"/>
                    <a:pt x="191" y="240"/>
                  </a:cubicBezTo>
                  <a:cubicBezTo>
                    <a:pt x="225" y="253"/>
                    <a:pt x="256" y="271"/>
                    <a:pt x="286" y="292"/>
                  </a:cubicBezTo>
                  <a:cubicBezTo>
                    <a:pt x="294" y="297"/>
                    <a:pt x="300" y="297"/>
                    <a:pt x="308" y="294"/>
                  </a:cubicBezTo>
                  <a:cubicBezTo>
                    <a:pt x="317" y="290"/>
                    <a:pt x="325" y="283"/>
                    <a:pt x="327" y="273"/>
                  </a:cubicBezTo>
                  <a:cubicBezTo>
                    <a:pt x="331" y="253"/>
                    <a:pt x="339" y="233"/>
                    <a:pt x="322" y="215"/>
                  </a:cubicBezTo>
                  <a:cubicBezTo>
                    <a:pt x="321" y="214"/>
                    <a:pt x="321" y="213"/>
                    <a:pt x="320" y="212"/>
                  </a:cubicBezTo>
                  <a:cubicBezTo>
                    <a:pt x="315" y="201"/>
                    <a:pt x="311" y="189"/>
                    <a:pt x="299" y="182"/>
                  </a:cubicBezTo>
                  <a:cubicBezTo>
                    <a:pt x="296" y="180"/>
                    <a:pt x="293" y="176"/>
                    <a:pt x="292" y="172"/>
                  </a:cubicBezTo>
                  <a:cubicBezTo>
                    <a:pt x="288" y="165"/>
                    <a:pt x="286" y="157"/>
                    <a:pt x="283" y="150"/>
                  </a:cubicBezTo>
                  <a:cubicBezTo>
                    <a:pt x="230" y="152"/>
                    <a:pt x="186" y="180"/>
                    <a:pt x="136" y="199"/>
                  </a:cubicBezTo>
                  <a:close/>
                  <a:moveTo>
                    <a:pt x="299" y="172"/>
                  </a:moveTo>
                  <a:cubicBezTo>
                    <a:pt x="300" y="172"/>
                    <a:pt x="300" y="171"/>
                    <a:pt x="301" y="171"/>
                  </a:cubicBezTo>
                  <a:cubicBezTo>
                    <a:pt x="299" y="162"/>
                    <a:pt x="296" y="154"/>
                    <a:pt x="294" y="145"/>
                  </a:cubicBezTo>
                  <a:cubicBezTo>
                    <a:pt x="293" y="145"/>
                    <a:pt x="292" y="146"/>
                    <a:pt x="291" y="146"/>
                  </a:cubicBezTo>
                  <a:cubicBezTo>
                    <a:pt x="294" y="155"/>
                    <a:pt x="296" y="163"/>
                    <a:pt x="299" y="172"/>
                  </a:cubicBezTo>
                  <a:close/>
                </a:path>
              </a:pathLst>
            </a:custGeom>
            <a:solidFill>
              <a:srgbClr val="0199D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0" name="Freeform 17"/>
            <p:cNvSpPr>
              <a:spLocks/>
            </p:cNvSpPr>
            <p:nvPr/>
          </p:nvSpPr>
          <p:spPr bwMode="auto">
            <a:xfrm>
              <a:off x="6038850" y="3032125"/>
              <a:ext cx="436562" cy="922338"/>
            </a:xfrm>
            <a:custGeom>
              <a:avLst/>
              <a:gdLst>
                <a:gd name="T0" fmla="*/ 105 w 116"/>
                <a:gd name="T1" fmla="*/ 59 h 245"/>
                <a:gd name="T2" fmla="*/ 101 w 116"/>
                <a:gd name="T3" fmla="*/ 113 h 245"/>
                <a:gd name="T4" fmla="*/ 97 w 116"/>
                <a:gd name="T5" fmla="*/ 121 h 245"/>
                <a:gd name="T6" fmla="*/ 94 w 116"/>
                <a:gd name="T7" fmla="*/ 113 h 245"/>
                <a:gd name="T8" fmla="*/ 99 w 116"/>
                <a:gd name="T9" fmla="*/ 43 h 245"/>
                <a:gd name="T10" fmla="*/ 100 w 116"/>
                <a:gd name="T11" fmla="*/ 25 h 245"/>
                <a:gd name="T12" fmla="*/ 96 w 116"/>
                <a:gd name="T13" fmla="*/ 25 h 245"/>
                <a:gd name="T14" fmla="*/ 94 w 116"/>
                <a:gd name="T15" fmla="*/ 34 h 245"/>
                <a:gd name="T16" fmla="*/ 86 w 116"/>
                <a:gd name="T17" fmla="*/ 104 h 245"/>
                <a:gd name="T18" fmla="*/ 81 w 116"/>
                <a:gd name="T19" fmla="*/ 111 h 245"/>
                <a:gd name="T20" fmla="*/ 78 w 116"/>
                <a:gd name="T21" fmla="*/ 103 h 245"/>
                <a:gd name="T22" fmla="*/ 86 w 116"/>
                <a:gd name="T23" fmla="*/ 37 h 245"/>
                <a:gd name="T24" fmla="*/ 84 w 116"/>
                <a:gd name="T25" fmla="*/ 9 h 245"/>
                <a:gd name="T26" fmla="*/ 80 w 116"/>
                <a:gd name="T27" fmla="*/ 19 h 245"/>
                <a:gd name="T28" fmla="*/ 66 w 116"/>
                <a:gd name="T29" fmla="*/ 99 h 245"/>
                <a:gd name="T30" fmla="*/ 61 w 116"/>
                <a:gd name="T31" fmla="*/ 106 h 245"/>
                <a:gd name="T32" fmla="*/ 59 w 116"/>
                <a:gd name="T33" fmla="*/ 98 h 245"/>
                <a:gd name="T34" fmla="*/ 70 w 116"/>
                <a:gd name="T35" fmla="*/ 33 h 245"/>
                <a:gd name="T36" fmla="*/ 71 w 116"/>
                <a:gd name="T37" fmla="*/ 21 h 245"/>
                <a:gd name="T38" fmla="*/ 68 w 116"/>
                <a:gd name="T39" fmla="*/ 20 h 245"/>
                <a:gd name="T40" fmla="*/ 64 w 116"/>
                <a:gd name="T41" fmla="*/ 28 h 245"/>
                <a:gd name="T42" fmla="*/ 35 w 116"/>
                <a:gd name="T43" fmla="*/ 132 h 245"/>
                <a:gd name="T44" fmla="*/ 31 w 116"/>
                <a:gd name="T45" fmla="*/ 137 h 245"/>
                <a:gd name="T46" fmla="*/ 27 w 116"/>
                <a:gd name="T47" fmla="*/ 132 h 245"/>
                <a:gd name="T48" fmla="*/ 18 w 116"/>
                <a:gd name="T49" fmla="*/ 93 h 245"/>
                <a:gd name="T50" fmla="*/ 12 w 116"/>
                <a:gd name="T51" fmla="*/ 81 h 245"/>
                <a:gd name="T52" fmla="*/ 8 w 116"/>
                <a:gd name="T53" fmla="*/ 82 h 245"/>
                <a:gd name="T54" fmla="*/ 9 w 116"/>
                <a:gd name="T55" fmla="*/ 103 h 245"/>
                <a:gd name="T56" fmla="*/ 29 w 116"/>
                <a:gd name="T57" fmla="*/ 176 h 245"/>
                <a:gd name="T58" fmla="*/ 31 w 116"/>
                <a:gd name="T59" fmla="*/ 180 h 245"/>
                <a:gd name="T60" fmla="*/ 51 w 116"/>
                <a:gd name="T61" fmla="*/ 237 h 245"/>
                <a:gd name="T62" fmla="*/ 50 w 116"/>
                <a:gd name="T63" fmla="*/ 245 h 245"/>
                <a:gd name="T64" fmla="*/ 44 w 116"/>
                <a:gd name="T65" fmla="*/ 238 h 245"/>
                <a:gd name="T66" fmla="*/ 39 w 116"/>
                <a:gd name="T67" fmla="*/ 212 h 245"/>
                <a:gd name="T68" fmla="*/ 27 w 116"/>
                <a:gd name="T69" fmla="*/ 187 h 245"/>
                <a:gd name="T70" fmla="*/ 11 w 116"/>
                <a:gd name="T71" fmla="*/ 149 h 245"/>
                <a:gd name="T72" fmla="*/ 1 w 116"/>
                <a:gd name="T73" fmla="*/ 95 h 245"/>
                <a:gd name="T74" fmla="*/ 0 w 116"/>
                <a:gd name="T75" fmla="*/ 87 h 245"/>
                <a:gd name="T76" fmla="*/ 7 w 116"/>
                <a:gd name="T77" fmla="*/ 75 h 245"/>
                <a:gd name="T78" fmla="*/ 21 w 116"/>
                <a:gd name="T79" fmla="*/ 81 h 245"/>
                <a:gd name="T80" fmla="*/ 26 w 116"/>
                <a:gd name="T81" fmla="*/ 94 h 245"/>
                <a:gd name="T82" fmla="*/ 31 w 116"/>
                <a:gd name="T83" fmla="*/ 111 h 245"/>
                <a:gd name="T84" fmla="*/ 33 w 116"/>
                <a:gd name="T85" fmla="*/ 111 h 245"/>
                <a:gd name="T86" fmla="*/ 48 w 116"/>
                <a:gd name="T87" fmla="*/ 55 h 245"/>
                <a:gd name="T88" fmla="*/ 58 w 116"/>
                <a:gd name="T89" fmla="*/ 24 h 245"/>
                <a:gd name="T90" fmla="*/ 73 w 116"/>
                <a:gd name="T91" fmla="*/ 13 h 245"/>
                <a:gd name="T92" fmla="*/ 78 w 116"/>
                <a:gd name="T93" fmla="*/ 5 h 245"/>
                <a:gd name="T94" fmla="*/ 93 w 116"/>
                <a:gd name="T95" fmla="*/ 9 h 245"/>
                <a:gd name="T96" fmla="*/ 101 w 116"/>
                <a:gd name="T97" fmla="*/ 19 h 245"/>
                <a:gd name="T98" fmla="*/ 107 w 116"/>
                <a:gd name="T99" fmla="*/ 32 h 245"/>
                <a:gd name="T100" fmla="*/ 113 w 116"/>
                <a:gd name="T101" fmla="*/ 54 h 245"/>
                <a:gd name="T102" fmla="*/ 116 w 116"/>
                <a:gd name="T103" fmla="*/ 71 h 245"/>
                <a:gd name="T104" fmla="*/ 111 w 116"/>
                <a:gd name="T105" fmla="*/ 154 h 245"/>
                <a:gd name="T106" fmla="*/ 107 w 116"/>
                <a:gd name="T107" fmla="*/ 180 h 245"/>
                <a:gd name="T108" fmla="*/ 105 w 116"/>
                <a:gd name="T109" fmla="*/ 219 h 245"/>
                <a:gd name="T110" fmla="*/ 107 w 116"/>
                <a:gd name="T111" fmla="*/ 228 h 245"/>
                <a:gd name="T112" fmla="*/ 104 w 116"/>
                <a:gd name="T113" fmla="*/ 233 h 245"/>
                <a:gd name="T114" fmla="*/ 100 w 116"/>
                <a:gd name="T115" fmla="*/ 230 h 245"/>
                <a:gd name="T116" fmla="*/ 97 w 116"/>
                <a:gd name="T117" fmla="*/ 188 h 245"/>
                <a:gd name="T118" fmla="*/ 106 w 116"/>
                <a:gd name="T119" fmla="*/ 114 h 245"/>
                <a:gd name="T120" fmla="*/ 108 w 116"/>
                <a:gd name="T121" fmla="*/ 72 h 245"/>
                <a:gd name="T122" fmla="*/ 108 w 116"/>
                <a:gd name="T123" fmla="*/ 60 h 245"/>
                <a:gd name="T124" fmla="*/ 105 w 116"/>
                <a:gd name="T125" fmla="*/ 59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" h="245">
                  <a:moveTo>
                    <a:pt x="105" y="59"/>
                  </a:moveTo>
                  <a:cubicBezTo>
                    <a:pt x="104" y="77"/>
                    <a:pt x="103" y="95"/>
                    <a:pt x="101" y="113"/>
                  </a:cubicBezTo>
                  <a:cubicBezTo>
                    <a:pt x="101" y="115"/>
                    <a:pt x="99" y="118"/>
                    <a:pt x="97" y="121"/>
                  </a:cubicBezTo>
                  <a:cubicBezTo>
                    <a:pt x="96" y="118"/>
                    <a:pt x="94" y="115"/>
                    <a:pt x="94" y="113"/>
                  </a:cubicBezTo>
                  <a:cubicBezTo>
                    <a:pt x="95" y="89"/>
                    <a:pt x="98" y="66"/>
                    <a:pt x="99" y="43"/>
                  </a:cubicBezTo>
                  <a:cubicBezTo>
                    <a:pt x="100" y="37"/>
                    <a:pt x="100" y="31"/>
                    <a:pt x="100" y="25"/>
                  </a:cubicBezTo>
                  <a:cubicBezTo>
                    <a:pt x="98" y="25"/>
                    <a:pt x="97" y="25"/>
                    <a:pt x="96" y="25"/>
                  </a:cubicBezTo>
                  <a:cubicBezTo>
                    <a:pt x="95" y="28"/>
                    <a:pt x="94" y="31"/>
                    <a:pt x="94" y="34"/>
                  </a:cubicBezTo>
                  <a:cubicBezTo>
                    <a:pt x="91" y="57"/>
                    <a:pt x="89" y="81"/>
                    <a:pt x="86" y="104"/>
                  </a:cubicBezTo>
                  <a:cubicBezTo>
                    <a:pt x="85" y="107"/>
                    <a:pt x="83" y="109"/>
                    <a:pt x="81" y="111"/>
                  </a:cubicBezTo>
                  <a:cubicBezTo>
                    <a:pt x="80" y="109"/>
                    <a:pt x="78" y="106"/>
                    <a:pt x="78" y="103"/>
                  </a:cubicBezTo>
                  <a:cubicBezTo>
                    <a:pt x="81" y="81"/>
                    <a:pt x="83" y="59"/>
                    <a:pt x="86" y="37"/>
                  </a:cubicBezTo>
                  <a:cubicBezTo>
                    <a:pt x="86" y="28"/>
                    <a:pt x="86" y="19"/>
                    <a:pt x="84" y="9"/>
                  </a:cubicBezTo>
                  <a:cubicBezTo>
                    <a:pt x="82" y="13"/>
                    <a:pt x="81" y="15"/>
                    <a:pt x="80" y="19"/>
                  </a:cubicBezTo>
                  <a:cubicBezTo>
                    <a:pt x="75" y="46"/>
                    <a:pt x="71" y="72"/>
                    <a:pt x="66" y="99"/>
                  </a:cubicBezTo>
                  <a:cubicBezTo>
                    <a:pt x="65" y="102"/>
                    <a:pt x="63" y="104"/>
                    <a:pt x="61" y="106"/>
                  </a:cubicBezTo>
                  <a:cubicBezTo>
                    <a:pt x="60" y="103"/>
                    <a:pt x="58" y="101"/>
                    <a:pt x="59" y="98"/>
                  </a:cubicBezTo>
                  <a:cubicBezTo>
                    <a:pt x="62" y="76"/>
                    <a:pt x="66" y="54"/>
                    <a:pt x="70" y="33"/>
                  </a:cubicBezTo>
                  <a:cubicBezTo>
                    <a:pt x="71" y="29"/>
                    <a:pt x="71" y="25"/>
                    <a:pt x="71" y="21"/>
                  </a:cubicBezTo>
                  <a:cubicBezTo>
                    <a:pt x="70" y="20"/>
                    <a:pt x="69" y="20"/>
                    <a:pt x="68" y="20"/>
                  </a:cubicBezTo>
                  <a:cubicBezTo>
                    <a:pt x="67" y="23"/>
                    <a:pt x="65" y="25"/>
                    <a:pt x="64" y="28"/>
                  </a:cubicBezTo>
                  <a:cubicBezTo>
                    <a:pt x="54" y="62"/>
                    <a:pt x="45" y="97"/>
                    <a:pt x="35" y="132"/>
                  </a:cubicBezTo>
                  <a:cubicBezTo>
                    <a:pt x="34" y="134"/>
                    <a:pt x="32" y="135"/>
                    <a:pt x="31" y="137"/>
                  </a:cubicBezTo>
                  <a:cubicBezTo>
                    <a:pt x="30" y="135"/>
                    <a:pt x="28" y="134"/>
                    <a:pt x="27" y="132"/>
                  </a:cubicBezTo>
                  <a:cubicBezTo>
                    <a:pt x="24" y="119"/>
                    <a:pt x="22" y="106"/>
                    <a:pt x="18" y="93"/>
                  </a:cubicBezTo>
                  <a:cubicBezTo>
                    <a:pt x="17" y="89"/>
                    <a:pt x="14" y="85"/>
                    <a:pt x="12" y="81"/>
                  </a:cubicBezTo>
                  <a:cubicBezTo>
                    <a:pt x="10" y="82"/>
                    <a:pt x="9" y="82"/>
                    <a:pt x="8" y="82"/>
                  </a:cubicBezTo>
                  <a:cubicBezTo>
                    <a:pt x="8" y="89"/>
                    <a:pt x="8" y="96"/>
                    <a:pt x="9" y="103"/>
                  </a:cubicBezTo>
                  <a:cubicBezTo>
                    <a:pt x="15" y="128"/>
                    <a:pt x="18" y="153"/>
                    <a:pt x="29" y="176"/>
                  </a:cubicBezTo>
                  <a:cubicBezTo>
                    <a:pt x="30" y="178"/>
                    <a:pt x="30" y="179"/>
                    <a:pt x="31" y="180"/>
                  </a:cubicBezTo>
                  <a:cubicBezTo>
                    <a:pt x="47" y="195"/>
                    <a:pt x="47" y="217"/>
                    <a:pt x="51" y="237"/>
                  </a:cubicBezTo>
                  <a:cubicBezTo>
                    <a:pt x="52" y="239"/>
                    <a:pt x="50" y="242"/>
                    <a:pt x="50" y="245"/>
                  </a:cubicBezTo>
                  <a:cubicBezTo>
                    <a:pt x="48" y="243"/>
                    <a:pt x="45" y="241"/>
                    <a:pt x="44" y="238"/>
                  </a:cubicBezTo>
                  <a:cubicBezTo>
                    <a:pt x="42" y="230"/>
                    <a:pt x="41" y="221"/>
                    <a:pt x="39" y="212"/>
                  </a:cubicBezTo>
                  <a:cubicBezTo>
                    <a:pt x="36" y="204"/>
                    <a:pt x="31" y="196"/>
                    <a:pt x="27" y="187"/>
                  </a:cubicBezTo>
                  <a:cubicBezTo>
                    <a:pt x="21" y="174"/>
                    <a:pt x="15" y="162"/>
                    <a:pt x="11" y="149"/>
                  </a:cubicBezTo>
                  <a:cubicBezTo>
                    <a:pt x="6" y="131"/>
                    <a:pt x="4" y="113"/>
                    <a:pt x="1" y="95"/>
                  </a:cubicBezTo>
                  <a:cubicBezTo>
                    <a:pt x="0" y="92"/>
                    <a:pt x="0" y="90"/>
                    <a:pt x="0" y="87"/>
                  </a:cubicBezTo>
                  <a:cubicBezTo>
                    <a:pt x="0" y="82"/>
                    <a:pt x="1" y="75"/>
                    <a:pt x="7" y="75"/>
                  </a:cubicBezTo>
                  <a:cubicBezTo>
                    <a:pt x="12" y="75"/>
                    <a:pt x="17" y="78"/>
                    <a:pt x="21" y="81"/>
                  </a:cubicBezTo>
                  <a:cubicBezTo>
                    <a:pt x="24" y="84"/>
                    <a:pt x="25" y="89"/>
                    <a:pt x="26" y="94"/>
                  </a:cubicBezTo>
                  <a:cubicBezTo>
                    <a:pt x="28" y="99"/>
                    <a:pt x="29" y="105"/>
                    <a:pt x="31" y="111"/>
                  </a:cubicBezTo>
                  <a:cubicBezTo>
                    <a:pt x="31" y="111"/>
                    <a:pt x="32" y="111"/>
                    <a:pt x="33" y="111"/>
                  </a:cubicBezTo>
                  <a:cubicBezTo>
                    <a:pt x="38" y="92"/>
                    <a:pt x="43" y="74"/>
                    <a:pt x="48" y="55"/>
                  </a:cubicBezTo>
                  <a:cubicBezTo>
                    <a:pt x="51" y="45"/>
                    <a:pt x="55" y="34"/>
                    <a:pt x="58" y="24"/>
                  </a:cubicBezTo>
                  <a:cubicBezTo>
                    <a:pt x="60" y="16"/>
                    <a:pt x="64" y="11"/>
                    <a:pt x="73" y="13"/>
                  </a:cubicBezTo>
                  <a:cubicBezTo>
                    <a:pt x="75" y="10"/>
                    <a:pt x="76" y="7"/>
                    <a:pt x="78" y="5"/>
                  </a:cubicBezTo>
                  <a:cubicBezTo>
                    <a:pt x="83" y="0"/>
                    <a:pt x="92" y="1"/>
                    <a:pt x="93" y="9"/>
                  </a:cubicBezTo>
                  <a:cubicBezTo>
                    <a:pt x="94" y="14"/>
                    <a:pt x="97" y="16"/>
                    <a:pt x="101" y="19"/>
                  </a:cubicBezTo>
                  <a:cubicBezTo>
                    <a:pt x="105" y="21"/>
                    <a:pt x="106" y="27"/>
                    <a:pt x="107" y="32"/>
                  </a:cubicBezTo>
                  <a:cubicBezTo>
                    <a:pt x="108" y="39"/>
                    <a:pt x="106" y="47"/>
                    <a:pt x="113" y="54"/>
                  </a:cubicBezTo>
                  <a:cubicBezTo>
                    <a:pt x="116" y="57"/>
                    <a:pt x="116" y="65"/>
                    <a:pt x="116" y="71"/>
                  </a:cubicBezTo>
                  <a:cubicBezTo>
                    <a:pt x="114" y="99"/>
                    <a:pt x="113" y="126"/>
                    <a:pt x="111" y="154"/>
                  </a:cubicBezTo>
                  <a:cubicBezTo>
                    <a:pt x="110" y="163"/>
                    <a:pt x="110" y="172"/>
                    <a:pt x="107" y="180"/>
                  </a:cubicBezTo>
                  <a:cubicBezTo>
                    <a:pt x="102" y="193"/>
                    <a:pt x="102" y="206"/>
                    <a:pt x="105" y="219"/>
                  </a:cubicBezTo>
                  <a:cubicBezTo>
                    <a:pt x="106" y="222"/>
                    <a:pt x="107" y="225"/>
                    <a:pt x="107" y="228"/>
                  </a:cubicBezTo>
                  <a:cubicBezTo>
                    <a:pt x="107" y="230"/>
                    <a:pt x="105" y="231"/>
                    <a:pt x="104" y="233"/>
                  </a:cubicBezTo>
                  <a:cubicBezTo>
                    <a:pt x="103" y="232"/>
                    <a:pt x="100" y="231"/>
                    <a:pt x="100" y="230"/>
                  </a:cubicBezTo>
                  <a:cubicBezTo>
                    <a:pt x="98" y="216"/>
                    <a:pt x="92" y="202"/>
                    <a:pt x="97" y="188"/>
                  </a:cubicBezTo>
                  <a:cubicBezTo>
                    <a:pt x="104" y="164"/>
                    <a:pt x="106" y="139"/>
                    <a:pt x="106" y="114"/>
                  </a:cubicBezTo>
                  <a:cubicBezTo>
                    <a:pt x="106" y="100"/>
                    <a:pt x="107" y="86"/>
                    <a:pt x="108" y="72"/>
                  </a:cubicBezTo>
                  <a:cubicBezTo>
                    <a:pt x="108" y="68"/>
                    <a:pt x="108" y="64"/>
                    <a:pt x="108" y="60"/>
                  </a:cubicBezTo>
                  <a:cubicBezTo>
                    <a:pt x="107" y="60"/>
                    <a:pt x="106" y="59"/>
                    <a:pt x="105" y="59"/>
                  </a:cubicBezTo>
                  <a:close/>
                </a:path>
              </a:pathLst>
            </a:custGeom>
            <a:solidFill>
              <a:srgbClr val="0199D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1" name="Freeform 18"/>
            <p:cNvSpPr>
              <a:spLocks/>
            </p:cNvSpPr>
            <p:nvPr/>
          </p:nvSpPr>
          <p:spPr bwMode="auto">
            <a:xfrm>
              <a:off x="5484813" y="3038475"/>
              <a:ext cx="436562" cy="915988"/>
            </a:xfrm>
            <a:custGeom>
              <a:avLst/>
              <a:gdLst>
                <a:gd name="T0" fmla="*/ 98 w 116"/>
                <a:gd name="T1" fmla="*/ 91 h 243"/>
                <a:gd name="T2" fmla="*/ 86 w 116"/>
                <a:gd name="T3" fmla="*/ 135 h 243"/>
                <a:gd name="T4" fmla="*/ 52 w 116"/>
                <a:gd name="T5" fmla="*/ 26 h 243"/>
                <a:gd name="T6" fmla="*/ 45 w 116"/>
                <a:gd name="T7" fmla="*/ 19 h 243"/>
                <a:gd name="T8" fmla="*/ 57 w 116"/>
                <a:gd name="T9" fmla="*/ 93 h 243"/>
                <a:gd name="T10" fmla="*/ 55 w 116"/>
                <a:gd name="T11" fmla="*/ 104 h 243"/>
                <a:gd name="T12" fmla="*/ 45 w 116"/>
                <a:gd name="T13" fmla="*/ 66 h 243"/>
                <a:gd name="T14" fmla="*/ 33 w 116"/>
                <a:gd name="T15" fmla="*/ 8 h 243"/>
                <a:gd name="T16" fmla="*/ 30 w 116"/>
                <a:gd name="T17" fmla="*/ 18 h 243"/>
                <a:gd name="T18" fmla="*/ 38 w 116"/>
                <a:gd name="T19" fmla="*/ 102 h 243"/>
                <a:gd name="T20" fmla="*/ 30 w 116"/>
                <a:gd name="T21" fmla="*/ 103 h 243"/>
                <a:gd name="T22" fmla="*/ 21 w 116"/>
                <a:gd name="T23" fmla="*/ 23 h 243"/>
                <a:gd name="T24" fmla="*/ 17 w 116"/>
                <a:gd name="T25" fmla="*/ 39 h 243"/>
                <a:gd name="T26" fmla="*/ 22 w 116"/>
                <a:gd name="T27" fmla="*/ 111 h 243"/>
                <a:gd name="T28" fmla="*/ 15 w 116"/>
                <a:gd name="T29" fmla="*/ 112 h 243"/>
                <a:gd name="T30" fmla="*/ 9 w 116"/>
                <a:gd name="T31" fmla="*/ 57 h 243"/>
                <a:gd name="T32" fmla="*/ 14 w 116"/>
                <a:gd name="T33" fmla="*/ 165 h 243"/>
                <a:gd name="T34" fmla="*/ 17 w 116"/>
                <a:gd name="T35" fmla="*/ 226 h 243"/>
                <a:gd name="T36" fmla="*/ 10 w 116"/>
                <a:gd name="T37" fmla="*/ 224 h 243"/>
                <a:gd name="T38" fmla="*/ 2 w 116"/>
                <a:gd name="T39" fmla="*/ 123 h 243"/>
                <a:gd name="T40" fmla="*/ 7 w 116"/>
                <a:gd name="T41" fmla="*/ 46 h 243"/>
                <a:gd name="T42" fmla="*/ 20 w 116"/>
                <a:gd name="T43" fmla="*/ 14 h 243"/>
                <a:gd name="T44" fmla="*/ 30 w 116"/>
                <a:gd name="T45" fmla="*/ 1 h 243"/>
                <a:gd name="T46" fmla="*/ 48 w 116"/>
                <a:gd name="T47" fmla="*/ 10 h 243"/>
                <a:gd name="T48" fmla="*/ 78 w 116"/>
                <a:gd name="T49" fmla="*/ 91 h 243"/>
                <a:gd name="T50" fmla="*/ 90 w 116"/>
                <a:gd name="T51" fmla="*/ 91 h 243"/>
                <a:gd name="T52" fmla="*/ 110 w 116"/>
                <a:gd name="T53" fmla="*/ 74 h 243"/>
                <a:gd name="T54" fmla="*/ 114 w 116"/>
                <a:gd name="T55" fmla="*/ 100 h 243"/>
                <a:gd name="T56" fmla="*/ 77 w 116"/>
                <a:gd name="T57" fmla="*/ 213 h 243"/>
                <a:gd name="T58" fmla="*/ 67 w 116"/>
                <a:gd name="T59" fmla="*/ 243 h 243"/>
                <a:gd name="T60" fmla="*/ 73 w 116"/>
                <a:gd name="T61" fmla="*/ 200 h 243"/>
                <a:gd name="T62" fmla="*/ 108 w 116"/>
                <a:gd name="T63" fmla="*/ 8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6" h="243">
                  <a:moveTo>
                    <a:pt x="107" y="80"/>
                  </a:moveTo>
                  <a:cubicBezTo>
                    <a:pt x="100" y="81"/>
                    <a:pt x="99" y="86"/>
                    <a:pt x="98" y="91"/>
                  </a:cubicBezTo>
                  <a:cubicBezTo>
                    <a:pt x="95" y="104"/>
                    <a:pt x="92" y="117"/>
                    <a:pt x="89" y="130"/>
                  </a:cubicBezTo>
                  <a:cubicBezTo>
                    <a:pt x="88" y="132"/>
                    <a:pt x="87" y="133"/>
                    <a:pt x="86" y="135"/>
                  </a:cubicBezTo>
                  <a:cubicBezTo>
                    <a:pt x="84" y="133"/>
                    <a:pt x="82" y="132"/>
                    <a:pt x="82" y="130"/>
                  </a:cubicBezTo>
                  <a:cubicBezTo>
                    <a:pt x="72" y="95"/>
                    <a:pt x="62" y="60"/>
                    <a:pt x="52" y="26"/>
                  </a:cubicBezTo>
                  <a:cubicBezTo>
                    <a:pt x="51" y="23"/>
                    <a:pt x="49" y="20"/>
                    <a:pt x="48" y="18"/>
                  </a:cubicBezTo>
                  <a:cubicBezTo>
                    <a:pt x="47" y="18"/>
                    <a:pt x="46" y="18"/>
                    <a:pt x="45" y="19"/>
                  </a:cubicBezTo>
                  <a:cubicBezTo>
                    <a:pt x="46" y="23"/>
                    <a:pt x="46" y="27"/>
                    <a:pt x="46" y="31"/>
                  </a:cubicBezTo>
                  <a:cubicBezTo>
                    <a:pt x="50" y="52"/>
                    <a:pt x="54" y="72"/>
                    <a:pt x="57" y="93"/>
                  </a:cubicBezTo>
                  <a:cubicBezTo>
                    <a:pt x="58" y="95"/>
                    <a:pt x="58" y="97"/>
                    <a:pt x="58" y="99"/>
                  </a:cubicBezTo>
                  <a:cubicBezTo>
                    <a:pt x="57" y="100"/>
                    <a:pt x="56" y="102"/>
                    <a:pt x="55" y="104"/>
                  </a:cubicBezTo>
                  <a:cubicBezTo>
                    <a:pt x="54" y="102"/>
                    <a:pt x="51" y="101"/>
                    <a:pt x="51" y="99"/>
                  </a:cubicBezTo>
                  <a:cubicBezTo>
                    <a:pt x="49" y="88"/>
                    <a:pt x="47" y="77"/>
                    <a:pt x="45" y="66"/>
                  </a:cubicBezTo>
                  <a:cubicBezTo>
                    <a:pt x="42" y="49"/>
                    <a:pt x="39" y="32"/>
                    <a:pt x="36" y="15"/>
                  </a:cubicBezTo>
                  <a:cubicBezTo>
                    <a:pt x="35" y="13"/>
                    <a:pt x="34" y="10"/>
                    <a:pt x="33" y="8"/>
                  </a:cubicBezTo>
                  <a:cubicBezTo>
                    <a:pt x="32" y="8"/>
                    <a:pt x="31" y="8"/>
                    <a:pt x="30" y="8"/>
                  </a:cubicBezTo>
                  <a:cubicBezTo>
                    <a:pt x="30" y="11"/>
                    <a:pt x="29" y="15"/>
                    <a:pt x="30" y="18"/>
                  </a:cubicBezTo>
                  <a:cubicBezTo>
                    <a:pt x="32" y="44"/>
                    <a:pt x="35" y="71"/>
                    <a:pt x="37" y="97"/>
                  </a:cubicBezTo>
                  <a:cubicBezTo>
                    <a:pt x="38" y="99"/>
                    <a:pt x="38" y="101"/>
                    <a:pt x="38" y="102"/>
                  </a:cubicBezTo>
                  <a:cubicBezTo>
                    <a:pt x="37" y="105"/>
                    <a:pt x="36" y="107"/>
                    <a:pt x="34" y="110"/>
                  </a:cubicBezTo>
                  <a:cubicBezTo>
                    <a:pt x="33" y="107"/>
                    <a:pt x="31" y="105"/>
                    <a:pt x="30" y="103"/>
                  </a:cubicBezTo>
                  <a:cubicBezTo>
                    <a:pt x="28" y="80"/>
                    <a:pt x="25" y="57"/>
                    <a:pt x="23" y="34"/>
                  </a:cubicBezTo>
                  <a:cubicBezTo>
                    <a:pt x="22" y="30"/>
                    <a:pt x="21" y="27"/>
                    <a:pt x="21" y="23"/>
                  </a:cubicBezTo>
                  <a:cubicBezTo>
                    <a:pt x="20" y="23"/>
                    <a:pt x="19" y="23"/>
                    <a:pt x="18" y="23"/>
                  </a:cubicBezTo>
                  <a:cubicBezTo>
                    <a:pt x="17" y="28"/>
                    <a:pt x="16" y="34"/>
                    <a:pt x="17" y="39"/>
                  </a:cubicBezTo>
                  <a:cubicBezTo>
                    <a:pt x="18" y="55"/>
                    <a:pt x="20" y="71"/>
                    <a:pt x="22" y="87"/>
                  </a:cubicBezTo>
                  <a:cubicBezTo>
                    <a:pt x="22" y="95"/>
                    <a:pt x="23" y="103"/>
                    <a:pt x="22" y="111"/>
                  </a:cubicBezTo>
                  <a:cubicBezTo>
                    <a:pt x="22" y="114"/>
                    <a:pt x="20" y="116"/>
                    <a:pt x="19" y="119"/>
                  </a:cubicBezTo>
                  <a:cubicBezTo>
                    <a:pt x="18" y="116"/>
                    <a:pt x="15" y="114"/>
                    <a:pt x="15" y="112"/>
                  </a:cubicBezTo>
                  <a:cubicBezTo>
                    <a:pt x="13" y="94"/>
                    <a:pt x="12" y="77"/>
                    <a:pt x="11" y="60"/>
                  </a:cubicBezTo>
                  <a:cubicBezTo>
                    <a:pt x="11" y="59"/>
                    <a:pt x="10" y="58"/>
                    <a:pt x="9" y="57"/>
                  </a:cubicBezTo>
                  <a:cubicBezTo>
                    <a:pt x="9" y="60"/>
                    <a:pt x="8" y="62"/>
                    <a:pt x="8" y="65"/>
                  </a:cubicBezTo>
                  <a:cubicBezTo>
                    <a:pt x="10" y="98"/>
                    <a:pt x="12" y="132"/>
                    <a:pt x="14" y="165"/>
                  </a:cubicBezTo>
                  <a:cubicBezTo>
                    <a:pt x="14" y="169"/>
                    <a:pt x="16" y="174"/>
                    <a:pt x="17" y="178"/>
                  </a:cubicBezTo>
                  <a:cubicBezTo>
                    <a:pt x="25" y="194"/>
                    <a:pt x="20" y="210"/>
                    <a:pt x="17" y="226"/>
                  </a:cubicBezTo>
                  <a:cubicBezTo>
                    <a:pt x="16" y="228"/>
                    <a:pt x="14" y="229"/>
                    <a:pt x="12" y="231"/>
                  </a:cubicBezTo>
                  <a:cubicBezTo>
                    <a:pt x="11" y="229"/>
                    <a:pt x="9" y="226"/>
                    <a:pt x="10" y="224"/>
                  </a:cubicBezTo>
                  <a:cubicBezTo>
                    <a:pt x="15" y="206"/>
                    <a:pt x="13" y="189"/>
                    <a:pt x="8" y="170"/>
                  </a:cubicBezTo>
                  <a:cubicBezTo>
                    <a:pt x="4" y="155"/>
                    <a:pt x="3" y="139"/>
                    <a:pt x="2" y="123"/>
                  </a:cubicBezTo>
                  <a:cubicBezTo>
                    <a:pt x="1" y="104"/>
                    <a:pt x="1" y="85"/>
                    <a:pt x="0" y="66"/>
                  </a:cubicBezTo>
                  <a:cubicBezTo>
                    <a:pt x="0" y="59"/>
                    <a:pt x="1" y="52"/>
                    <a:pt x="7" y="46"/>
                  </a:cubicBezTo>
                  <a:cubicBezTo>
                    <a:pt x="9" y="44"/>
                    <a:pt x="9" y="40"/>
                    <a:pt x="9" y="37"/>
                  </a:cubicBezTo>
                  <a:cubicBezTo>
                    <a:pt x="10" y="28"/>
                    <a:pt x="7" y="17"/>
                    <a:pt x="20" y="14"/>
                  </a:cubicBezTo>
                  <a:cubicBezTo>
                    <a:pt x="21" y="14"/>
                    <a:pt x="21" y="10"/>
                    <a:pt x="22" y="9"/>
                  </a:cubicBezTo>
                  <a:cubicBezTo>
                    <a:pt x="25" y="6"/>
                    <a:pt x="27" y="1"/>
                    <a:pt x="30" y="1"/>
                  </a:cubicBezTo>
                  <a:cubicBezTo>
                    <a:pt x="33" y="0"/>
                    <a:pt x="37" y="3"/>
                    <a:pt x="40" y="5"/>
                  </a:cubicBezTo>
                  <a:cubicBezTo>
                    <a:pt x="43" y="7"/>
                    <a:pt x="45" y="10"/>
                    <a:pt x="48" y="10"/>
                  </a:cubicBezTo>
                  <a:cubicBezTo>
                    <a:pt x="55" y="12"/>
                    <a:pt x="57" y="17"/>
                    <a:pt x="59" y="23"/>
                  </a:cubicBezTo>
                  <a:cubicBezTo>
                    <a:pt x="65" y="45"/>
                    <a:pt x="72" y="68"/>
                    <a:pt x="78" y="91"/>
                  </a:cubicBezTo>
                  <a:cubicBezTo>
                    <a:pt x="80" y="97"/>
                    <a:pt x="82" y="103"/>
                    <a:pt x="85" y="109"/>
                  </a:cubicBezTo>
                  <a:cubicBezTo>
                    <a:pt x="87" y="103"/>
                    <a:pt x="88" y="97"/>
                    <a:pt x="90" y="91"/>
                  </a:cubicBezTo>
                  <a:cubicBezTo>
                    <a:pt x="92" y="86"/>
                    <a:pt x="94" y="80"/>
                    <a:pt x="98" y="76"/>
                  </a:cubicBezTo>
                  <a:cubicBezTo>
                    <a:pt x="101" y="74"/>
                    <a:pt x="107" y="73"/>
                    <a:pt x="110" y="74"/>
                  </a:cubicBezTo>
                  <a:cubicBezTo>
                    <a:pt x="113" y="75"/>
                    <a:pt x="115" y="80"/>
                    <a:pt x="116" y="83"/>
                  </a:cubicBezTo>
                  <a:cubicBezTo>
                    <a:pt x="116" y="89"/>
                    <a:pt x="115" y="94"/>
                    <a:pt x="114" y="100"/>
                  </a:cubicBezTo>
                  <a:cubicBezTo>
                    <a:pt x="109" y="127"/>
                    <a:pt x="106" y="154"/>
                    <a:pt x="93" y="179"/>
                  </a:cubicBezTo>
                  <a:cubicBezTo>
                    <a:pt x="87" y="190"/>
                    <a:pt x="78" y="200"/>
                    <a:pt x="77" y="213"/>
                  </a:cubicBezTo>
                  <a:cubicBezTo>
                    <a:pt x="75" y="221"/>
                    <a:pt x="73" y="230"/>
                    <a:pt x="71" y="238"/>
                  </a:cubicBezTo>
                  <a:cubicBezTo>
                    <a:pt x="71" y="240"/>
                    <a:pt x="69" y="241"/>
                    <a:pt x="67" y="243"/>
                  </a:cubicBezTo>
                  <a:cubicBezTo>
                    <a:pt x="66" y="241"/>
                    <a:pt x="64" y="238"/>
                    <a:pt x="65" y="237"/>
                  </a:cubicBezTo>
                  <a:cubicBezTo>
                    <a:pt x="67" y="224"/>
                    <a:pt x="69" y="212"/>
                    <a:pt x="73" y="200"/>
                  </a:cubicBezTo>
                  <a:cubicBezTo>
                    <a:pt x="74" y="195"/>
                    <a:pt x="76" y="191"/>
                    <a:pt x="78" y="187"/>
                  </a:cubicBezTo>
                  <a:cubicBezTo>
                    <a:pt x="100" y="156"/>
                    <a:pt x="103" y="119"/>
                    <a:pt x="108" y="83"/>
                  </a:cubicBezTo>
                  <a:cubicBezTo>
                    <a:pt x="108" y="83"/>
                    <a:pt x="108" y="82"/>
                    <a:pt x="107" y="80"/>
                  </a:cubicBezTo>
                  <a:close/>
                </a:path>
              </a:pathLst>
            </a:custGeom>
            <a:solidFill>
              <a:srgbClr val="0199D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126" name="Grupo 125"/>
          <p:cNvGrpSpPr/>
          <p:nvPr/>
        </p:nvGrpSpPr>
        <p:grpSpPr>
          <a:xfrm>
            <a:off x="9238552" y="3964070"/>
            <a:ext cx="1082194" cy="1152859"/>
            <a:chOff x="4587876" y="333375"/>
            <a:chExt cx="3014663" cy="3211513"/>
          </a:xfrm>
        </p:grpSpPr>
        <p:sp>
          <p:nvSpPr>
            <p:cNvPr id="127" name="Freeform 5"/>
            <p:cNvSpPr>
              <a:spLocks/>
            </p:cNvSpPr>
            <p:nvPr/>
          </p:nvSpPr>
          <p:spPr bwMode="auto">
            <a:xfrm>
              <a:off x="5421313" y="852488"/>
              <a:ext cx="1347788" cy="1511300"/>
            </a:xfrm>
            <a:custGeom>
              <a:avLst/>
              <a:gdLst>
                <a:gd name="T0" fmla="*/ 97 w 538"/>
                <a:gd name="T1" fmla="*/ 319 h 604"/>
                <a:gd name="T2" fmla="*/ 40 w 538"/>
                <a:gd name="T3" fmla="*/ 201 h 604"/>
                <a:gd name="T4" fmla="*/ 14 w 538"/>
                <a:gd name="T5" fmla="*/ 124 h 604"/>
                <a:gd name="T6" fmla="*/ 6 w 538"/>
                <a:gd name="T7" fmla="*/ 68 h 604"/>
                <a:gd name="T8" fmla="*/ 59 w 538"/>
                <a:gd name="T9" fmla="*/ 10 h 604"/>
                <a:gd name="T10" fmla="*/ 116 w 538"/>
                <a:gd name="T11" fmla="*/ 55 h 604"/>
                <a:gd name="T12" fmla="*/ 125 w 538"/>
                <a:gd name="T13" fmla="*/ 112 h 604"/>
                <a:gd name="T14" fmla="*/ 150 w 538"/>
                <a:gd name="T15" fmla="*/ 208 h 604"/>
                <a:gd name="T16" fmla="*/ 220 w 538"/>
                <a:gd name="T17" fmla="*/ 331 h 604"/>
                <a:gd name="T18" fmla="*/ 253 w 538"/>
                <a:gd name="T19" fmla="*/ 369 h 604"/>
                <a:gd name="T20" fmla="*/ 262 w 538"/>
                <a:gd name="T21" fmla="*/ 369 h 604"/>
                <a:gd name="T22" fmla="*/ 326 w 538"/>
                <a:gd name="T23" fmla="*/ 287 h 604"/>
                <a:gd name="T24" fmla="*/ 386 w 538"/>
                <a:gd name="T25" fmla="*/ 139 h 604"/>
                <a:gd name="T26" fmla="*/ 395 w 538"/>
                <a:gd name="T27" fmla="*/ 76 h 604"/>
                <a:gd name="T28" fmla="*/ 414 w 538"/>
                <a:gd name="T29" fmla="*/ 26 h 604"/>
                <a:gd name="T30" fmla="*/ 505 w 538"/>
                <a:gd name="T31" fmla="*/ 47 h 604"/>
                <a:gd name="T32" fmla="*/ 507 w 538"/>
                <a:gd name="T33" fmla="*/ 93 h 604"/>
                <a:gd name="T34" fmla="*/ 419 w 538"/>
                <a:gd name="T35" fmla="*/ 317 h 604"/>
                <a:gd name="T36" fmla="*/ 330 w 538"/>
                <a:gd name="T37" fmla="*/ 421 h 604"/>
                <a:gd name="T38" fmla="*/ 320 w 538"/>
                <a:gd name="T39" fmla="*/ 431 h 604"/>
                <a:gd name="T40" fmla="*/ 444 w 538"/>
                <a:gd name="T41" fmla="*/ 518 h 604"/>
                <a:gd name="T42" fmla="*/ 517 w 538"/>
                <a:gd name="T43" fmla="*/ 567 h 604"/>
                <a:gd name="T44" fmla="*/ 530 w 538"/>
                <a:gd name="T45" fmla="*/ 579 h 604"/>
                <a:gd name="T46" fmla="*/ 534 w 538"/>
                <a:gd name="T47" fmla="*/ 598 h 604"/>
                <a:gd name="T48" fmla="*/ 515 w 538"/>
                <a:gd name="T49" fmla="*/ 603 h 604"/>
                <a:gd name="T50" fmla="*/ 454 w 538"/>
                <a:gd name="T51" fmla="*/ 587 h 604"/>
                <a:gd name="T52" fmla="*/ 358 w 538"/>
                <a:gd name="T53" fmla="*/ 550 h 604"/>
                <a:gd name="T54" fmla="*/ 262 w 538"/>
                <a:gd name="T55" fmla="*/ 488 h 604"/>
                <a:gd name="T56" fmla="*/ 253 w 538"/>
                <a:gd name="T57" fmla="*/ 489 h 604"/>
                <a:gd name="T58" fmla="*/ 67 w 538"/>
                <a:gd name="T59" fmla="*/ 584 h 604"/>
                <a:gd name="T60" fmla="*/ 21 w 538"/>
                <a:gd name="T61" fmla="*/ 585 h 604"/>
                <a:gd name="T62" fmla="*/ 13 w 538"/>
                <a:gd name="T63" fmla="*/ 554 h 604"/>
                <a:gd name="T64" fmla="*/ 72 w 538"/>
                <a:gd name="T65" fmla="*/ 516 h 604"/>
                <a:gd name="T66" fmla="*/ 80 w 538"/>
                <a:gd name="T67" fmla="*/ 512 h 604"/>
                <a:gd name="T68" fmla="*/ 93 w 538"/>
                <a:gd name="T69" fmla="*/ 502 h 604"/>
                <a:gd name="T70" fmla="*/ 186 w 538"/>
                <a:gd name="T71" fmla="*/ 436 h 604"/>
                <a:gd name="T72" fmla="*/ 185 w 538"/>
                <a:gd name="T73" fmla="*/ 424 h 604"/>
                <a:gd name="T74" fmla="*/ 142 w 538"/>
                <a:gd name="T75" fmla="*/ 381 h 604"/>
                <a:gd name="T76" fmla="*/ 101 w 538"/>
                <a:gd name="T77" fmla="*/ 329 h 604"/>
                <a:gd name="T78" fmla="*/ 97 w 538"/>
                <a:gd name="T79" fmla="*/ 319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38" h="604">
                  <a:moveTo>
                    <a:pt x="97" y="319"/>
                  </a:moveTo>
                  <a:cubicBezTo>
                    <a:pt x="74" y="282"/>
                    <a:pt x="55" y="242"/>
                    <a:pt x="40" y="201"/>
                  </a:cubicBezTo>
                  <a:cubicBezTo>
                    <a:pt x="31" y="176"/>
                    <a:pt x="19" y="151"/>
                    <a:pt x="14" y="124"/>
                  </a:cubicBezTo>
                  <a:cubicBezTo>
                    <a:pt x="11" y="106"/>
                    <a:pt x="6" y="87"/>
                    <a:pt x="6" y="68"/>
                  </a:cubicBezTo>
                  <a:cubicBezTo>
                    <a:pt x="5" y="40"/>
                    <a:pt x="27" y="11"/>
                    <a:pt x="59" y="10"/>
                  </a:cubicBezTo>
                  <a:cubicBezTo>
                    <a:pt x="91" y="9"/>
                    <a:pt x="108" y="28"/>
                    <a:pt x="116" y="55"/>
                  </a:cubicBezTo>
                  <a:cubicBezTo>
                    <a:pt x="121" y="74"/>
                    <a:pt x="123" y="93"/>
                    <a:pt x="125" y="112"/>
                  </a:cubicBezTo>
                  <a:cubicBezTo>
                    <a:pt x="129" y="145"/>
                    <a:pt x="138" y="177"/>
                    <a:pt x="150" y="208"/>
                  </a:cubicBezTo>
                  <a:cubicBezTo>
                    <a:pt x="168" y="252"/>
                    <a:pt x="190" y="294"/>
                    <a:pt x="220" y="331"/>
                  </a:cubicBezTo>
                  <a:cubicBezTo>
                    <a:pt x="230" y="344"/>
                    <a:pt x="242" y="356"/>
                    <a:pt x="253" y="369"/>
                  </a:cubicBezTo>
                  <a:cubicBezTo>
                    <a:pt x="257" y="374"/>
                    <a:pt x="259" y="372"/>
                    <a:pt x="262" y="369"/>
                  </a:cubicBezTo>
                  <a:cubicBezTo>
                    <a:pt x="287" y="344"/>
                    <a:pt x="309" y="317"/>
                    <a:pt x="326" y="287"/>
                  </a:cubicBezTo>
                  <a:cubicBezTo>
                    <a:pt x="353" y="240"/>
                    <a:pt x="375" y="192"/>
                    <a:pt x="386" y="139"/>
                  </a:cubicBezTo>
                  <a:cubicBezTo>
                    <a:pt x="391" y="118"/>
                    <a:pt x="391" y="97"/>
                    <a:pt x="395" y="76"/>
                  </a:cubicBezTo>
                  <a:cubicBezTo>
                    <a:pt x="398" y="58"/>
                    <a:pt x="402" y="40"/>
                    <a:pt x="414" y="26"/>
                  </a:cubicBezTo>
                  <a:cubicBezTo>
                    <a:pt x="437" y="0"/>
                    <a:pt x="489" y="4"/>
                    <a:pt x="505" y="47"/>
                  </a:cubicBezTo>
                  <a:cubicBezTo>
                    <a:pt x="511" y="62"/>
                    <a:pt x="509" y="77"/>
                    <a:pt x="507" y="93"/>
                  </a:cubicBezTo>
                  <a:cubicBezTo>
                    <a:pt x="494" y="174"/>
                    <a:pt x="460" y="247"/>
                    <a:pt x="419" y="317"/>
                  </a:cubicBezTo>
                  <a:cubicBezTo>
                    <a:pt x="395" y="357"/>
                    <a:pt x="365" y="391"/>
                    <a:pt x="330" y="421"/>
                  </a:cubicBezTo>
                  <a:cubicBezTo>
                    <a:pt x="327" y="424"/>
                    <a:pt x="324" y="427"/>
                    <a:pt x="320" y="431"/>
                  </a:cubicBezTo>
                  <a:cubicBezTo>
                    <a:pt x="359" y="464"/>
                    <a:pt x="400" y="493"/>
                    <a:pt x="444" y="518"/>
                  </a:cubicBezTo>
                  <a:cubicBezTo>
                    <a:pt x="470" y="533"/>
                    <a:pt x="495" y="548"/>
                    <a:pt x="517" y="567"/>
                  </a:cubicBezTo>
                  <a:cubicBezTo>
                    <a:pt x="522" y="571"/>
                    <a:pt x="526" y="575"/>
                    <a:pt x="530" y="579"/>
                  </a:cubicBezTo>
                  <a:cubicBezTo>
                    <a:pt x="534" y="585"/>
                    <a:pt x="538" y="591"/>
                    <a:pt x="534" y="598"/>
                  </a:cubicBezTo>
                  <a:cubicBezTo>
                    <a:pt x="530" y="604"/>
                    <a:pt x="522" y="604"/>
                    <a:pt x="515" y="603"/>
                  </a:cubicBezTo>
                  <a:cubicBezTo>
                    <a:pt x="494" y="601"/>
                    <a:pt x="474" y="594"/>
                    <a:pt x="454" y="587"/>
                  </a:cubicBezTo>
                  <a:cubicBezTo>
                    <a:pt x="422" y="576"/>
                    <a:pt x="389" y="566"/>
                    <a:pt x="358" y="550"/>
                  </a:cubicBezTo>
                  <a:cubicBezTo>
                    <a:pt x="324" y="532"/>
                    <a:pt x="293" y="511"/>
                    <a:pt x="262" y="488"/>
                  </a:cubicBezTo>
                  <a:cubicBezTo>
                    <a:pt x="258" y="485"/>
                    <a:pt x="257" y="485"/>
                    <a:pt x="253" y="489"/>
                  </a:cubicBezTo>
                  <a:cubicBezTo>
                    <a:pt x="196" y="531"/>
                    <a:pt x="137" y="567"/>
                    <a:pt x="67" y="584"/>
                  </a:cubicBezTo>
                  <a:cubicBezTo>
                    <a:pt x="52" y="588"/>
                    <a:pt x="37" y="589"/>
                    <a:pt x="21" y="585"/>
                  </a:cubicBezTo>
                  <a:cubicBezTo>
                    <a:pt x="3" y="580"/>
                    <a:pt x="0" y="567"/>
                    <a:pt x="13" y="554"/>
                  </a:cubicBezTo>
                  <a:cubicBezTo>
                    <a:pt x="30" y="537"/>
                    <a:pt x="52" y="527"/>
                    <a:pt x="72" y="516"/>
                  </a:cubicBezTo>
                  <a:cubicBezTo>
                    <a:pt x="75" y="515"/>
                    <a:pt x="77" y="513"/>
                    <a:pt x="80" y="512"/>
                  </a:cubicBezTo>
                  <a:cubicBezTo>
                    <a:pt x="83" y="507"/>
                    <a:pt x="88" y="505"/>
                    <a:pt x="93" y="502"/>
                  </a:cubicBezTo>
                  <a:cubicBezTo>
                    <a:pt x="126" y="483"/>
                    <a:pt x="156" y="460"/>
                    <a:pt x="186" y="436"/>
                  </a:cubicBezTo>
                  <a:cubicBezTo>
                    <a:pt x="192" y="431"/>
                    <a:pt x="188" y="428"/>
                    <a:pt x="185" y="424"/>
                  </a:cubicBezTo>
                  <a:cubicBezTo>
                    <a:pt x="169" y="411"/>
                    <a:pt x="155" y="397"/>
                    <a:pt x="142" y="381"/>
                  </a:cubicBezTo>
                  <a:cubicBezTo>
                    <a:pt x="127" y="365"/>
                    <a:pt x="113" y="348"/>
                    <a:pt x="101" y="329"/>
                  </a:cubicBezTo>
                  <a:cubicBezTo>
                    <a:pt x="99" y="326"/>
                    <a:pt x="96" y="324"/>
                    <a:pt x="97" y="319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28" name="Freeform 6"/>
            <p:cNvSpPr>
              <a:spLocks/>
            </p:cNvSpPr>
            <p:nvPr/>
          </p:nvSpPr>
          <p:spPr bwMode="auto">
            <a:xfrm>
              <a:off x="4624388" y="2559050"/>
              <a:ext cx="1820863" cy="793750"/>
            </a:xfrm>
            <a:custGeom>
              <a:avLst/>
              <a:gdLst>
                <a:gd name="T0" fmla="*/ 621 w 727"/>
                <a:gd name="T1" fmla="*/ 228 h 317"/>
                <a:gd name="T2" fmla="*/ 518 w 727"/>
                <a:gd name="T3" fmla="*/ 256 h 317"/>
                <a:gd name="T4" fmla="*/ 336 w 727"/>
                <a:gd name="T5" fmla="*/ 309 h 317"/>
                <a:gd name="T6" fmla="*/ 285 w 727"/>
                <a:gd name="T7" fmla="*/ 315 h 317"/>
                <a:gd name="T8" fmla="*/ 169 w 727"/>
                <a:gd name="T9" fmla="*/ 313 h 317"/>
                <a:gd name="T10" fmla="*/ 35 w 727"/>
                <a:gd name="T11" fmla="*/ 288 h 317"/>
                <a:gd name="T12" fmla="*/ 11 w 727"/>
                <a:gd name="T13" fmla="*/ 274 h 317"/>
                <a:gd name="T14" fmla="*/ 6 w 727"/>
                <a:gd name="T15" fmla="*/ 246 h 317"/>
                <a:gd name="T16" fmla="*/ 39 w 727"/>
                <a:gd name="T17" fmla="*/ 210 h 317"/>
                <a:gd name="T18" fmla="*/ 233 w 727"/>
                <a:gd name="T19" fmla="*/ 87 h 317"/>
                <a:gd name="T20" fmla="*/ 313 w 727"/>
                <a:gd name="T21" fmla="*/ 44 h 317"/>
                <a:gd name="T22" fmla="*/ 373 w 727"/>
                <a:gd name="T23" fmla="*/ 21 h 317"/>
                <a:gd name="T24" fmla="*/ 375 w 727"/>
                <a:gd name="T25" fmla="*/ 20 h 317"/>
                <a:gd name="T26" fmla="*/ 385 w 727"/>
                <a:gd name="T27" fmla="*/ 14 h 317"/>
                <a:gd name="T28" fmla="*/ 414 w 727"/>
                <a:gd name="T29" fmla="*/ 3 h 317"/>
                <a:gd name="T30" fmla="*/ 423 w 727"/>
                <a:gd name="T31" fmla="*/ 11 h 317"/>
                <a:gd name="T32" fmla="*/ 422 w 727"/>
                <a:gd name="T33" fmla="*/ 38 h 317"/>
                <a:gd name="T34" fmla="*/ 433 w 727"/>
                <a:gd name="T35" fmla="*/ 87 h 317"/>
                <a:gd name="T36" fmla="*/ 456 w 727"/>
                <a:gd name="T37" fmla="*/ 117 h 317"/>
                <a:gd name="T38" fmla="*/ 466 w 727"/>
                <a:gd name="T39" fmla="*/ 134 h 317"/>
                <a:gd name="T40" fmla="*/ 461 w 727"/>
                <a:gd name="T41" fmla="*/ 144 h 317"/>
                <a:gd name="T42" fmla="*/ 452 w 727"/>
                <a:gd name="T43" fmla="*/ 147 h 317"/>
                <a:gd name="T44" fmla="*/ 341 w 727"/>
                <a:gd name="T45" fmla="*/ 179 h 317"/>
                <a:gd name="T46" fmla="*/ 310 w 727"/>
                <a:gd name="T47" fmla="*/ 188 h 317"/>
                <a:gd name="T48" fmla="*/ 250 w 727"/>
                <a:gd name="T49" fmla="*/ 205 h 317"/>
                <a:gd name="T50" fmla="*/ 359 w 727"/>
                <a:gd name="T51" fmla="*/ 197 h 317"/>
                <a:gd name="T52" fmla="*/ 372 w 727"/>
                <a:gd name="T53" fmla="*/ 196 h 317"/>
                <a:gd name="T54" fmla="*/ 401 w 727"/>
                <a:gd name="T55" fmla="*/ 193 h 317"/>
                <a:gd name="T56" fmla="*/ 442 w 727"/>
                <a:gd name="T57" fmla="*/ 191 h 317"/>
                <a:gd name="T58" fmla="*/ 452 w 727"/>
                <a:gd name="T59" fmla="*/ 189 h 317"/>
                <a:gd name="T60" fmla="*/ 504 w 727"/>
                <a:gd name="T61" fmla="*/ 187 h 317"/>
                <a:gd name="T62" fmla="*/ 519 w 727"/>
                <a:gd name="T63" fmla="*/ 185 h 317"/>
                <a:gd name="T64" fmla="*/ 605 w 727"/>
                <a:gd name="T65" fmla="*/ 186 h 317"/>
                <a:gd name="T66" fmla="*/ 665 w 727"/>
                <a:gd name="T67" fmla="*/ 192 h 317"/>
                <a:gd name="T68" fmla="*/ 676 w 727"/>
                <a:gd name="T69" fmla="*/ 194 h 317"/>
                <a:gd name="T70" fmla="*/ 720 w 727"/>
                <a:gd name="T71" fmla="*/ 209 h 317"/>
                <a:gd name="T72" fmla="*/ 726 w 727"/>
                <a:gd name="T73" fmla="*/ 215 h 317"/>
                <a:gd name="T74" fmla="*/ 718 w 727"/>
                <a:gd name="T75" fmla="*/ 219 h 317"/>
                <a:gd name="T76" fmla="*/ 629 w 727"/>
                <a:gd name="T77" fmla="*/ 229 h 317"/>
                <a:gd name="T78" fmla="*/ 621 w 727"/>
                <a:gd name="T79" fmla="*/ 228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27" h="317">
                  <a:moveTo>
                    <a:pt x="621" y="228"/>
                  </a:moveTo>
                  <a:cubicBezTo>
                    <a:pt x="586" y="235"/>
                    <a:pt x="552" y="245"/>
                    <a:pt x="518" y="256"/>
                  </a:cubicBezTo>
                  <a:cubicBezTo>
                    <a:pt x="458" y="275"/>
                    <a:pt x="398" y="296"/>
                    <a:pt x="336" y="309"/>
                  </a:cubicBezTo>
                  <a:cubicBezTo>
                    <a:pt x="319" y="312"/>
                    <a:pt x="302" y="314"/>
                    <a:pt x="285" y="315"/>
                  </a:cubicBezTo>
                  <a:cubicBezTo>
                    <a:pt x="246" y="317"/>
                    <a:pt x="207" y="316"/>
                    <a:pt x="169" y="313"/>
                  </a:cubicBezTo>
                  <a:cubicBezTo>
                    <a:pt x="123" y="309"/>
                    <a:pt x="78" y="305"/>
                    <a:pt x="35" y="288"/>
                  </a:cubicBezTo>
                  <a:cubicBezTo>
                    <a:pt x="26" y="284"/>
                    <a:pt x="18" y="280"/>
                    <a:pt x="11" y="274"/>
                  </a:cubicBezTo>
                  <a:cubicBezTo>
                    <a:pt x="2" y="265"/>
                    <a:pt x="0" y="257"/>
                    <a:pt x="6" y="246"/>
                  </a:cubicBezTo>
                  <a:cubicBezTo>
                    <a:pt x="14" y="232"/>
                    <a:pt x="26" y="221"/>
                    <a:pt x="39" y="210"/>
                  </a:cubicBezTo>
                  <a:cubicBezTo>
                    <a:pt x="98" y="161"/>
                    <a:pt x="165" y="124"/>
                    <a:pt x="233" y="87"/>
                  </a:cubicBezTo>
                  <a:cubicBezTo>
                    <a:pt x="260" y="72"/>
                    <a:pt x="286" y="58"/>
                    <a:pt x="313" y="44"/>
                  </a:cubicBezTo>
                  <a:cubicBezTo>
                    <a:pt x="332" y="35"/>
                    <a:pt x="353" y="29"/>
                    <a:pt x="373" y="21"/>
                  </a:cubicBezTo>
                  <a:cubicBezTo>
                    <a:pt x="373" y="21"/>
                    <a:pt x="374" y="20"/>
                    <a:pt x="375" y="20"/>
                  </a:cubicBezTo>
                  <a:cubicBezTo>
                    <a:pt x="377" y="16"/>
                    <a:pt x="381" y="15"/>
                    <a:pt x="385" y="14"/>
                  </a:cubicBezTo>
                  <a:cubicBezTo>
                    <a:pt x="394" y="10"/>
                    <a:pt x="404" y="6"/>
                    <a:pt x="414" y="3"/>
                  </a:cubicBezTo>
                  <a:cubicBezTo>
                    <a:pt x="422" y="0"/>
                    <a:pt x="425" y="1"/>
                    <a:pt x="423" y="11"/>
                  </a:cubicBezTo>
                  <a:cubicBezTo>
                    <a:pt x="422" y="20"/>
                    <a:pt x="422" y="29"/>
                    <a:pt x="422" y="38"/>
                  </a:cubicBezTo>
                  <a:cubicBezTo>
                    <a:pt x="421" y="55"/>
                    <a:pt x="424" y="72"/>
                    <a:pt x="433" y="87"/>
                  </a:cubicBezTo>
                  <a:cubicBezTo>
                    <a:pt x="440" y="98"/>
                    <a:pt x="448" y="107"/>
                    <a:pt x="456" y="117"/>
                  </a:cubicBezTo>
                  <a:cubicBezTo>
                    <a:pt x="460" y="123"/>
                    <a:pt x="463" y="128"/>
                    <a:pt x="466" y="134"/>
                  </a:cubicBezTo>
                  <a:cubicBezTo>
                    <a:pt x="468" y="139"/>
                    <a:pt x="467" y="142"/>
                    <a:pt x="461" y="144"/>
                  </a:cubicBezTo>
                  <a:cubicBezTo>
                    <a:pt x="458" y="145"/>
                    <a:pt x="455" y="146"/>
                    <a:pt x="452" y="147"/>
                  </a:cubicBezTo>
                  <a:cubicBezTo>
                    <a:pt x="415" y="158"/>
                    <a:pt x="378" y="169"/>
                    <a:pt x="341" y="179"/>
                  </a:cubicBezTo>
                  <a:cubicBezTo>
                    <a:pt x="331" y="183"/>
                    <a:pt x="320" y="185"/>
                    <a:pt x="310" y="188"/>
                  </a:cubicBezTo>
                  <a:cubicBezTo>
                    <a:pt x="288" y="194"/>
                    <a:pt x="267" y="202"/>
                    <a:pt x="250" y="205"/>
                  </a:cubicBezTo>
                  <a:cubicBezTo>
                    <a:pt x="283" y="203"/>
                    <a:pt x="321" y="201"/>
                    <a:pt x="359" y="197"/>
                  </a:cubicBezTo>
                  <a:cubicBezTo>
                    <a:pt x="363" y="196"/>
                    <a:pt x="367" y="197"/>
                    <a:pt x="372" y="196"/>
                  </a:cubicBezTo>
                  <a:cubicBezTo>
                    <a:pt x="381" y="194"/>
                    <a:pt x="391" y="195"/>
                    <a:pt x="401" y="193"/>
                  </a:cubicBezTo>
                  <a:cubicBezTo>
                    <a:pt x="415" y="192"/>
                    <a:pt x="428" y="191"/>
                    <a:pt x="442" y="191"/>
                  </a:cubicBezTo>
                  <a:cubicBezTo>
                    <a:pt x="445" y="190"/>
                    <a:pt x="449" y="190"/>
                    <a:pt x="452" y="189"/>
                  </a:cubicBezTo>
                  <a:cubicBezTo>
                    <a:pt x="469" y="188"/>
                    <a:pt x="487" y="187"/>
                    <a:pt x="504" y="187"/>
                  </a:cubicBezTo>
                  <a:cubicBezTo>
                    <a:pt x="509" y="187"/>
                    <a:pt x="515" y="187"/>
                    <a:pt x="519" y="185"/>
                  </a:cubicBezTo>
                  <a:cubicBezTo>
                    <a:pt x="548" y="184"/>
                    <a:pt x="576" y="184"/>
                    <a:pt x="605" y="186"/>
                  </a:cubicBezTo>
                  <a:cubicBezTo>
                    <a:pt x="625" y="187"/>
                    <a:pt x="645" y="188"/>
                    <a:pt x="665" y="192"/>
                  </a:cubicBezTo>
                  <a:cubicBezTo>
                    <a:pt x="669" y="193"/>
                    <a:pt x="673" y="193"/>
                    <a:pt x="676" y="194"/>
                  </a:cubicBezTo>
                  <a:cubicBezTo>
                    <a:pt x="691" y="197"/>
                    <a:pt x="706" y="202"/>
                    <a:pt x="720" y="209"/>
                  </a:cubicBezTo>
                  <a:cubicBezTo>
                    <a:pt x="723" y="210"/>
                    <a:pt x="727" y="212"/>
                    <a:pt x="726" y="215"/>
                  </a:cubicBezTo>
                  <a:cubicBezTo>
                    <a:pt x="725" y="219"/>
                    <a:pt x="721" y="219"/>
                    <a:pt x="718" y="219"/>
                  </a:cubicBezTo>
                  <a:cubicBezTo>
                    <a:pt x="688" y="218"/>
                    <a:pt x="659" y="223"/>
                    <a:pt x="629" y="229"/>
                  </a:cubicBezTo>
                  <a:cubicBezTo>
                    <a:pt x="626" y="229"/>
                    <a:pt x="624" y="229"/>
                    <a:pt x="621" y="228"/>
                  </a:cubicBezTo>
                  <a:close/>
                </a:path>
              </a:pathLst>
            </a:custGeom>
            <a:solidFill>
              <a:srgbClr val="203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29" name="Freeform 7"/>
            <p:cNvSpPr>
              <a:spLocks/>
            </p:cNvSpPr>
            <p:nvPr/>
          </p:nvSpPr>
          <p:spPr bwMode="auto">
            <a:xfrm>
              <a:off x="5892801" y="2538413"/>
              <a:ext cx="1619250" cy="790575"/>
            </a:xfrm>
            <a:custGeom>
              <a:avLst/>
              <a:gdLst>
                <a:gd name="T0" fmla="*/ 256 w 647"/>
                <a:gd name="T1" fmla="*/ 26 h 316"/>
                <a:gd name="T2" fmla="*/ 325 w 647"/>
                <a:gd name="T3" fmla="*/ 59 h 316"/>
                <a:gd name="T4" fmla="*/ 501 w 647"/>
                <a:gd name="T5" fmla="*/ 147 h 316"/>
                <a:gd name="T6" fmla="*/ 620 w 647"/>
                <a:gd name="T7" fmla="*/ 219 h 316"/>
                <a:gd name="T8" fmla="*/ 642 w 647"/>
                <a:gd name="T9" fmla="*/ 245 h 316"/>
                <a:gd name="T10" fmla="*/ 639 w 647"/>
                <a:gd name="T11" fmla="*/ 269 h 316"/>
                <a:gd name="T12" fmla="*/ 576 w 647"/>
                <a:gd name="T13" fmla="*/ 306 h 316"/>
                <a:gd name="T14" fmla="*/ 462 w 647"/>
                <a:gd name="T15" fmla="*/ 312 h 316"/>
                <a:gd name="T16" fmla="*/ 362 w 647"/>
                <a:gd name="T17" fmla="*/ 306 h 316"/>
                <a:gd name="T18" fmla="*/ 281 w 647"/>
                <a:gd name="T19" fmla="*/ 303 h 316"/>
                <a:gd name="T20" fmla="*/ 149 w 647"/>
                <a:gd name="T21" fmla="*/ 302 h 316"/>
                <a:gd name="T22" fmla="*/ 9 w 647"/>
                <a:gd name="T23" fmla="*/ 306 h 316"/>
                <a:gd name="T24" fmla="*/ 0 w 647"/>
                <a:gd name="T25" fmla="*/ 306 h 316"/>
                <a:gd name="T26" fmla="*/ 114 w 647"/>
                <a:gd name="T27" fmla="*/ 256 h 316"/>
                <a:gd name="T28" fmla="*/ 134 w 647"/>
                <a:gd name="T29" fmla="*/ 248 h 316"/>
                <a:gd name="T30" fmla="*/ 231 w 647"/>
                <a:gd name="T31" fmla="*/ 230 h 316"/>
                <a:gd name="T32" fmla="*/ 390 w 647"/>
                <a:gd name="T33" fmla="*/ 218 h 316"/>
                <a:gd name="T34" fmla="*/ 259 w 647"/>
                <a:gd name="T35" fmla="*/ 186 h 316"/>
                <a:gd name="T36" fmla="*/ 179 w 647"/>
                <a:gd name="T37" fmla="*/ 172 h 316"/>
                <a:gd name="T38" fmla="*/ 168 w 647"/>
                <a:gd name="T39" fmla="*/ 151 h 316"/>
                <a:gd name="T40" fmla="*/ 170 w 647"/>
                <a:gd name="T41" fmla="*/ 149 h 316"/>
                <a:gd name="T42" fmla="*/ 189 w 647"/>
                <a:gd name="T43" fmla="*/ 120 h 316"/>
                <a:gd name="T44" fmla="*/ 206 w 647"/>
                <a:gd name="T45" fmla="*/ 74 h 316"/>
                <a:gd name="T46" fmla="*/ 202 w 647"/>
                <a:gd name="T47" fmla="*/ 14 h 316"/>
                <a:gd name="T48" fmla="*/ 214 w 647"/>
                <a:gd name="T49" fmla="*/ 5 h 316"/>
                <a:gd name="T50" fmla="*/ 249 w 647"/>
                <a:gd name="T51" fmla="*/ 20 h 316"/>
                <a:gd name="T52" fmla="*/ 256 w 647"/>
                <a:gd name="T53" fmla="*/ 26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47" h="316">
                  <a:moveTo>
                    <a:pt x="256" y="26"/>
                  </a:moveTo>
                  <a:cubicBezTo>
                    <a:pt x="278" y="38"/>
                    <a:pt x="303" y="47"/>
                    <a:pt x="325" y="59"/>
                  </a:cubicBezTo>
                  <a:cubicBezTo>
                    <a:pt x="383" y="91"/>
                    <a:pt x="443" y="117"/>
                    <a:pt x="501" y="147"/>
                  </a:cubicBezTo>
                  <a:cubicBezTo>
                    <a:pt x="543" y="169"/>
                    <a:pt x="584" y="190"/>
                    <a:pt x="620" y="219"/>
                  </a:cubicBezTo>
                  <a:cubicBezTo>
                    <a:pt x="629" y="227"/>
                    <a:pt x="637" y="234"/>
                    <a:pt x="642" y="245"/>
                  </a:cubicBezTo>
                  <a:cubicBezTo>
                    <a:pt x="647" y="254"/>
                    <a:pt x="646" y="262"/>
                    <a:pt x="639" y="269"/>
                  </a:cubicBezTo>
                  <a:cubicBezTo>
                    <a:pt x="623" y="289"/>
                    <a:pt x="601" y="300"/>
                    <a:pt x="576" y="306"/>
                  </a:cubicBezTo>
                  <a:cubicBezTo>
                    <a:pt x="539" y="316"/>
                    <a:pt x="500" y="316"/>
                    <a:pt x="462" y="312"/>
                  </a:cubicBezTo>
                  <a:cubicBezTo>
                    <a:pt x="428" y="310"/>
                    <a:pt x="395" y="308"/>
                    <a:pt x="362" y="306"/>
                  </a:cubicBezTo>
                  <a:cubicBezTo>
                    <a:pt x="335" y="304"/>
                    <a:pt x="308" y="303"/>
                    <a:pt x="281" y="303"/>
                  </a:cubicBezTo>
                  <a:cubicBezTo>
                    <a:pt x="237" y="302"/>
                    <a:pt x="193" y="302"/>
                    <a:pt x="149" y="302"/>
                  </a:cubicBezTo>
                  <a:cubicBezTo>
                    <a:pt x="102" y="302"/>
                    <a:pt x="56" y="303"/>
                    <a:pt x="9" y="306"/>
                  </a:cubicBezTo>
                  <a:cubicBezTo>
                    <a:pt x="7" y="307"/>
                    <a:pt x="4" y="306"/>
                    <a:pt x="0" y="306"/>
                  </a:cubicBezTo>
                  <a:cubicBezTo>
                    <a:pt x="36" y="281"/>
                    <a:pt x="75" y="269"/>
                    <a:pt x="114" y="256"/>
                  </a:cubicBezTo>
                  <a:cubicBezTo>
                    <a:pt x="119" y="251"/>
                    <a:pt x="127" y="250"/>
                    <a:pt x="134" y="248"/>
                  </a:cubicBezTo>
                  <a:cubicBezTo>
                    <a:pt x="166" y="240"/>
                    <a:pt x="198" y="235"/>
                    <a:pt x="231" y="230"/>
                  </a:cubicBezTo>
                  <a:cubicBezTo>
                    <a:pt x="286" y="223"/>
                    <a:pt x="342" y="217"/>
                    <a:pt x="390" y="218"/>
                  </a:cubicBezTo>
                  <a:cubicBezTo>
                    <a:pt x="352" y="207"/>
                    <a:pt x="306" y="195"/>
                    <a:pt x="259" y="186"/>
                  </a:cubicBezTo>
                  <a:cubicBezTo>
                    <a:pt x="232" y="181"/>
                    <a:pt x="206" y="177"/>
                    <a:pt x="179" y="172"/>
                  </a:cubicBezTo>
                  <a:cubicBezTo>
                    <a:pt x="162" y="170"/>
                    <a:pt x="161" y="167"/>
                    <a:pt x="168" y="151"/>
                  </a:cubicBezTo>
                  <a:cubicBezTo>
                    <a:pt x="169" y="150"/>
                    <a:pt x="169" y="149"/>
                    <a:pt x="170" y="149"/>
                  </a:cubicBezTo>
                  <a:cubicBezTo>
                    <a:pt x="176" y="139"/>
                    <a:pt x="183" y="130"/>
                    <a:pt x="189" y="120"/>
                  </a:cubicBezTo>
                  <a:cubicBezTo>
                    <a:pt x="198" y="106"/>
                    <a:pt x="204" y="91"/>
                    <a:pt x="206" y="74"/>
                  </a:cubicBezTo>
                  <a:cubicBezTo>
                    <a:pt x="206" y="54"/>
                    <a:pt x="206" y="34"/>
                    <a:pt x="202" y="14"/>
                  </a:cubicBezTo>
                  <a:cubicBezTo>
                    <a:pt x="200" y="3"/>
                    <a:pt x="203" y="0"/>
                    <a:pt x="214" y="5"/>
                  </a:cubicBezTo>
                  <a:cubicBezTo>
                    <a:pt x="225" y="10"/>
                    <a:pt x="237" y="15"/>
                    <a:pt x="249" y="20"/>
                  </a:cubicBezTo>
                  <a:cubicBezTo>
                    <a:pt x="252" y="21"/>
                    <a:pt x="254" y="23"/>
                    <a:pt x="256" y="26"/>
                  </a:cubicBezTo>
                  <a:close/>
                </a:path>
              </a:pathLst>
            </a:custGeom>
            <a:solidFill>
              <a:srgbClr val="203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30" name="Freeform 8"/>
            <p:cNvSpPr>
              <a:spLocks/>
            </p:cNvSpPr>
            <p:nvPr/>
          </p:nvSpPr>
          <p:spPr bwMode="auto">
            <a:xfrm>
              <a:off x="4587876" y="3411538"/>
              <a:ext cx="3014663" cy="133350"/>
            </a:xfrm>
            <a:custGeom>
              <a:avLst/>
              <a:gdLst>
                <a:gd name="T0" fmla="*/ 603 w 1204"/>
                <a:gd name="T1" fmla="*/ 0 h 53"/>
                <a:gd name="T2" fmla="*/ 1177 w 1204"/>
                <a:gd name="T3" fmla="*/ 0 h 53"/>
                <a:gd name="T4" fmla="*/ 1204 w 1204"/>
                <a:gd name="T5" fmla="*/ 27 h 53"/>
                <a:gd name="T6" fmla="*/ 1177 w 1204"/>
                <a:gd name="T7" fmla="*/ 53 h 53"/>
                <a:gd name="T8" fmla="*/ 238 w 1204"/>
                <a:gd name="T9" fmla="*/ 53 h 53"/>
                <a:gd name="T10" fmla="*/ 29 w 1204"/>
                <a:gd name="T11" fmla="*/ 53 h 53"/>
                <a:gd name="T12" fmla="*/ 4 w 1204"/>
                <a:gd name="T13" fmla="*/ 37 h 53"/>
                <a:gd name="T14" fmla="*/ 13 w 1204"/>
                <a:gd name="T15" fmla="*/ 5 h 53"/>
                <a:gd name="T16" fmla="*/ 27 w 1204"/>
                <a:gd name="T17" fmla="*/ 1 h 53"/>
                <a:gd name="T18" fmla="*/ 353 w 1204"/>
                <a:gd name="T19" fmla="*/ 0 h 53"/>
                <a:gd name="T20" fmla="*/ 603 w 1204"/>
                <a:gd name="T21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04" h="53">
                  <a:moveTo>
                    <a:pt x="603" y="0"/>
                  </a:moveTo>
                  <a:cubicBezTo>
                    <a:pt x="795" y="0"/>
                    <a:pt x="986" y="0"/>
                    <a:pt x="1177" y="0"/>
                  </a:cubicBezTo>
                  <a:cubicBezTo>
                    <a:pt x="1194" y="0"/>
                    <a:pt x="1203" y="10"/>
                    <a:pt x="1204" y="27"/>
                  </a:cubicBezTo>
                  <a:cubicBezTo>
                    <a:pt x="1204" y="43"/>
                    <a:pt x="1193" y="53"/>
                    <a:pt x="1177" y="53"/>
                  </a:cubicBezTo>
                  <a:cubicBezTo>
                    <a:pt x="864" y="53"/>
                    <a:pt x="551" y="53"/>
                    <a:pt x="238" y="53"/>
                  </a:cubicBezTo>
                  <a:cubicBezTo>
                    <a:pt x="168" y="53"/>
                    <a:pt x="99" y="53"/>
                    <a:pt x="29" y="53"/>
                  </a:cubicBezTo>
                  <a:cubicBezTo>
                    <a:pt x="17" y="53"/>
                    <a:pt x="7" y="47"/>
                    <a:pt x="4" y="37"/>
                  </a:cubicBezTo>
                  <a:cubicBezTo>
                    <a:pt x="0" y="24"/>
                    <a:pt x="3" y="12"/>
                    <a:pt x="13" y="5"/>
                  </a:cubicBezTo>
                  <a:cubicBezTo>
                    <a:pt x="17" y="1"/>
                    <a:pt x="22" y="1"/>
                    <a:pt x="27" y="1"/>
                  </a:cubicBezTo>
                  <a:cubicBezTo>
                    <a:pt x="136" y="1"/>
                    <a:pt x="245" y="1"/>
                    <a:pt x="353" y="0"/>
                  </a:cubicBezTo>
                  <a:cubicBezTo>
                    <a:pt x="437" y="0"/>
                    <a:pt x="520" y="0"/>
                    <a:pt x="603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31" name="Freeform 9"/>
            <p:cNvSpPr>
              <a:spLocks/>
            </p:cNvSpPr>
            <p:nvPr/>
          </p:nvSpPr>
          <p:spPr bwMode="auto">
            <a:xfrm>
              <a:off x="5772151" y="2290763"/>
              <a:ext cx="563563" cy="688975"/>
            </a:xfrm>
            <a:custGeom>
              <a:avLst/>
              <a:gdLst>
                <a:gd name="T0" fmla="*/ 7 w 225"/>
                <a:gd name="T1" fmla="*/ 87 h 275"/>
                <a:gd name="T2" fmla="*/ 75 w 225"/>
                <a:gd name="T3" fmla="*/ 11 h 275"/>
                <a:gd name="T4" fmla="*/ 161 w 225"/>
                <a:gd name="T5" fmla="*/ 10 h 275"/>
                <a:gd name="T6" fmla="*/ 187 w 225"/>
                <a:gd name="T7" fmla="*/ 20 h 275"/>
                <a:gd name="T8" fmla="*/ 201 w 225"/>
                <a:gd name="T9" fmla="*/ 32 h 275"/>
                <a:gd name="T10" fmla="*/ 224 w 225"/>
                <a:gd name="T11" fmla="*/ 89 h 275"/>
                <a:gd name="T12" fmla="*/ 221 w 225"/>
                <a:gd name="T13" fmla="*/ 135 h 275"/>
                <a:gd name="T14" fmla="*/ 204 w 225"/>
                <a:gd name="T15" fmla="*/ 199 h 275"/>
                <a:gd name="T16" fmla="*/ 164 w 225"/>
                <a:gd name="T17" fmla="*/ 257 h 275"/>
                <a:gd name="T18" fmla="*/ 97 w 225"/>
                <a:gd name="T19" fmla="*/ 265 h 275"/>
                <a:gd name="T20" fmla="*/ 79 w 225"/>
                <a:gd name="T21" fmla="*/ 256 h 275"/>
                <a:gd name="T22" fmla="*/ 41 w 225"/>
                <a:gd name="T23" fmla="*/ 221 h 275"/>
                <a:gd name="T24" fmla="*/ 8 w 225"/>
                <a:gd name="T25" fmla="*/ 161 h 275"/>
                <a:gd name="T26" fmla="*/ 2 w 225"/>
                <a:gd name="T27" fmla="*/ 103 h 275"/>
                <a:gd name="T28" fmla="*/ 7 w 225"/>
                <a:gd name="T29" fmla="*/ 87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5" h="275">
                  <a:moveTo>
                    <a:pt x="7" y="87"/>
                  </a:moveTo>
                  <a:cubicBezTo>
                    <a:pt x="19" y="51"/>
                    <a:pt x="40" y="24"/>
                    <a:pt x="75" y="11"/>
                  </a:cubicBezTo>
                  <a:cubicBezTo>
                    <a:pt x="103" y="0"/>
                    <a:pt x="133" y="3"/>
                    <a:pt x="161" y="10"/>
                  </a:cubicBezTo>
                  <a:cubicBezTo>
                    <a:pt x="172" y="8"/>
                    <a:pt x="179" y="14"/>
                    <a:pt x="187" y="20"/>
                  </a:cubicBezTo>
                  <a:cubicBezTo>
                    <a:pt x="192" y="24"/>
                    <a:pt x="197" y="28"/>
                    <a:pt x="201" y="32"/>
                  </a:cubicBezTo>
                  <a:cubicBezTo>
                    <a:pt x="217" y="48"/>
                    <a:pt x="222" y="68"/>
                    <a:pt x="224" y="89"/>
                  </a:cubicBezTo>
                  <a:cubicBezTo>
                    <a:pt x="225" y="105"/>
                    <a:pt x="224" y="120"/>
                    <a:pt x="221" y="135"/>
                  </a:cubicBezTo>
                  <a:cubicBezTo>
                    <a:pt x="217" y="157"/>
                    <a:pt x="212" y="178"/>
                    <a:pt x="204" y="199"/>
                  </a:cubicBezTo>
                  <a:cubicBezTo>
                    <a:pt x="195" y="221"/>
                    <a:pt x="183" y="241"/>
                    <a:pt x="164" y="257"/>
                  </a:cubicBezTo>
                  <a:cubicBezTo>
                    <a:pt x="143" y="274"/>
                    <a:pt x="121" y="275"/>
                    <a:pt x="97" y="265"/>
                  </a:cubicBezTo>
                  <a:cubicBezTo>
                    <a:pt x="91" y="262"/>
                    <a:pt x="85" y="259"/>
                    <a:pt x="79" y="256"/>
                  </a:cubicBezTo>
                  <a:cubicBezTo>
                    <a:pt x="65" y="246"/>
                    <a:pt x="52" y="235"/>
                    <a:pt x="41" y="221"/>
                  </a:cubicBezTo>
                  <a:cubicBezTo>
                    <a:pt x="26" y="203"/>
                    <a:pt x="16" y="183"/>
                    <a:pt x="8" y="161"/>
                  </a:cubicBezTo>
                  <a:cubicBezTo>
                    <a:pt x="0" y="142"/>
                    <a:pt x="0" y="123"/>
                    <a:pt x="2" y="103"/>
                  </a:cubicBezTo>
                  <a:cubicBezTo>
                    <a:pt x="2" y="97"/>
                    <a:pt x="2" y="91"/>
                    <a:pt x="7" y="87"/>
                  </a:cubicBezTo>
                  <a:close/>
                </a:path>
              </a:pathLst>
            </a:custGeom>
            <a:solidFill>
              <a:srgbClr val="203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32" name="Freeform 10"/>
            <p:cNvSpPr>
              <a:spLocks/>
            </p:cNvSpPr>
            <p:nvPr/>
          </p:nvSpPr>
          <p:spPr bwMode="auto">
            <a:xfrm>
              <a:off x="5784851" y="333375"/>
              <a:ext cx="508000" cy="619125"/>
            </a:xfrm>
            <a:custGeom>
              <a:avLst/>
              <a:gdLst>
                <a:gd name="T0" fmla="*/ 1 w 203"/>
                <a:gd name="T1" fmla="*/ 123 h 247"/>
                <a:gd name="T2" fmla="*/ 47 w 203"/>
                <a:gd name="T3" fmla="*/ 24 h 247"/>
                <a:gd name="T4" fmla="*/ 154 w 203"/>
                <a:gd name="T5" fmla="*/ 25 h 247"/>
                <a:gd name="T6" fmla="*/ 198 w 203"/>
                <a:gd name="T7" fmla="*/ 104 h 247"/>
                <a:gd name="T8" fmla="*/ 175 w 203"/>
                <a:gd name="T9" fmla="*/ 200 h 247"/>
                <a:gd name="T10" fmla="*/ 77 w 203"/>
                <a:gd name="T11" fmla="*/ 237 h 247"/>
                <a:gd name="T12" fmla="*/ 18 w 203"/>
                <a:gd name="T13" fmla="*/ 189 h 247"/>
                <a:gd name="T14" fmla="*/ 1 w 203"/>
                <a:gd name="T15" fmla="*/ 123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3" h="247">
                  <a:moveTo>
                    <a:pt x="1" y="123"/>
                  </a:moveTo>
                  <a:cubicBezTo>
                    <a:pt x="1" y="83"/>
                    <a:pt x="15" y="49"/>
                    <a:pt x="47" y="24"/>
                  </a:cubicBezTo>
                  <a:cubicBezTo>
                    <a:pt x="78" y="0"/>
                    <a:pt x="122" y="0"/>
                    <a:pt x="154" y="25"/>
                  </a:cubicBezTo>
                  <a:cubicBezTo>
                    <a:pt x="180" y="45"/>
                    <a:pt x="193" y="72"/>
                    <a:pt x="198" y="104"/>
                  </a:cubicBezTo>
                  <a:cubicBezTo>
                    <a:pt x="203" y="139"/>
                    <a:pt x="195" y="171"/>
                    <a:pt x="175" y="200"/>
                  </a:cubicBezTo>
                  <a:cubicBezTo>
                    <a:pt x="153" y="232"/>
                    <a:pt x="115" y="247"/>
                    <a:pt x="77" y="237"/>
                  </a:cubicBezTo>
                  <a:cubicBezTo>
                    <a:pt x="51" y="231"/>
                    <a:pt x="31" y="213"/>
                    <a:pt x="18" y="189"/>
                  </a:cubicBezTo>
                  <a:cubicBezTo>
                    <a:pt x="6" y="168"/>
                    <a:pt x="0" y="147"/>
                    <a:pt x="1" y="123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sp>
        <p:nvSpPr>
          <p:cNvPr id="26" name="Freeform 24"/>
          <p:cNvSpPr>
            <a:spLocks noEditPoints="1"/>
          </p:cNvSpPr>
          <p:nvPr/>
        </p:nvSpPr>
        <p:spPr bwMode="auto">
          <a:xfrm>
            <a:off x="3781426" y="1258888"/>
            <a:ext cx="4171950" cy="2757487"/>
          </a:xfrm>
          <a:custGeom>
            <a:avLst/>
            <a:gdLst>
              <a:gd name="T0" fmla="*/ 7 w 481"/>
              <a:gd name="T1" fmla="*/ 154 h 317"/>
              <a:gd name="T2" fmla="*/ 52 w 481"/>
              <a:gd name="T3" fmla="*/ 153 h 317"/>
              <a:gd name="T4" fmla="*/ 267 w 481"/>
              <a:gd name="T5" fmla="*/ 197 h 317"/>
              <a:gd name="T6" fmla="*/ 296 w 481"/>
              <a:gd name="T7" fmla="*/ 181 h 317"/>
              <a:gd name="T8" fmla="*/ 328 w 481"/>
              <a:gd name="T9" fmla="*/ 159 h 317"/>
              <a:gd name="T10" fmla="*/ 357 w 481"/>
              <a:gd name="T11" fmla="*/ 135 h 317"/>
              <a:gd name="T12" fmla="*/ 290 w 481"/>
              <a:gd name="T13" fmla="*/ 142 h 317"/>
              <a:gd name="T14" fmla="*/ 349 w 481"/>
              <a:gd name="T15" fmla="*/ 121 h 317"/>
              <a:gd name="T16" fmla="*/ 265 w 481"/>
              <a:gd name="T17" fmla="*/ 116 h 317"/>
              <a:gd name="T18" fmla="*/ 273 w 481"/>
              <a:gd name="T19" fmla="*/ 105 h 317"/>
              <a:gd name="T20" fmla="*/ 110 w 481"/>
              <a:gd name="T21" fmla="*/ 96 h 317"/>
              <a:gd name="T22" fmla="*/ 5 w 481"/>
              <a:gd name="T23" fmla="*/ 53 h 317"/>
              <a:gd name="T24" fmla="*/ 45 w 481"/>
              <a:gd name="T25" fmla="*/ 55 h 317"/>
              <a:gd name="T26" fmla="*/ 70 w 481"/>
              <a:gd name="T27" fmla="*/ 62 h 317"/>
              <a:gd name="T28" fmla="*/ 170 w 481"/>
              <a:gd name="T29" fmla="*/ 107 h 317"/>
              <a:gd name="T30" fmla="*/ 186 w 481"/>
              <a:gd name="T31" fmla="*/ 106 h 317"/>
              <a:gd name="T32" fmla="*/ 206 w 481"/>
              <a:gd name="T33" fmla="*/ 109 h 317"/>
              <a:gd name="T34" fmla="*/ 336 w 481"/>
              <a:gd name="T35" fmla="*/ 105 h 317"/>
              <a:gd name="T36" fmla="*/ 346 w 481"/>
              <a:gd name="T37" fmla="*/ 65 h 317"/>
              <a:gd name="T38" fmla="*/ 317 w 481"/>
              <a:gd name="T39" fmla="*/ 72 h 317"/>
              <a:gd name="T40" fmla="*/ 312 w 481"/>
              <a:gd name="T41" fmla="*/ 59 h 317"/>
              <a:gd name="T42" fmla="*/ 276 w 481"/>
              <a:gd name="T43" fmla="*/ 37 h 317"/>
              <a:gd name="T44" fmla="*/ 137 w 481"/>
              <a:gd name="T45" fmla="*/ 68 h 317"/>
              <a:gd name="T46" fmla="*/ 102 w 481"/>
              <a:gd name="T47" fmla="*/ 1 h 317"/>
              <a:gd name="T48" fmla="*/ 228 w 481"/>
              <a:gd name="T49" fmla="*/ 44 h 317"/>
              <a:gd name="T50" fmla="*/ 293 w 481"/>
              <a:gd name="T51" fmla="*/ 38 h 317"/>
              <a:gd name="T52" fmla="*/ 342 w 481"/>
              <a:gd name="T53" fmla="*/ 60 h 317"/>
              <a:gd name="T54" fmla="*/ 373 w 481"/>
              <a:gd name="T55" fmla="*/ 136 h 317"/>
              <a:gd name="T56" fmla="*/ 478 w 481"/>
              <a:gd name="T57" fmla="*/ 147 h 317"/>
              <a:gd name="T58" fmla="*/ 362 w 481"/>
              <a:gd name="T59" fmla="*/ 153 h 317"/>
              <a:gd name="T60" fmla="*/ 299 w 481"/>
              <a:gd name="T61" fmla="*/ 201 h 317"/>
              <a:gd name="T62" fmla="*/ 222 w 481"/>
              <a:gd name="T63" fmla="*/ 220 h 317"/>
              <a:gd name="T64" fmla="*/ 143 w 481"/>
              <a:gd name="T65" fmla="*/ 210 h 317"/>
              <a:gd name="T66" fmla="*/ 125 w 481"/>
              <a:gd name="T67" fmla="*/ 181 h 317"/>
              <a:gd name="T68" fmla="*/ 179 w 481"/>
              <a:gd name="T69" fmla="*/ 247 h 317"/>
              <a:gd name="T70" fmla="*/ 195 w 481"/>
              <a:gd name="T71" fmla="*/ 204 h 317"/>
              <a:gd name="T72" fmla="*/ 331 w 481"/>
              <a:gd name="T73" fmla="*/ 243 h 317"/>
              <a:gd name="T74" fmla="*/ 462 w 481"/>
              <a:gd name="T75" fmla="*/ 311 h 317"/>
              <a:gd name="T76" fmla="*/ 422 w 481"/>
              <a:gd name="T77" fmla="*/ 312 h 317"/>
              <a:gd name="T78" fmla="*/ 361 w 481"/>
              <a:gd name="T79" fmla="*/ 294 h 317"/>
              <a:gd name="T80" fmla="*/ 203 w 481"/>
              <a:gd name="T81" fmla="*/ 310 h 317"/>
              <a:gd name="T82" fmla="*/ 186 w 481"/>
              <a:gd name="T83" fmla="*/ 275 h 317"/>
              <a:gd name="T84" fmla="*/ 193 w 481"/>
              <a:gd name="T85" fmla="*/ 263 h 317"/>
              <a:gd name="T86" fmla="*/ 266 w 481"/>
              <a:gd name="T87" fmla="*/ 254 h 317"/>
              <a:gd name="T88" fmla="*/ 304 w 481"/>
              <a:gd name="T89" fmla="*/ 265 h 317"/>
              <a:gd name="T90" fmla="*/ 250 w 481"/>
              <a:gd name="T91" fmla="*/ 289 h 317"/>
              <a:gd name="T92" fmla="*/ 247 w 481"/>
              <a:gd name="T93" fmla="*/ 277 h 317"/>
              <a:gd name="T94" fmla="*/ 210 w 481"/>
              <a:gd name="T95" fmla="*/ 279 h 317"/>
              <a:gd name="T96" fmla="*/ 327 w 481"/>
              <a:gd name="T97" fmla="*/ 302 h 317"/>
              <a:gd name="T98" fmla="*/ 251 w 481"/>
              <a:gd name="T99" fmla="*/ 244 h 317"/>
              <a:gd name="T100" fmla="*/ 150 w 481"/>
              <a:gd name="T101" fmla="*/ 282 h 317"/>
              <a:gd name="T102" fmla="*/ 233 w 481"/>
              <a:gd name="T103" fmla="*/ 214 h 317"/>
              <a:gd name="T104" fmla="*/ 218 w 481"/>
              <a:gd name="T105" fmla="*/ 195 h 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81" h="317">
                <a:moveTo>
                  <a:pt x="172" y="255"/>
                </a:moveTo>
                <a:cubicBezTo>
                  <a:pt x="127" y="257"/>
                  <a:pt x="88" y="214"/>
                  <a:pt x="100" y="170"/>
                </a:cubicBezTo>
                <a:cubicBezTo>
                  <a:pt x="96" y="170"/>
                  <a:pt x="91" y="169"/>
                  <a:pt x="86" y="168"/>
                </a:cubicBezTo>
                <a:cubicBezTo>
                  <a:pt x="67" y="165"/>
                  <a:pt x="48" y="162"/>
                  <a:pt x="29" y="158"/>
                </a:cubicBezTo>
                <a:cubicBezTo>
                  <a:pt x="22" y="157"/>
                  <a:pt x="14" y="155"/>
                  <a:pt x="7" y="154"/>
                </a:cubicBezTo>
                <a:cubicBezTo>
                  <a:pt x="6" y="154"/>
                  <a:pt x="4" y="153"/>
                  <a:pt x="2" y="152"/>
                </a:cubicBezTo>
                <a:cubicBezTo>
                  <a:pt x="2" y="152"/>
                  <a:pt x="1" y="151"/>
                  <a:pt x="0" y="150"/>
                </a:cubicBezTo>
                <a:cubicBezTo>
                  <a:pt x="1" y="150"/>
                  <a:pt x="2" y="150"/>
                  <a:pt x="3" y="150"/>
                </a:cubicBezTo>
                <a:cubicBezTo>
                  <a:pt x="8" y="150"/>
                  <a:pt x="14" y="150"/>
                  <a:pt x="20" y="151"/>
                </a:cubicBezTo>
                <a:cubicBezTo>
                  <a:pt x="30" y="151"/>
                  <a:pt x="41" y="152"/>
                  <a:pt x="52" y="153"/>
                </a:cubicBezTo>
                <a:cubicBezTo>
                  <a:pt x="76" y="156"/>
                  <a:pt x="100" y="159"/>
                  <a:pt x="124" y="163"/>
                </a:cubicBezTo>
                <a:cubicBezTo>
                  <a:pt x="134" y="164"/>
                  <a:pt x="144" y="167"/>
                  <a:pt x="154" y="169"/>
                </a:cubicBezTo>
                <a:cubicBezTo>
                  <a:pt x="160" y="170"/>
                  <a:pt x="166" y="171"/>
                  <a:pt x="172" y="172"/>
                </a:cubicBezTo>
                <a:cubicBezTo>
                  <a:pt x="189" y="177"/>
                  <a:pt x="206" y="182"/>
                  <a:pt x="223" y="187"/>
                </a:cubicBezTo>
                <a:cubicBezTo>
                  <a:pt x="237" y="192"/>
                  <a:pt x="252" y="195"/>
                  <a:pt x="267" y="197"/>
                </a:cubicBezTo>
                <a:cubicBezTo>
                  <a:pt x="278" y="198"/>
                  <a:pt x="288" y="195"/>
                  <a:pt x="298" y="191"/>
                </a:cubicBezTo>
                <a:cubicBezTo>
                  <a:pt x="311" y="186"/>
                  <a:pt x="324" y="180"/>
                  <a:pt x="336" y="175"/>
                </a:cubicBezTo>
                <a:cubicBezTo>
                  <a:pt x="339" y="174"/>
                  <a:pt x="340" y="172"/>
                  <a:pt x="339" y="169"/>
                </a:cubicBezTo>
                <a:cubicBezTo>
                  <a:pt x="326" y="175"/>
                  <a:pt x="311" y="178"/>
                  <a:pt x="297" y="182"/>
                </a:cubicBezTo>
                <a:cubicBezTo>
                  <a:pt x="297" y="181"/>
                  <a:pt x="297" y="181"/>
                  <a:pt x="296" y="181"/>
                </a:cubicBezTo>
                <a:cubicBezTo>
                  <a:pt x="297" y="180"/>
                  <a:pt x="297" y="179"/>
                  <a:pt x="298" y="178"/>
                </a:cubicBezTo>
                <a:cubicBezTo>
                  <a:pt x="301" y="177"/>
                  <a:pt x="305" y="175"/>
                  <a:pt x="308" y="173"/>
                </a:cubicBezTo>
                <a:cubicBezTo>
                  <a:pt x="320" y="169"/>
                  <a:pt x="332" y="165"/>
                  <a:pt x="344" y="161"/>
                </a:cubicBezTo>
                <a:cubicBezTo>
                  <a:pt x="349" y="159"/>
                  <a:pt x="354" y="156"/>
                  <a:pt x="356" y="150"/>
                </a:cubicBezTo>
                <a:cubicBezTo>
                  <a:pt x="347" y="153"/>
                  <a:pt x="338" y="157"/>
                  <a:pt x="328" y="159"/>
                </a:cubicBezTo>
                <a:cubicBezTo>
                  <a:pt x="318" y="161"/>
                  <a:pt x="308" y="162"/>
                  <a:pt x="298" y="162"/>
                </a:cubicBezTo>
                <a:cubicBezTo>
                  <a:pt x="299" y="162"/>
                  <a:pt x="300" y="161"/>
                  <a:pt x="301" y="161"/>
                </a:cubicBezTo>
                <a:cubicBezTo>
                  <a:pt x="314" y="157"/>
                  <a:pt x="326" y="154"/>
                  <a:pt x="338" y="150"/>
                </a:cubicBezTo>
                <a:cubicBezTo>
                  <a:pt x="342" y="148"/>
                  <a:pt x="347" y="147"/>
                  <a:pt x="351" y="145"/>
                </a:cubicBezTo>
                <a:cubicBezTo>
                  <a:pt x="355" y="143"/>
                  <a:pt x="357" y="140"/>
                  <a:pt x="357" y="135"/>
                </a:cubicBezTo>
                <a:cubicBezTo>
                  <a:pt x="346" y="140"/>
                  <a:pt x="335" y="140"/>
                  <a:pt x="324" y="141"/>
                </a:cubicBezTo>
                <a:cubicBezTo>
                  <a:pt x="313" y="142"/>
                  <a:pt x="302" y="143"/>
                  <a:pt x="291" y="144"/>
                </a:cubicBezTo>
                <a:cubicBezTo>
                  <a:pt x="291" y="144"/>
                  <a:pt x="290" y="144"/>
                  <a:pt x="290" y="144"/>
                </a:cubicBezTo>
                <a:cubicBezTo>
                  <a:pt x="289" y="144"/>
                  <a:pt x="289" y="143"/>
                  <a:pt x="288" y="143"/>
                </a:cubicBezTo>
                <a:cubicBezTo>
                  <a:pt x="289" y="143"/>
                  <a:pt x="289" y="142"/>
                  <a:pt x="290" y="142"/>
                </a:cubicBezTo>
                <a:cubicBezTo>
                  <a:pt x="295" y="141"/>
                  <a:pt x="301" y="140"/>
                  <a:pt x="306" y="139"/>
                </a:cubicBezTo>
                <a:cubicBezTo>
                  <a:pt x="319" y="136"/>
                  <a:pt x="331" y="134"/>
                  <a:pt x="343" y="132"/>
                </a:cubicBezTo>
                <a:cubicBezTo>
                  <a:pt x="345" y="132"/>
                  <a:pt x="347" y="132"/>
                  <a:pt x="349" y="131"/>
                </a:cubicBezTo>
                <a:cubicBezTo>
                  <a:pt x="354" y="130"/>
                  <a:pt x="356" y="127"/>
                  <a:pt x="355" y="121"/>
                </a:cubicBezTo>
                <a:cubicBezTo>
                  <a:pt x="353" y="121"/>
                  <a:pt x="351" y="121"/>
                  <a:pt x="349" y="121"/>
                </a:cubicBezTo>
                <a:cubicBezTo>
                  <a:pt x="339" y="121"/>
                  <a:pt x="328" y="121"/>
                  <a:pt x="318" y="121"/>
                </a:cubicBezTo>
                <a:cubicBezTo>
                  <a:pt x="303" y="120"/>
                  <a:pt x="289" y="119"/>
                  <a:pt x="274" y="119"/>
                </a:cubicBezTo>
                <a:cubicBezTo>
                  <a:pt x="272" y="118"/>
                  <a:pt x="269" y="118"/>
                  <a:pt x="267" y="118"/>
                </a:cubicBezTo>
                <a:cubicBezTo>
                  <a:pt x="266" y="118"/>
                  <a:pt x="266" y="117"/>
                  <a:pt x="265" y="117"/>
                </a:cubicBezTo>
                <a:cubicBezTo>
                  <a:pt x="265" y="117"/>
                  <a:pt x="265" y="117"/>
                  <a:pt x="265" y="116"/>
                </a:cubicBezTo>
                <a:cubicBezTo>
                  <a:pt x="268" y="116"/>
                  <a:pt x="271" y="116"/>
                  <a:pt x="273" y="115"/>
                </a:cubicBezTo>
                <a:cubicBezTo>
                  <a:pt x="288" y="112"/>
                  <a:pt x="302" y="113"/>
                  <a:pt x="316" y="114"/>
                </a:cubicBezTo>
                <a:cubicBezTo>
                  <a:pt x="321" y="114"/>
                  <a:pt x="324" y="111"/>
                  <a:pt x="328" y="109"/>
                </a:cubicBezTo>
                <a:cubicBezTo>
                  <a:pt x="318" y="108"/>
                  <a:pt x="309" y="108"/>
                  <a:pt x="299" y="107"/>
                </a:cubicBezTo>
                <a:cubicBezTo>
                  <a:pt x="291" y="107"/>
                  <a:pt x="282" y="106"/>
                  <a:pt x="273" y="105"/>
                </a:cubicBezTo>
                <a:cubicBezTo>
                  <a:pt x="263" y="103"/>
                  <a:pt x="253" y="104"/>
                  <a:pt x="244" y="107"/>
                </a:cubicBezTo>
                <a:cubicBezTo>
                  <a:pt x="231" y="111"/>
                  <a:pt x="218" y="116"/>
                  <a:pt x="204" y="119"/>
                </a:cubicBezTo>
                <a:cubicBezTo>
                  <a:pt x="189" y="124"/>
                  <a:pt x="173" y="122"/>
                  <a:pt x="158" y="116"/>
                </a:cubicBezTo>
                <a:cubicBezTo>
                  <a:pt x="152" y="113"/>
                  <a:pt x="145" y="109"/>
                  <a:pt x="139" y="106"/>
                </a:cubicBezTo>
                <a:cubicBezTo>
                  <a:pt x="129" y="103"/>
                  <a:pt x="120" y="99"/>
                  <a:pt x="110" y="96"/>
                </a:cubicBezTo>
                <a:cubicBezTo>
                  <a:pt x="97" y="92"/>
                  <a:pt x="84" y="87"/>
                  <a:pt x="70" y="83"/>
                </a:cubicBezTo>
                <a:cubicBezTo>
                  <a:pt x="53" y="77"/>
                  <a:pt x="36" y="69"/>
                  <a:pt x="20" y="61"/>
                </a:cubicBezTo>
                <a:cubicBezTo>
                  <a:pt x="16" y="59"/>
                  <a:pt x="12" y="58"/>
                  <a:pt x="8" y="56"/>
                </a:cubicBezTo>
                <a:cubicBezTo>
                  <a:pt x="7" y="55"/>
                  <a:pt x="6" y="55"/>
                  <a:pt x="5" y="54"/>
                </a:cubicBezTo>
                <a:cubicBezTo>
                  <a:pt x="5" y="54"/>
                  <a:pt x="5" y="53"/>
                  <a:pt x="5" y="53"/>
                </a:cubicBezTo>
                <a:cubicBezTo>
                  <a:pt x="6" y="53"/>
                  <a:pt x="8" y="53"/>
                  <a:pt x="9" y="53"/>
                </a:cubicBezTo>
                <a:cubicBezTo>
                  <a:pt x="25" y="58"/>
                  <a:pt x="42" y="64"/>
                  <a:pt x="58" y="69"/>
                </a:cubicBezTo>
                <a:cubicBezTo>
                  <a:pt x="62" y="70"/>
                  <a:pt x="66" y="71"/>
                  <a:pt x="70" y="72"/>
                </a:cubicBezTo>
                <a:cubicBezTo>
                  <a:pt x="68" y="70"/>
                  <a:pt x="65" y="69"/>
                  <a:pt x="63" y="68"/>
                </a:cubicBezTo>
                <a:cubicBezTo>
                  <a:pt x="56" y="65"/>
                  <a:pt x="50" y="60"/>
                  <a:pt x="45" y="55"/>
                </a:cubicBezTo>
                <a:cubicBezTo>
                  <a:pt x="37" y="46"/>
                  <a:pt x="29" y="38"/>
                  <a:pt x="21" y="30"/>
                </a:cubicBezTo>
                <a:cubicBezTo>
                  <a:pt x="20" y="29"/>
                  <a:pt x="19" y="29"/>
                  <a:pt x="19" y="27"/>
                </a:cubicBezTo>
                <a:cubicBezTo>
                  <a:pt x="19" y="27"/>
                  <a:pt x="20" y="28"/>
                  <a:pt x="20" y="28"/>
                </a:cubicBezTo>
                <a:cubicBezTo>
                  <a:pt x="32" y="37"/>
                  <a:pt x="44" y="45"/>
                  <a:pt x="56" y="54"/>
                </a:cubicBezTo>
                <a:cubicBezTo>
                  <a:pt x="60" y="57"/>
                  <a:pt x="65" y="60"/>
                  <a:pt x="70" y="62"/>
                </a:cubicBezTo>
                <a:cubicBezTo>
                  <a:pt x="77" y="67"/>
                  <a:pt x="83" y="71"/>
                  <a:pt x="89" y="75"/>
                </a:cubicBezTo>
                <a:cubicBezTo>
                  <a:pt x="93" y="77"/>
                  <a:pt x="96" y="79"/>
                  <a:pt x="99" y="80"/>
                </a:cubicBezTo>
                <a:cubicBezTo>
                  <a:pt x="112" y="85"/>
                  <a:pt x="125" y="89"/>
                  <a:pt x="138" y="94"/>
                </a:cubicBezTo>
                <a:cubicBezTo>
                  <a:pt x="144" y="96"/>
                  <a:pt x="150" y="100"/>
                  <a:pt x="156" y="102"/>
                </a:cubicBezTo>
                <a:cubicBezTo>
                  <a:pt x="161" y="104"/>
                  <a:pt x="165" y="106"/>
                  <a:pt x="170" y="107"/>
                </a:cubicBezTo>
                <a:cubicBezTo>
                  <a:pt x="164" y="95"/>
                  <a:pt x="163" y="83"/>
                  <a:pt x="171" y="72"/>
                </a:cubicBezTo>
                <a:cubicBezTo>
                  <a:pt x="171" y="72"/>
                  <a:pt x="171" y="72"/>
                  <a:pt x="172" y="72"/>
                </a:cubicBezTo>
                <a:cubicBezTo>
                  <a:pt x="172" y="73"/>
                  <a:pt x="172" y="74"/>
                  <a:pt x="172" y="75"/>
                </a:cubicBezTo>
                <a:cubicBezTo>
                  <a:pt x="173" y="86"/>
                  <a:pt x="176" y="96"/>
                  <a:pt x="184" y="104"/>
                </a:cubicBezTo>
                <a:cubicBezTo>
                  <a:pt x="185" y="105"/>
                  <a:pt x="185" y="105"/>
                  <a:pt x="186" y="106"/>
                </a:cubicBezTo>
                <a:cubicBezTo>
                  <a:pt x="189" y="110"/>
                  <a:pt x="189" y="110"/>
                  <a:pt x="195" y="110"/>
                </a:cubicBezTo>
                <a:cubicBezTo>
                  <a:pt x="192" y="105"/>
                  <a:pt x="187" y="100"/>
                  <a:pt x="189" y="93"/>
                </a:cubicBezTo>
                <a:cubicBezTo>
                  <a:pt x="190" y="94"/>
                  <a:pt x="190" y="94"/>
                  <a:pt x="190" y="95"/>
                </a:cubicBezTo>
                <a:cubicBezTo>
                  <a:pt x="194" y="99"/>
                  <a:pt x="198" y="104"/>
                  <a:pt x="202" y="108"/>
                </a:cubicBezTo>
                <a:cubicBezTo>
                  <a:pt x="203" y="109"/>
                  <a:pt x="205" y="109"/>
                  <a:pt x="206" y="109"/>
                </a:cubicBezTo>
                <a:cubicBezTo>
                  <a:pt x="217" y="106"/>
                  <a:pt x="228" y="103"/>
                  <a:pt x="239" y="100"/>
                </a:cubicBezTo>
                <a:cubicBezTo>
                  <a:pt x="252" y="97"/>
                  <a:pt x="265" y="96"/>
                  <a:pt x="279" y="98"/>
                </a:cubicBezTo>
                <a:cubicBezTo>
                  <a:pt x="287" y="100"/>
                  <a:pt x="295" y="100"/>
                  <a:pt x="304" y="101"/>
                </a:cubicBezTo>
                <a:cubicBezTo>
                  <a:pt x="313" y="101"/>
                  <a:pt x="322" y="100"/>
                  <a:pt x="331" y="100"/>
                </a:cubicBezTo>
                <a:cubicBezTo>
                  <a:pt x="333" y="100"/>
                  <a:pt x="336" y="102"/>
                  <a:pt x="336" y="105"/>
                </a:cubicBezTo>
                <a:cubicBezTo>
                  <a:pt x="336" y="108"/>
                  <a:pt x="334" y="111"/>
                  <a:pt x="334" y="114"/>
                </a:cubicBezTo>
                <a:cubicBezTo>
                  <a:pt x="340" y="114"/>
                  <a:pt x="348" y="114"/>
                  <a:pt x="355" y="114"/>
                </a:cubicBezTo>
                <a:cubicBezTo>
                  <a:pt x="355" y="103"/>
                  <a:pt x="355" y="93"/>
                  <a:pt x="355" y="82"/>
                </a:cubicBezTo>
                <a:cubicBezTo>
                  <a:pt x="355" y="78"/>
                  <a:pt x="355" y="74"/>
                  <a:pt x="354" y="70"/>
                </a:cubicBezTo>
                <a:cubicBezTo>
                  <a:pt x="353" y="65"/>
                  <a:pt x="351" y="64"/>
                  <a:pt x="346" y="65"/>
                </a:cubicBezTo>
                <a:cubicBezTo>
                  <a:pt x="344" y="66"/>
                  <a:pt x="342" y="66"/>
                  <a:pt x="339" y="66"/>
                </a:cubicBezTo>
                <a:cubicBezTo>
                  <a:pt x="334" y="67"/>
                  <a:pt x="330" y="64"/>
                  <a:pt x="328" y="60"/>
                </a:cubicBezTo>
                <a:cubicBezTo>
                  <a:pt x="327" y="57"/>
                  <a:pt x="326" y="57"/>
                  <a:pt x="324" y="57"/>
                </a:cubicBezTo>
                <a:cubicBezTo>
                  <a:pt x="322" y="57"/>
                  <a:pt x="320" y="58"/>
                  <a:pt x="319" y="60"/>
                </a:cubicBezTo>
                <a:cubicBezTo>
                  <a:pt x="318" y="64"/>
                  <a:pt x="317" y="68"/>
                  <a:pt x="317" y="72"/>
                </a:cubicBezTo>
                <a:cubicBezTo>
                  <a:pt x="315" y="76"/>
                  <a:pt x="313" y="81"/>
                  <a:pt x="310" y="85"/>
                </a:cubicBezTo>
                <a:cubicBezTo>
                  <a:pt x="309" y="85"/>
                  <a:pt x="308" y="85"/>
                  <a:pt x="307" y="86"/>
                </a:cubicBezTo>
                <a:cubicBezTo>
                  <a:pt x="306" y="85"/>
                  <a:pt x="306" y="84"/>
                  <a:pt x="306" y="83"/>
                </a:cubicBezTo>
                <a:cubicBezTo>
                  <a:pt x="305" y="81"/>
                  <a:pt x="306" y="80"/>
                  <a:pt x="306" y="79"/>
                </a:cubicBezTo>
                <a:cubicBezTo>
                  <a:pt x="310" y="73"/>
                  <a:pt x="310" y="66"/>
                  <a:pt x="312" y="59"/>
                </a:cubicBezTo>
                <a:cubicBezTo>
                  <a:pt x="312" y="55"/>
                  <a:pt x="309" y="53"/>
                  <a:pt x="306" y="53"/>
                </a:cubicBezTo>
                <a:cubicBezTo>
                  <a:pt x="305" y="53"/>
                  <a:pt x="305" y="53"/>
                  <a:pt x="305" y="53"/>
                </a:cubicBezTo>
                <a:cubicBezTo>
                  <a:pt x="295" y="55"/>
                  <a:pt x="294" y="55"/>
                  <a:pt x="289" y="46"/>
                </a:cubicBezTo>
                <a:cubicBezTo>
                  <a:pt x="288" y="44"/>
                  <a:pt x="288" y="43"/>
                  <a:pt x="287" y="41"/>
                </a:cubicBezTo>
                <a:cubicBezTo>
                  <a:pt x="284" y="36"/>
                  <a:pt x="281" y="35"/>
                  <a:pt x="276" y="37"/>
                </a:cubicBezTo>
                <a:cubicBezTo>
                  <a:pt x="273" y="38"/>
                  <a:pt x="270" y="40"/>
                  <a:pt x="267" y="41"/>
                </a:cubicBezTo>
                <a:cubicBezTo>
                  <a:pt x="262" y="44"/>
                  <a:pt x="258" y="47"/>
                  <a:pt x="254" y="49"/>
                </a:cubicBezTo>
                <a:cubicBezTo>
                  <a:pt x="244" y="55"/>
                  <a:pt x="234" y="57"/>
                  <a:pt x="224" y="53"/>
                </a:cubicBezTo>
                <a:cubicBezTo>
                  <a:pt x="212" y="49"/>
                  <a:pt x="199" y="50"/>
                  <a:pt x="187" y="51"/>
                </a:cubicBezTo>
                <a:cubicBezTo>
                  <a:pt x="168" y="52"/>
                  <a:pt x="152" y="58"/>
                  <a:pt x="137" y="68"/>
                </a:cubicBezTo>
                <a:cubicBezTo>
                  <a:pt x="136" y="68"/>
                  <a:pt x="135" y="68"/>
                  <a:pt x="134" y="68"/>
                </a:cubicBezTo>
                <a:cubicBezTo>
                  <a:pt x="142" y="62"/>
                  <a:pt x="150" y="56"/>
                  <a:pt x="158" y="51"/>
                </a:cubicBezTo>
                <a:cubicBezTo>
                  <a:pt x="135" y="37"/>
                  <a:pt x="115" y="22"/>
                  <a:pt x="98" y="1"/>
                </a:cubicBezTo>
                <a:cubicBezTo>
                  <a:pt x="98" y="1"/>
                  <a:pt x="99" y="0"/>
                  <a:pt x="99" y="0"/>
                </a:cubicBezTo>
                <a:cubicBezTo>
                  <a:pt x="100" y="1"/>
                  <a:pt x="101" y="1"/>
                  <a:pt x="102" y="1"/>
                </a:cubicBezTo>
                <a:cubicBezTo>
                  <a:pt x="111" y="8"/>
                  <a:pt x="121" y="15"/>
                  <a:pt x="131" y="21"/>
                </a:cubicBezTo>
                <a:cubicBezTo>
                  <a:pt x="143" y="29"/>
                  <a:pt x="155" y="37"/>
                  <a:pt x="168" y="45"/>
                </a:cubicBezTo>
                <a:cubicBezTo>
                  <a:pt x="169" y="46"/>
                  <a:pt x="170" y="46"/>
                  <a:pt x="171" y="45"/>
                </a:cubicBezTo>
                <a:cubicBezTo>
                  <a:pt x="184" y="41"/>
                  <a:pt x="198" y="38"/>
                  <a:pt x="211" y="39"/>
                </a:cubicBezTo>
                <a:cubicBezTo>
                  <a:pt x="217" y="40"/>
                  <a:pt x="223" y="41"/>
                  <a:pt x="228" y="44"/>
                </a:cubicBezTo>
                <a:cubicBezTo>
                  <a:pt x="230" y="46"/>
                  <a:pt x="232" y="47"/>
                  <a:pt x="234" y="48"/>
                </a:cubicBezTo>
                <a:cubicBezTo>
                  <a:pt x="238" y="50"/>
                  <a:pt x="243" y="50"/>
                  <a:pt x="247" y="48"/>
                </a:cubicBezTo>
                <a:cubicBezTo>
                  <a:pt x="253" y="44"/>
                  <a:pt x="258" y="40"/>
                  <a:pt x="264" y="36"/>
                </a:cubicBezTo>
                <a:cubicBezTo>
                  <a:pt x="268" y="34"/>
                  <a:pt x="271" y="32"/>
                  <a:pt x="275" y="30"/>
                </a:cubicBezTo>
                <a:cubicBezTo>
                  <a:pt x="283" y="27"/>
                  <a:pt x="290" y="30"/>
                  <a:pt x="293" y="38"/>
                </a:cubicBezTo>
                <a:cubicBezTo>
                  <a:pt x="295" y="45"/>
                  <a:pt x="298" y="48"/>
                  <a:pt x="305" y="47"/>
                </a:cubicBezTo>
                <a:cubicBezTo>
                  <a:pt x="309" y="46"/>
                  <a:pt x="313" y="49"/>
                  <a:pt x="315" y="53"/>
                </a:cubicBezTo>
                <a:cubicBezTo>
                  <a:pt x="319" y="51"/>
                  <a:pt x="324" y="50"/>
                  <a:pt x="329" y="51"/>
                </a:cubicBezTo>
                <a:cubicBezTo>
                  <a:pt x="331" y="51"/>
                  <a:pt x="333" y="52"/>
                  <a:pt x="333" y="54"/>
                </a:cubicBezTo>
                <a:cubicBezTo>
                  <a:pt x="335" y="60"/>
                  <a:pt x="336" y="61"/>
                  <a:pt x="342" y="60"/>
                </a:cubicBezTo>
                <a:cubicBezTo>
                  <a:pt x="343" y="60"/>
                  <a:pt x="345" y="60"/>
                  <a:pt x="346" y="59"/>
                </a:cubicBezTo>
                <a:cubicBezTo>
                  <a:pt x="352" y="58"/>
                  <a:pt x="358" y="61"/>
                  <a:pt x="359" y="67"/>
                </a:cubicBezTo>
                <a:cubicBezTo>
                  <a:pt x="360" y="76"/>
                  <a:pt x="361" y="85"/>
                  <a:pt x="361" y="94"/>
                </a:cubicBezTo>
                <a:cubicBezTo>
                  <a:pt x="362" y="101"/>
                  <a:pt x="362" y="108"/>
                  <a:pt x="362" y="115"/>
                </a:cubicBezTo>
                <a:cubicBezTo>
                  <a:pt x="362" y="124"/>
                  <a:pt x="367" y="131"/>
                  <a:pt x="373" y="136"/>
                </a:cubicBezTo>
                <a:cubicBezTo>
                  <a:pt x="383" y="145"/>
                  <a:pt x="395" y="149"/>
                  <a:pt x="407" y="151"/>
                </a:cubicBezTo>
                <a:cubicBezTo>
                  <a:pt x="424" y="154"/>
                  <a:pt x="441" y="151"/>
                  <a:pt x="458" y="147"/>
                </a:cubicBezTo>
                <a:cubicBezTo>
                  <a:pt x="464" y="145"/>
                  <a:pt x="470" y="144"/>
                  <a:pt x="477" y="142"/>
                </a:cubicBezTo>
                <a:cubicBezTo>
                  <a:pt x="478" y="142"/>
                  <a:pt x="480" y="142"/>
                  <a:pt x="480" y="144"/>
                </a:cubicBezTo>
                <a:cubicBezTo>
                  <a:pt x="481" y="145"/>
                  <a:pt x="479" y="147"/>
                  <a:pt x="478" y="147"/>
                </a:cubicBezTo>
                <a:cubicBezTo>
                  <a:pt x="465" y="153"/>
                  <a:pt x="452" y="159"/>
                  <a:pt x="438" y="160"/>
                </a:cubicBezTo>
                <a:cubicBezTo>
                  <a:pt x="419" y="163"/>
                  <a:pt x="401" y="163"/>
                  <a:pt x="383" y="156"/>
                </a:cubicBezTo>
                <a:cubicBezTo>
                  <a:pt x="375" y="153"/>
                  <a:pt x="370" y="150"/>
                  <a:pt x="363" y="142"/>
                </a:cubicBezTo>
                <a:cubicBezTo>
                  <a:pt x="362" y="143"/>
                  <a:pt x="361" y="144"/>
                  <a:pt x="361" y="144"/>
                </a:cubicBezTo>
                <a:cubicBezTo>
                  <a:pt x="364" y="147"/>
                  <a:pt x="364" y="150"/>
                  <a:pt x="362" y="153"/>
                </a:cubicBezTo>
                <a:cubicBezTo>
                  <a:pt x="359" y="160"/>
                  <a:pt x="355" y="163"/>
                  <a:pt x="348" y="166"/>
                </a:cubicBezTo>
                <a:cubicBezTo>
                  <a:pt x="347" y="166"/>
                  <a:pt x="346" y="166"/>
                  <a:pt x="346" y="167"/>
                </a:cubicBezTo>
                <a:cubicBezTo>
                  <a:pt x="345" y="170"/>
                  <a:pt x="346" y="173"/>
                  <a:pt x="345" y="175"/>
                </a:cubicBezTo>
                <a:cubicBezTo>
                  <a:pt x="344" y="178"/>
                  <a:pt x="341" y="179"/>
                  <a:pt x="339" y="181"/>
                </a:cubicBezTo>
                <a:cubicBezTo>
                  <a:pt x="327" y="191"/>
                  <a:pt x="313" y="196"/>
                  <a:pt x="299" y="201"/>
                </a:cubicBezTo>
                <a:cubicBezTo>
                  <a:pt x="293" y="203"/>
                  <a:pt x="287" y="203"/>
                  <a:pt x="281" y="204"/>
                </a:cubicBezTo>
                <a:cubicBezTo>
                  <a:pt x="279" y="204"/>
                  <a:pt x="278" y="205"/>
                  <a:pt x="277" y="206"/>
                </a:cubicBezTo>
                <a:cubicBezTo>
                  <a:pt x="274" y="208"/>
                  <a:pt x="270" y="211"/>
                  <a:pt x="266" y="212"/>
                </a:cubicBezTo>
                <a:cubicBezTo>
                  <a:pt x="257" y="215"/>
                  <a:pt x="248" y="218"/>
                  <a:pt x="239" y="221"/>
                </a:cubicBezTo>
                <a:cubicBezTo>
                  <a:pt x="233" y="222"/>
                  <a:pt x="227" y="222"/>
                  <a:pt x="222" y="220"/>
                </a:cubicBezTo>
                <a:cubicBezTo>
                  <a:pt x="211" y="216"/>
                  <a:pt x="206" y="205"/>
                  <a:pt x="210" y="195"/>
                </a:cubicBezTo>
                <a:cubicBezTo>
                  <a:pt x="210" y="194"/>
                  <a:pt x="210" y="194"/>
                  <a:pt x="211" y="193"/>
                </a:cubicBezTo>
                <a:cubicBezTo>
                  <a:pt x="185" y="183"/>
                  <a:pt x="159" y="177"/>
                  <a:pt x="132" y="175"/>
                </a:cubicBezTo>
                <a:cubicBezTo>
                  <a:pt x="133" y="180"/>
                  <a:pt x="133" y="186"/>
                  <a:pt x="134" y="191"/>
                </a:cubicBezTo>
                <a:cubicBezTo>
                  <a:pt x="136" y="198"/>
                  <a:pt x="139" y="204"/>
                  <a:pt x="143" y="210"/>
                </a:cubicBezTo>
                <a:cubicBezTo>
                  <a:pt x="146" y="213"/>
                  <a:pt x="148" y="217"/>
                  <a:pt x="150" y="221"/>
                </a:cubicBezTo>
                <a:cubicBezTo>
                  <a:pt x="150" y="222"/>
                  <a:pt x="149" y="224"/>
                  <a:pt x="149" y="225"/>
                </a:cubicBezTo>
                <a:cubicBezTo>
                  <a:pt x="148" y="226"/>
                  <a:pt x="146" y="226"/>
                  <a:pt x="144" y="225"/>
                </a:cubicBezTo>
                <a:cubicBezTo>
                  <a:pt x="137" y="221"/>
                  <a:pt x="132" y="214"/>
                  <a:pt x="129" y="206"/>
                </a:cubicBezTo>
                <a:cubicBezTo>
                  <a:pt x="126" y="198"/>
                  <a:pt x="125" y="189"/>
                  <a:pt x="125" y="181"/>
                </a:cubicBezTo>
                <a:cubicBezTo>
                  <a:pt x="126" y="179"/>
                  <a:pt x="126" y="177"/>
                  <a:pt x="126" y="174"/>
                </a:cubicBezTo>
                <a:cubicBezTo>
                  <a:pt x="119" y="173"/>
                  <a:pt x="112" y="172"/>
                  <a:pt x="105" y="171"/>
                </a:cubicBezTo>
                <a:cubicBezTo>
                  <a:pt x="105" y="176"/>
                  <a:pt x="105" y="181"/>
                  <a:pt x="106" y="186"/>
                </a:cubicBezTo>
                <a:cubicBezTo>
                  <a:pt x="112" y="212"/>
                  <a:pt x="127" y="231"/>
                  <a:pt x="152" y="240"/>
                </a:cubicBezTo>
                <a:cubicBezTo>
                  <a:pt x="161" y="243"/>
                  <a:pt x="170" y="244"/>
                  <a:pt x="179" y="247"/>
                </a:cubicBezTo>
                <a:cubicBezTo>
                  <a:pt x="182" y="248"/>
                  <a:pt x="185" y="247"/>
                  <a:pt x="189" y="246"/>
                </a:cubicBezTo>
                <a:cubicBezTo>
                  <a:pt x="197" y="243"/>
                  <a:pt x="205" y="241"/>
                  <a:pt x="213" y="238"/>
                </a:cubicBezTo>
                <a:cubicBezTo>
                  <a:pt x="207" y="235"/>
                  <a:pt x="202" y="230"/>
                  <a:pt x="198" y="224"/>
                </a:cubicBezTo>
                <a:cubicBezTo>
                  <a:pt x="195" y="217"/>
                  <a:pt x="192" y="211"/>
                  <a:pt x="193" y="203"/>
                </a:cubicBezTo>
                <a:cubicBezTo>
                  <a:pt x="194" y="203"/>
                  <a:pt x="195" y="204"/>
                  <a:pt x="195" y="204"/>
                </a:cubicBezTo>
                <a:cubicBezTo>
                  <a:pt x="199" y="216"/>
                  <a:pt x="208" y="224"/>
                  <a:pt x="219" y="229"/>
                </a:cubicBezTo>
                <a:cubicBezTo>
                  <a:pt x="222" y="231"/>
                  <a:pt x="225" y="234"/>
                  <a:pt x="228" y="236"/>
                </a:cubicBezTo>
                <a:cubicBezTo>
                  <a:pt x="228" y="236"/>
                  <a:pt x="229" y="236"/>
                  <a:pt x="230" y="236"/>
                </a:cubicBezTo>
                <a:cubicBezTo>
                  <a:pt x="248" y="234"/>
                  <a:pt x="267" y="234"/>
                  <a:pt x="286" y="234"/>
                </a:cubicBezTo>
                <a:cubicBezTo>
                  <a:pt x="301" y="235"/>
                  <a:pt x="317" y="237"/>
                  <a:pt x="331" y="243"/>
                </a:cubicBezTo>
                <a:cubicBezTo>
                  <a:pt x="336" y="245"/>
                  <a:pt x="341" y="246"/>
                  <a:pt x="346" y="247"/>
                </a:cubicBezTo>
                <a:cubicBezTo>
                  <a:pt x="362" y="251"/>
                  <a:pt x="376" y="260"/>
                  <a:pt x="389" y="271"/>
                </a:cubicBezTo>
                <a:cubicBezTo>
                  <a:pt x="400" y="281"/>
                  <a:pt x="412" y="291"/>
                  <a:pt x="423" y="301"/>
                </a:cubicBezTo>
                <a:cubicBezTo>
                  <a:pt x="431" y="308"/>
                  <a:pt x="440" y="311"/>
                  <a:pt x="451" y="311"/>
                </a:cubicBezTo>
                <a:cubicBezTo>
                  <a:pt x="455" y="310"/>
                  <a:pt x="458" y="311"/>
                  <a:pt x="462" y="311"/>
                </a:cubicBezTo>
                <a:cubicBezTo>
                  <a:pt x="463" y="311"/>
                  <a:pt x="464" y="310"/>
                  <a:pt x="464" y="311"/>
                </a:cubicBezTo>
                <a:cubicBezTo>
                  <a:pt x="466" y="311"/>
                  <a:pt x="467" y="312"/>
                  <a:pt x="469" y="313"/>
                </a:cubicBezTo>
                <a:cubicBezTo>
                  <a:pt x="467" y="314"/>
                  <a:pt x="466" y="316"/>
                  <a:pt x="464" y="316"/>
                </a:cubicBezTo>
                <a:cubicBezTo>
                  <a:pt x="457" y="316"/>
                  <a:pt x="450" y="317"/>
                  <a:pt x="443" y="316"/>
                </a:cubicBezTo>
                <a:cubicBezTo>
                  <a:pt x="436" y="315"/>
                  <a:pt x="429" y="314"/>
                  <a:pt x="422" y="312"/>
                </a:cubicBezTo>
                <a:cubicBezTo>
                  <a:pt x="412" y="309"/>
                  <a:pt x="404" y="303"/>
                  <a:pt x="396" y="296"/>
                </a:cubicBezTo>
                <a:cubicBezTo>
                  <a:pt x="385" y="287"/>
                  <a:pt x="375" y="278"/>
                  <a:pt x="364" y="269"/>
                </a:cubicBezTo>
                <a:cubicBezTo>
                  <a:pt x="361" y="267"/>
                  <a:pt x="358" y="265"/>
                  <a:pt x="355" y="264"/>
                </a:cubicBezTo>
                <a:cubicBezTo>
                  <a:pt x="355" y="264"/>
                  <a:pt x="356" y="265"/>
                  <a:pt x="356" y="266"/>
                </a:cubicBezTo>
                <a:cubicBezTo>
                  <a:pt x="361" y="275"/>
                  <a:pt x="362" y="284"/>
                  <a:pt x="361" y="294"/>
                </a:cubicBezTo>
                <a:cubicBezTo>
                  <a:pt x="359" y="307"/>
                  <a:pt x="349" y="313"/>
                  <a:pt x="336" y="313"/>
                </a:cubicBezTo>
                <a:cubicBezTo>
                  <a:pt x="328" y="313"/>
                  <a:pt x="320" y="312"/>
                  <a:pt x="312" y="311"/>
                </a:cubicBezTo>
                <a:cubicBezTo>
                  <a:pt x="300" y="310"/>
                  <a:pt x="288" y="310"/>
                  <a:pt x="276" y="311"/>
                </a:cubicBezTo>
                <a:cubicBezTo>
                  <a:pt x="259" y="313"/>
                  <a:pt x="243" y="316"/>
                  <a:pt x="227" y="315"/>
                </a:cubicBezTo>
                <a:cubicBezTo>
                  <a:pt x="219" y="314"/>
                  <a:pt x="211" y="313"/>
                  <a:pt x="203" y="310"/>
                </a:cubicBezTo>
                <a:cubicBezTo>
                  <a:pt x="196" y="306"/>
                  <a:pt x="191" y="301"/>
                  <a:pt x="190" y="292"/>
                </a:cubicBezTo>
                <a:cubicBezTo>
                  <a:pt x="190" y="289"/>
                  <a:pt x="191" y="285"/>
                  <a:pt x="192" y="281"/>
                </a:cubicBezTo>
                <a:cubicBezTo>
                  <a:pt x="186" y="282"/>
                  <a:pt x="179" y="283"/>
                  <a:pt x="172" y="284"/>
                </a:cubicBezTo>
                <a:cubicBezTo>
                  <a:pt x="173" y="283"/>
                  <a:pt x="173" y="282"/>
                  <a:pt x="173" y="282"/>
                </a:cubicBezTo>
                <a:cubicBezTo>
                  <a:pt x="178" y="279"/>
                  <a:pt x="182" y="277"/>
                  <a:pt x="186" y="275"/>
                </a:cubicBezTo>
                <a:cubicBezTo>
                  <a:pt x="189" y="273"/>
                  <a:pt x="193" y="272"/>
                  <a:pt x="197" y="273"/>
                </a:cubicBezTo>
                <a:cubicBezTo>
                  <a:pt x="198" y="273"/>
                  <a:pt x="200" y="272"/>
                  <a:pt x="201" y="271"/>
                </a:cubicBezTo>
                <a:cubicBezTo>
                  <a:pt x="201" y="270"/>
                  <a:pt x="201" y="268"/>
                  <a:pt x="200" y="267"/>
                </a:cubicBezTo>
                <a:cubicBezTo>
                  <a:pt x="198" y="266"/>
                  <a:pt x="196" y="266"/>
                  <a:pt x="195" y="265"/>
                </a:cubicBezTo>
                <a:cubicBezTo>
                  <a:pt x="194" y="264"/>
                  <a:pt x="194" y="264"/>
                  <a:pt x="193" y="263"/>
                </a:cubicBezTo>
                <a:cubicBezTo>
                  <a:pt x="194" y="262"/>
                  <a:pt x="194" y="261"/>
                  <a:pt x="195" y="261"/>
                </a:cubicBezTo>
                <a:cubicBezTo>
                  <a:pt x="199" y="259"/>
                  <a:pt x="203" y="261"/>
                  <a:pt x="206" y="265"/>
                </a:cubicBezTo>
                <a:cubicBezTo>
                  <a:pt x="206" y="265"/>
                  <a:pt x="207" y="265"/>
                  <a:pt x="207" y="266"/>
                </a:cubicBezTo>
                <a:cubicBezTo>
                  <a:pt x="211" y="264"/>
                  <a:pt x="215" y="262"/>
                  <a:pt x="219" y="260"/>
                </a:cubicBezTo>
                <a:cubicBezTo>
                  <a:pt x="234" y="254"/>
                  <a:pt x="250" y="252"/>
                  <a:pt x="266" y="254"/>
                </a:cubicBezTo>
                <a:cubicBezTo>
                  <a:pt x="276" y="255"/>
                  <a:pt x="285" y="256"/>
                  <a:pt x="294" y="259"/>
                </a:cubicBezTo>
                <a:cubicBezTo>
                  <a:pt x="295" y="260"/>
                  <a:pt x="296" y="259"/>
                  <a:pt x="297" y="259"/>
                </a:cubicBezTo>
                <a:cubicBezTo>
                  <a:pt x="302" y="258"/>
                  <a:pt x="307" y="256"/>
                  <a:pt x="311" y="255"/>
                </a:cubicBezTo>
                <a:cubicBezTo>
                  <a:pt x="315" y="254"/>
                  <a:pt x="318" y="255"/>
                  <a:pt x="320" y="258"/>
                </a:cubicBezTo>
                <a:cubicBezTo>
                  <a:pt x="314" y="260"/>
                  <a:pt x="309" y="262"/>
                  <a:pt x="304" y="265"/>
                </a:cubicBezTo>
                <a:cubicBezTo>
                  <a:pt x="304" y="268"/>
                  <a:pt x="306" y="269"/>
                  <a:pt x="309" y="269"/>
                </a:cubicBezTo>
                <a:cubicBezTo>
                  <a:pt x="313" y="269"/>
                  <a:pt x="316" y="270"/>
                  <a:pt x="319" y="273"/>
                </a:cubicBezTo>
                <a:cubicBezTo>
                  <a:pt x="313" y="272"/>
                  <a:pt x="308" y="277"/>
                  <a:pt x="303" y="279"/>
                </a:cubicBezTo>
                <a:cubicBezTo>
                  <a:pt x="298" y="281"/>
                  <a:pt x="292" y="282"/>
                  <a:pt x="287" y="283"/>
                </a:cubicBezTo>
                <a:cubicBezTo>
                  <a:pt x="275" y="285"/>
                  <a:pt x="262" y="287"/>
                  <a:pt x="250" y="289"/>
                </a:cubicBezTo>
                <a:cubicBezTo>
                  <a:pt x="244" y="290"/>
                  <a:pt x="239" y="292"/>
                  <a:pt x="234" y="293"/>
                </a:cubicBezTo>
                <a:cubicBezTo>
                  <a:pt x="231" y="293"/>
                  <a:pt x="227" y="294"/>
                  <a:pt x="224" y="294"/>
                </a:cubicBezTo>
                <a:cubicBezTo>
                  <a:pt x="222" y="294"/>
                  <a:pt x="220" y="292"/>
                  <a:pt x="219" y="290"/>
                </a:cubicBezTo>
                <a:cubicBezTo>
                  <a:pt x="219" y="288"/>
                  <a:pt x="220" y="286"/>
                  <a:pt x="222" y="285"/>
                </a:cubicBezTo>
                <a:cubicBezTo>
                  <a:pt x="229" y="280"/>
                  <a:pt x="238" y="278"/>
                  <a:pt x="247" y="277"/>
                </a:cubicBezTo>
                <a:cubicBezTo>
                  <a:pt x="260" y="275"/>
                  <a:pt x="274" y="274"/>
                  <a:pt x="288" y="272"/>
                </a:cubicBezTo>
                <a:cubicBezTo>
                  <a:pt x="289" y="272"/>
                  <a:pt x="290" y="272"/>
                  <a:pt x="292" y="271"/>
                </a:cubicBezTo>
                <a:cubicBezTo>
                  <a:pt x="288" y="270"/>
                  <a:pt x="284" y="269"/>
                  <a:pt x="280" y="268"/>
                </a:cubicBezTo>
                <a:cubicBezTo>
                  <a:pt x="263" y="264"/>
                  <a:pt x="245" y="263"/>
                  <a:pt x="228" y="270"/>
                </a:cubicBezTo>
                <a:cubicBezTo>
                  <a:pt x="222" y="272"/>
                  <a:pt x="216" y="276"/>
                  <a:pt x="210" y="279"/>
                </a:cubicBezTo>
                <a:cubicBezTo>
                  <a:pt x="208" y="280"/>
                  <a:pt x="206" y="283"/>
                  <a:pt x="205" y="285"/>
                </a:cubicBezTo>
                <a:cubicBezTo>
                  <a:pt x="202" y="290"/>
                  <a:pt x="203" y="295"/>
                  <a:pt x="208" y="297"/>
                </a:cubicBezTo>
                <a:cubicBezTo>
                  <a:pt x="213" y="299"/>
                  <a:pt x="218" y="300"/>
                  <a:pt x="223" y="300"/>
                </a:cubicBezTo>
                <a:cubicBezTo>
                  <a:pt x="234" y="302"/>
                  <a:pt x="246" y="301"/>
                  <a:pt x="257" y="300"/>
                </a:cubicBezTo>
                <a:cubicBezTo>
                  <a:pt x="280" y="297"/>
                  <a:pt x="304" y="296"/>
                  <a:pt x="327" y="302"/>
                </a:cubicBezTo>
                <a:cubicBezTo>
                  <a:pt x="329" y="303"/>
                  <a:pt x="332" y="303"/>
                  <a:pt x="335" y="304"/>
                </a:cubicBezTo>
                <a:cubicBezTo>
                  <a:pt x="344" y="305"/>
                  <a:pt x="349" y="300"/>
                  <a:pt x="350" y="290"/>
                </a:cubicBezTo>
                <a:cubicBezTo>
                  <a:pt x="350" y="275"/>
                  <a:pt x="343" y="264"/>
                  <a:pt x="331" y="257"/>
                </a:cubicBezTo>
                <a:cubicBezTo>
                  <a:pt x="322" y="251"/>
                  <a:pt x="312" y="248"/>
                  <a:pt x="301" y="247"/>
                </a:cubicBezTo>
                <a:cubicBezTo>
                  <a:pt x="284" y="244"/>
                  <a:pt x="268" y="243"/>
                  <a:pt x="251" y="244"/>
                </a:cubicBezTo>
                <a:cubicBezTo>
                  <a:pt x="230" y="245"/>
                  <a:pt x="209" y="248"/>
                  <a:pt x="188" y="256"/>
                </a:cubicBezTo>
                <a:cubicBezTo>
                  <a:pt x="175" y="261"/>
                  <a:pt x="165" y="270"/>
                  <a:pt x="156" y="281"/>
                </a:cubicBezTo>
                <a:cubicBezTo>
                  <a:pt x="155" y="282"/>
                  <a:pt x="154" y="283"/>
                  <a:pt x="153" y="284"/>
                </a:cubicBezTo>
                <a:cubicBezTo>
                  <a:pt x="152" y="285"/>
                  <a:pt x="151" y="285"/>
                  <a:pt x="150" y="285"/>
                </a:cubicBezTo>
                <a:cubicBezTo>
                  <a:pt x="150" y="284"/>
                  <a:pt x="150" y="283"/>
                  <a:pt x="150" y="282"/>
                </a:cubicBezTo>
                <a:cubicBezTo>
                  <a:pt x="156" y="273"/>
                  <a:pt x="162" y="264"/>
                  <a:pt x="170" y="257"/>
                </a:cubicBezTo>
                <a:cubicBezTo>
                  <a:pt x="171" y="256"/>
                  <a:pt x="171" y="256"/>
                  <a:pt x="172" y="255"/>
                </a:cubicBezTo>
                <a:close/>
                <a:moveTo>
                  <a:pt x="218" y="195"/>
                </a:moveTo>
                <a:cubicBezTo>
                  <a:pt x="215" y="201"/>
                  <a:pt x="216" y="206"/>
                  <a:pt x="222" y="210"/>
                </a:cubicBezTo>
                <a:cubicBezTo>
                  <a:pt x="225" y="212"/>
                  <a:pt x="229" y="214"/>
                  <a:pt x="233" y="214"/>
                </a:cubicBezTo>
                <a:cubicBezTo>
                  <a:pt x="240" y="213"/>
                  <a:pt x="246" y="213"/>
                  <a:pt x="253" y="212"/>
                </a:cubicBezTo>
                <a:cubicBezTo>
                  <a:pt x="258" y="211"/>
                  <a:pt x="264" y="209"/>
                  <a:pt x="269" y="208"/>
                </a:cubicBezTo>
                <a:cubicBezTo>
                  <a:pt x="271" y="207"/>
                  <a:pt x="272" y="206"/>
                  <a:pt x="273" y="205"/>
                </a:cubicBezTo>
                <a:cubicBezTo>
                  <a:pt x="273" y="205"/>
                  <a:pt x="273" y="205"/>
                  <a:pt x="272" y="204"/>
                </a:cubicBezTo>
                <a:cubicBezTo>
                  <a:pt x="253" y="206"/>
                  <a:pt x="236" y="200"/>
                  <a:pt x="218" y="195"/>
                </a:cubicBezTo>
                <a:close/>
              </a:path>
            </a:pathLst>
          </a:custGeom>
          <a:solidFill>
            <a:srgbClr val="0199D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7" name="Freeform 25"/>
          <p:cNvSpPr>
            <a:spLocks/>
          </p:cNvSpPr>
          <p:nvPr/>
        </p:nvSpPr>
        <p:spPr bwMode="auto">
          <a:xfrm>
            <a:off x="7319963" y="2754313"/>
            <a:ext cx="695325" cy="869950"/>
          </a:xfrm>
          <a:custGeom>
            <a:avLst/>
            <a:gdLst>
              <a:gd name="T0" fmla="*/ 73 w 80"/>
              <a:gd name="T1" fmla="*/ 1 h 100"/>
              <a:gd name="T2" fmla="*/ 79 w 80"/>
              <a:gd name="T3" fmla="*/ 4 h 100"/>
              <a:gd name="T4" fmla="*/ 74 w 80"/>
              <a:gd name="T5" fmla="*/ 9 h 100"/>
              <a:gd name="T6" fmla="*/ 63 w 80"/>
              <a:gd name="T7" fmla="*/ 12 h 100"/>
              <a:gd name="T8" fmla="*/ 48 w 80"/>
              <a:gd name="T9" fmla="*/ 23 h 100"/>
              <a:gd name="T10" fmla="*/ 44 w 80"/>
              <a:gd name="T11" fmla="*/ 29 h 100"/>
              <a:gd name="T12" fmla="*/ 27 w 80"/>
              <a:gd name="T13" fmla="*/ 49 h 100"/>
              <a:gd name="T14" fmla="*/ 13 w 80"/>
              <a:gd name="T15" fmla="*/ 71 h 100"/>
              <a:gd name="T16" fmla="*/ 14 w 80"/>
              <a:gd name="T17" fmla="*/ 89 h 100"/>
              <a:gd name="T18" fmla="*/ 15 w 80"/>
              <a:gd name="T19" fmla="*/ 98 h 100"/>
              <a:gd name="T20" fmla="*/ 14 w 80"/>
              <a:gd name="T21" fmla="*/ 100 h 100"/>
              <a:gd name="T22" fmla="*/ 12 w 80"/>
              <a:gd name="T23" fmla="*/ 99 h 100"/>
              <a:gd name="T24" fmla="*/ 16 w 80"/>
              <a:gd name="T25" fmla="*/ 47 h 100"/>
              <a:gd name="T26" fmla="*/ 22 w 80"/>
              <a:gd name="T27" fmla="*/ 42 h 100"/>
              <a:gd name="T28" fmla="*/ 40 w 80"/>
              <a:gd name="T29" fmla="*/ 20 h 100"/>
              <a:gd name="T30" fmla="*/ 73 w 80"/>
              <a:gd name="T31" fmla="*/ 1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80" h="100">
                <a:moveTo>
                  <a:pt x="73" y="1"/>
                </a:moveTo>
                <a:cubicBezTo>
                  <a:pt x="75" y="1"/>
                  <a:pt x="78" y="0"/>
                  <a:pt x="79" y="4"/>
                </a:cubicBezTo>
                <a:cubicBezTo>
                  <a:pt x="80" y="6"/>
                  <a:pt x="78" y="8"/>
                  <a:pt x="74" y="9"/>
                </a:cubicBezTo>
                <a:cubicBezTo>
                  <a:pt x="71" y="10"/>
                  <a:pt x="67" y="11"/>
                  <a:pt x="63" y="12"/>
                </a:cubicBezTo>
                <a:cubicBezTo>
                  <a:pt x="57" y="14"/>
                  <a:pt x="52" y="17"/>
                  <a:pt x="48" y="23"/>
                </a:cubicBezTo>
                <a:cubicBezTo>
                  <a:pt x="47" y="25"/>
                  <a:pt x="45" y="27"/>
                  <a:pt x="44" y="29"/>
                </a:cubicBezTo>
                <a:cubicBezTo>
                  <a:pt x="39" y="37"/>
                  <a:pt x="34" y="43"/>
                  <a:pt x="27" y="49"/>
                </a:cubicBezTo>
                <a:cubicBezTo>
                  <a:pt x="20" y="55"/>
                  <a:pt x="14" y="62"/>
                  <a:pt x="13" y="71"/>
                </a:cubicBezTo>
                <a:cubicBezTo>
                  <a:pt x="12" y="77"/>
                  <a:pt x="13" y="83"/>
                  <a:pt x="14" y="89"/>
                </a:cubicBezTo>
                <a:cubicBezTo>
                  <a:pt x="14" y="92"/>
                  <a:pt x="14" y="95"/>
                  <a:pt x="15" y="98"/>
                </a:cubicBezTo>
                <a:cubicBezTo>
                  <a:pt x="15" y="98"/>
                  <a:pt x="14" y="99"/>
                  <a:pt x="14" y="100"/>
                </a:cubicBezTo>
                <a:cubicBezTo>
                  <a:pt x="13" y="99"/>
                  <a:pt x="12" y="99"/>
                  <a:pt x="12" y="99"/>
                </a:cubicBezTo>
                <a:cubicBezTo>
                  <a:pt x="0" y="80"/>
                  <a:pt x="2" y="63"/>
                  <a:pt x="16" y="47"/>
                </a:cubicBezTo>
                <a:cubicBezTo>
                  <a:pt x="18" y="45"/>
                  <a:pt x="20" y="44"/>
                  <a:pt x="22" y="42"/>
                </a:cubicBezTo>
                <a:cubicBezTo>
                  <a:pt x="29" y="36"/>
                  <a:pt x="35" y="28"/>
                  <a:pt x="40" y="20"/>
                </a:cubicBezTo>
                <a:cubicBezTo>
                  <a:pt x="47" y="8"/>
                  <a:pt x="59" y="2"/>
                  <a:pt x="73" y="1"/>
                </a:cubicBezTo>
                <a:close/>
              </a:path>
            </a:pathLst>
          </a:custGeom>
          <a:solidFill>
            <a:srgbClr val="0199D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8" name="Freeform 26"/>
          <p:cNvSpPr>
            <a:spLocks/>
          </p:cNvSpPr>
          <p:nvPr/>
        </p:nvSpPr>
        <p:spPr bwMode="auto">
          <a:xfrm>
            <a:off x="5116513" y="2833688"/>
            <a:ext cx="252413" cy="460375"/>
          </a:xfrm>
          <a:custGeom>
            <a:avLst/>
            <a:gdLst>
              <a:gd name="T0" fmla="*/ 2 w 29"/>
              <a:gd name="T1" fmla="*/ 0 h 53"/>
              <a:gd name="T2" fmla="*/ 3 w 29"/>
              <a:gd name="T3" fmla="*/ 2 h 53"/>
              <a:gd name="T4" fmla="*/ 8 w 29"/>
              <a:gd name="T5" fmla="*/ 15 h 53"/>
              <a:gd name="T6" fmla="*/ 16 w 29"/>
              <a:gd name="T7" fmla="*/ 32 h 53"/>
              <a:gd name="T8" fmla="*/ 23 w 29"/>
              <a:gd name="T9" fmla="*/ 42 h 53"/>
              <a:gd name="T10" fmla="*/ 27 w 29"/>
              <a:gd name="T11" fmla="*/ 46 h 53"/>
              <a:gd name="T12" fmla="*/ 27 w 29"/>
              <a:gd name="T13" fmla="*/ 51 h 53"/>
              <a:gd name="T14" fmla="*/ 22 w 29"/>
              <a:gd name="T15" fmla="*/ 53 h 53"/>
              <a:gd name="T16" fmla="*/ 13 w 29"/>
              <a:gd name="T17" fmla="*/ 47 h 53"/>
              <a:gd name="T18" fmla="*/ 7 w 29"/>
              <a:gd name="T19" fmla="*/ 34 h 53"/>
              <a:gd name="T20" fmla="*/ 1 w 29"/>
              <a:gd name="T21" fmla="*/ 3 h 53"/>
              <a:gd name="T22" fmla="*/ 2 w 29"/>
              <a:gd name="T23" fmla="*/ 1 h 53"/>
              <a:gd name="T24" fmla="*/ 2 w 29"/>
              <a:gd name="T25" fmla="*/ 0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9" h="53">
                <a:moveTo>
                  <a:pt x="2" y="0"/>
                </a:moveTo>
                <a:cubicBezTo>
                  <a:pt x="2" y="1"/>
                  <a:pt x="3" y="1"/>
                  <a:pt x="3" y="2"/>
                </a:cubicBezTo>
                <a:cubicBezTo>
                  <a:pt x="5" y="6"/>
                  <a:pt x="6" y="11"/>
                  <a:pt x="8" y="15"/>
                </a:cubicBezTo>
                <a:cubicBezTo>
                  <a:pt x="10" y="21"/>
                  <a:pt x="13" y="27"/>
                  <a:pt x="16" y="32"/>
                </a:cubicBezTo>
                <a:cubicBezTo>
                  <a:pt x="18" y="35"/>
                  <a:pt x="21" y="39"/>
                  <a:pt x="23" y="42"/>
                </a:cubicBezTo>
                <a:cubicBezTo>
                  <a:pt x="24" y="43"/>
                  <a:pt x="26" y="45"/>
                  <a:pt x="27" y="46"/>
                </a:cubicBezTo>
                <a:cubicBezTo>
                  <a:pt x="28" y="48"/>
                  <a:pt x="29" y="50"/>
                  <a:pt x="27" y="51"/>
                </a:cubicBezTo>
                <a:cubicBezTo>
                  <a:pt x="26" y="52"/>
                  <a:pt x="23" y="53"/>
                  <a:pt x="22" y="53"/>
                </a:cubicBezTo>
                <a:cubicBezTo>
                  <a:pt x="18" y="52"/>
                  <a:pt x="15" y="50"/>
                  <a:pt x="13" y="47"/>
                </a:cubicBezTo>
                <a:cubicBezTo>
                  <a:pt x="10" y="43"/>
                  <a:pt x="8" y="39"/>
                  <a:pt x="7" y="34"/>
                </a:cubicBezTo>
                <a:cubicBezTo>
                  <a:pt x="3" y="24"/>
                  <a:pt x="0" y="14"/>
                  <a:pt x="1" y="3"/>
                </a:cubicBezTo>
                <a:cubicBezTo>
                  <a:pt x="1" y="2"/>
                  <a:pt x="1" y="2"/>
                  <a:pt x="2" y="1"/>
                </a:cubicBezTo>
                <a:cubicBezTo>
                  <a:pt x="2" y="1"/>
                  <a:pt x="2" y="1"/>
                  <a:pt x="2" y="0"/>
                </a:cubicBezTo>
                <a:close/>
              </a:path>
            </a:pathLst>
          </a:custGeom>
          <a:solidFill>
            <a:srgbClr val="0199D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9" name="Freeform 27"/>
          <p:cNvSpPr>
            <a:spLocks/>
          </p:cNvSpPr>
          <p:nvPr/>
        </p:nvSpPr>
        <p:spPr bwMode="auto">
          <a:xfrm>
            <a:off x="5534026" y="1746250"/>
            <a:ext cx="103188" cy="320675"/>
          </a:xfrm>
          <a:custGeom>
            <a:avLst/>
            <a:gdLst>
              <a:gd name="T0" fmla="*/ 12 w 12"/>
              <a:gd name="T1" fmla="*/ 37 h 37"/>
              <a:gd name="T2" fmla="*/ 6 w 12"/>
              <a:gd name="T3" fmla="*/ 30 h 37"/>
              <a:gd name="T4" fmla="*/ 0 w 12"/>
              <a:gd name="T5" fmla="*/ 10 h 37"/>
              <a:gd name="T6" fmla="*/ 5 w 12"/>
              <a:gd name="T7" fmla="*/ 2 h 37"/>
              <a:gd name="T8" fmla="*/ 10 w 12"/>
              <a:gd name="T9" fmla="*/ 1 h 37"/>
              <a:gd name="T10" fmla="*/ 12 w 12"/>
              <a:gd name="T11" fmla="*/ 6 h 37"/>
              <a:gd name="T12" fmla="*/ 11 w 12"/>
              <a:gd name="T13" fmla="*/ 28 h 37"/>
              <a:gd name="T14" fmla="*/ 12 w 12"/>
              <a:gd name="T15" fmla="*/ 36 h 37"/>
              <a:gd name="T16" fmla="*/ 12 w 12"/>
              <a:gd name="T17" fmla="*/ 37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" h="37">
                <a:moveTo>
                  <a:pt x="12" y="37"/>
                </a:moveTo>
                <a:cubicBezTo>
                  <a:pt x="10" y="35"/>
                  <a:pt x="7" y="33"/>
                  <a:pt x="6" y="30"/>
                </a:cubicBezTo>
                <a:cubicBezTo>
                  <a:pt x="2" y="24"/>
                  <a:pt x="0" y="17"/>
                  <a:pt x="0" y="10"/>
                </a:cubicBezTo>
                <a:cubicBezTo>
                  <a:pt x="1" y="6"/>
                  <a:pt x="2" y="3"/>
                  <a:pt x="5" y="2"/>
                </a:cubicBezTo>
                <a:cubicBezTo>
                  <a:pt x="6" y="1"/>
                  <a:pt x="9" y="0"/>
                  <a:pt x="10" y="1"/>
                </a:cubicBezTo>
                <a:cubicBezTo>
                  <a:pt x="11" y="2"/>
                  <a:pt x="12" y="5"/>
                  <a:pt x="12" y="6"/>
                </a:cubicBezTo>
                <a:cubicBezTo>
                  <a:pt x="9" y="14"/>
                  <a:pt x="10" y="21"/>
                  <a:pt x="11" y="28"/>
                </a:cubicBezTo>
                <a:cubicBezTo>
                  <a:pt x="11" y="31"/>
                  <a:pt x="12" y="33"/>
                  <a:pt x="12" y="36"/>
                </a:cubicBezTo>
                <a:cubicBezTo>
                  <a:pt x="12" y="36"/>
                  <a:pt x="12" y="37"/>
                  <a:pt x="12" y="37"/>
                </a:cubicBezTo>
                <a:close/>
              </a:path>
            </a:pathLst>
          </a:custGeom>
          <a:solidFill>
            <a:srgbClr val="0199D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30" name="Freeform 28"/>
          <p:cNvSpPr>
            <a:spLocks/>
          </p:cNvSpPr>
          <p:nvPr/>
        </p:nvSpPr>
        <p:spPr bwMode="auto">
          <a:xfrm>
            <a:off x="5065713" y="1806575"/>
            <a:ext cx="130175" cy="269875"/>
          </a:xfrm>
          <a:custGeom>
            <a:avLst/>
            <a:gdLst>
              <a:gd name="T0" fmla="*/ 15 w 15"/>
              <a:gd name="T1" fmla="*/ 0 h 31"/>
              <a:gd name="T2" fmla="*/ 13 w 15"/>
              <a:gd name="T3" fmla="*/ 4 h 31"/>
              <a:gd name="T4" fmla="*/ 10 w 15"/>
              <a:gd name="T5" fmla="*/ 18 h 31"/>
              <a:gd name="T6" fmla="*/ 9 w 15"/>
              <a:gd name="T7" fmla="*/ 27 h 31"/>
              <a:gd name="T8" fmla="*/ 5 w 15"/>
              <a:gd name="T9" fmla="*/ 30 h 31"/>
              <a:gd name="T10" fmla="*/ 1 w 15"/>
              <a:gd name="T11" fmla="*/ 27 h 31"/>
              <a:gd name="T12" fmla="*/ 0 w 15"/>
              <a:gd name="T13" fmla="*/ 24 h 31"/>
              <a:gd name="T14" fmla="*/ 12 w 15"/>
              <a:gd name="T15" fmla="*/ 0 h 31"/>
              <a:gd name="T16" fmla="*/ 15 w 15"/>
              <a:gd name="T17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" h="31">
                <a:moveTo>
                  <a:pt x="15" y="0"/>
                </a:moveTo>
                <a:cubicBezTo>
                  <a:pt x="14" y="1"/>
                  <a:pt x="13" y="2"/>
                  <a:pt x="13" y="4"/>
                </a:cubicBezTo>
                <a:cubicBezTo>
                  <a:pt x="11" y="8"/>
                  <a:pt x="10" y="13"/>
                  <a:pt x="10" y="18"/>
                </a:cubicBezTo>
                <a:cubicBezTo>
                  <a:pt x="10" y="21"/>
                  <a:pt x="10" y="24"/>
                  <a:pt x="9" y="27"/>
                </a:cubicBezTo>
                <a:cubicBezTo>
                  <a:pt x="9" y="28"/>
                  <a:pt x="7" y="30"/>
                  <a:pt x="5" y="30"/>
                </a:cubicBezTo>
                <a:cubicBezTo>
                  <a:pt x="4" y="31"/>
                  <a:pt x="2" y="29"/>
                  <a:pt x="1" y="27"/>
                </a:cubicBezTo>
                <a:cubicBezTo>
                  <a:pt x="0" y="27"/>
                  <a:pt x="0" y="25"/>
                  <a:pt x="0" y="24"/>
                </a:cubicBezTo>
                <a:cubicBezTo>
                  <a:pt x="0" y="14"/>
                  <a:pt x="4" y="6"/>
                  <a:pt x="12" y="0"/>
                </a:cubicBezTo>
                <a:cubicBezTo>
                  <a:pt x="13" y="0"/>
                  <a:pt x="13" y="0"/>
                  <a:pt x="15" y="0"/>
                </a:cubicBezTo>
                <a:close/>
              </a:path>
            </a:pathLst>
          </a:custGeom>
          <a:solidFill>
            <a:srgbClr val="0199D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31" name="Freeform 29"/>
          <p:cNvSpPr>
            <a:spLocks/>
          </p:cNvSpPr>
          <p:nvPr/>
        </p:nvSpPr>
        <p:spPr bwMode="auto">
          <a:xfrm>
            <a:off x="6851651" y="2989263"/>
            <a:ext cx="417513" cy="122237"/>
          </a:xfrm>
          <a:custGeom>
            <a:avLst/>
            <a:gdLst>
              <a:gd name="T0" fmla="*/ 0 w 48"/>
              <a:gd name="T1" fmla="*/ 0 h 14"/>
              <a:gd name="T2" fmla="*/ 3 w 48"/>
              <a:gd name="T3" fmla="*/ 0 h 14"/>
              <a:gd name="T4" fmla="*/ 45 w 48"/>
              <a:gd name="T5" fmla="*/ 9 h 14"/>
              <a:gd name="T6" fmla="*/ 46 w 48"/>
              <a:gd name="T7" fmla="*/ 9 h 14"/>
              <a:gd name="T8" fmla="*/ 48 w 48"/>
              <a:gd name="T9" fmla="*/ 11 h 14"/>
              <a:gd name="T10" fmla="*/ 46 w 48"/>
              <a:gd name="T11" fmla="*/ 13 h 14"/>
              <a:gd name="T12" fmla="*/ 19 w 48"/>
              <a:gd name="T13" fmla="*/ 9 h 14"/>
              <a:gd name="T14" fmla="*/ 2 w 48"/>
              <a:gd name="T15" fmla="*/ 2 h 14"/>
              <a:gd name="T16" fmla="*/ 0 w 48"/>
              <a:gd name="T17" fmla="*/ 1 h 14"/>
              <a:gd name="T18" fmla="*/ 0 w 48"/>
              <a:gd name="T19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8" h="14">
                <a:moveTo>
                  <a:pt x="0" y="0"/>
                </a:moveTo>
                <a:cubicBezTo>
                  <a:pt x="1" y="0"/>
                  <a:pt x="2" y="0"/>
                  <a:pt x="3" y="0"/>
                </a:cubicBezTo>
                <a:cubicBezTo>
                  <a:pt x="16" y="5"/>
                  <a:pt x="30" y="7"/>
                  <a:pt x="45" y="9"/>
                </a:cubicBezTo>
                <a:cubicBezTo>
                  <a:pt x="45" y="9"/>
                  <a:pt x="46" y="9"/>
                  <a:pt x="46" y="9"/>
                </a:cubicBezTo>
                <a:cubicBezTo>
                  <a:pt x="47" y="10"/>
                  <a:pt x="48" y="11"/>
                  <a:pt x="48" y="11"/>
                </a:cubicBezTo>
                <a:cubicBezTo>
                  <a:pt x="47" y="12"/>
                  <a:pt x="47" y="13"/>
                  <a:pt x="46" y="13"/>
                </a:cubicBezTo>
                <a:cubicBezTo>
                  <a:pt x="36" y="14"/>
                  <a:pt x="28" y="13"/>
                  <a:pt x="19" y="9"/>
                </a:cubicBezTo>
                <a:cubicBezTo>
                  <a:pt x="13" y="7"/>
                  <a:pt x="8" y="5"/>
                  <a:pt x="2" y="2"/>
                </a:cubicBezTo>
                <a:cubicBezTo>
                  <a:pt x="1" y="2"/>
                  <a:pt x="1" y="1"/>
                  <a:pt x="0" y="1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0199D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32" name="Freeform 30"/>
          <p:cNvSpPr>
            <a:spLocks/>
          </p:cNvSpPr>
          <p:nvPr/>
        </p:nvSpPr>
        <p:spPr bwMode="auto">
          <a:xfrm>
            <a:off x="5794376" y="1746250"/>
            <a:ext cx="138113" cy="225425"/>
          </a:xfrm>
          <a:custGeom>
            <a:avLst/>
            <a:gdLst>
              <a:gd name="T0" fmla="*/ 12 w 16"/>
              <a:gd name="T1" fmla="*/ 0 h 26"/>
              <a:gd name="T2" fmla="*/ 15 w 16"/>
              <a:gd name="T3" fmla="*/ 8 h 26"/>
              <a:gd name="T4" fmla="*/ 10 w 16"/>
              <a:gd name="T5" fmla="*/ 21 h 26"/>
              <a:gd name="T6" fmla="*/ 5 w 16"/>
              <a:gd name="T7" fmla="*/ 25 h 26"/>
              <a:gd name="T8" fmla="*/ 1 w 16"/>
              <a:gd name="T9" fmla="*/ 21 h 26"/>
              <a:gd name="T10" fmla="*/ 2 w 16"/>
              <a:gd name="T11" fmla="*/ 18 h 26"/>
              <a:gd name="T12" fmla="*/ 10 w 16"/>
              <a:gd name="T13" fmla="*/ 4 h 26"/>
              <a:gd name="T14" fmla="*/ 12 w 16"/>
              <a:gd name="T15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" h="26">
                <a:moveTo>
                  <a:pt x="12" y="0"/>
                </a:moveTo>
                <a:cubicBezTo>
                  <a:pt x="16" y="2"/>
                  <a:pt x="16" y="5"/>
                  <a:pt x="15" y="8"/>
                </a:cubicBezTo>
                <a:cubicBezTo>
                  <a:pt x="14" y="13"/>
                  <a:pt x="12" y="17"/>
                  <a:pt x="10" y="21"/>
                </a:cubicBezTo>
                <a:cubicBezTo>
                  <a:pt x="9" y="23"/>
                  <a:pt x="7" y="24"/>
                  <a:pt x="5" y="25"/>
                </a:cubicBezTo>
                <a:cubicBezTo>
                  <a:pt x="2" y="26"/>
                  <a:pt x="0" y="24"/>
                  <a:pt x="1" y="21"/>
                </a:cubicBezTo>
                <a:cubicBezTo>
                  <a:pt x="1" y="20"/>
                  <a:pt x="2" y="19"/>
                  <a:pt x="2" y="18"/>
                </a:cubicBezTo>
                <a:cubicBezTo>
                  <a:pt x="5" y="14"/>
                  <a:pt x="7" y="9"/>
                  <a:pt x="10" y="4"/>
                </a:cubicBezTo>
                <a:cubicBezTo>
                  <a:pt x="10" y="3"/>
                  <a:pt x="11" y="2"/>
                  <a:pt x="12" y="0"/>
                </a:cubicBezTo>
                <a:close/>
              </a:path>
            </a:pathLst>
          </a:custGeom>
          <a:solidFill>
            <a:srgbClr val="0199D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34" name="Freeform 31"/>
          <p:cNvSpPr>
            <a:spLocks/>
          </p:cNvSpPr>
          <p:nvPr/>
        </p:nvSpPr>
        <p:spPr bwMode="auto">
          <a:xfrm>
            <a:off x="7607301" y="2701925"/>
            <a:ext cx="180975" cy="122237"/>
          </a:xfrm>
          <a:custGeom>
            <a:avLst/>
            <a:gdLst>
              <a:gd name="T0" fmla="*/ 0 w 21"/>
              <a:gd name="T1" fmla="*/ 13 h 14"/>
              <a:gd name="T2" fmla="*/ 7 w 21"/>
              <a:gd name="T3" fmla="*/ 6 h 14"/>
              <a:gd name="T4" fmla="*/ 18 w 21"/>
              <a:gd name="T5" fmla="*/ 1 h 14"/>
              <a:gd name="T6" fmla="*/ 21 w 21"/>
              <a:gd name="T7" fmla="*/ 2 h 14"/>
              <a:gd name="T8" fmla="*/ 20 w 21"/>
              <a:gd name="T9" fmla="*/ 5 h 14"/>
              <a:gd name="T10" fmla="*/ 1 w 21"/>
              <a:gd name="T11" fmla="*/ 13 h 14"/>
              <a:gd name="T12" fmla="*/ 0 w 21"/>
              <a:gd name="T13" fmla="*/ 13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" h="14">
                <a:moveTo>
                  <a:pt x="0" y="13"/>
                </a:moveTo>
                <a:cubicBezTo>
                  <a:pt x="2" y="10"/>
                  <a:pt x="4" y="8"/>
                  <a:pt x="7" y="6"/>
                </a:cubicBezTo>
                <a:cubicBezTo>
                  <a:pt x="10" y="4"/>
                  <a:pt x="14" y="2"/>
                  <a:pt x="18" y="1"/>
                </a:cubicBezTo>
                <a:cubicBezTo>
                  <a:pt x="19" y="0"/>
                  <a:pt x="21" y="1"/>
                  <a:pt x="21" y="2"/>
                </a:cubicBezTo>
                <a:cubicBezTo>
                  <a:pt x="21" y="3"/>
                  <a:pt x="21" y="5"/>
                  <a:pt x="20" y="5"/>
                </a:cubicBezTo>
                <a:cubicBezTo>
                  <a:pt x="14" y="8"/>
                  <a:pt x="7" y="11"/>
                  <a:pt x="1" y="13"/>
                </a:cubicBezTo>
                <a:cubicBezTo>
                  <a:pt x="1" y="14"/>
                  <a:pt x="1" y="13"/>
                  <a:pt x="0" y="13"/>
                </a:cubicBezTo>
                <a:close/>
              </a:path>
            </a:pathLst>
          </a:custGeom>
          <a:solidFill>
            <a:srgbClr val="0199D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056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85949" y="264660"/>
            <a:ext cx="11572875" cy="7239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>
                <a:solidFill>
                  <a:srgbClr val="00B0F0"/>
                </a:solidFill>
              </a:rPr>
              <a:t>Infographic Style</a:t>
            </a:r>
          </a:p>
        </p:txBody>
      </p:sp>
      <p:sp>
        <p:nvSpPr>
          <p:cNvPr id="10" name="AutoShape 92">
            <a:extLst>
              <a:ext uri="{FF2B5EF4-FFF2-40B4-BE49-F238E27FC236}">
                <a16:creationId xmlns:a16="http://schemas.microsoft.com/office/drawing/2014/main" xmlns="" id="{DC3734E2-C289-4F63-91B8-99835DB816C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278601" y="4891119"/>
            <a:ext cx="560666" cy="560666"/>
          </a:xfrm>
          <a:prstGeom prst="rect">
            <a:avLst/>
          </a:prstGeom>
          <a:noFill/>
          <a:ln w="38100">
            <a:solidFill>
              <a:schemeClr val="accent3"/>
            </a:solidFill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11" name="AutoShape 92">
            <a:extLst>
              <a:ext uri="{FF2B5EF4-FFF2-40B4-BE49-F238E27FC236}">
                <a16:creationId xmlns:a16="http://schemas.microsoft.com/office/drawing/2014/main" xmlns="" id="{AA99DC62-6046-4779-9D1E-CCEC0E17D77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9288717" y="4891119"/>
            <a:ext cx="560666" cy="560666"/>
          </a:xfrm>
          <a:prstGeom prst="rect">
            <a:avLst/>
          </a:prstGeom>
          <a:noFill/>
          <a:ln w="38100">
            <a:solidFill>
              <a:schemeClr val="accent3"/>
            </a:solidFill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12" name="AutoShape 92">
            <a:extLst>
              <a:ext uri="{FF2B5EF4-FFF2-40B4-BE49-F238E27FC236}">
                <a16:creationId xmlns:a16="http://schemas.microsoft.com/office/drawing/2014/main" xmlns="" id="{6ACFC7F7-2DEE-47E4-8F24-346831433122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0793775" y="4891057"/>
            <a:ext cx="560666" cy="560728"/>
          </a:xfrm>
          <a:prstGeom prst="rect">
            <a:avLst/>
          </a:prstGeom>
          <a:noFill/>
          <a:ln w="38100">
            <a:solidFill>
              <a:schemeClr val="accent3"/>
            </a:solidFill>
            <a:prstDash val="solid"/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13" name="AutoShape 92">
            <a:extLst>
              <a:ext uri="{FF2B5EF4-FFF2-40B4-BE49-F238E27FC236}">
                <a16:creationId xmlns:a16="http://schemas.microsoft.com/office/drawing/2014/main" xmlns="" id="{A9677BFE-E38C-4DB9-9F17-65455CD29D8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783659" y="4891057"/>
            <a:ext cx="560666" cy="560728"/>
          </a:xfrm>
          <a:prstGeom prst="rect">
            <a:avLst/>
          </a:prstGeom>
          <a:noFill/>
          <a:ln w="38100">
            <a:solidFill>
              <a:schemeClr val="accent3"/>
            </a:solidFill>
            <a:prstDash val="solid"/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14" name="Trapezoid 10">
            <a:extLst>
              <a:ext uri="{FF2B5EF4-FFF2-40B4-BE49-F238E27FC236}">
                <a16:creationId xmlns:a16="http://schemas.microsoft.com/office/drawing/2014/main" xmlns="" id="{7A997114-CDEA-402C-8F4A-C2B0CE30B227}"/>
              </a:ext>
            </a:extLst>
          </p:cNvPr>
          <p:cNvSpPr/>
          <p:nvPr/>
        </p:nvSpPr>
        <p:spPr>
          <a:xfrm>
            <a:off x="7882322" y="4985539"/>
            <a:ext cx="368250" cy="367819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rgbClr val="8B8B8B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5" name="Oval 7">
            <a:extLst>
              <a:ext uri="{FF2B5EF4-FFF2-40B4-BE49-F238E27FC236}">
                <a16:creationId xmlns:a16="http://schemas.microsoft.com/office/drawing/2014/main" xmlns="" id="{0BB2A202-0AFC-4468-B968-4C737B8EF9FB}"/>
              </a:ext>
            </a:extLst>
          </p:cNvPr>
          <p:cNvSpPr/>
          <p:nvPr/>
        </p:nvSpPr>
        <p:spPr>
          <a:xfrm>
            <a:off x="10928558" y="4948101"/>
            <a:ext cx="308517" cy="405255"/>
          </a:xfrm>
          <a:custGeom>
            <a:avLst/>
            <a:gdLst/>
            <a:ahLst/>
            <a:cxnLst/>
            <a:rect l="l" t="t" r="r" b="b"/>
            <a:pathLst>
              <a:path w="3025265" h="3973870">
                <a:moveTo>
                  <a:pt x="1048235" y="955278"/>
                </a:moveTo>
                <a:cubicBezTo>
                  <a:pt x="1143886" y="955278"/>
                  <a:pt x="1221426" y="1089843"/>
                  <a:pt x="1221426" y="1255837"/>
                </a:cubicBezTo>
                <a:cubicBezTo>
                  <a:pt x="1221426" y="1421831"/>
                  <a:pt x="1143886" y="1556396"/>
                  <a:pt x="1048235" y="1556396"/>
                </a:cubicBezTo>
                <a:cubicBezTo>
                  <a:pt x="952584" y="1556396"/>
                  <a:pt x="875044" y="1421831"/>
                  <a:pt x="875044" y="1255837"/>
                </a:cubicBezTo>
                <a:cubicBezTo>
                  <a:pt x="875044" y="1089843"/>
                  <a:pt x="952584" y="955278"/>
                  <a:pt x="1048235" y="955278"/>
                </a:cubicBezTo>
                <a:close/>
                <a:moveTo>
                  <a:pt x="805954" y="648071"/>
                </a:moveTo>
                <a:lnTo>
                  <a:pt x="805954" y="1853034"/>
                </a:lnTo>
                <a:cubicBezTo>
                  <a:pt x="805954" y="1947724"/>
                  <a:pt x="869395" y="2027597"/>
                  <a:pt x="956357" y="2051540"/>
                </a:cubicBezTo>
                <a:lnTo>
                  <a:pt x="956356" y="2473030"/>
                </a:lnTo>
                <a:cubicBezTo>
                  <a:pt x="956356" y="2523517"/>
                  <a:pt x="997284" y="2564445"/>
                  <a:pt x="1047771" y="2564445"/>
                </a:cubicBezTo>
                <a:cubicBezTo>
                  <a:pt x="1098258" y="2564445"/>
                  <a:pt x="1139186" y="2523517"/>
                  <a:pt x="1139186" y="2473030"/>
                </a:cubicBezTo>
                <a:lnTo>
                  <a:pt x="1139186" y="2051828"/>
                </a:lnTo>
                <a:cubicBezTo>
                  <a:pt x="1226618" y="2028173"/>
                  <a:pt x="1290517" y="1948066"/>
                  <a:pt x="1290517" y="1853034"/>
                </a:cubicBezTo>
                <a:lnTo>
                  <a:pt x="1290517" y="649328"/>
                </a:lnTo>
                <a:cubicBezTo>
                  <a:pt x="1740927" y="708507"/>
                  <a:pt x="2088232" y="1094132"/>
                  <a:pt x="2088232" y="1560875"/>
                </a:cubicBezTo>
                <a:lnTo>
                  <a:pt x="2088232" y="2137870"/>
                </a:lnTo>
                <a:lnTo>
                  <a:pt x="2088233" y="2137870"/>
                </a:lnTo>
                <a:lnTo>
                  <a:pt x="2088233" y="3055870"/>
                </a:lnTo>
                <a:cubicBezTo>
                  <a:pt x="2088233" y="3562867"/>
                  <a:pt x="1677230" y="3973870"/>
                  <a:pt x="1170233" y="3973870"/>
                </a:cubicBezTo>
                <a:lnTo>
                  <a:pt x="918001" y="3973870"/>
                </a:lnTo>
                <a:cubicBezTo>
                  <a:pt x="411004" y="3973870"/>
                  <a:pt x="1" y="3562867"/>
                  <a:pt x="1" y="3055870"/>
                </a:cubicBezTo>
                <a:lnTo>
                  <a:pt x="1" y="2152339"/>
                </a:lnTo>
                <a:lnTo>
                  <a:pt x="0" y="2152339"/>
                </a:lnTo>
                <a:lnTo>
                  <a:pt x="0" y="1560875"/>
                </a:lnTo>
                <a:cubicBezTo>
                  <a:pt x="0" y="1091278"/>
                  <a:pt x="351565" y="703794"/>
                  <a:pt x="805954" y="648071"/>
                </a:cubicBezTo>
                <a:close/>
                <a:moveTo>
                  <a:pt x="1619797" y="91"/>
                </a:moveTo>
                <a:cubicBezTo>
                  <a:pt x="1732841" y="1988"/>
                  <a:pt x="1845389" y="33430"/>
                  <a:pt x="1945434" y="94215"/>
                </a:cubicBezTo>
                <a:cubicBezTo>
                  <a:pt x="2133478" y="208468"/>
                  <a:pt x="2249869" y="409692"/>
                  <a:pt x="2255221" y="627780"/>
                </a:cubicBezTo>
                <a:lnTo>
                  <a:pt x="2257891" y="627572"/>
                </a:lnTo>
                <a:cubicBezTo>
                  <a:pt x="2272309" y="812739"/>
                  <a:pt x="2385479" y="975734"/>
                  <a:pt x="2553934" y="1053951"/>
                </a:cubicBezTo>
                <a:cubicBezTo>
                  <a:pt x="2706200" y="1124651"/>
                  <a:pt x="2882234" y="1116149"/>
                  <a:pt x="3025265" y="1032491"/>
                </a:cubicBezTo>
                <a:lnTo>
                  <a:pt x="3025265" y="1181594"/>
                </a:lnTo>
                <a:cubicBezTo>
                  <a:pt x="2858744" y="1255002"/>
                  <a:pt x="2666516" y="1253932"/>
                  <a:pt x="2497514" y="1175460"/>
                </a:cubicBezTo>
                <a:cubicBezTo>
                  <a:pt x="2293602" y="1080779"/>
                  <a:pt x="2153951" y="887555"/>
                  <a:pt x="2128339" y="665512"/>
                </a:cubicBezTo>
                <a:lnTo>
                  <a:pt x="2122734" y="665324"/>
                </a:lnTo>
                <a:cubicBezTo>
                  <a:pt x="2128967" y="479701"/>
                  <a:pt x="2034597" y="305147"/>
                  <a:pt x="1875870" y="208708"/>
                </a:cubicBezTo>
                <a:cubicBezTo>
                  <a:pt x="1717143" y="112268"/>
                  <a:pt x="1518741" y="108938"/>
                  <a:pt x="1356867" y="199997"/>
                </a:cubicBezTo>
                <a:cubicBezTo>
                  <a:pt x="1194993" y="291056"/>
                  <a:pt x="1094818" y="462344"/>
                  <a:pt x="1094818" y="648071"/>
                </a:cubicBezTo>
                <a:lnTo>
                  <a:pt x="960849" y="648071"/>
                </a:lnTo>
                <a:cubicBezTo>
                  <a:pt x="960849" y="413945"/>
                  <a:pt x="1087128" y="198021"/>
                  <a:pt x="1291185" y="83234"/>
                </a:cubicBezTo>
                <a:cubicBezTo>
                  <a:pt x="1393213" y="25840"/>
                  <a:pt x="1506753" y="-1807"/>
                  <a:pt x="1619797" y="91"/>
                </a:cubicBezTo>
                <a:close/>
              </a:path>
            </a:pathLst>
          </a:custGeom>
          <a:solidFill>
            <a:srgbClr val="8B8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6" name="Rounded Rectangle 12">
            <a:extLst>
              <a:ext uri="{FF2B5EF4-FFF2-40B4-BE49-F238E27FC236}">
                <a16:creationId xmlns:a16="http://schemas.microsoft.com/office/drawing/2014/main" xmlns="" id="{E134D147-4DDE-4C29-8F8E-D04565369048}"/>
              </a:ext>
            </a:extLst>
          </p:cNvPr>
          <p:cNvSpPr>
            <a:spLocks noChangeAspect="1"/>
          </p:cNvSpPr>
          <p:nvPr/>
        </p:nvSpPr>
        <p:spPr>
          <a:xfrm>
            <a:off x="6403649" y="4965874"/>
            <a:ext cx="310571" cy="370101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rgbClr val="8B8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7" name="Rounded Rectangle 1">
            <a:extLst>
              <a:ext uri="{FF2B5EF4-FFF2-40B4-BE49-F238E27FC236}">
                <a16:creationId xmlns:a16="http://schemas.microsoft.com/office/drawing/2014/main" xmlns="" id="{CD02F42B-86D0-4428-8F73-BEA068C4706C}"/>
              </a:ext>
            </a:extLst>
          </p:cNvPr>
          <p:cNvSpPr>
            <a:spLocks/>
          </p:cNvSpPr>
          <p:nvPr/>
        </p:nvSpPr>
        <p:spPr>
          <a:xfrm>
            <a:off x="9403902" y="5007530"/>
            <a:ext cx="327776" cy="327776"/>
          </a:xfrm>
          <a:custGeom>
            <a:avLst/>
            <a:gdLst/>
            <a:ahLst/>
            <a:cxn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rgbClr val="8B8B8B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F0C29BE-0F13-4E7C-BB09-DCF51713815E}"/>
              </a:ext>
            </a:extLst>
          </p:cNvPr>
          <p:cNvSpPr txBox="1"/>
          <p:nvPr/>
        </p:nvSpPr>
        <p:spPr>
          <a:xfrm>
            <a:off x="5933568" y="5569194"/>
            <a:ext cx="1250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3F1E5B7D-1C61-4DE6-959B-49802FE5DCCA}"/>
              </a:ext>
            </a:extLst>
          </p:cNvPr>
          <p:cNvSpPr txBox="1"/>
          <p:nvPr/>
        </p:nvSpPr>
        <p:spPr>
          <a:xfrm>
            <a:off x="7438625" y="5569194"/>
            <a:ext cx="1250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7312A99D-6235-49AC-914C-6A27F51E17E0}"/>
              </a:ext>
            </a:extLst>
          </p:cNvPr>
          <p:cNvSpPr txBox="1"/>
          <p:nvPr/>
        </p:nvSpPr>
        <p:spPr>
          <a:xfrm>
            <a:off x="8943682" y="5569194"/>
            <a:ext cx="1250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5B1A54BE-7548-4A1E-832C-EB87DDCE1AE4}"/>
              </a:ext>
            </a:extLst>
          </p:cNvPr>
          <p:cNvSpPr txBox="1"/>
          <p:nvPr/>
        </p:nvSpPr>
        <p:spPr>
          <a:xfrm>
            <a:off x="10448738" y="5569194"/>
            <a:ext cx="1250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6F869DD5-B1E4-4AE9-94CE-F3BAFFB68224}"/>
              </a:ext>
            </a:extLst>
          </p:cNvPr>
          <p:cNvGrpSpPr/>
          <p:nvPr/>
        </p:nvGrpSpPr>
        <p:grpSpPr>
          <a:xfrm>
            <a:off x="7425604" y="1837096"/>
            <a:ext cx="3987976" cy="775862"/>
            <a:chOff x="6324699" y="2356411"/>
            <a:chExt cx="2736305" cy="775862"/>
          </a:xfrm>
          <a:noFill/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52745ED8-B4FB-448F-948F-5D1D30AF978D}"/>
                </a:ext>
              </a:extLst>
            </p:cNvPr>
            <p:cNvSpPr txBox="1"/>
            <p:nvPr/>
          </p:nvSpPr>
          <p:spPr>
            <a:xfrm>
              <a:off x="6324700" y="2670608"/>
              <a:ext cx="2736304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400" b="1" dirty="0">
                  <a:solidFill>
                    <a:schemeClr val="accent3"/>
                  </a:solidFill>
                  <a:cs typeface="Arial" pitchFamily="34" charset="0"/>
                </a:rPr>
                <a:t>Simple Presentation  </a:t>
              </a:r>
              <a:endParaRPr lang="ko-KR" altLang="en-US" sz="2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6F14BE40-4A31-42D8-80F1-12372974E6DA}"/>
                </a:ext>
              </a:extLst>
            </p:cNvPr>
            <p:cNvSpPr txBox="1"/>
            <p:nvPr/>
          </p:nvSpPr>
          <p:spPr>
            <a:xfrm>
              <a:off x="6324699" y="2356411"/>
              <a:ext cx="2736304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400" b="1" dirty="0">
                  <a:solidFill>
                    <a:schemeClr val="accent3"/>
                  </a:solidFill>
                  <a:cs typeface="Arial" pitchFamily="34" charset="0"/>
                </a:rPr>
                <a:t>Add Contents Title</a:t>
              </a:r>
              <a:endParaRPr lang="ko-KR" altLang="en-US" sz="2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F6516BD2-1CA6-4052-B86A-1F5C104AF2A8}"/>
              </a:ext>
            </a:extLst>
          </p:cNvPr>
          <p:cNvGrpSpPr/>
          <p:nvPr/>
        </p:nvGrpSpPr>
        <p:grpSpPr>
          <a:xfrm>
            <a:off x="7526214" y="2670002"/>
            <a:ext cx="3887365" cy="1336772"/>
            <a:chOff x="4932040" y="3928857"/>
            <a:chExt cx="3456384" cy="1336772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515A3892-4DF2-493B-95D1-FD4201402F52}"/>
                </a:ext>
              </a:extLst>
            </p:cNvPr>
            <p:cNvSpPr txBox="1"/>
            <p:nvPr/>
          </p:nvSpPr>
          <p:spPr>
            <a:xfrm>
              <a:off x="4932040" y="4249966"/>
              <a:ext cx="345638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Get a modern PowerPoint  Presentation that is beautifully designed.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C2560902-46B8-493B-9F1F-7FBB1E2538C4}"/>
                </a:ext>
              </a:extLst>
            </p:cNvPr>
            <p:cNvSpPr txBox="1"/>
            <p:nvPr/>
          </p:nvSpPr>
          <p:spPr>
            <a:xfrm>
              <a:off x="4932040" y="3928857"/>
              <a:ext cx="3456384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FC5D1721-3669-4006-B996-0F7EE739E571}"/>
              </a:ext>
            </a:extLst>
          </p:cNvPr>
          <p:cNvSpPr txBox="1"/>
          <p:nvPr/>
        </p:nvSpPr>
        <p:spPr>
          <a:xfrm>
            <a:off x="7387818" y="4411176"/>
            <a:ext cx="135234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B66BE846-0CF5-4012-ADCF-B8F93D191416}"/>
              </a:ext>
            </a:extLst>
          </p:cNvPr>
          <p:cNvSpPr txBox="1"/>
          <p:nvPr/>
        </p:nvSpPr>
        <p:spPr>
          <a:xfrm>
            <a:off x="5882762" y="4411176"/>
            <a:ext cx="135234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D72F363E-E326-4993-978C-7237B55BD7C5}"/>
              </a:ext>
            </a:extLst>
          </p:cNvPr>
          <p:cNvSpPr txBox="1"/>
          <p:nvPr/>
        </p:nvSpPr>
        <p:spPr>
          <a:xfrm>
            <a:off x="8892874" y="4411176"/>
            <a:ext cx="135234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C1ADE673-4E79-463E-8089-5D44BACF74C8}"/>
              </a:ext>
            </a:extLst>
          </p:cNvPr>
          <p:cNvSpPr txBox="1"/>
          <p:nvPr/>
        </p:nvSpPr>
        <p:spPr>
          <a:xfrm>
            <a:off x="10397931" y="4411176"/>
            <a:ext cx="135234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704" y="1591935"/>
            <a:ext cx="4962910" cy="4829678"/>
          </a:xfrm>
          <a:prstGeom prst="rect">
            <a:avLst/>
          </a:prstGeom>
        </p:spPr>
      </p:pic>
      <p:sp>
        <p:nvSpPr>
          <p:cNvPr id="32" name="Rectángulo 31"/>
          <p:cNvSpPr/>
          <p:nvPr/>
        </p:nvSpPr>
        <p:spPr>
          <a:xfrm>
            <a:off x="272143" y="6680677"/>
            <a:ext cx="11572875" cy="9699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4" name="Rectángulo 33"/>
          <p:cNvSpPr/>
          <p:nvPr/>
        </p:nvSpPr>
        <p:spPr>
          <a:xfrm>
            <a:off x="78380" y="6334623"/>
            <a:ext cx="679287" cy="267676"/>
          </a:xfrm>
          <a:prstGeom prst="rect">
            <a:avLst/>
          </a:prstGeom>
          <a:solidFill>
            <a:srgbClr val="CB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5" name="Rectángulo 34"/>
          <p:cNvSpPr/>
          <p:nvPr/>
        </p:nvSpPr>
        <p:spPr>
          <a:xfrm>
            <a:off x="11398683" y="6334623"/>
            <a:ext cx="679287" cy="267676"/>
          </a:xfrm>
          <a:prstGeom prst="rect">
            <a:avLst/>
          </a:prstGeom>
          <a:solidFill>
            <a:srgbClr val="CB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6" name="Rectángulo 35"/>
          <p:cNvSpPr/>
          <p:nvPr/>
        </p:nvSpPr>
        <p:spPr>
          <a:xfrm>
            <a:off x="78380" y="1048109"/>
            <a:ext cx="11999590" cy="457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37" name="Grupo 36"/>
          <p:cNvGrpSpPr/>
          <p:nvPr/>
        </p:nvGrpSpPr>
        <p:grpSpPr>
          <a:xfrm flipH="1">
            <a:off x="10981691" y="49956"/>
            <a:ext cx="977133" cy="903633"/>
            <a:chOff x="10871200" y="74613"/>
            <a:chExt cx="717550" cy="663575"/>
          </a:xfrm>
        </p:grpSpPr>
        <p:sp>
          <p:nvSpPr>
            <p:cNvPr id="38" name="Freeform 10"/>
            <p:cNvSpPr>
              <a:spLocks/>
            </p:cNvSpPr>
            <p:nvPr/>
          </p:nvSpPr>
          <p:spPr bwMode="auto">
            <a:xfrm>
              <a:off x="10871200" y="279401"/>
              <a:ext cx="347663" cy="454025"/>
            </a:xfrm>
            <a:custGeom>
              <a:avLst/>
              <a:gdLst>
                <a:gd name="T0" fmla="*/ 41 w 91"/>
                <a:gd name="T1" fmla="*/ 119 h 119"/>
                <a:gd name="T2" fmla="*/ 0 w 91"/>
                <a:gd name="T3" fmla="*/ 119 h 119"/>
                <a:gd name="T4" fmla="*/ 0 w 91"/>
                <a:gd name="T5" fmla="*/ 115 h 119"/>
                <a:gd name="T6" fmla="*/ 0 w 91"/>
                <a:gd name="T7" fmla="*/ 23 h 119"/>
                <a:gd name="T8" fmla="*/ 11 w 91"/>
                <a:gd name="T9" fmla="*/ 4 h 119"/>
                <a:gd name="T10" fmla="*/ 33 w 91"/>
                <a:gd name="T11" fmla="*/ 6 h 119"/>
                <a:gd name="T12" fmla="*/ 85 w 91"/>
                <a:gd name="T13" fmla="*/ 45 h 119"/>
                <a:gd name="T14" fmla="*/ 89 w 91"/>
                <a:gd name="T15" fmla="*/ 51 h 119"/>
                <a:gd name="T16" fmla="*/ 91 w 91"/>
                <a:gd name="T17" fmla="*/ 68 h 119"/>
                <a:gd name="T18" fmla="*/ 76 w 91"/>
                <a:gd name="T19" fmla="*/ 66 h 119"/>
                <a:gd name="T20" fmla="*/ 49 w 91"/>
                <a:gd name="T21" fmla="*/ 46 h 119"/>
                <a:gd name="T22" fmla="*/ 43 w 91"/>
                <a:gd name="T23" fmla="*/ 44 h 119"/>
                <a:gd name="T24" fmla="*/ 41 w 91"/>
                <a:gd name="T25" fmla="*/ 50 h 119"/>
                <a:gd name="T26" fmla="*/ 41 w 91"/>
                <a:gd name="T27" fmla="*/ 114 h 119"/>
                <a:gd name="T28" fmla="*/ 41 w 91"/>
                <a:gd name="T29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1" h="119">
                  <a:moveTo>
                    <a:pt x="41" y="119"/>
                  </a:moveTo>
                  <a:cubicBezTo>
                    <a:pt x="27" y="119"/>
                    <a:pt x="14" y="119"/>
                    <a:pt x="0" y="119"/>
                  </a:cubicBezTo>
                  <a:cubicBezTo>
                    <a:pt x="0" y="118"/>
                    <a:pt x="0" y="116"/>
                    <a:pt x="0" y="115"/>
                  </a:cubicBezTo>
                  <a:cubicBezTo>
                    <a:pt x="0" y="84"/>
                    <a:pt x="0" y="53"/>
                    <a:pt x="0" y="23"/>
                  </a:cubicBezTo>
                  <a:cubicBezTo>
                    <a:pt x="0" y="15"/>
                    <a:pt x="3" y="8"/>
                    <a:pt x="11" y="4"/>
                  </a:cubicBezTo>
                  <a:cubicBezTo>
                    <a:pt x="18" y="0"/>
                    <a:pt x="26" y="1"/>
                    <a:pt x="33" y="6"/>
                  </a:cubicBezTo>
                  <a:cubicBezTo>
                    <a:pt x="50" y="19"/>
                    <a:pt x="68" y="32"/>
                    <a:pt x="85" y="45"/>
                  </a:cubicBezTo>
                  <a:cubicBezTo>
                    <a:pt x="88" y="46"/>
                    <a:pt x="89" y="48"/>
                    <a:pt x="89" y="51"/>
                  </a:cubicBezTo>
                  <a:cubicBezTo>
                    <a:pt x="89" y="57"/>
                    <a:pt x="90" y="62"/>
                    <a:pt x="91" y="68"/>
                  </a:cubicBezTo>
                  <a:cubicBezTo>
                    <a:pt x="86" y="72"/>
                    <a:pt x="81" y="71"/>
                    <a:pt x="76" y="66"/>
                  </a:cubicBezTo>
                  <a:cubicBezTo>
                    <a:pt x="67" y="59"/>
                    <a:pt x="58" y="52"/>
                    <a:pt x="49" y="46"/>
                  </a:cubicBezTo>
                  <a:cubicBezTo>
                    <a:pt x="47" y="44"/>
                    <a:pt x="44" y="43"/>
                    <a:pt x="43" y="44"/>
                  </a:cubicBezTo>
                  <a:cubicBezTo>
                    <a:pt x="42" y="45"/>
                    <a:pt x="41" y="48"/>
                    <a:pt x="41" y="50"/>
                  </a:cubicBezTo>
                  <a:cubicBezTo>
                    <a:pt x="41" y="71"/>
                    <a:pt x="41" y="92"/>
                    <a:pt x="41" y="114"/>
                  </a:cubicBezTo>
                  <a:cubicBezTo>
                    <a:pt x="41" y="116"/>
                    <a:pt x="41" y="117"/>
                    <a:pt x="41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9" name="Freeform 11"/>
            <p:cNvSpPr>
              <a:spLocks/>
            </p:cNvSpPr>
            <p:nvPr/>
          </p:nvSpPr>
          <p:spPr bwMode="auto">
            <a:xfrm>
              <a:off x="11055350" y="566738"/>
              <a:ext cx="533400" cy="171450"/>
            </a:xfrm>
            <a:custGeom>
              <a:avLst/>
              <a:gdLst>
                <a:gd name="T0" fmla="*/ 35 w 140"/>
                <a:gd name="T1" fmla="*/ 45 h 45"/>
                <a:gd name="T2" fmla="*/ 12 w 140"/>
                <a:gd name="T3" fmla="*/ 45 h 45"/>
                <a:gd name="T4" fmla="*/ 2 w 140"/>
                <a:gd name="T5" fmla="*/ 38 h 45"/>
                <a:gd name="T6" fmla="*/ 5 w 140"/>
                <a:gd name="T7" fmla="*/ 27 h 45"/>
                <a:gd name="T8" fmla="*/ 45 w 140"/>
                <a:gd name="T9" fmla="*/ 1 h 45"/>
                <a:gd name="T10" fmla="*/ 54 w 140"/>
                <a:gd name="T11" fmla="*/ 2 h 45"/>
                <a:gd name="T12" fmla="*/ 86 w 140"/>
                <a:gd name="T13" fmla="*/ 3 h 45"/>
                <a:gd name="T14" fmla="*/ 95 w 140"/>
                <a:gd name="T15" fmla="*/ 2 h 45"/>
                <a:gd name="T16" fmla="*/ 124 w 140"/>
                <a:gd name="T17" fmla="*/ 18 h 45"/>
                <a:gd name="T18" fmla="*/ 134 w 140"/>
                <a:gd name="T19" fmla="*/ 26 h 45"/>
                <a:gd name="T20" fmla="*/ 138 w 140"/>
                <a:gd name="T21" fmla="*/ 37 h 45"/>
                <a:gd name="T22" fmla="*/ 128 w 140"/>
                <a:gd name="T23" fmla="*/ 45 h 45"/>
                <a:gd name="T24" fmla="*/ 82 w 140"/>
                <a:gd name="T25" fmla="*/ 45 h 45"/>
                <a:gd name="T26" fmla="*/ 74 w 140"/>
                <a:gd name="T27" fmla="*/ 37 h 45"/>
                <a:gd name="T28" fmla="*/ 82 w 140"/>
                <a:gd name="T29" fmla="*/ 29 h 45"/>
                <a:gd name="T30" fmla="*/ 103 w 140"/>
                <a:gd name="T31" fmla="*/ 29 h 45"/>
                <a:gd name="T32" fmla="*/ 108 w 140"/>
                <a:gd name="T33" fmla="*/ 25 h 45"/>
                <a:gd name="T34" fmla="*/ 103 w 140"/>
                <a:gd name="T35" fmla="*/ 21 h 45"/>
                <a:gd name="T36" fmla="*/ 82 w 140"/>
                <a:gd name="T37" fmla="*/ 21 h 45"/>
                <a:gd name="T38" fmla="*/ 58 w 140"/>
                <a:gd name="T39" fmla="*/ 21 h 45"/>
                <a:gd name="T40" fmla="*/ 38 w 140"/>
                <a:gd name="T41" fmla="*/ 21 h 45"/>
                <a:gd name="T42" fmla="*/ 32 w 140"/>
                <a:gd name="T43" fmla="*/ 25 h 45"/>
                <a:gd name="T44" fmla="*/ 37 w 140"/>
                <a:gd name="T45" fmla="*/ 29 h 45"/>
                <a:gd name="T46" fmla="*/ 57 w 140"/>
                <a:gd name="T47" fmla="*/ 29 h 45"/>
                <a:gd name="T48" fmla="*/ 66 w 140"/>
                <a:gd name="T49" fmla="*/ 37 h 45"/>
                <a:gd name="T50" fmla="*/ 57 w 140"/>
                <a:gd name="T51" fmla="*/ 45 h 45"/>
                <a:gd name="T52" fmla="*/ 35 w 140"/>
                <a:gd name="T53" fmla="*/ 45 h 45"/>
                <a:gd name="T54" fmla="*/ 35 w 140"/>
                <a:gd name="T5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0" h="45">
                  <a:moveTo>
                    <a:pt x="35" y="45"/>
                  </a:moveTo>
                  <a:cubicBezTo>
                    <a:pt x="27" y="45"/>
                    <a:pt x="19" y="45"/>
                    <a:pt x="12" y="45"/>
                  </a:cubicBezTo>
                  <a:cubicBezTo>
                    <a:pt x="7" y="45"/>
                    <a:pt x="4" y="43"/>
                    <a:pt x="2" y="38"/>
                  </a:cubicBezTo>
                  <a:cubicBezTo>
                    <a:pt x="0" y="34"/>
                    <a:pt x="1" y="29"/>
                    <a:pt x="5" y="27"/>
                  </a:cubicBezTo>
                  <a:cubicBezTo>
                    <a:pt x="18" y="17"/>
                    <a:pt x="29" y="6"/>
                    <a:pt x="45" y="1"/>
                  </a:cubicBezTo>
                  <a:cubicBezTo>
                    <a:pt x="48" y="0"/>
                    <a:pt x="51" y="0"/>
                    <a:pt x="54" y="2"/>
                  </a:cubicBezTo>
                  <a:cubicBezTo>
                    <a:pt x="64" y="9"/>
                    <a:pt x="75" y="9"/>
                    <a:pt x="86" y="3"/>
                  </a:cubicBezTo>
                  <a:cubicBezTo>
                    <a:pt x="89" y="0"/>
                    <a:pt x="92" y="1"/>
                    <a:pt x="95" y="2"/>
                  </a:cubicBezTo>
                  <a:cubicBezTo>
                    <a:pt x="106" y="5"/>
                    <a:pt x="115" y="12"/>
                    <a:pt x="124" y="18"/>
                  </a:cubicBezTo>
                  <a:cubicBezTo>
                    <a:pt x="127" y="21"/>
                    <a:pt x="131" y="23"/>
                    <a:pt x="134" y="26"/>
                  </a:cubicBezTo>
                  <a:cubicBezTo>
                    <a:pt x="138" y="29"/>
                    <a:pt x="140" y="32"/>
                    <a:pt x="138" y="37"/>
                  </a:cubicBezTo>
                  <a:cubicBezTo>
                    <a:pt x="137" y="42"/>
                    <a:pt x="133" y="45"/>
                    <a:pt x="128" y="45"/>
                  </a:cubicBezTo>
                  <a:cubicBezTo>
                    <a:pt x="113" y="45"/>
                    <a:pt x="97" y="45"/>
                    <a:pt x="82" y="45"/>
                  </a:cubicBezTo>
                  <a:cubicBezTo>
                    <a:pt x="77" y="45"/>
                    <a:pt x="74" y="41"/>
                    <a:pt x="74" y="37"/>
                  </a:cubicBezTo>
                  <a:cubicBezTo>
                    <a:pt x="74" y="32"/>
                    <a:pt x="77" y="29"/>
                    <a:pt x="82" y="29"/>
                  </a:cubicBezTo>
                  <a:cubicBezTo>
                    <a:pt x="89" y="29"/>
                    <a:pt x="96" y="29"/>
                    <a:pt x="103" y="29"/>
                  </a:cubicBezTo>
                  <a:cubicBezTo>
                    <a:pt x="106" y="29"/>
                    <a:pt x="108" y="28"/>
                    <a:pt x="108" y="25"/>
                  </a:cubicBezTo>
                  <a:cubicBezTo>
                    <a:pt x="108" y="21"/>
                    <a:pt x="106" y="21"/>
                    <a:pt x="103" y="21"/>
                  </a:cubicBezTo>
                  <a:cubicBezTo>
                    <a:pt x="96" y="21"/>
                    <a:pt x="89" y="20"/>
                    <a:pt x="82" y="21"/>
                  </a:cubicBezTo>
                  <a:cubicBezTo>
                    <a:pt x="74" y="23"/>
                    <a:pt x="66" y="24"/>
                    <a:pt x="58" y="21"/>
                  </a:cubicBezTo>
                  <a:cubicBezTo>
                    <a:pt x="51" y="20"/>
                    <a:pt x="44" y="21"/>
                    <a:pt x="38" y="21"/>
                  </a:cubicBezTo>
                  <a:cubicBezTo>
                    <a:pt x="35" y="21"/>
                    <a:pt x="32" y="21"/>
                    <a:pt x="32" y="25"/>
                  </a:cubicBezTo>
                  <a:cubicBezTo>
                    <a:pt x="32" y="28"/>
                    <a:pt x="34" y="29"/>
                    <a:pt x="37" y="29"/>
                  </a:cubicBezTo>
                  <a:cubicBezTo>
                    <a:pt x="44" y="29"/>
                    <a:pt x="51" y="29"/>
                    <a:pt x="57" y="29"/>
                  </a:cubicBezTo>
                  <a:cubicBezTo>
                    <a:pt x="62" y="29"/>
                    <a:pt x="66" y="32"/>
                    <a:pt x="66" y="37"/>
                  </a:cubicBezTo>
                  <a:cubicBezTo>
                    <a:pt x="66" y="41"/>
                    <a:pt x="63" y="45"/>
                    <a:pt x="57" y="45"/>
                  </a:cubicBezTo>
                  <a:cubicBezTo>
                    <a:pt x="50" y="45"/>
                    <a:pt x="42" y="45"/>
                    <a:pt x="35" y="45"/>
                  </a:cubicBezTo>
                  <a:cubicBezTo>
                    <a:pt x="35" y="45"/>
                    <a:pt x="35" y="45"/>
                    <a:pt x="35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0" name="Freeform 12"/>
            <p:cNvSpPr>
              <a:spLocks/>
            </p:cNvSpPr>
            <p:nvPr/>
          </p:nvSpPr>
          <p:spPr bwMode="auto">
            <a:xfrm>
              <a:off x="11241088" y="401638"/>
              <a:ext cx="165100" cy="165100"/>
            </a:xfrm>
            <a:custGeom>
              <a:avLst/>
              <a:gdLst>
                <a:gd name="T0" fmla="*/ 21 w 43"/>
                <a:gd name="T1" fmla="*/ 0 h 43"/>
                <a:gd name="T2" fmla="*/ 42 w 43"/>
                <a:gd name="T3" fmla="*/ 20 h 43"/>
                <a:gd name="T4" fmla="*/ 21 w 43"/>
                <a:gd name="T5" fmla="*/ 43 h 43"/>
                <a:gd name="T6" fmla="*/ 0 w 43"/>
                <a:gd name="T7" fmla="*/ 22 h 43"/>
                <a:gd name="T8" fmla="*/ 21 w 43"/>
                <a:gd name="T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21" y="0"/>
                  </a:moveTo>
                  <a:cubicBezTo>
                    <a:pt x="33" y="0"/>
                    <a:pt x="42" y="9"/>
                    <a:pt x="42" y="20"/>
                  </a:cubicBezTo>
                  <a:cubicBezTo>
                    <a:pt x="43" y="33"/>
                    <a:pt x="33" y="43"/>
                    <a:pt x="21" y="43"/>
                  </a:cubicBezTo>
                  <a:cubicBezTo>
                    <a:pt x="9" y="42"/>
                    <a:pt x="0" y="33"/>
                    <a:pt x="0" y="22"/>
                  </a:cubicBezTo>
                  <a:cubicBezTo>
                    <a:pt x="0" y="9"/>
                    <a:pt x="9" y="0"/>
                    <a:pt x="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1" name="Freeform 13"/>
            <p:cNvSpPr>
              <a:spLocks/>
            </p:cNvSpPr>
            <p:nvPr/>
          </p:nvSpPr>
          <p:spPr bwMode="auto">
            <a:xfrm>
              <a:off x="10890250" y="74613"/>
              <a:ext cx="165100" cy="163513"/>
            </a:xfrm>
            <a:custGeom>
              <a:avLst/>
              <a:gdLst>
                <a:gd name="T0" fmla="*/ 43 w 43"/>
                <a:gd name="T1" fmla="*/ 22 h 43"/>
                <a:gd name="T2" fmla="*/ 22 w 43"/>
                <a:gd name="T3" fmla="*/ 43 h 43"/>
                <a:gd name="T4" fmla="*/ 1 w 43"/>
                <a:gd name="T5" fmla="*/ 21 h 43"/>
                <a:gd name="T6" fmla="*/ 22 w 43"/>
                <a:gd name="T7" fmla="*/ 0 h 43"/>
                <a:gd name="T8" fmla="*/ 43 w 43"/>
                <a:gd name="T9" fmla="*/ 2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43" y="22"/>
                  </a:moveTo>
                  <a:cubicBezTo>
                    <a:pt x="43" y="34"/>
                    <a:pt x="34" y="43"/>
                    <a:pt x="22" y="43"/>
                  </a:cubicBezTo>
                  <a:cubicBezTo>
                    <a:pt x="10" y="43"/>
                    <a:pt x="0" y="33"/>
                    <a:pt x="1" y="21"/>
                  </a:cubicBezTo>
                  <a:cubicBezTo>
                    <a:pt x="1" y="10"/>
                    <a:pt x="10" y="0"/>
                    <a:pt x="22" y="0"/>
                  </a:cubicBezTo>
                  <a:cubicBezTo>
                    <a:pt x="34" y="0"/>
                    <a:pt x="43" y="10"/>
                    <a:pt x="43" y="2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42" name="Grupo 41"/>
          <p:cNvGrpSpPr/>
          <p:nvPr/>
        </p:nvGrpSpPr>
        <p:grpSpPr>
          <a:xfrm>
            <a:off x="134912" y="117652"/>
            <a:ext cx="899384" cy="831732"/>
            <a:chOff x="10871200" y="74613"/>
            <a:chExt cx="717550" cy="663575"/>
          </a:xfrm>
        </p:grpSpPr>
        <p:sp>
          <p:nvSpPr>
            <p:cNvPr id="43" name="Freeform 10"/>
            <p:cNvSpPr>
              <a:spLocks/>
            </p:cNvSpPr>
            <p:nvPr/>
          </p:nvSpPr>
          <p:spPr bwMode="auto">
            <a:xfrm>
              <a:off x="10871200" y="279401"/>
              <a:ext cx="347663" cy="454025"/>
            </a:xfrm>
            <a:custGeom>
              <a:avLst/>
              <a:gdLst>
                <a:gd name="T0" fmla="*/ 41 w 91"/>
                <a:gd name="T1" fmla="*/ 119 h 119"/>
                <a:gd name="T2" fmla="*/ 0 w 91"/>
                <a:gd name="T3" fmla="*/ 119 h 119"/>
                <a:gd name="T4" fmla="*/ 0 w 91"/>
                <a:gd name="T5" fmla="*/ 115 h 119"/>
                <a:gd name="T6" fmla="*/ 0 w 91"/>
                <a:gd name="T7" fmla="*/ 23 h 119"/>
                <a:gd name="T8" fmla="*/ 11 w 91"/>
                <a:gd name="T9" fmla="*/ 4 h 119"/>
                <a:gd name="T10" fmla="*/ 33 w 91"/>
                <a:gd name="T11" fmla="*/ 6 h 119"/>
                <a:gd name="T12" fmla="*/ 85 w 91"/>
                <a:gd name="T13" fmla="*/ 45 h 119"/>
                <a:gd name="T14" fmla="*/ 89 w 91"/>
                <a:gd name="T15" fmla="*/ 51 h 119"/>
                <a:gd name="T16" fmla="*/ 91 w 91"/>
                <a:gd name="T17" fmla="*/ 68 h 119"/>
                <a:gd name="T18" fmla="*/ 76 w 91"/>
                <a:gd name="T19" fmla="*/ 66 h 119"/>
                <a:gd name="T20" fmla="*/ 49 w 91"/>
                <a:gd name="T21" fmla="*/ 46 h 119"/>
                <a:gd name="T22" fmla="*/ 43 w 91"/>
                <a:gd name="T23" fmla="*/ 44 h 119"/>
                <a:gd name="T24" fmla="*/ 41 w 91"/>
                <a:gd name="T25" fmla="*/ 50 h 119"/>
                <a:gd name="T26" fmla="*/ 41 w 91"/>
                <a:gd name="T27" fmla="*/ 114 h 119"/>
                <a:gd name="T28" fmla="*/ 41 w 91"/>
                <a:gd name="T29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1" h="119">
                  <a:moveTo>
                    <a:pt x="41" y="119"/>
                  </a:moveTo>
                  <a:cubicBezTo>
                    <a:pt x="27" y="119"/>
                    <a:pt x="14" y="119"/>
                    <a:pt x="0" y="119"/>
                  </a:cubicBezTo>
                  <a:cubicBezTo>
                    <a:pt x="0" y="118"/>
                    <a:pt x="0" y="116"/>
                    <a:pt x="0" y="115"/>
                  </a:cubicBezTo>
                  <a:cubicBezTo>
                    <a:pt x="0" y="84"/>
                    <a:pt x="0" y="53"/>
                    <a:pt x="0" y="23"/>
                  </a:cubicBezTo>
                  <a:cubicBezTo>
                    <a:pt x="0" y="15"/>
                    <a:pt x="3" y="8"/>
                    <a:pt x="11" y="4"/>
                  </a:cubicBezTo>
                  <a:cubicBezTo>
                    <a:pt x="18" y="0"/>
                    <a:pt x="26" y="1"/>
                    <a:pt x="33" y="6"/>
                  </a:cubicBezTo>
                  <a:cubicBezTo>
                    <a:pt x="50" y="19"/>
                    <a:pt x="68" y="32"/>
                    <a:pt x="85" y="45"/>
                  </a:cubicBezTo>
                  <a:cubicBezTo>
                    <a:pt x="88" y="46"/>
                    <a:pt x="89" y="48"/>
                    <a:pt x="89" y="51"/>
                  </a:cubicBezTo>
                  <a:cubicBezTo>
                    <a:pt x="89" y="57"/>
                    <a:pt x="90" y="62"/>
                    <a:pt x="91" y="68"/>
                  </a:cubicBezTo>
                  <a:cubicBezTo>
                    <a:pt x="86" y="72"/>
                    <a:pt x="81" y="71"/>
                    <a:pt x="76" y="66"/>
                  </a:cubicBezTo>
                  <a:cubicBezTo>
                    <a:pt x="67" y="59"/>
                    <a:pt x="58" y="52"/>
                    <a:pt x="49" y="46"/>
                  </a:cubicBezTo>
                  <a:cubicBezTo>
                    <a:pt x="47" y="44"/>
                    <a:pt x="44" y="43"/>
                    <a:pt x="43" y="44"/>
                  </a:cubicBezTo>
                  <a:cubicBezTo>
                    <a:pt x="42" y="45"/>
                    <a:pt x="41" y="48"/>
                    <a:pt x="41" y="50"/>
                  </a:cubicBezTo>
                  <a:cubicBezTo>
                    <a:pt x="41" y="71"/>
                    <a:pt x="41" y="92"/>
                    <a:pt x="41" y="114"/>
                  </a:cubicBezTo>
                  <a:cubicBezTo>
                    <a:pt x="41" y="116"/>
                    <a:pt x="41" y="117"/>
                    <a:pt x="41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4" name="Freeform 11"/>
            <p:cNvSpPr>
              <a:spLocks/>
            </p:cNvSpPr>
            <p:nvPr/>
          </p:nvSpPr>
          <p:spPr bwMode="auto">
            <a:xfrm>
              <a:off x="11055350" y="566738"/>
              <a:ext cx="533400" cy="171450"/>
            </a:xfrm>
            <a:custGeom>
              <a:avLst/>
              <a:gdLst>
                <a:gd name="T0" fmla="*/ 35 w 140"/>
                <a:gd name="T1" fmla="*/ 45 h 45"/>
                <a:gd name="T2" fmla="*/ 12 w 140"/>
                <a:gd name="T3" fmla="*/ 45 h 45"/>
                <a:gd name="T4" fmla="*/ 2 w 140"/>
                <a:gd name="T5" fmla="*/ 38 h 45"/>
                <a:gd name="T6" fmla="*/ 5 w 140"/>
                <a:gd name="T7" fmla="*/ 27 h 45"/>
                <a:gd name="T8" fmla="*/ 45 w 140"/>
                <a:gd name="T9" fmla="*/ 1 h 45"/>
                <a:gd name="T10" fmla="*/ 54 w 140"/>
                <a:gd name="T11" fmla="*/ 2 h 45"/>
                <a:gd name="T12" fmla="*/ 86 w 140"/>
                <a:gd name="T13" fmla="*/ 3 h 45"/>
                <a:gd name="T14" fmla="*/ 95 w 140"/>
                <a:gd name="T15" fmla="*/ 2 h 45"/>
                <a:gd name="T16" fmla="*/ 124 w 140"/>
                <a:gd name="T17" fmla="*/ 18 h 45"/>
                <a:gd name="T18" fmla="*/ 134 w 140"/>
                <a:gd name="T19" fmla="*/ 26 h 45"/>
                <a:gd name="T20" fmla="*/ 138 w 140"/>
                <a:gd name="T21" fmla="*/ 37 h 45"/>
                <a:gd name="T22" fmla="*/ 128 w 140"/>
                <a:gd name="T23" fmla="*/ 45 h 45"/>
                <a:gd name="T24" fmla="*/ 82 w 140"/>
                <a:gd name="T25" fmla="*/ 45 h 45"/>
                <a:gd name="T26" fmla="*/ 74 w 140"/>
                <a:gd name="T27" fmla="*/ 37 h 45"/>
                <a:gd name="T28" fmla="*/ 82 w 140"/>
                <a:gd name="T29" fmla="*/ 29 h 45"/>
                <a:gd name="T30" fmla="*/ 103 w 140"/>
                <a:gd name="T31" fmla="*/ 29 h 45"/>
                <a:gd name="T32" fmla="*/ 108 w 140"/>
                <a:gd name="T33" fmla="*/ 25 h 45"/>
                <a:gd name="T34" fmla="*/ 103 w 140"/>
                <a:gd name="T35" fmla="*/ 21 h 45"/>
                <a:gd name="T36" fmla="*/ 82 w 140"/>
                <a:gd name="T37" fmla="*/ 21 h 45"/>
                <a:gd name="T38" fmla="*/ 58 w 140"/>
                <a:gd name="T39" fmla="*/ 21 h 45"/>
                <a:gd name="T40" fmla="*/ 38 w 140"/>
                <a:gd name="T41" fmla="*/ 21 h 45"/>
                <a:gd name="T42" fmla="*/ 32 w 140"/>
                <a:gd name="T43" fmla="*/ 25 h 45"/>
                <a:gd name="T44" fmla="*/ 37 w 140"/>
                <a:gd name="T45" fmla="*/ 29 h 45"/>
                <a:gd name="T46" fmla="*/ 57 w 140"/>
                <a:gd name="T47" fmla="*/ 29 h 45"/>
                <a:gd name="T48" fmla="*/ 66 w 140"/>
                <a:gd name="T49" fmla="*/ 37 h 45"/>
                <a:gd name="T50" fmla="*/ 57 w 140"/>
                <a:gd name="T51" fmla="*/ 45 h 45"/>
                <a:gd name="T52" fmla="*/ 35 w 140"/>
                <a:gd name="T53" fmla="*/ 45 h 45"/>
                <a:gd name="T54" fmla="*/ 35 w 140"/>
                <a:gd name="T5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0" h="45">
                  <a:moveTo>
                    <a:pt x="35" y="45"/>
                  </a:moveTo>
                  <a:cubicBezTo>
                    <a:pt x="27" y="45"/>
                    <a:pt x="19" y="45"/>
                    <a:pt x="12" y="45"/>
                  </a:cubicBezTo>
                  <a:cubicBezTo>
                    <a:pt x="7" y="45"/>
                    <a:pt x="4" y="43"/>
                    <a:pt x="2" y="38"/>
                  </a:cubicBezTo>
                  <a:cubicBezTo>
                    <a:pt x="0" y="34"/>
                    <a:pt x="1" y="29"/>
                    <a:pt x="5" y="27"/>
                  </a:cubicBezTo>
                  <a:cubicBezTo>
                    <a:pt x="18" y="17"/>
                    <a:pt x="29" y="6"/>
                    <a:pt x="45" y="1"/>
                  </a:cubicBezTo>
                  <a:cubicBezTo>
                    <a:pt x="48" y="0"/>
                    <a:pt x="51" y="0"/>
                    <a:pt x="54" y="2"/>
                  </a:cubicBezTo>
                  <a:cubicBezTo>
                    <a:pt x="64" y="9"/>
                    <a:pt x="75" y="9"/>
                    <a:pt x="86" y="3"/>
                  </a:cubicBezTo>
                  <a:cubicBezTo>
                    <a:pt x="89" y="0"/>
                    <a:pt x="92" y="1"/>
                    <a:pt x="95" y="2"/>
                  </a:cubicBezTo>
                  <a:cubicBezTo>
                    <a:pt x="106" y="5"/>
                    <a:pt x="115" y="12"/>
                    <a:pt x="124" y="18"/>
                  </a:cubicBezTo>
                  <a:cubicBezTo>
                    <a:pt x="127" y="21"/>
                    <a:pt x="131" y="23"/>
                    <a:pt x="134" y="26"/>
                  </a:cubicBezTo>
                  <a:cubicBezTo>
                    <a:pt x="138" y="29"/>
                    <a:pt x="140" y="32"/>
                    <a:pt x="138" y="37"/>
                  </a:cubicBezTo>
                  <a:cubicBezTo>
                    <a:pt x="137" y="42"/>
                    <a:pt x="133" y="45"/>
                    <a:pt x="128" y="45"/>
                  </a:cubicBezTo>
                  <a:cubicBezTo>
                    <a:pt x="113" y="45"/>
                    <a:pt x="97" y="45"/>
                    <a:pt x="82" y="45"/>
                  </a:cubicBezTo>
                  <a:cubicBezTo>
                    <a:pt x="77" y="45"/>
                    <a:pt x="74" y="41"/>
                    <a:pt x="74" y="37"/>
                  </a:cubicBezTo>
                  <a:cubicBezTo>
                    <a:pt x="74" y="32"/>
                    <a:pt x="77" y="29"/>
                    <a:pt x="82" y="29"/>
                  </a:cubicBezTo>
                  <a:cubicBezTo>
                    <a:pt x="89" y="29"/>
                    <a:pt x="96" y="29"/>
                    <a:pt x="103" y="29"/>
                  </a:cubicBezTo>
                  <a:cubicBezTo>
                    <a:pt x="106" y="29"/>
                    <a:pt x="108" y="28"/>
                    <a:pt x="108" y="25"/>
                  </a:cubicBezTo>
                  <a:cubicBezTo>
                    <a:pt x="108" y="21"/>
                    <a:pt x="106" y="21"/>
                    <a:pt x="103" y="21"/>
                  </a:cubicBezTo>
                  <a:cubicBezTo>
                    <a:pt x="96" y="21"/>
                    <a:pt x="89" y="20"/>
                    <a:pt x="82" y="21"/>
                  </a:cubicBezTo>
                  <a:cubicBezTo>
                    <a:pt x="74" y="23"/>
                    <a:pt x="66" y="24"/>
                    <a:pt x="58" y="21"/>
                  </a:cubicBezTo>
                  <a:cubicBezTo>
                    <a:pt x="51" y="20"/>
                    <a:pt x="44" y="21"/>
                    <a:pt x="38" y="21"/>
                  </a:cubicBezTo>
                  <a:cubicBezTo>
                    <a:pt x="35" y="21"/>
                    <a:pt x="32" y="21"/>
                    <a:pt x="32" y="25"/>
                  </a:cubicBezTo>
                  <a:cubicBezTo>
                    <a:pt x="32" y="28"/>
                    <a:pt x="34" y="29"/>
                    <a:pt x="37" y="29"/>
                  </a:cubicBezTo>
                  <a:cubicBezTo>
                    <a:pt x="44" y="29"/>
                    <a:pt x="51" y="29"/>
                    <a:pt x="57" y="29"/>
                  </a:cubicBezTo>
                  <a:cubicBezTo>
                    <a:pt x="62" y="29"/>
                    <a:pt x="66" y="32"/>
                    <a:pt x="66" y="37"/>
                  </a:cubicBezTo>
                  <a:cubicBezTo>
                    <a:pt x="66" y="41"/>
                    <a:pt x="63" y="45"/>
                    <a:pt x="57" y="45"/>
                  </a:cubicBezTo>
                  <a:cubicBezTo>
                    <a:pt x="50" y="45"/>
                    <a:pt x="42" y="45"/>
                    <a:pt x="35" y="45"/>
                  </a:cubicBezTo>
                  <a:cubicBezTo>
                    <a:pt x="35" y="45"/>
                    <a:pt x="35" y="45"/>
                    <a:pt x="35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5" name="Freeform 12"/>
            <p:cNvSpPr>
              <a:spLocks/>
            </p:cNvSpPr>
            <p:nvPr/>
          </p:nvSpPr>
          <p:spPr bwMode="auto">
            <a:xfrm>
              <a:off x="11241088" y="401638"/>
              <a:ext cx="165100" cy="165100"/>
            </a:xfrm>
            <a:custGeom>
              <a:avLst/>
              <a:gdLst>
                <a:gd name="T0" fmla="*/ 21 w 43"/>
                <a:gd name="T1" fmla="*/ 0 h 43"/>
                <a:gd name="T2" fmla="*/ 42 w 43"/>
                <a:gd name="T3" fmla="*/ 20 h 43"/>
                <a:gd name="T4" fmla="*/ 21 w 43"/>
                <a:gd name="T5" fmla="*/ 43 h 43"/>
                <a:gd name="T6" fmla="*/ 0 w 43"/>
                <a:gd name="T7" fmla="*/ 22 h 43"/>
                <a:gd name="T8" fmla="*/ 21 w 43"/>
                <a:gd name="T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21" y="0"/>
                  </a:moveTo>
                  <a:cubicBezTo>
                    <a:pt x="33" y="0"/>
                    <a:pt x="42" y="9"/>
                    <a:pt x="42" y="20"/>
                  </a:cubicBezTo>
                  <a:cubicBezTo>
                    <a:pt x="43" y="33"/>
                    <a:pt x="33" y="43"/>
                    <a:pt x="21" y="43"/>
                  </a:cubicBezTo>
                  <a:cubicBezTo>
                    <a:pt x="9" y="42"/>
                    <a:pt x="0" y="33"/>
                    <a:pt x="0" y="22"/>
                  </a:cubicBezTo>
                  <a:cubicBezTo>
                    <a:pt x="0" y="9"/>
                    <a:pt x="9" y="0"/>
                    <a:pt x="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6" name="Freeform 13"/>
            <p:cNvSpPr>
              <a:spLocks/>
            </p:cNvSpPr>
            <p:nvPr/>
          </p:nvSpPr>
          <p:spPr bwMode="auto">
            <a:xfrm>
              <a:off x="10890250" y="74613"/>
              <a:ext cx="165100" cy="163513"/>
            </a:xfrm>
            <a:custGeom>
              <a:avLst/>
              <a:gdLst>
                <a:gd name="T0" fmla="*/ 43 w 43"/>
                <a:gd name="T1" fmla="*/ 22 h 43"/>
                <a:gd name="T2" fmla="*/ 22 w 43"/>
                <a:gd name="T3" fmla="*/ 43 h 43"/>
                <a:gd name="T4" fmla="*/ 1 w 43"/>
                <a:gd name="T5" fmla="*/ 21 h 43"/>
                <a:gd name="T6" fmla="*/ 22 w 43"/>
                <a:gd name="T7" fmla="*/ 0 h 43"/>
                <a:gd name="T8" fmla="*/ 43 w 43"/>
                <a:gd name="T9" fmla="*/ 2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43" y="22"/>
                  </a:moveTo>
                  <a:cubicBezTo>
                    <a:pt x="43" y="34"/>
                    <a:pt x="34" y="43"/>
                    <a:pt x="22" y="43"/>
                  </a:cubicBezTo>
                  <a:cubicBezTo>
                    <a:pt x="10" y="43"/>
                    <a:pt x="0" y="33"/>
                    <a:pt x="1" y="21"/>
                  </a:cubicBezTo>
                  <a:cubicBezTo>
                    <a:pt x="1" y="10"/>
                    <a:pt x="10" y="0"/>
                    <a:pt x="22" y="0"/>
                  </a:cubicBezTo>
                  <a:cubicBezTo>
                    <a:pt x="34" y="0"/>
                    <a:pt x="43" y="10"/>
                    <a:pt x="43" y="2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09562" y="507365"/>
            <a:ext cx="11572875" cy="7239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dirty="0">
                <a:solidFill>
                  <a:srgbClr val="2CC4D8"/>
                </a:solidFill>
              </a:rPr>
              <a:t>Infographic Style</a:t>
            </a:r>
          </a:p>
        </p:txBody>
      </p:sp>
      <p:graphicFrame>
        <p:nvGraphicFramePr>
          <p:cNvPr id="28" name="차트 92">
            <a:extLst>
              <a:ext uri="{FF2B5EF4-FFF2-40B4-BE49-F238E27FC236}">
                <a16:creationId xmlns:a16="http://schemas.microsoft.com/office/drawing/2014/main" xmlns="" id="{946AD620-F465-4937-9407-5438AFA2FA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67564646"/>
              </p:ext>
            </p:extLst>
          </p:nvPr>
        </p:nvGraphicFramePr>
        <p:xfrm>
          <a:off x="6295927" y="1736559"/>
          <a:ext cx="1538632" cy="1529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1" name="차트 91">
            <a:extLst>
              <a:ext uri="{FF2B5EF4-FFF2-40B4-BE49-F238E27FC236}">
                <a16:creationId xmlns:a16="http://schemas.microsoft.com/office/drawing/2014/main" xmlns="" id="{B1D77DF6-9539-4F5E-8FB0-F12E845446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03608274"/>
              </p:ext>
            </p:extLst>
          </p:nvPr>
        </p:nvGraphicFramePr>
        <p:xfrm>
          <a:off x="3570611" y="1746861"/>
          <a:ext cx="1538632" cy="1529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4" name="차트 4">
            <a:extLst>
              <a:ext uri="{FF2B5EF4-FFF2-40B4-BE49-F238E27FC236}">
                <a16:creationId xmlns:a16="http://schemas.microsoft.com/office/drawing/2014/main" xmlns="" id="{75E0862E-5A76-443A-A4AD-BA3BCC4FA7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66617986"/>
              </p:ext>
            </p:extLst>
          </p:nvPr>
        </p:nvGraphicFramePr>
        <p:xfrm>
          <a:off x="845295" y="1741971"/>
          <a:ext cx="1538632" cy="1529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55" name="Group 54">
            <a:extLst>
              <a:ext uri="{FF2B5EF4-FFF2-40B4-BE49-F238E27FC236}">
                <a16:creationId xmlns:a16="http://schemas.microsoft.com/office/drawing/2014/main" xmlns="" id="{87CCC01D-588B-4372-8FF6-8E46439CAD5A}"/>
              </a:ext>
            </a:extLst>
          </p:cNvPr>
          <p:cNvGrpSpPr/>
          <p:nvPr/>
        </p:nvGrpSpPr>
        <p:grpSpPr>
          <a:xfrm>
            <a:off x="444611" y="3438544"/>
            <a:ext cx="2340000" cy="927205"/>
            <a:chOff x="6533673" y="3357955"/>
            <a:chExt cx="2150471" cy="927205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xmlns="" id="{7B1F2CDA-5828-4D05-8C14-10F9B75E1BE9}"/>
                </a:ext>
              </a:extLst>
            </p:cNvPr>
            <p:cNvSpPr txBox="1"/>
            <p:nvPr/>
          </p:nvSpPr>
          <p:spPr>
            <a:xfrm>
              <a:off x="6533673" y="3638829"/>
              <a:ext cx="21504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rgbClr val="0199DC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rgbClr val="0199DC"/>
                </a:solidFill>
                <a:cs typeface="Arial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xmlns="" id="{E9AA76B4-D86C-4693-B308-F5870F697BD4}"/>
                </a:ext>
              </a:extLst>
            </p:cNvPr>
            <p:cNvSpPr txBox="1"/>
            <p:nvPr/>
          </p:nvSpPr>
          <p:spPr>
            <a:xfrm>
              <a:off x="6533673" y="3357955"/>
              <a:ext cx="21504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rgbClr val="0199DC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rgbClr val="0199DC"/>
                </a:solidFill>
                <a:cs typeface="Arial" pitchFamily="34" charset="0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xmlns="" id="{50AFBCC1-12A8-4241-9BC7-276B55A51843}"/>
              </a:ext>
            </a:extLst>
          </p:cNvPr>
          <p:cNvGrpSpPr/>
          <p:nvPr/>
        </p:nvGrpSpPr>
        <p:grpSpPr>
          <a:xfrm>
            <a:off x="3169927" y="3438544"/>
            <a:ext cx="2340000" cy="927205"/>
            <a:chOff x="6533673" y="3357955"/>
            <a:chExt cx="2150471" cy="927205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xmlns="" id="{110B68A1-B03B-4D7F-8CD2-11FDF92E5335}"/>
                </a:ext>
              </a:extLst>
            </p:cNvPr>
            <p:cNvSpPr txBox="1"/>
            <p:nvPr/>
          </p:nvSpPr>
          <p:spPr>
            <a:xfrm>
              <a:off x="6533673" y="3638829"/>
              <a:ext cx="21504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rgbClr val="0199DC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rgbClr val="0199DC"/>
                </a:solidFill>
                <a:cs typeface="Arial" pitchFamily="34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xmlns="" id="{DDD9BC7C-F312-44F1-A578-729398F51479}"/>
                </a:ext>
              </a:extLst>
            </p:cNvPr>
            <p:cNvSpPr txBox="1"/>
            <p:nvPr/>
          </p:nvSpPr>
          <p:spPr>
            <a:xfrm>
              <a:off x="6533673" y="3357955"/>
              <a:ext cx="21504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rgbClr val="0199DC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rgbClr val="0199DC"/>
                </a:solidFill>
                <a:cs typeface="Arial" pitchFamily="34" charset="0"/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xmlns="" id="{4776965D-3DC0-4E4A-A205-7FC22DB0233B}"/>
              </a:ext>
            </a:extLst>
          </p:cNvPr>
          <p:cNvGrpSpPr/>
          <p:nvPr/>
        </p:nvGrpSpPr>
        <p:grpSpPr>
          <a:xfrm>
            <a:off x="5895243" y="3438544"/>
            <a:ext cx="2340000" cy="927205"/>
            <a:chOff x="6533673" y="3357955"/>
            <a:chExt cx="2150471" cy="927205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xmlns="" id="{8F4AC976-BF49-4572-9D4F-996E4FBDB974}"/>
                </a:ext>
              </a:extLst>
            </p:cNvPr>
            <p:cNvSpPr txBox="1"/>
            <p:nvPr/>
          </p:nvSpPr>
          <p:spPr>
            <a:xfrm>
              <a:off x="6533673" y="3638829"/>
              <a:ext cx="21504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rgbClr val="0199DC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rgbClr val="0199DC"/>
                </a:solidFill>
                <a:cs typeface="Arial" pitchFamily="34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xmlns="" id="{928093E4-3774-4059-9DDF-19C80CFBE2F2}"/>
                </a:ext>
              </a:extLst>
            </p:cNvPr>
            <p:cNvSpPr txBox="1"/>
            <p:nvPr/>
          </p:nvSpPr>
          <p:spPr>
            <a:xfrm>
              <a:off x="6533673" y="3357955"/>
              <a:ext cx="21504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rgbClr val="0199DC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rgbClr val="0199DC"/>
                </a:solidFill>
                <a:cs typeface="Arial" pitchFamily="34" charset="0"/>
              </a:endParaRPr>
            </a:p>
          </p:txBody>
        </p: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F27C5A10-49EA-4DA4-8A3E-279B71A11197}"/>
              </a:ext>
            </a:extLst>
          </p:cNvPr>
          <p:cNvSpPr txBox="1"/>
          <p:nvPr/>
        </p:nvSpPr>
        <p:spPr>
          <a:xfrm>
            <a:off x="1517096" y="2311610"/>
            <a:ext cx="857839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55%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90481F89-5DD7-45D7-8C96-8DDD831CD727}"/>
              </a:ext>
            </a:extLst>
          </p:cNvPr>
          <p:cNvSpPr txBox="1"/>
          <p:nvPr/>
        </p:nvSpPr>
        <p:spPr>
          <a:xfrm>
            <a:off x="4138478" y="2471758"/>
            <a:ext cx="857839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35%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1E13D8DA-8E9B-481B-A41B-9DA65DBF3533}"/>
              </a:ext>
            </a:extLst>
          </p:cNvPr>
          <p:cNvSpPr txBox="1"/>
          <p:nvPr/>
        </p:nvSpPr>
        <p:spPr>
          <a:xfrm>
            <a:off x="6970876" y="2118712"/>
            <a:ext cx="857839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70%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EDE8BC5F-62C8-4E60-8AB6-6DFF541AAD11}"/>
              </a:ext>
            </a:extLst>
          </p:cNvPr>
          <p:cNvSpPr txBox="1"/>
          <p:nvPr/>
        </p:nvSpPr>
        <p:spPr>
          <a:xfrm>
            <a:off x="866891" y="4631857"/>
            <a:ext cx="191772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accent3"/>
                </a:solidFill>
              </a:rPr>
              <a:t>Content here</a:t>
            </a:r>
            <a:endParaRPr lang="ko-KR" altLang="en-US" sz="1400" b="1" dirty="0">
              <a:solidFill>
                <a:schemeClr val="accent3"/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A8F38CDD-155E-461E-8B64-5096B67ABB5F}"/>
              </a:ext>
            </a:extLst>
          </p:cNvPr>
          <p:cNvSpPr txBox="1"/>
          <p:nvPr/>
        </p:nvSpPr>
        <p:spPr>
          <a:xfrm>
            <a:off x="866890" y="4924245"/>
            <a:ext cx="6624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 can simply impress your audience and add a unique zing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and appeal to your Presentations. Easy to change colors, photos and Text.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TextBox 71">
            <a:extLst>
              <a:ext uri="{FF2B5EF4-FFF2-40B4-BE49-F238E27FC236}">
                <a16:creationId xmlns:a16="http://schemas.microsoft.com/office/drawing/2014/main" xmlns="" id="{A8F38CDD-155E-461E-8B64-5096B67ABB5F}"/>
              </a:ext>
            </a:extLst>
          </p:cNvPr>
          <p:cNvSpPr txBox="1"/>
          <p:nvPr/>
        </p:nvSpPr>
        <p:spPr>
          <a:xfrm>
            <a:off x="866889" y="5399777"/>
            <a:ext cx="6624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 can simply impress your audience and add a unique zing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and appeal to your Presentations. Easy to change colors, photos and Text.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TextBox 71">
            <a:extLst>
              <a:ext uri="{FF2B5EF4-FFF2-40B4-BE49-F238E27FC236}">
                <a16:creationId xmlns:a16="http://schemas.microsoft.com/office/drawing/2014/main" xmlns="" id="{A8F38CDD-155E-461E-8B64-5096B67ABB5F}"/>
              </a:ext>
            </a:extLst>
          </p:cNvPr>
          <p:cNvSpPr txBox="1"/>
          <p:nvPr/>
        </p:nvSpPr>
        <p:spPr>
          <a:xfrm>
            <a:off x="866889" y="5885410"/>
            <a:ext cx="6624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 can simply impress your audience and add a unique zing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and appeal to your Presentations. Easy to change colors, photos and Text.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6" name="Freeform 5"/>
          <p:cNvSpPr>
            <a:spLocks noEditPoints="1"/>
          </p:cNvSpPr>
          <p:nvPr/>
        </p:nvSpPr>
        <p:spPr bwMode="auto">
          <a:xfrm>
            <a:off x="8296275" y="3343276"/>
            <a:ext cx="3311526" cy="2868612"/>
          </a:xfrm>
          <a:custGeom>
            <a:avLst/>
            <a:gdLst>
              <a:gd name="T0" fmla="*/ 278 w 594"/>
              <a:gd name="T1" fmla="*/ 355 h 514"/>
              <a:gd name="T2" fmla="*/ 287 w 594"/>
              <a:gd name="T3" fmla="*/ 422 h 514"/>
              <a:gd name="T4" fmla="*/ 285 w 594"/>
              <a:gd name="T5" fmla="*/ 499 h 514"/>
              <a:gd name="T6" fmla="*/ 255 w 594"/>
              <a:gd name="T7" fmla="*/ 497 h 514"/>
              <a:gd name="T8" fmla="*/ 259 w 594"/>
              <a:gd name="T9" fmla="*/ 374 h 514"/>
              <a:gd name="T10" fmla="*/ 230 w 594"/>
              <a:gd name="T11" fmla="*/ 299 h 514"/>
              <a:gd name="T12" fmla="*/ 228 w 594"/>
              <a:gd name="T13" fmla="*/ 405 h 514"/>
              <a:gd name="T14" fmla="*/ 217 w 594"/>
              <a:gd name="T15" fmla="*/ 464 h 514"/>
              <a:gd name="T16" fmla="*/ 196 w 594"/>
              <a:gd name="T17" fmla="*/ 513 h 514"/>
              <a:gd name="T18" fmla="*/ 192 w 594"/>
              <a:gd name="T19" fmla="*/ 490 h 514"/>
              <a:gd name="T20" fmla="*/ 201 w 594"/>
              <a:gd name="T21" fmla="*/ 390 h 514"/>
              <a:gd name="T22" fmla="*/ 186 w 594"/>
              <a:gd name="T23" fmla="*/ 298 h 514"/>
              <a:gd name="T24" fmla="*/ 43 w 594"/>
              <a:gd name="T25" fmla="*/ 381 h 514"/>
              <a:gd name="T26" fmla="*/ 36 w 594"/>
              <a:gd name="T27" fmla="*/ 491 h 514"/>
              <a:gd name="T28" fmla="*/ 26 w 594"/>
              <a:gd name="T29" fmla="*/ 287 h 514"/>
              <a:gd name="T30" fmla="*/ 6 w 594"/>
              <a:gd name="T31" fmla="*/ 214 h 514"/>
              <a:gd name="T32" fmla="*/ 69 w 594"/>
              <a:gd name="T33" fmla="*/ 195 h 514"/>
              <a:gd name="T34" fmla="*/ 104 w 594"/>
              <a:gd name="T35" fmla="*/ 205 h 514"/>
              <a:gd name="T36" fmla="*/ 138 w 594"/>
              <a:gd name="T37" fmla="*/ 169 h 514"/>
              <a:gd name="T38" fmla="*/ 175 w 594"/>
              <a:gd name="T39" fmla="*/ 106 h 514"/>
              <a:gd name="T40" fmla="*/ 179 w 594"/>
              <a:gd name="T41" fmla="*/ 67 h 514"/>
              <a:gd name="T42" fmla="*/ 159 w 594"/>
              <a:gd name="T43" fmla="*/ 40 h 514"/>
              <a:gd name="T44" fmla="*/ 177 w 594"/>
              <a:gd name="T45" fmla="*/ 10 h 514"/>
              <a:gd name="T46" fmla="*/ 229 w 594"/>
              <a:gd name="T47" fmla="*/ 39 h 514"/>
              <a:gd name="T48" fmla="*/ 230 w 594"/>
              <a:gd name="T49" fmla="*/ 76 h 514"/>
              <a:gd name="T50" fmla="*/ 257 w 594"/>
              <a:gd name="T51" fmla="*/ 118 h 514"/>
              <a:gd name="T52" fmla="*/ 268 w 594"/>
              <a:gd name="T53" fmla="*/ 191 h 514"/>
              <a:gd name="T54" fmla="*/ 294 w 594"/>
              <a:gd name="T55" fmla="*/ 226 h 514"/>
              <a:gd name="T56" fmla="*/ 412 w 594"/>
              <a:gd name="T57" fmla="*/ 253 h 514"/>
              <a:gd name="T58" fmla="*/ 509 w 594"/>
              <a:gd name="T59" fmla="*/ 271 h 514"/>
              <a:gd name="T60" fmla="*/ 555 w 594"/>
              <a:gd name="T61" fmla="*/ 266 h 514"/>
              <a:gd name="T62" fmla="*/ 583 w 594"/>
              <a:gd name="T63" fmla="*/ 290 h 514"/>
              <a:gd name="T64" fmla="*/ 592 w 594"/>
              <a:gd name="T65" fmla="*/ 324 h 514"/>
              <a:gd name="T66" fmla="*/ 573 w 594"/>
              <a:gd name="T67" fmla="*/ 513 h 514"/>
              <a:gd name="T68" fmla="*/ 562 w 594"/>
              <a:gd name="T69" fmla="*/ 424 h 514"/>
              <a:gd name="T70" fmla="*/ 442 w 594"/>
              <a:gd name="T71" fmla="*/ 324 h 514"/>
              <a:gd name="T72" fmla="*/ 294 w 594"/>
              <a:gd name="T73" fmla="*/ 307 h 514"/>
              <a:gd name="T74" fmla="*/ 36 w 594"/>
              <a:gd name="T75" fmla="*/ 286 h 514"/>
              <a:gd name="T76" fmla="*/ 141 w 594"/>
              <a:gd name="T77" fmla="*/ 294 h 514"/>
              <a:gd name="T78" fmla="*/ 561 w 594"/>
              <a:gd name="T79" fmla="*/ 330 h 514"/>
              <a:gd name="T80" fmla="*/ 561 w 594"/>
              <a:gd name="T81" fmla="*/ 399 h 514"/>
              <a:gd name="T82" fmla="*/ 195 w 594"/>
              <a:gd name="T83" fmla="*/ 175 h 514"/>
              <a:gd name="T84" fmla="*/ 189 w 594"/>
              <a:gd name="T85" fmla="*/ 218 h 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594" h="514">
                <a:moveTo>
                  <a:pt x="284" y="307"/>
                </a:moveTo>
                <a:cubicBezTo>
                  <a:pt x="282" y="324"/>
                  <a:pt x="280" y="339"/>
                  <a:pt x="278" y="355"/>
                </a:cubicBezTo>
                <a:cubicBezTo>
                  <a:pt x="278" y="358"/>
                  <a:pt x="279" y="361"/>
                  <a:pt x="280" y="364"/>
                </a:cubicBezTo>
                <a:cubicBezTo>
                  <a:pt x="291" y="382"/>
                  <a:pt x="289" y="402"/>
                  <a:pt x="287" y="422"/>
                </a:cubicBezTo>
                <a:cubicBezTo>
                  <a:pt x="284" y="441"/>
                  <a:pt x="277" y="460"/>
                  <a:pt x="284" y="480"/>
                </a:cubicBezTo>
                <a:cubicBezTo>
                  <a:pt x="286" y="486"/>
                  <a:pt x="287" y="493"/>
                  <a:pt x="285" y="499"/>
                </a:cubicBezTo>
                <a:cubicBezTo>
                  <a:pt x="281" y="509"/>
                  <a:pt x="270" y="511"/>
                  <a:pt x="252" y="508"/>
                </a:cubicBezTo>
                <a:cubicBezTo>
                  <a:pt x="253" y="504"/>
                  <a:pt x="253" y="499"/>
                  <a:pt x="255" y="497"/>
                </a:cubicBezTo>
                <a:cubicBezTo>
                  <a:pt x="271" y="480"/>
                  <a:pt x="267" y="459"/>
                  <a:pt x="266" y="439"/>
                </a:cubicBezTo>
                <a:cubicBezTo>
                  <a:pt x="264" y="417"/>
                  <a:pt x="262" y="395"/>
                  <a:pt x="259" y="374"/>
                </a:cubicBezTo>
                <a:cubicBezTo>
                  <a:pt x="256" y="352"/>
                  <a:pt x="252" y="329"/>
                  <a:pt x="247" y="307"/>
                </a:cubicBezTo>
                <a:cubicBezTo>
                  <a:pt x="246" y="304"/>
                  <a:pt x="238" y="303"/>
                  <a:pt x="230" y="299"/>
                </a:cubicBezTo>
                <a:cubicBezTo>
                  <a:pt x="231" y="325"/>
                  <a:pt x="223" y="347"/>
                  <a:pt x="228" y="370"/>
                </a:cubicBezTo>
                <a:cubicBezTo>
                  <a:pt x="230" y="381"/>
                  <a:pt x="229" y="394"/>
                  <a:pt x="228" y="405"/>
                </a:cubicBezTo>
                <a:cubicBezTo>
                  <a:pt x="226" y="421"/>
                  <a:pt x="221" y="437"/>
                  <a:pt x="218" y="453"/>
                </a:cubicBezTo>
                <a:cubicBezTo>
                  <a:pt x="217" y="457"/>
                  <a:pt x="216" y="461"/>
                  <a:pt x="217" y="464"/>
                </a:cubicBezTo>
                <a:cubicBezTo>
                  <a:pt x="226" y="478"/>
                  <a:pt x="219" y="491"/>
                  <a:pt x="212" y="502"/>
                </a:cubicBezTo>
                <a:cubicBezTo>
                  <a:pt x="208" y="507"/>
                  <a:pt x="202" y="511"/>
                  <a:pt x="196" y="513"/>
                </a:cubicBezTo>
                <a:cubicBezTo>
                  <a:pt x="194" y="514"/>
                  <a:pt x="188" y="510"/>
                  <a:pt x="188" y="508"/>
                </a:cubicBezTo>
                <a:cubicBezTo>
                  <a:pt x="188" y="502"/>
                  <a:pt x="188" y="494"/>
                  <a:pt x="192" y="490"/>
                </a:cubicBezTo>
                <a:cubicBezTo>
                  <a:pt x="205" y="479"/>
                  <a:pt x="205" y="464"/>
                  <a:pt x="205" y="449"/>
                </a:cubicBezTo>
                <a:cubicBezTo>
                  <a:pt x="204" y="429"/>
                  <a:pt x="199" y="409"/>
                  <a:pt x="201" y="390"/>
                </a:cubicBezTo>
                <a:cubicBezTo>
                  <a:pt x="204" y="361"/>
                  <a:pt x="200" y="334"/>
                  <a:pt x="195" y="307"/>
                </a:cubicBezTo>
                <a:cubicBezTo>
                  <a:pt x="195" y="304"/>
                  <a:pt x="190" y="299"/>
                  <a:pt x="186" y="298"/>
                </a:cubicBezTo>
                <a:cubicBezTo>
                  <a:pt x="168" y="295"/>
                  <a:pt x="152" y="297"/>
                  <a:pt x="137" y="310"/>
                </a:cubicBezTo>
                <a:cubicBezTo>
                  <a:pt x="107" y="335"/>
                  <a:pt x="74" y="357"/>
                  <a:pt x="43" y="381"/>
                </a:cubicBezTo>
                <a:cubicBezTo>
                  <a:pt x="39" y="384"/>
                  <a:pt x="36" y="391"/>
                  <a:pt x="36" y="396"/>
                </a:cubicBezTo>
                <a:cubicBezTo>
                  <a:pt x="35" y="428"/>
                  <a:pt x="36" y="459"/>
                  <a:pt x="36" y="491"/>
                </a:cubicBezTo>
                <a:cubicBezTo>
                  <a:pt x="36" y="497"/>
                  <a:pt x="36" y="502"/>
                  <a:pt x="26" y="499"/>
                </a:cubicBezTo>
                <a:cubicBezTo>
                  <a:pt x="26" y="428"/>
                  <a:pt x="26" y="357"/>
                  <a:pt x="26" y="287"/>
                </a:cubicBezTo>
                <a:cubicBezTo>
                  <a:pt x="4" y="277"/>
                  <a:pt x="0" y="261"/>
                  <a:pt x="14" y="245"/>
                </a:cubicBezTo>
                <a:cubicBezTo>
                  <a:pt x="11" y="233"/>
                  <a:pt x="6" y="223"/>
                  <a:pt x="6" y="214"/>
                </a:cubicBezTo>
                <a:cubicBezTo>
                  <a:pt x="7" y="188"/>
                  <a:pt x="28" y="179"/>
                  <a:pt x="48" y="188"/>
                </a:cubicBezTo>
                <a:cubicBezTo>
                  <a:pt x="55" y="191"/>
                  <a:pt x="62" y="192"/>
                  <a:pt x="69" y="195"/>
                </a:cubicBezTo>
                <a:cubicBezTo>
                  <a:pt x="70" y="194"/>
                  <a:pt x="69" y="195"/>
                  <a:pt x="69" y="197"/>
                </a:cubicBezTo>
                <a:cubicBezTo>
                  <a:pt x="79" y="204"/>
                  <a:pt x="91" y="209"/>
                  <a:pt x="104" y="205"/>
                </a:cubicBezTo>
                <a:cubicBezTo>
                  <a:pt x="108" y="204"/>
                  <a:pt x="114" y="202"/>
                  <a:pt x="117" y="198"/>
                </a:cubicBezTo>
                <a:cubicBezTo>
                  <a:pt x="124" y="189"/>
                  <a:pt x="131" y="179"/>
                  <a:pt x="138" y="169"/>
                </a:cubicBezTo>
                <a:cubicBezTo>
                  <a:pt x="141" y="165"/>
                  <a:pt x="144" y="161"/>
                  <a:pt x="148" y="159"/>
                </a:cubicBezTo>
                <a:cubicBezTo>
                  <a:pt x="168" y="147"/>
                  <a:pt x="172" y="127"/>
                  <a:pt x="175" y="106"/>
                </a:cubicBezTo>
                <a:cubicBezTo>
                  <a:pt x="177" y="93"/>
                  <a:pt x="184" y="84"/>
                  <a:pt x="199" y="81"/>
                </a:cubicBezTo>
                <a:cubicBezTo>
                  <a:pt x="186" y="85"/>
                  <a:pt x="182" y="75"/>
                  <a:pt x="179" y="67"/>
                </a:cubicBezTo>
                <a:cubicBezTo>
                  <a:pt x="175" y="59"/>
                  <a:pt x="172" y="49"/>
                  <a:pt x="169" y="38"/>
                </a:cubicBezTo>
                <a:cubicBezTo>
                  <a:pt x="166" y="39"/>
                  <a:pt x="164" y="39"/>
                  <a:pt x="159" y="40"/>
                </a:cubicBezTo>
                <a:cubicBezTo>
                  <a:pt x="159" y="36"/>
                  <a:pt x="159" y="32"/>
                  <a:pt x="160" y="30"/>
                </a:cubicBezTo>
                <a:cubicBezTo>
                  <a:pt x="165" y="23"/>
                  <a:pt x="171" y="16"/>
                  <a:pt x="177" y="10"/>
                </a:cubicBezTo>
                <a:cubicBezTo>
                  <a:pt x="186" y="1"/>
                  <a:pt x="205" y="0"/>
                  <a:pt x="218" y="8"/>
                </a:cubicBezTo>
                <a:cubicBezTo>
                  <a:pt x="227" y="13"/>
                  <a:pt x="232" y="27"/>
                  <a:pt x="229" y="39"/>
                </a:cubicBezTo>
                <a:cubicBezTo>
                  <a:pt x="228" y="44"/>
                  <a:pt x="227" y="48"/>
                  <a:pt x="225" y="52"/>
                </a:cubicBezTo>
                <a:cubicBezTo>
                  <a:pt x="219" y="62"/>
                  <a:pt x="223" y="69"/>
                  <a:pt x="230" y="76"/>
                </a:cubicBezTo>
                <a:cubicBezTo>
                  <a:pt x="235" y="82"/>
                  <a:pt x="242" y="86"/>
                  <a:pt x="246" y="93"/>
                </a:cubicBezTo>
                <a:cubicBezTo>
                  <a:pt x="251" y="100"/>
                  <a:pt x="256" y="109"/>
                  <a:pt x="257" y="118"/>
                </a:cubicBezTo>
                <a:cubicBezTo>
                  <a:pt x="258" y="133"/>
                  <a:pt x="254" y="148"/>
                  <a:pt x="256" y="163"/>
                </a:cubicBezTo>
                <a:cubicBezTo>
                  <a:pt x="257" y="173"/>
                  <a:pt x="264" y="182"/>
                  <a:pt x="268" y="191"/>
                </a:cubicBezTo>
                <a:cubicBezTo>
                  <a:pt x="270" y="195"/>
                  <a:pt x="273" y="198"/>
                  <a:pt x="273" y="202"/>
                </a:cubicBezTo>
                <a:cubicBezTo>
                  <a:pt x="273" y="216"/>
                  <a:pt x="280" y="223"/>
                  <a:pt x="294" y="226"/>
                </a:cubicBezTo>
                <a:cubicBezTo>
                  <a:pt x="308" y="230"/>
                  <a:pt x="322" y="235"/>
                  <a:pt x="334" y="242"/>
                </a:cubicBezTo>
                <a:cubicBezTo>
                  <a:pt x="359" y="254"/>
                  <a:pt x="384" y="262"/>
                  <a:pt x="412" y="253"/>
                </a:cubicBezTo>
                <a:cubicBezTo>
                  <a:pt x="427" y="247"/>
                  <a:pt x="442" y="251"/>
                  <a:pt x="456" y="256"/>
                </a:cubicBezTo>
                <a:cubicBezTo>
                  <a:pt x="474" y="262"/>
                  <a:pt x="492" y="267"/>
                  <a:pt x="509" y="271"/>
                </a:cubicBezTo>
                <a:cubicBezTo>
                  <a:pt x="513" y="272"/>
                  <a:pt x="519" y="269"/>
                  <a:pt x="522" y="266"/>
                </a:cubicBezTo>
                <a:cubicBezTo>
                  <a:pt x="535" y="250"/>
                  <a:pt x="542" y="249"/>
                  <a:pt x="555" y="266"/>
                </a:cubicBezTo>
                <a:cubicBezTo>
                  <a:pt x="560" y="272"/>
                  <a:pt x="565" y="279"/>
                  <a:pt x="571" y="285"/>
                </a:cubicBezTo>
                <a:cubicBezTo>
                  <a:pt x="574" y="288"/>
                  <a:pt x="579" y="289"/>
                  <a:pt x="583" y="290"/>
                </a:cubicBezTo>
                <a:cubicBezTo>
                  <a:pt x="586" y="292"/>
                  <a:pt x="592" y="293"/>
                  <a:pt x="592" y="295"/>
                </a:cubicBezTo>
                <a:cubicBezTo>
                  <a:pt x="593" y="305"/>
                  <a:pt x="594" y="315"/>
                  <a:pt x="592" y="324"/>
                </a:cubicBezTo>
                <a:cubicBezTo>
                  <a:pt x="591" y="329"/>
                  <a:pt x="581" y="330"/>
                  <a:pt x="573" y="335"/>
                </a:cubicBezTo>
                <a:cubicBezTo>
                  <a:pt x="573" y="391"/>
                  <a:pt x="573" y="452"/>
                  <a:pt x="573" y="513"/>
                </a:cubicBezTo>
                <a:cubicBezTo>
                  <a:pt x="569" y="513"/>
                  <a:pt x="566" y="513"/>
                  <a:pt x="562" y="513"/>
                </a:cubicBezTo>
                <a:cubicBezTo>
                  <a:pt x="562" y="483"/>
                  <a:pt x="561" y="454"/>
                  <a:pt x="562" y="424"/>
                </a:cubicBezTo>
                <a:cubicBezTo>
                  <a:pt x="562" y="416"/>
                  <a:pt x="560" y="411"/>
                  <a:pt x="553" y="406"/>
                </a:cubicBezTo>
                <a:cubicBezTo>
                  <a:pt x="516" y="379"/>
                  <a:pt x="480" y="350"/>
                  <a:pt x="442" y="324"/>
                </a:cubicBezTo>
                <a:cubicBezTo>
                  <a:pt x="434" y="318"/>
                  <a:pt x="420" y="318"/>
                  <a:pt x="409" y="317"/>
                </a:cubicBezTo>
                <a:cubicBezTo>
                  <a:pt x="371" y="313"/>
                  <a:pt x="333" y="310"/>
                  <a:pt x="294" y="307"/>
                </a:cubicBezTo>
                <a:cubicBezTo>
                  <a:pt x="291" y="307"/>
                  <a:pt x="288" y="307"/>
                  <a:pt x="284" y="307"/>
                </a:cubicBezTo>
                <a:close/>
                <a:moveTo>
                  <a:pt x="36" y="286"/>
                </a:moveTo>
                <a:cubicBezTo>
                  <a:pt x="36" y="315"/>
                  <a:pt x="36" y="343"/>
                  <a:pt x="36" y="373"/>
                </a:cubicBezTo>
                <a:cubicBezTo>
                  <a:pt x="71" y="347"/>
                  <a:pt x="105" y="321"/>
                  <a:pt x="141" y="294"/>
                </a:cubicBezTo>
                <a:cubicBezTo>
                  <a:pt x="105" y="291"/>
                  <a:pt x="71" y="288"/>
                  <a:pt x="36" y="286"/>
                </a:cubicBezTo>
                <a:close/>
                <a:moveTo>
                  <a:pt x="561" y="330"/>
                </a:moveTo>
                <a:cubicBezTo>
                  <a:pt x="527" y="327"/>
                  <a:pt x="494" y="324"/>
                  <a:pt x="457" y="321"/>
                </a:cubicBezTo>
                <a:cubicBezTo>
                  <a:pt x="493" y="348"/>
                  <a:pt x="527" y="373"/>
                  <a:pt x="561" y="399"/>
                </a:cubicBezTo>
                <a:cubicBezTo>
                  <a:pt x="561" y="376"/>
                  <a:pt x="561" y="354"/>
                  <a:pt x="561" y="330"/>
                </a:cubicBezTo>
                <a:close/>
                <a:moveTo>
                  <a:pt x="195" y="175"/>
                </a:moveTo>
                <a:cubicBezTo>
                  <a:pt x="175" y="188"/>
                  <a:pt x="156" y="200"/>
                  <a:pt x="133" y="213"/>
                </a:cubicBezTo>
                <a:cubicBezTo>
                  <a:pt x="154" y="215"/>
                  <a:pt x="169" y="235"/>
                  <a:pt x="189" y="218"/>
                </a:cubicBezTo>
                <a:cubicBezTo>
                  <a:pt x="204" y="205"/>
                  <a:pt x="195" y="190"/>
                  <a:pt x="195" y="175"/>
                </a:cubicBezTo>
                <a:close/>
              </a:path>
            </a:pathLst>
          </a:custGeom>
          <a:solidFill>
            <a:srgbClr val="0199D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2DBE883-757C-4B14-B777-0D62E0E834E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56684D0D-49E1-4498-8D76-44E9CAA0150E}"/>
              </a:ext>
            </a:extLst>
          </p:cNvPr>
          <p:cNvSpPr/>
          <p:nvPr/>
        </p:nvSpPr>
        <p:spPr>
          <a:xfrm flipH="1">
            <a:off x="0" y="0"/>
            <a:ext cx="12192000" cy="6858000"/>
          </a:xfrm>
          <a:custGeom>
            <a:avLst/>
            <a:gdLst>
              <a:gd name="connsiteX0" fmla="*/ 1350555 w 12192000"/>
              <a:gd name="connsiteY0" fmla="*/ 170164 h 6858000"/>
              <a:gd name="connsiteX1" fmla="*/ 1302723 w 12192000"/>
              <a:gd name="connsiteY1" fmla="*/ 210590 h 6858000"/>
              <a:gd name="connsiteX2" fmla="*/ 1283156 w 12192000"/>
              <a:gd name="connsiteY2" fmla="*/ 263456 h 6858000"/>
              <a:gd name="connsiteX3" fmla="*/ 1298375 w 12192000"/>
              <a:gd name="connsiteY3" fmla="*/ 263456 h 6858000"/>
              <a:gd name="connsiteX4" fmla="*/ 1363599 w 12192000"/>
              <a:gd name="connsiteY4" fmla="*/ 319430 h 6858000"/>
              <a:gd name="connsiteX5" fmla="*/ 1389689 w 12192000"/>
              <a:gd name="connsiteY5" fmla="*/ 347418 h 6858000"/>
              <a:gd name="connsiteX6" fmla="*/ 1509267 w 12192000"/>
              <a:gd name="connsiteY6" fmla="*/ 406503 h 6858000"/>
              <a:gd name="connsiteX7" fmla="*/ 1657109 w 12192000"/>
              <a:gd name="connsiteY7" fmla="*/ 490465 h 6858000"/>
              <a:gd name="connsiteX8" fmla="*/ 1733204 w 12192000"/>
              <a:gd name="connsiteY8" fmla="*/ 555769 h 6858000"/>
              <a:gd name="connsiteX9" fmla="*/ 1787558 w 12192000"/>
              <a:gd name="connsiteY9" fmla="*/ 580647 h 6858000"/>
              <a:gd name="connsiteX10" fmla="*/ 1839737 w 12192000"/>
              <a:gd name="connsiteY10" fmla="*/ 639732 h 6858000"/>
              <a:gd name="connsiteX11" fmla="*/ 1907136 w 12192000"/>
              <a:gd name="connsiteY11" fmla="*/ 636622 h 6858000"/>
              <a:gd name="connsiteX12" fmla="*/ 1985405 w 12192000"/>
              <a:gd name="connsiteY12" fmla="*/ 670829 h 6858000"/>
              <a:gd name="connsiteX13" fmla="*/ 2059326 w 12192000"/>
              <a:gd name="connsiteY13" fmla="*/ 720584 h 6858000"/>
              <a:gd name="connsiteX14" fmla="*/ 2102809 w 12192000"/>
              <a:gd name="connsiteY14" fmla="*/ 742353 h 6858000"/>
              <a:gd name="connsiteX15" fmla="*/ 2161511 w 12192000"/>
              <a:gd name="connsiteY15" fmla="*/ 764121 h 6858000"/>
              <a:gd name="connsiteX16" fmla="*/ 2344139 w 12192000"/>
              <a:gd name="connsiteY16" fmla="*/ 860522 h 6858000"/>
              <a:gd name="connsiteX17" fmla="*/ 2455021 w 12192000"/>
              <a:gd name="connsiteY17" fmla="*/ 928936 h 6858000"/>
              <a:gd name="connsiteX18" fmla="*/ 2461543 w 12192000"/>
              <a:gd name="connsiteY18" fmla="*/ 981801 h 6858000"/>
              <a:gd name="connsiteX19" fmla="*/ 2461543 w 12192000"/>
              <a:gd name="connsiteY19" fmla="*/ 1003569 h 6858000"/>
              <a:gd name="connsiteX20" fmla="*/ 2474588 w 12192000"/>
              <a:gd name="connsiteY20" fmla="*/ 1034666 h 6858000"/>
              <a:gd name="connsiteX21" fmla="*/ 2539812 w 12192000"/>
              <a:gd name="connsiteY21" fmla="*/ 1028447 h 6858000"/>
              <a:gd name="connsiteX22" fmla="*/ 2546335 w 12192000"/>
              <a:gd name="connsiteY22" fmla="*/ 1016008 h 6858000"/>
              <a:gd name="connsiteX23" fmla="*/ 2559379 w 12192000"/>
              <a:gd name="connsiteY23" fmla="*/ 1084422 h 6858000"/>
              <a:gd name="connsiteX24" fmla="*/ 2578947 w 12192000"/>
              <a:gd name="connsiteY24" fmla="*/ 1050215 h 6858000"/>
              <a:gd name="connsiteX25" fmla="*/ 2639823 w 12192000"/>
              <a:gd name="connsiteY25" fmla="*/ 1053325 h 6858000"/>
              <a:gd name="connsiteX26" fmla="*/ 2668087 w 12192000"/>
              <a:gd name="connsiteY26" fmla="*/ 1109300 h 6858000"/>
              <a:gd name="connsiteX27" fmla="*/ 2724615 w 12192000"/>
              <a:gd name="connsiteY27" fmla="*/ 1137287 h 6858000"/>
              <a:gd name="connsiteX28" fmla="*/ 2761575 w 12192000"/>
              <a:gd name="connsiteY28" fmla="*/ 1146616 h 6858000"/>
              <a:gd name="connsiteX29" fmla="*/ 2807232 w 12192000"/>
              <a:gd name="connsiteY29" fmla="*/ 1137287 h 6858000"/>
              <a:gd name="connsiteX30" fmla="*/ 2828973 w 12192000"/>
              <a:gd name="connsiteY30" fmla="*/ 1171494 h 6858000"/>
              <a:gd name="connsiteX31" fmla="*/ 2861586 w 12192000"/>
              <a:gd name="connsiteY31" fmla="*/ 1155945 h 6858000"/>
              <a:gd name="connsiteX32" fmla="*/ 2894198 w 12192000"/>
              <a:gd name="connsiteY32" fmla="*/ 1162165 h 6858000"/>
              <a:gd name="connsiteX33" fmla="*/ 2944203 w 12192000"/>
              <a:gd name="connsiteY33" fmla="*/ 1236798 h 6858000"/>
              <a:gd name="connsiteX34" fmla="*/ 2970293 w 12192000"/>
              <a:gd name="connsiteY34" fmla="*/ 1233689 h 6858000"/>
              <a:gd name="connsiteX35" fmla="*/ 3011602 w 12192000"/>
              <a:gd name="connsiteY35" fmla="*/ 1221250 h 6858000"/>
              <a:gd name="connsiteX36" fmla="*/ 3057259 w 12192000"/>
              <a:gd name="connsiteY36" fmla="*/ 1249237 h 6858000"/>
              <a:gd name="connsiteX37" fmla="*/ 3065955 w 12192000"/>
              <a:gd name="connsiteY37" fmla="*/ 1283444 h 6858000"/>
              <a:gd name="connsiteX38" fmla="*/ 3061607 w 12192000"/>
              <a:gd name="connsiteY38" fmla="*/ 1289664 h 6858000"/>
              <a:gd name="connsiteX39" fmla="*/ 3022472 w 12192000"/>
              <a:gd name="connsiteY39" fmla="*/ 1305212 h 6858000"/>
              <a:gd name="connsiteX40" fmla="*/ 3035517 w 12192000"/>
              <a:gd name="connsiteY40" fmla="*/ 1358077 h 6858000"/>
              <a:gd name="connsiteX41" fmla="*/ 2992034 w 12192000"/>
              <a:gd name="connsiteY41" fmla="*/ 1348748 h 6858000"/>
              <a:gd name="connsiteX42" fmla="*/ 2955074 w 12192000"/>
              <a:gd name="connsiteY42" fmla="*/ 1358077 h 6858000"/>
              <a:gd name="connsiteX43" fmla="*/ 2937681 w 12192000"/>
              <a:gd name="connsiteY43" fmla="*/ 1379845 h 6858000"/>
              <a:gd name="connsiteX44" fmla="*/ 2892024 w 12192000"/>
              <a:gd name="connsiteY44" fmla="*/ 1354968 h 6858000"/>
              <a:gd name="connsiteX45" fmla="*/ 2881153 w 12192000"/>
              <a:gd name="connsiteY45" fmla="*/ 1336309 h 6858000"/>
              <a:gd name="connsiteX46" fmla="*/ 2878979 w 12192000"/>
              <a:gd name="connsiteY46" fmla="*/ 1442040 h 6858000"/>
              <a:gd name="connsiteX47" fmla="*/ 2892024 w 12192000"/>
              <a:gd name="connsiteY47" fmla="*/ 1463808 h 6858000"/>
              <a:gd name="connsiteX48" fmla="*/ 2905069 w 12192000"/>
              <a:gd name="connsiteY48" fmla="*/ 1448259 h 6858000"/>
              <a:gd name="connsiteX49" fmla="*/ 2920288 w 12192000"/>
              <a:gd name="connsiteY49" fmla="*/ 1429601 h 6858000"/>
              <a:gd name="connsiteX50" fmla="*/ 2926810 w 12192000"/>
              <a:gd name="connsiteY50" fmla="*/ 1460698 h 6858000"/>
              <a:gd name="connsiteX51" fmla="*/ 2872456 w 12192000"/>
              <a:gd name="connsiteY51" fmla="*/ 1479357 h 6858000"/>
              <a:gd name="connsiteX52" fmla="*/ 2846367 w 12192000"/>
              <a:gd name="connsiteY52" fmla="*/ 1482466 h 6858000"/>
              <a:gd name="connsiteX53" fmla="*/ 2794187 w 12192000"/>
              <a:gd name="connsiteY53" fmla="*/ 1513563 h 6858000"/>
              <a:gd name="connsiteX54" fmla="*/ 2755053 w 12192000"/>
              <a:gd name="connsiteY54" fmla="*/ 1498015 h 6858000"/>
              <a:gd name="connsiteX55" fmla="*/ 2720266 w 12192000"/>
              <a:gd name="connsiteY55" fmla="*/ 1426491 h 6858000"/>
              <a:gd name="connsiteX56" fmla="*/ 2724615 w 12192000"/>
              <a:gd name="connsiteY56" fmla="*/ 1345639 h 6858000"/>
              <a:gd name="connsiteX57" fmla="*/ 2596340 w 12192000"/>
              <a:gd name="connsiteY57" fmla="*/ 1249237 h 6858000"/>
              <a:gd name="connsiteX58" fmla="*/ 2557205 w 12192000"/>
              <a:gd name="connsiteY58" fmla="*/ 1271005 h 6858000"/>
              <a:gd name="connsiteX59" fmla="*/ 2531116 w 12192000"/>
              <a:gd name="connsiteY59" fmla="*/ 1246127 h 6858000"/>
              <a:gd name="connsiteX60" fmla="*/ 2531116 w 12192000"/>
              <a:gd name="connsiteY60" fmla="*/ 1230579 h 6858000"/>
              <a:gd name="connsiteX61" fmla="*/ 2505026 w 12192000"/>
              <a:gd name="connsiteY61" fmla="*/ 1202591 h 6858000"/>
              <a:gd name="connsiteX62" fmla="*/ 2481110 w 12192000"/>
              <a:gd name="connsiteY62" fmla="*/ 1193262 h 6858000"/>
              <a:gd name="connsiteX63" fmla="*/ 2431105 w 12192000"/>
              <a:gd name="connsiteY63" fmla="*/ 1211920 h 6858000"/>
              <a:gd name="connsiteX64" fmla="*/ 2387622 w 12192000"/>
              <a:gd name="connsiteY64" fmla="*/ 1243018 h 6858000"/>
              <a:gd name="connsiteX65" fmla="*/ 2341965 w 12192000"/>
              <a:gd name="connsiteY65" fmla="*/ 1193262 h 6858000"/>
              <a:gd name="connsiteX66" fmla="*/ 2315875 w 12192000"/>
              <a:gd name="connsiteY66" fmla="*/ 1131068 h 6858000"/>
              <a:gd name="connsiteX67" fmla="*/ 2246303 w 12192000"/>
              <a:gd name="connsiteY67" fmla="*/ 1099971 h 6858000"/>
              <a:gd name="connsiteX68" fmla="*/ 2222387 w 12192000"/>
              <a:gd name="connsiteY68" fmla="*/ 1093751 h 6858000"/>
              <a:gd name="connsiteX69" fmla="*/ 2185426 w 12192000"/>
              <a:gd name="connsiteY69" fmla="*/ 1059544 h 6858000"/>
              <a:gd name="connsiteX70" fmla="*/ 2152814 w 12192000"/>
              <a:gd name="connsiteY70" fmla="*/ 1043995 h 6858000"/>
              <a:gd name="connsiteX71" fmla="*/ 2139769 w 12192000"/>
              <a:gd name="connsiteY71" fmla="*/ 1028447 h 6858000"/>
              <a:gd name="connsiteX72" fmla="*/ 2154988 w 12192000"/>
              <a:gd name="connsiteY72" fmla="*/ 1016008 h 6858000"/>
              <a:gd name="connsiteX73" fmla="*/ 2176730 w 12192000"/>
              <a:gd name="connsiteY73" fmla="*/ 994240 h 6858000"/>
              <a:gd name="connsiteX74" fmla="*/ 2170207 w 12192000"/>
              <a:gd name="connsiteY74" fmla="*/ 975582 h 6858000"/>
              <a:gd name="connsiteX75" fmla="*/ 2139769 w 12192000"/>
              <a:gd name="connsiteY75" fmla="*/ 975582 h 6858000"/>
              <a:gd name="connsiteX76" fmla="*/ 2137595 w 12192000"/>
              <a:gd name="connsiteY76" fmla="*/ 978691 h 6858000"/>
              <a:gd name="connsiteX77" fmla="*/ 2037584 w 12192000"/>
              <a:gd name="connsiteY77" fmla="*/ 994240 h 6858000"/>
              <a:gd name="connsiteX78" fmla="*/ 2013669 w 12192000"/>
              <a:gd name="connsiteY78" fmla="*/ 975582 h 6858000"/>
              <a:gd name="connsiteX79" fmla="*/ 1926703 w 12192000"/>
              <a:gd name="connsiteY79" fmla="*/ 1028447 h 6858000"/>
              <a:gd name="connsiteX80" fmla="*/ 1913658 w 12192000"/>
              <a:gd name="connsiteY80" fmla="*/ 1053325 h 6858000"/>
              <a:gd name="connsiteX81" fmla="*/ 1894091 w 12192000"/>
              <a:gd name="connsiteY81" fmla="*/ 1031557 h 6858000"/>
              <a:gd name="connsiteX82" fmla="*/ 1881046 w 12192000"/>
              <a:gd name="connsiteY82" fmla="*/ 981801 h 6858000"/>
              <a:gd name="connsiteX83" fmla="*/ 1872349 w 12192000"/>
              <a:gd name="connsiteY83" fmla="*/ 994240 h 6858000"/>
              <a:gd name="connsiteX84" fmla="*/ 1850608 w 12192000"/>
              <a:gd name="connsiteY84" fmla="*/ 1016008 h 6858000"/>
              <a:gd name="connsiteX85" fmla="*/ 1835389 w 12192000"/>
              <a:gd name="connsiteY85" fmla="*/ 969362 h 6858000"/>
              <a:gd name="connsiteX86" fmla="*/ 1824518 w 12192000"/>
              <a:gd name="connsiteY86" fmla="*/ 932045 h 6858000"/>
              <a:gd name="connsiteX87" fmla="*/ 1794080 w 12192000"/>
              <a:gd name="connsiteY87" fmla="*/ 913387 h 6858000"/>
              <a:gd name="connsiteX88" fmla="*/ 1781035 w 12192000"/>
              <a:gd name="connsiteY88" fmla="*/ 882290 h 6858000"/>
              <a:gd name="connsiteX89" fmla="*/ 1774513 w 12192000"/>
              <a:gd name="connsiteY89" fmla="*/ 860522 h 6858000"/>
              <a:gd name="connsiteX90" fmla="*/ 1761468 w 12192000"/>
              <a:gd name="connsiteY90" fmla="*/ 876071 h 6858000"/>
              <a:gd name="connsiteX91" fmla="*/ 1739727 w 12192000"/>
              <a:gd name="connsiteY91" fmla="*/ 885400 h 6858000"/>
              <a:gd name="connsiteX92" fmla="*/ 1589711 w 12192000"/>
              <a:gd name="connsiteY92" fmla="*/ 754791 h 6858000"/>
              <a:gd name="connsiteX93" fmla="*/ 1539705 w 12192000"/>
              <a:gd name="connsiteY93" fmla="*/ 714365 h 6858000"/>
              <a:gd name="connsiteX94" fmla="*/ 1481003 w 12192000"/>
              <a:gd name="connsiteY94" fmla="*/ 689487 h 6858000"/>
              <a:gd name="connsiteX95" fmla="*/ 1433172 w 12192000"/>
              <a:gd name="connsiteY95" fmla="*/ 664610 h 6858000"/>
              <a:gd name="connsiteX96" fmla="*/ 1454914 w 12192000"/>
              <a:gd name="connsiteY96" fmla="*/ 792108 h 6858000"/>
              <a:gd name="connsiteX97" fmla="*/ 1457088 w 12192000"/>
              <a:gd name="connsiteY97" fmla="*/ 854303 h 6858000"/>
              <a:gd name="connsiteX98" fmla="*/ 1452739 w 12192000"/>
              <a:gd name="connsiteY98" fmla="*/ 885400 h 6858000"/>
              <a:gd name="connsiteX99" fmla="*/ 1424475 w 12192000"/>
              <a:gd name="connsiteY99" fmla="*/ 913387 h 6858000"/>
              <a:gd name="connsiteX100" fmla="*/ 1374470 w 12192000"/>
              <a:gd name="connsiteY100" fmla="*/ 866741 h 6858000"/>
              <a:gd name="connsiteX101" fmla="*/ 1330987 w 12192000"/>
              <a:gd name="connsiteY101" fmla="*/ 838754 h 6858000"/>
              <a:gd name="connsiteX102" fmla="*/ 1317942 w 12192000"/>
              <a:gd name="connsiteY102" fmla="*/ 841864 h 6858000"/>
              <a:gd name="connsiteX103" fmla="*/ 1289678 w 12192000"/>
              <a:gd name="connsiteY103" fmla="*/ 810766 h 6858000"/>
              <a:gd name="connsiteX104" fmla="*/ 1272285 w 12192000"/>
              <a:gd name="connsiteY104" fmla="*/ 798327 h 6858000"/>
              <a:gd name="connsiteX105" fmla="*/ 1226628 w 12192000"/>
              <a:gd name="connsiteY105" fmla="*/ 807657 h 6858000"/>
              <a:gd name="connsiteX106" fmla="*/ 1202713 w 12192000"/>
              <a:gd name="connsiteY106" fmla="*/ 745462 h 6858000"/>
              <a:gd name="connsiteX107" fmla="*/ 1180971 w 12192000"/>
              <a:gd name="connsiteY107" fmla="*/ 695707 h 6858000"/>
              <a:gd name="connsiteX108" fmla="*/ 1150533 w 12192000"/>
              <a:gd name="connsiteY108" fmla="*/ 658390 h 6858000"/>
              <a:gd name="connsiteX109" fmla="*/ 1141837 w 12192000"/>
              <a:gd name="connsiteY109" fmla="*/ 658390 h 6858000"/>
              <a:gd name="connsiteX110" fmla="*/ 1124443 w 12192000"/>
              <a:gd name="connsiteY110" fmla="*/ 711255 h 6858000"/>
              <a:gd name="connsiteX111" fmla="*/ 1083135 w 12192000"/>
              <a:gd name="connsiteY111" fmla="*/ 792108 h 6858000"/>
              <a:gd name="connsiteX112" fmla="*/ 1078787 w 12192000"/>
              <a:gd name="connsiteY112" fmla="*/ 788998 h 6858000"/>
              <a:gd name="connsiteX113" fmla="*/ 1017910 w 12192000"/>
              <a:gd name="connsiteY113" fmla="*/ 767230 h 6858000"/>
              <a:gd name="connsiteX114" fmla="*/ 972253 w 12192000"/>
              <a:gd name="connsiteY114" fmla="*/ 708146 h 6858000"/>
              <a:gd name="connsiteX115" fmla="*/ 952686 w 12192000"/>
              <a:gd name="connsiteY115" fmla="*/ 770340 h 6858000"/>
              <a:gd name="connsiteX116" fmla="*/ 920074 w 12192000"/>
              <a:gd name="connsiteY116" fmla="*/ 813876 h 6858000"/>
              <a:gd name="connsiteX117" fmla="*/ 809192 w 12192000"/>
              <a:gd name="connsiteY117" fmla="*/ 695707 h 6858000"/>
              <a:gd name="connsiteX118" fmla="*/ 776580 w 12192000"/>
              <a:gd name="connsiteY118" fmla="*/ 658390 h 6858000"/>
              <a:gd name="connsiteX119" fmla="*/ 739620 w 12192000"/>
              <a:gd name="connsiteY119" fmla="*/ 686378 h 6858000"/>
              <a:gd name="connsiteX120" fmla="*/ 672221 w 12192000"/>
              <a:gd name="connsiteY120" fmla="*/ 739243 h 6858000"/>
              <a:gd name="connsiteX121" fmla="*/ 648306 w 12192000"/>
              <a:gd name="connsiteY121" fmla="*/ 736133 h 6858000"/>
              <a:gd name="connsiteX122" fmla="*/ 643957 w 12192000"/>
              <a:gd name="connsiteY122" fmla="*/ 739243 h 6858000"/>
              <a:gd name="connsiteX123" fmla="*/ 646132 w 12192000"/>
              <a:gd name="connsiteY123" fmla="*/ 733023 h 6858000"/>
              <a:gd name="connsiteX124" fmla="*/ 650480 w 12192000"/>
              <a:gd name="connsiteY124" fmla="*/ 701926 h 6858000"/>
              <a:gd name="connsiteX125" fmla="*/ 609171 w 12192000"/>
              <a:gd name="connsiteY125" fmla="*/ 621073 h 6858000"/>
              <a:gd name="connsiteX126" fmla="*/ 556992 w 12192000"/>
              <a:gd name="connsiteY126" fmla="*/ 642841 h 6858000"/>
              <a:gd name="connsiteX127" fmla="*/ 517857 w 12192000"/>
              <a:gd name="connsiteY127" fmla="*/ 642841 h 6858000"/>
              <a:gd name="connsiteX128" fmla="*/ 493941 w 12192000"/>
              <a:gd name="connsiteY128" fmla="*/ 639732 h 6858000"/>
              <a:gd name="connsiteX129" fmla="*/ 498290 w 12192000"/>
              <a:gd name="connsiteY129" fmla="*/ 683268 h 6858000"/>
              <a:gd name="connsiteX130" fmla="*/ 596126 w 12192000"/>
              <a:gd name="connsiteY130" fmla="*/ 826315 h 6858000"/>
              <a:gd name="connsiteX131" fmla="*/ 613519 w 12192000"/>
              <a:gd name="connsiteY131" fmla="*/ 866741 h 6858000"/>
              <a:gd name="connsiteX132" fmla="*/ 652654 w 12192000"/>
              <a:gd name="connsiteY132" fmla="*/ 969362 h 6858000"/>
              <a:gd name="connsiteX133" fmla="*/ 698311 w 12192000"/>
              <a:gd name="connsiteY133" fmla="*/ 1050215 h 6858000"/>
              <a:gd name="connsiteX134" fmla="*/ 726575 w 12192000"/>
              <a:gd name="connsiteY134" fmla="*/ 1053325 h 6858000"/>
              <a:gd name="connsiteX135" fmla="*/ 737446 w 12192000"/>
              <a:gd name="connsiteY135" fmla="*/ 1040886 h 6858000"/>
              <a:gd name="connsiteX136" fmla="*/ 737446 w 12192000"/>
              <a:gd name="connsiteY136" fmla="*/ 1065764 h 6858000"/>
              <a:gd name="connsiteX137" fmla="*/ 770058 w 12192000"/>
              <a:gd name="connsiteY137" fmla="*/ 1124848 h 6858000"/>
              <a:gd name="connsiteX138" fmla="*/ 785277 w 12192000"/>
              <a:gd name="connsiteY138" fmla="*/ 1096861 h 6858000"/>
              <a:gd name="connsiteX139" fmla="*/ 793973 w 12192000"/>
              <a:gd name="connsiteY139" fmla="*/ 1071983 h 6858000"/>
              <a:gd name="connsiteX140" fmla="*/ 811367 w 12192000"/>
              <a:gd name="connsiteY140" fmla="*/ 1099971 h 6858000"/>
              <a:gd name="connsiteX141" fmla="*/ 809192 w 12192000"/>
              <a:gd name="connsiteY141" fmla="*/ 1115519 h 6858000"/>
              <a:gd name="connsiteX142" fmla="*/ 830934 w 12192000"/>
              <a:gd name="connsiteY142" fmla="*/ 1165275 h 6858000"/>
              <a:gd name="connsiteX143" fmla="*/ 887462 w 12192000"/>
              <a:gd name="connsiteY143" fmla="*/ 1193262 h 6858000"/>
              <a:gd name="connsiteX144" fmla="*/ 917900 w 12192000"/>
              <a:gd name="connsiteY144" fmla="*/ 1239908 h 6858000"/>
              <a:gd name="connsiteX145" fmla="*/ 935293 w 12192000"/>
              <a:gd name="connsiteY145" fmla="*/ 1252347 h 6858000"/>
              <a:gd name="connsiteX146" fmla="*/ 978776 w 12192000"/>
              <a:gd name="connsiteY146" fmla="*/ 1249237 h 6858000"/>
              <a:gd name="connsiteX147" fmla="*/ 1104876 w 12192000"/>
              <a:gd name="connsiteY147" fmla="*/ 1274115 h 6858000"/>
              <a:gd name="connsiteX148" fmla="*/ 1150533 w 12192000"/>
              <a:gd name="connsiteY148" fmla="*/ 1336309 h 6858000"/>
              <a:gd name="connsiteX149" fmla="*/ 1137488 w 12192000"/>
              <a:gd name="connsiteY149" fmla="*/ 1358077 h 6858000"/>
              <a:gd name="connsiteX150" fmla="*/ 1070090 w 12192000"/>
              <a:gd name="connsiteY150" fmla="*/ 1386065 h 6858000"/>
              <a:gd name="connsiteX151" fmla="*/ 1054871 w 12192000"/>
              <a:gd name="connsiteY151" fmla="*/ 1389175 h 6858000"/>
              <a:gd name="connsiteX152" fmla="*/ 1057045 w 12192000"/>
              <a:gd name="connsiteY152" fmla="*/ 1410943 h 6858000"/>
              <a:gd name="connsiteX153" fmla="*/ 1059219 w 12192000"/>
              <a:gd name="connsiteY153" fmla="*/ 1417162 h 6858000"/>
              <a:gd name="connsiteX154" fmla="*/ 1067916 w 12192000"/>
              <a:gd name="connsiteY154" fmla="*/ 1445150 h 6858000"/>
              <a:gd name="connsiteX155" fmla="*/ 1041826 w 12192000"/>
              <a:gd name="connsiteY155" fmla="*/ 1432711 h 6858000"/>
              <a:gd name="connsiteX156" fmla="*/ 1035303 w 12192000"/>
              <a:gd name="connsiteY156" fmla="*/ 1417162 h 6858000"/>
              <a:gd name="connsiteX157" fmla="*/ 1022259 w 12192000"/>
              <a:gd name="connsiteY157" fmla="*/ 1404723 h 6858000"/>
              <a:gd name="connsiteX158" fmla="*/ 1017910 w 12192000"/>
              <a:gd name="connsiteY158" fmla="*/ 1423382 h 6858000"/>
              <a:gd name="connsiteX159" fmla="*/ 972253 w 12192000"/>
              <a:gd name="connsiteY159" fmla="*/ 1442040 h 6858000"/>
              <a:gd name="connsiteX160" fmla="*/ 774406 w 12192000"/>
              <a:gd name="connsiteY160" fmla="*/ 1351858 h 6858000"/>
              <a:gd name="connsiteX161" fmla="*/ 724401 w 12192000"/>
              <a:gd name="connsiteY161" fmla="*/ 1351858 h 6858000"/>
              <a:gd name="connsiteX162" fmla="*/ 652654 w 12192000"/>
              <a:gd name="connsiteY162" fmla="*/ 1320761 h 6858000"/>
              <a:gd name="connsiteX163" fmla="*/ 598300 w 12192000"/>
              <a:gd name="connsiteY163" fmla="*/ 1314541 h 6858000"/>
              <a:gd name="connsiteX164" fmla="*/ 583081 w 12192000"/>
              <a:gd name="connsiteY164" fmla="*/ 1414052 h 6858000"/>
              <a:gd name="connsiteX165" fmla="*/ 615693 w 12192000"/>
              <a:gd name="connsiteY165" fmla="*/ 1485576 h 6858000"/>
              <a:gd name="connsiteX166" fmla="*/ 648306 w 12192000"/>
              <a:gd name="connsiteY166" fmla="*/ 1407833 h 6858000"/>
              <a:gd name="connsiteX167" fmla="*/ 667873 w 12192000"/>
              <a:gd name="connsiteY167" fmla="*/ 1429601 h 6858000"/>
              <a:gd name="connsiteX168" fmla="*/ 663525 w 12192000"/>
              <a:gd name="connsiteY168" fmla="*/ 1476247 h 6858000"/>
              <a:gd name="connsiteX169" fmla="*/ 711356 w 12192000"/>
              <a:gd name="connsiteY169" fmla="*/ 1547770 h 6858000"/>
              <a:gd name="connsiteX170" fmla="*/ 730923 w 12192000"/>
              <a:gd name="connsiteY170" fmla="*/ 1547770 h 6858000"/>
              <a:gd name="connsiteX171" fmla="*/ 750490 w 12192000"/>
              <a:gd name="connsiteY171" fmla="*/ 1572648 h 6858000"/>
              <a:gd name="connsiteX172" fmla="*/ 739620 w 12192000"/>
              <a:gd name="connsiteY172" fmla="*/ 1597526 h 6858000"/>
              <a:gd name="connsiteX173" fmla="*/ 724401 w 12192000"/>
              <a:gd name="connsiteY173" fmla="*/ 1628623 h 6858000"/>
              <a:gd name="connsiteX174" fmla="*/ 746142 w 12192000"/>
              <a:gd name="connsiteY174" fmla="*/ 1647281 h 6858000"/>
              <a:gd name="connsiteX175" fmla="*/ 1065742 w 12192000"/>
              <a:gd name="connsiteY175" fmla="*/ 1787219 h 6858000"/>
              <a:gd name="connsiteX176" fmla="*/ 1170101 w 12192000"/>
              <a:gd name="connsiteY176" fmla="*/ 1840084 h 6858000"/>
              <a:gd name="connsiteX177" fmla="*/ 1204887 w 12192000"/>
              <a:gd name="connsiteY177" fmla="*/ 1840084 h 6858000"/>
              <a:gd name="connsiteX178" fmla="*/ 1254892 w 12192000"/>
              <a:gd name="connsiteY178" fmla="*/ 1858742 h 6858000"/>
              <a:gd name="connsiteX179" fmla="*/ 1267937 w 12192000"/>
              <a:gd name="connsiteY179" fmla="*/ 1759231 h 6858000"/>
              <a:gd name="connsiteX180" fmla="*/ 1313594 w 12192000"/>
              <a:gd name="connsiteY180" fmla="*/ 1824536 h 6858000"/>
              <a:gd name="connsiteX181" fmla="*/ 1354903 w 12192000"/>
              <a:gd name="connsiteY181" fmla="*/ 1896059 h 6858000"/>
              <a:gd name="connsiteX182" fmla="*/ 1461436 w 12192000"/>
              <a:gd name="connsiteY182" fmla="*/ 1930266 h 6858000"/>
              <a:gd name="connsiteX183" fmla="*/ 1489700 w 12192000"/>
              <a:gd name="connsiteY183" fmla="*/ 1892949 h 6858000"/>
              <a:gd name="connsiteX184" fmla="*/ 1513616 w 12192000"/>
              <a:gd name="connsiteY184" fmla="*/ 1902279 h 6858000"/>
              <a:gd name="connsiteX185" fmla="*/ 1515790 w 12192000"/>
              <a:gd name="connsiteY185" fmla="*/ 1917827 h 6858000"/>
              <a:gd name="connsiteX186" fmla="*/ 1591885 w 12192000"/>
              <a:gd name="connsiteY186" fmla="*/ 2008009 h 6858000"/>
              <a:gd name="connsiteX187" fmla="*/ 1681025 w 12192000"/>
              <a:gd name="connsiteY187" fmla="*/ 2029777 h 6858000"/>
              <a:gd name="connsiteX188" fmla="*/ 1739727 w 12192000"/>
              <a:gd name="connsiteY188" fmla="*/ 2011119 h 6858000"/>
              <a:gd name="connsiteX189" fmla="*/ 1859305 w 12192000"/>
              <a:gd name="connsiteY189" fmla="*/ 2070203 h 6858000"/>
              <a:gd name="connsiteX190" fmla="*/ 1881046 w 12192000"/>
              <a:gd name="connsiteY190" fmla="*/ 2076423 h 6858000"/>
              <a:gd name="connsiteX191" fmla="*/ 1965838 w 12192000"/>
              <a:gd name="connsiteY191" fmla="*/ 2085752 h 6858000"/>
              <a:gd name="connsiteX192" fmla="*/ 2000624 w 12192000"/>
              <a:gd name="connsiteY192" fmla="*/ 2088862 h 6858000"/>
              <a:gd name="connsiteX193" fmla="*/ 2109331 w 12192000"/>
              <a:gd name="connsiteY193" fmla="*/ 2107520 h 6858000"/>
              <a:gd name="connsiteX194" fmla="*/ 2128899 w 12192000"/>
              <a:gd name="connsiteY194" fmla="*/ 2119959 h 6858000"/>
              <a:gd name="connsiteX195" fmla="*/ 2183252 w 12192000"/>
              <a:gd name="connsiteY195" fmla="*/ 2163495 h 6858000"/>
              <a:gd name="connsiteX196" fmla="*/ 2244128 w 12192000"/>
              <a:gd name="connsiteY196" fmla="*/ 2213251 h 6858000"/>
              <a:gd name="connsiteX197" fmla="*/ 2261522 w 12192000"/>
              <a:gd name="connsiteY197" fmla="*/ 2219470 h 6858000"/>
              <a:gd name="connsiteX198" fmla="*/ 2333268 w 12192000"/>
              <a:gd name="connsiteY198" fmla="*/ 2185263 h 6858000"/>
              <a:gd name="connsiteX199" fmla="*/ 2355010 w 12192000"/>
              <a:gd name="connsiteY199" fmla="*/ 2197702 h 6858000"/>
              <a:gd name="connsiteX200" fmla="*/ 2355010 w 12192000"/>
              <a:gd name="connsiteY200" fmla="*/ 2312762 h 6858000"/>
              <a:gd name="connsiteX201" fmla="*/ 2365881 w 12192000"/>
              <a:gd name="connsiteY201" fmla="*/ 2340749 h 6858000"/>
              <a:gd name="connsiteX202" fmla="*/ 2389796 w 12192000"/>
              <a:gd name="connsiteY202" fmla="*/ 2328311 h 6858000"/>
              <a:gd name="connsiteX203" fmla="*/ 2409363 w 12192000"/>
              <a:gd name="connsiteY203" fmla="*/ 2263006 h 6858000"/>
              <a:gd name="connsiteX204" fmla="*/ 2415886 w 12192000"/>
              <a:gd name="connsiteY204" fmla="*/ 2250567 h 6858000"/>
              <a:gd name="connsiteX205" fmla="*/ 2441976 w 12192000"/>
              <a:gd name="connsiteY205" fmla="*/ 2216361 h 6858000"/>
              <a:gd name="connsiteX206" fmla="*/ 2452846 w 12192000"/>
              <a:gd name="connsiteY206" fmla="*/ 2253677 h 6858000"/>
              <a:gd name="connsiteX207" fmla="*/ 2457195 w 12192000"/>
              <a:gd name="connsiteY207" fmla="*/ 2253677 h 6858000"/>
              <a:gd name="connsiteX208" fmla="*/ 2539812 w 12192000"/>
              <a:gd name="connsiteY208" fmla="*/ 2225690 h 6858000"/>
              <a:gd name="connsiteX209" fmla="*/ 2689828 w 12192000"/>
              <a:gd name="connsiteY209" fmla="*/ 2287884 h 6858000"/>
              <a:gd name="connsiteX210" fmla="*/ 2711570 w 12192000"/>
              <a:gd name="connsiteY210" fmla="*/ 2328311 h 6858000"/>
              <a:gd name="connsiteX211" fmla="*/ 2733311 w 12192000"/>
              <a:gd name="connsiteY211" fmla="*/ 2374956 h 6858000"/>
              <a:gd name="connsiteX212" fmla="*/ 2813754 w 12192000"/>
              <a:gd name="connsiteY212" fmla="*/ 2384285 h 6858000"/>
              <a:gd name="connsiteX213" fmla="*/ 2870282 w 12192000"/>
              <a:gd name="connsiteY213" fmla="*/ 2378066 h 6858000"/>
              <a:gd name="connsiteX214" fmla="*/ 2898546 w 12192000"/>
              <a:gd name="connsiteY214" fmla="*/ 2430931 h 6858000"/>
              <a:gd name="connsiteX215" fmla="*/ 2922462 w 12192000"/>
              <a:gd name="connsiteY215" fmla="*/ 2474467 h 6858000"/>
              <a:gd name="connsiteX216" fmla="*/ 2939855 w 12192000"/>
              <a:gd name="connsiteY216" fmla="*/ 2449590 h 6858000"/>
              <a:gd name="connsiteX217" fmla="*/ 2965945 w 12192000"/>
              <a:gd name="connsiteY217" fmla="*/ 2430931 h 6858000"/>
              <a:gd name="connsiteX218" fmla="*/ 3028995 w 12192000"/>
              <a:gd name="connsiteY218" fmla="*/ 2458919 h 6858000"/>
              <a:gd name="connsiteX219" fmla="*/ 3098567 w 12192000"/>
              <a:gd name="connsiteY219" fmla="*/ 2443370 h 6858000"/>
              <a:gd name="connsiteX220" fmla="*/ 3131180 w 12192000"/>
              <a:gd name="connsiteY220" fmla="*/ 2440260 h 6858000"/>
              <a:gd name="connsiteX221" fmla="*/ 3185533 w 12192000"/>
              <a:gd name="connsiteY221" fmla="*/ 2496235 h 6858000"/>
              <a:gd name="connsiteX222" fmla="*/ 3211623 w 12192000"/>
              <a:gd name="connsiteY222" fmla="*/ 2502455 h 6858000"/>
              <a:gd name="connsiteX223" fmla="*/ 3296414 w 12192000"/>
              <a:gd name="connsiteY223" fmla="*/ 2493126 h 6858000"/>
              <a:gd name="connsiteX224" fmla="*/ 3424689 w 12192000"/>
              <a:gd name="connsiteY224" fmla="*/ 2542881 h 6858000"/>
              <a:gd name="connsiteX225" fmla="*/ 3468172 w 12192000"/>
              <a:gd name="connsiteY225" fmla="*/ 2573979 h 6858000"/>
              <a:gd name="connsiteX226" fmla="*/ 3439908 w 12192000"/>
              <a:gd name="connsiteY226" fmla="*/ 2586417 h 6858000"/>
              <a:gd name="connsiteX227" fmla="*/ 3411644 w 12192000"/>
              <a:gd name="connsiteY227" fmla="*/ 2595746 h 6858000"/>
              <a:gd name="connsiteX228" fmla="*/ 3400773 w 12192000"/>
              <a:gd name="connsiteY228" fmla="*/ 2629953 h 6858000"/>
              <a:gd name="connsiteX229" fmla="*/ 3420341 w 12192000"/>
              <a:gd name="connsiteY229" fmla="*/ 2642392 h 6858000"/>
              <a:gd name="connsiteX230" fmla="*/ 3444257 w 12192000"/>
              <a:gd name="connsiteY230" fmla="*/ 2648612 h 6858000"/>
              <a:gd name="connsiteX231" fmla="*/ 3433386 w 12192000"/>
              <a:gd name="connsiteY231" fmla="*/ 2695257 h 6858000"/>
              <a:gd name="connsiteX232" fmla="*/ 3396425 w 12192000"/>
              <a:gd name="connsiteY232" fmla="*/ 2710806 h 6858000"/>
              <a:gd name="connsiteX233" fmla="*/ 3292066 w 12192000"/>
              <a:gd name="connsiteY233" fmla="*/ 2589527 h 6858000"/>
              <a:gd name="connsiteX234" fmla="*/ 3287718 w 12192000"/>
              <a:gd name="connsiteY234" fmla="*/ 2626844 h 6858000"/>
              <a:gd name="connsiteX235" fmla="*/ 3242061 w 12192000"/>
              <a:gd name="connsiteY235" fmla="*/ 2695257 h 6858000"/>
              <a:gd name="connsiteX236" fmla="*/ 3207275 w 12192000"/>
              <a:gd name="connsiteY236" fmla="*/ 2704587 h 6858000"/>
              <a:gd name="connsiteX237" fmla="*/ 3183359 w 12192000"/>
              <a:gd name="connsiteY237" fmla="*/ 2685929 h 6858000"/>
              <a:gd name="connsiteX238" fmla="*/ 3155095 w 12192000"/>
              <a:gd name="connsiteY238" fmla="*/ 2654831 h 6858000"/>
              <a:gd name="connsiteX239" fmla="*/ 3102916 w 12192000"/>
              <a:gd name="connsiteY239" fmla="*/ 2645502 h 6858000"/>
              <a:gd name="connsiteX240" fmla="*/ 3076826 w 12192000"/>
              <a:gd name="connsiteY240" fmla="*/ 2657941 h 6858000"/>
              <a:gd name="connsiteX241" fmla="*/ 3007253 w 12192000"/>
              <a:gd name="connsiteY241" fmla="*/ 2657941 h 6858000"/>
              <a:gd name="connsiteX242" fmla="*/ 2924636 w 12192000"/>
              <a:gd name="connsiteY242" fmla="*/ 2598856 h 6858000"/>
              <a:gd name="connsiteX243" fmla="*/ 2915939 w 12192000"/>
              <a:gd name="connsiteY243" fmla="*/ 2567759 h 6858000"/>
              <a:gd name="connsiteX244" fmla="*/ 2892024 w 12192000"/>
              <a:gd name="connsiteY244" fmla="*/ 2521113 h 6858000"/>
              <a:gd name="connsiteX245" fmla="*/ 2883327 w 12192000"/>
              <a:gd name="connsiteY245" fmla="*/ 2549101 h 6858000"/>
              <a:gd name="connsiteX246" fmla="*/ 2850715 w 12192000"/>
              <a:gd name="connsiteY246" fmla="*/ 2583307 h 6858000"/>
              <a:gd name="connsiteX247" fmla="*/ 2831148 w 12192000"/>
              <a:gd name="connsiteY247" fmla="*/ 2536662 h 6858000"/>
              <a:gd name="connsiteX248" fmla="*/ 2839844 w 12192000"/>
              <a:gd name="connsiteY248" fmla="*/ 2505564 h 6858000"/>
              <a:gd name="connsiteX249" fmla="*/ 2837670 w 12192000"/>
              <a:gd name="connsiteY249" fmla="*/ 2499345 h 6858000"/>
              <a:gd name="connsiteX250" fmla="*/ 2678957 w 12192000"/>
              <a:gd name="connsiteY250" fmla="*/ 2577088 h 6858000"/>
              <a:gd name="connsiteX251" fmla="*/ 2570250 w 12192000"/>
              <a:gd name="connsiteY251" fmla="*/ 2592637 h 6858000"/>
              <a:gd name="connsiteX252" fmla="*/ 2541986 w 12192000"/>
              <a:gd name="connsiteY252" fmla="*/ 2564649 h 6858000"/>
              <a:gd name="connsiteX253" fmla="*/ 2526767 w 12192000"/>
              <a:gd name="connsiteY253" fmla="*/ 2545991 h 6858000"/>
              <a:gd name="connsiteX254" fmla="*/ 2481110 w 12192000"/>
              <a:gd name="connsiteY254" fmla="*/ 2558430 h 6858000"/>
              <a:gd name="connsiteX255" fmla="*/ 2337617 w 12192000"/>
              <a:gd name="connsiteY255" fmla="*/ 2486906 h 6858000"/>
              <a:gd name="connsiteX256" fmla="*/ 2300656 w 12192000"/>
              <a:gd name="connsiteY256" fmla="*/ 2427821 h 6858000"/>
              <a:gd name="connsiteX257" fmla="*/ 2276741 w 12192000"/>
              <a:gd name="connsiteY257" fmla="*/ 2434041 h 6858000"/>
              <a:gd name="connsiteX258" fmla="*/ 2296308 w 12192000"/>
              <a:gd name="connsiteY258" fmla="*/ 2471358 h 6858000"/>
              <a:gd name="connsiteX259" fmla="*/ 2322398 w 12192000"/>
              <a:gd name="connsiteY259" fmla="*/ 2499345 h 6858000"/>
              <a:gd name="connsiteX260" fmla="*/ 2315875 w 12192000"/>
              <a:gd name="connsiteY260" fmla="*/ 2518003 h 6858000"/>
              <a:gd name="connsiteX261" fmla="*/ 2302830 w 12192000"/>
              <a:gd name="connsiteY261" fmla="*/ 2533552 h 6858000"/>
              <a:gd name="connsiteX262" fmla="*/ 2272392 w 12192000"/>
              <a:gd name="connsiteY262" fmla="*/ 2539771 h 6858000"/>
              <a:gd name="connsiteX263" fmla="*/ 2102809 w 12192000"/>
              <a:gd name="connsiteY263" fmla="*/ 2480687 h 6858000"/>
              <a:gd name="connsiteX264" fmla="*/ 2054978 w 12192000"/>
              <a:gd name="connsiteY264" fmla="*/ 2502455 h 6858000"/>
              <a:gd name="connsiteX265" fmla="*/ 1952793 w 12192000"/>
              <a:gd name="connsiteY265" fmla="*/ 2555320 h 6858000"/>
              <a:gd name="connsiteX266" fmla="*/ 1883220 w 12192000"/>
              <a:gd name="connsiteY266" fmla="*/ 2530442 h 6858000"/>
              <a:gd name="connsiteX267" fmla="*/ 1854956 w 12192000"/>
              <a:gd name="connsiteY267" fmla="*/ 2521113 h 6858000"/>
              <a:gd name="connsiteX268" fmla="*/ 1672328 w 12192000"/>
              <a:gd name="connsiteY268" fmla="*/ 2458919 h 6858000"/>
              <a:gd name="connsiteX269" fmla="*/ 1639716 w 12192000"/>
              <a:gd name="connsiteY269" fmla="*/ 2449590 h 6858000"/>
              <a:gd name="connsiteX270" fmla="*/ 1600581 w 12192000"/>
              <a:gd name="connsiteY270" fmla="*/ 2486906 h 6858000"/>
              <a:gd name="connsiteX271" fmla="*/ 1572317 w 12192000"/>
              <a:gd name="connsiteY271" fmla="*/ 2493126 h 6858000"/>
              <a:gd name="connsiteX272" fmla="*/ 1533183 w 12192000"/>
              <a:gd name="connsiteY272" fmla="*/ 2462028 h 6858000"/>
              <a:gd name="connsiteX273" fmla="*/ 1476655 w 12192000"/>
              <a:gd name="connsiteY273" fmla="*/ 2486906 h 6858000"/>
              <a:gd name="connsiteX274" fmla="*/ 1457088 w 12192000"/>
              <a:gd name="connsiteY274" fmla="*/ 2524223 h 6858000"/>
              <a:gd name="connsiteX275" fmla="*/ 1444043 w 12192000"/>
              <a:gd name="connsiteY275" fmla="*/ 2530442 h 6858000"/>
              <a:gd name="connsiteX276" fmla="*/ 1444043 w 12192000"/>
              <a:gd name="connsiteY276" fmla="*/ 2508674 h 6858000"/>
              <a:gd name="connsiteX277" fmla="*/ 1450565 w 12192000"/>
              <a:gd name="connsiteY277" fmla="*/ 2493126 h 6858000"/>
              <a:gd name="connsiteX278" fmla="*/ 1448391 w 12192000"/>
              <a:gd name="connsiteY278" fmla="*/ 2455809 h 6858000"/>
              <a:gd name="connsiteX279" fmla="*/ 1417953 w 12192000"/>
              <a:gd name="connsiteY279" fmla="*/ 2465138 h 6858000"/>
              <a:gd name="connsiteX280" fmla="*/ 1407082 w 12192000"/>
              <a:gd name="connsiteY280" fmla="*/ 2499345 h 6858000"/>
              <a:gd name="connsiteX281" fmla="*/ 1378819 w 12192000"/>
              <a:gd name="connsiteY281" fmla="*/ 2508674 h 6858000"/>
              <a:gd name="connsiteX282" fmla="*/ 1376644 w 12192000"/>
              <a:gd name="connsiteY282" fmla="*/ 2480687 h 6858000"/>
              <a:gd name="connsiteX283" fmla="*/ 1376644 w 12192000"/>
              <a:gd name="connsiteY283" fmla="*/ 2471358 h 6858000"/>
              <a:gd name="connsiteX284" fmla="*/ 1333161 w 12192000"/>
              <a:gd name="connsiteY284" fmla="*/ 2409163 h 6858000"/>
              <a:gd name="connsiteX285" fmla="*/ 1239673 w 12192000"/>
              <a:gd name="connsiteY285" fmla="*/ 2409163 h 6858000"/>
              <a:gd name="connsiteX286" fmla="*/ 1189668 w 12192000"/>
              <a:gd name="connsiteY286" fmla="*/ 2462028 h 6858000"/>
              <a:gd name="connsiteX287" fmla="*/ 1178797 w 12192000"/>
              <a:gd name="connsiteY287" fmla="*/ 2483796 h 6858000"/>
              <a:gd name="connsiteX288" fmla="*/ 1157056 w 12192000"/>
              <a:gd name="connsiteY288" fmla="*/ 2455809 h 6858000"/>
              <a:gd name="connsiteX289" fmla="*/ 1180971 w 12192000"/>
              <a:gd name="connsiteY289" fmla="*/ 2412273 h 6858000"/>
              <a:gd name="connsiteX290" fmla="*/ 1163578 w 12192000"/>
              <a:gd name="connsiteY290" fmla="*/ 2406054 h 6858000"/>
              <a:gd name="connsiteX291" fmla="*/ 1128792 w 12192000"/>
              <a:gd name="connsiteY291" fmla="*/ 2471358 h 6858000"/>
              <a:gd name="connsiteX292" fmla="*/ 1126618 w 12192000"/>
              <a:gd name="connsiteY292" fmla="*/ 2477577 h 6858000"/>
              <a:gd name="connsiteX293" fmla="*/ 1135314 w 12192000"/>
              <a:gd name="connsiteY293" fmla="*/ 2533552 h 6858000"/>
              <a:gd name="connsiteX294" fmla="*/ 1246196 w 12192000"/>
              <a:gd name="connsiteY294" fmla="*/ 2580198 h 6858000"/>
              <a:gd name="connsiteX295" fmla="*/ 1278808 w 12192000"/>
              <a:gd name="connsiteY295" fmla="*/ 2636173 h 6858000"/>
              <a:gd name="connsiteX296" fmla="*/ 1283156 w 12192000"/>
              <a:gd name="connsiteY296" fmla="*/ 2670380 h 6858000"/>
              <a:gd name="connsiteX297" fmla="*/ 1274460 w 12192000"/>
              <a:gd name="connsiteY297" fmla="*/ 2707696 h 6858000"/>
              <a:gd name="connsiteX298" fmla="*/ 1252718 w 12192000"/>
              <a:gd name="connsiteY298" fmla="*/ 2695257 h 6858000"/>
              <a:gd name="connsiteX299" fmla="*/ 1207061 w 12192000"/>
              <a:gd name="connsiteY299" fmla="*/ 2657941 h 6858000"/>
              <a:gd name="connsiteX300" fmla="*/ 1148359 w 12192000"/>
              <a:gd name="connsiteY300" fmla="*/ 2664160 h 6858000"/>
              <a:gd name="connsiteX301" fmla="*/ 1035303 w 12192000"/>
              <a:gd name="connsiteY301" fmla="*/ 2664160 h 6858000"/>
              <a:gd name="connsiteX302" fmla="*/ 1022259 w 12192000"/>
              <a:gd name="connsiteY302" fmla="*/ 2642392 h 6858000"/>
              <a:gd name="connsiteX303" fmla="*/ 1009214 w 12192000"/>
              <a:gd name="connsiteY303" fmla="*/ 2633063 h 6858000"/>
              <a:gd name="connsiteX304" fmla="*/ 961383 w 12192000"/>
              <a:gd name="connsiteY304" fmla="*/ 2629953 h 6858000"/>
              <a:gd name="connsiteX305" fmla="*/ 904855 w 12192000"/>
              <a:gd name="connsiteY305" fmla="*/ 2592637 h 6858000"/>
              <a:gd name="connsiteX306" fmla="*/ 891810 w 12192000"/>
              <a:gd name="connsiteY306" fmla="*/ 2573979 h 6858000"/>
              <a:gd name="connsiteX307" fmla="*/ 878765 w 12192000"/>
              <a:gd name="connsiteY307" fmla="*/ 2542881 h 6858000"/>
              <a:gd name="connsiteX308" fmla="*/ 846153 w 12192000"/>
              <a:gd name="connsiteY308" fmla="*/ 2558430 h 6858000"/>
              <a:gd name="connsiteX309" fmla="*/ 824411 w 12192000"/>
              <a:gd name="connsiteY309" fmla="*/ 2654831 h 6858000"/>
              <a:gd name="connsiteX310" fmla="*/ 854849 w 12192000"/>
              <a:gd name="connsiteY310" fmla="*/ 2692148 h 6858000"/>
              <a:gd name="connsiteX311" fmla="*/ 878765 w 12192000"/>
              <a:gd name="connsiteY311" fmla="*/ 2745013 h 6858000"/>
              <a:gd name="connsiteX312" fmla="*/ 896158 w 12192000"/>
              <a:gd name="connsiteY312" fmla="*/ 2692148 h 6858000"/>
              <a:gd name="connsiteX313" fmla="*/ 924422 w 12192000"/>
              <a:gd name="connsiteY313" fmla="*/ 2667270 h 6858000"/>
              <a:gd name="connsiteX314" fmla="*/ 952686 w 12192000"/>
              <a:gd name="connsiteY314" fmla="*/ 2707696 h 6858000"/>
              <a:gd name="connsiteX315" fmla="*/ 961383 w 12192000"/>
              <a:gd name="connsiteY315" fmla="*/ 2748123 h 6858000"/>
              <a:gd name="connsiteX316" fmla="*/ 1009214 w 12192000"/>
              <a:gd name="connsiteY316" fmla="*/ 2738794 h 6858000"/>
              <a:gd name="connsiteX317" fmla="*/ 1065742 w 12192000"/>
              <a:gd name="connsiteY317" fmla="*/ 2844524 h 6858000"/>
              <a:gd name="connsiteX318" fmla="*/ 1202713 w 12192000"/>
              <a:gd name="connsiteY318" fmla="*/ 2916048 h 6858000"/>
              <a:gd name="connsiteX319" fmla="*/ 1383167 w 12192000"/>
              <a:gd name="connsiteY319" fmla="*/ 2981352 h 6858000"/>
              <a:gd name="connsiteX320" fmla="*/ 1398386 w 12192000"/>
              <a:gd name="connsiteY320" fmla="*/ 2993791 h 6858000"/>
              <a:gd name="connsiteX321" fmla="*/ 1389689 w 12192000"/>
              <a:gd name="connsiteY321" fmla="*/ 3031107 h 6858000"/>
              <a:gd name="connsiteX322" fmla="*/ 1361425 w 12192000"/>
              <a:gd name="connsiteY322" fmla="*/ 3077753 h 6858000"/>
              <a:gd name="connsiteX323" fmla="*/ 1350555 w 12192000"/>
              <a:gd name="connsiteY323" fmla="*/ 3090192 h 6858000"/>
              <a:gd name="connsiteX324" fmla="*/ 1335336 w 12192000"/>
              <a:gd name="connsiteY324" fmla="*/ 3077753 h 6858000"/>
              <a:gd name="connsiteX325" fmla="*/ 1324465 w 12192000"/>
              <a:gd name="connsiteY325" fmla="*/ 3034217 h 6858000"/>
              <a:gd name="connsiteX326" fmla="*/ 1294027 w 12192000"/>
              <a:gd name="connsiteY326" fmla="*/ 3062205 h 6858000"/>
              <a:gd name="connsiteX327" fmla="*/ 1276634 w 12192000"/>
              <a:gd name="connsiteY327" fmla="*/ 3087083 h 6858000"/>
              <a:gd name="connsiteX328" fmla="*/ 1239673 w 12192000"/>
              <a:gd name="connsiteY328" fmla="*/ 3090192 h 6858000"/>
              <a:gd name="connsiteX329" fmla="*/ 1170101 w 12192000"/>
              <a:gd name="connsiteY329" fmla="*/ 3074643 h 6858000"/>
              <a:gd name="connsiteX330" fmla="*/ 1117921 w 12192000"/>
              <a:gd name="connsiteY330" fmla="*/ 3065314 h 6858000"/>
              <a:gd name="connsiteX331" fmla="*/ 1094005 w 12192000"/>
              <a:gd name="connsiteY331" fmla="*/ 3087083 h 6858000"/>
              <a:gd name="connsiteX332" fmla="*/ 1085309 w 12192000"/>
              <a:gd name="connsiteY332" fmla="*/ 3124399 h 6858000"/>
              <a:gd name="connsiteX333" fmla="*/ 1048348 w 12192000"/>
              <a:gd name="connsiteY333" fmla="*/ 3090192 h 6858000"/>
              <a:gd name="connsiteX334" fmla="*/ 1044000 w 12192000"/>
              <a:gd name="connsiteY334" fmla="*/ 3034217 h 6858000"/>
              <a:gd name="connsiteX335" fmla="*/ 970079 w 12192000"/>
              <a:gd name="connsiteY335" fmla="*/ 3083973 h 6858000"/>
              <a:gd name="connsiteX336" fmla="*/ 915726 w 12192000"/>
              <a:gd name="connsiteY336" fmla="*/ 3080863 h 6858000"/>
              <a:gd name="connsiteX337" fmla="*/ 822237 w 12192000"/>
              <a:gd name="connsiteY337" fmla="*/ 3027998 h 6858000"/>
              <a:gd name="connsiteX338" fmla="*/ 791799 w 12192000"/>
              <a:gd name="connsiteY338" fmla="*/ 3034217 h 6858000"/>
              <a:gd name="connsiteX339" fmla="*/ 687440 w 12192000"/>
              <a:gd name="connsiteY339" fmla="*/ 3049766 h 6858000"/>
              <a:gd name="connsiteX340" fmla="*/ 650480 w 12192000"/>
              <a:gd name="connsiteY340" fmla="*/ 3027998 h 6858000"/>
              <a:gd name="connsiteX341" fmla="*/ 587430 w 12192000"/>
              <a:gd name="connsiteY341" fmla="*/ 2993791 h 6858000"/>
              <a:gd name="connsiteX342" fmla="*/ 565688 w 12192000"/>
              <a:gd name="connsiteY342" fmla="*/ 3006230 h 6858000"/>
              <a:gd name="connsiteX343" fmla="*/ 561340 w 12192000"/>
              <a:gd name="connsiteY343" fmla="*/ 3034217 h 6858000"/>
              <a:gd name="connsiteX344" fmla="*/ 556992 w 12192000"/>
              <a:gd name="connsiteY344" fmla="*/ 3052875 h 6858000"/>
              <a:gd name="connsiteX345" fmla="*/ 509160 w 12192000"/>
              <a:gd name="connsiteY345" fmla="*/ 3043546 h 6858000"/>
              <a:gd name="connsiteX346" fmla="*/ 498290 w 12192000"/>
              <a:gd name="connsiteY346" fmla="*/ 3009340 h 6858000"/>
              <a:gd name="connsiteX347" fmla="*/ 452633 w 12192000"/>
              <a:gd name="connsiteY347" fmla="*/ 2950255 h 6858000"/>
              <a:gd name="connsiteX348" fmla="*/ 443936 w 12192000"/>
              <a:gd name="connsiteY348" fmla="*/ 2968913 h 6858000"/>
              <a:gd name="connsiteX349" fmla="*/ 426543 w 12192000"/>
              <a:gd name="connsiteY349" fmla="*/ 3012449 h 6858000"/>
              <a:gd name="connsiteX350" fmla="*/ 383060 w 12192000"/>
              <a:gd name="connsiteY350" fmla="*/ 3009340 h 6858000"/>
              <a:gd name="connsiteX351" fmla="*/ 337403 w 12192000"/>
              <a:gd name="connsiteY351" fmla="*/ 2996900 h 6858000"/>
              <a:gd name="connsiteX352" fmla="*/ 317836 w 12192000"/>
              <a:gd name="connsiteY352" fmla="*/ 3018668 h 6858000"/>
              <a:gd name="connsiteX353" fmla="*/ 296094 w 12192000"/>
              <a:gd name="connsiteY353" fmla="*/ 3037327 h 6858000"/>
              <a:gd name="connsiteX354" fmla="*/ 280875 w 12192000"/>
              <a:gd name="connsiteY354" fmla="*/ 3031107 h 6858000"/>
              <a:gd name="connsiteX355" fmla="*/ 259134 w 12192000"/>
              <a:gd name="connsiteY355" fmla="*/ 3034217 h 6858000"/>
              <a:gd name="connsiteX356" fmla="*/ 265656 w 12192000"/>
              <a:gd name="connsiteY356" fmla="*/ 3059095 h 6858000"/>
              <a:gd name="connsiteX357" fmla="*/ 237392 w 12192000"/>
              <a:gd name="connsiteY357" fmla="*/ 3105741 h 6858000"/>
              <a:gd name="connsiteX358" fmla="*/ 237392 w 12192000"/>
              <a:gd name="connsiteY358" fmla="*/ 3279885 h 6858000"/>
              <a:gd name="connsiteX359" fmla="*/ 272179 w 12192000"/>
              <a:gd name="connsiteY359" fmla="*/ 3245678 h 6858000"/>
              <a:gd name="connsiteX360" fmla="*/ 356970 w 12192000"/>
              <a:gd name="connsiteY360" fmla="*/ 3199033 h 6858000"/>
              <a:gd name="connsiteX361" fmla="*/ 411324 w 12192000"/>
              <a:gd name="connsiteY361" fmla="*/ 3217691 h 6858000"/>
              <a:gd name="connsiteX362" fmla="*/ 433065 w 12192000"/>
              <a:gd name="connsiteY362" fmla="*/ 3227020 h 6858000"/>
              <a:gd name="connsiteX363" fmla="*/ 422195 w 12192000"/>
              <a:gd name="connsiteY363" fmla="*/ 3251898 h 6858000"/>
              <a:gd name="connsiteX364" fmla="*/ 409150 w 12192000"/>
              <a:gd name="connsiteY364" fmla="*/ 3267446 h 6858000"/>
              <a:gd name="connsiteX365" fmla="*/ 393931 w 12192000"/>
              <a:gd name="connsiteY365" fmla="*/ 3298543 h 6858000"/>
              <a:gd name="connsiteX366" fmla="*/ 420020 w 12192000"/>
              <a:gd name="connsiteY366" fmla="*/ 3314092 h 6858000"/>
              <a:gd name="connsiteX367" fmla="*/ 465677 w 12192000"/>
              <a:gd name="connsiteY367" fmla="*/ 3314092 h 6858000"/>
              <a:gd name="connsiteX368" fmla="*/ 550469 w 12192000"/>
              <a:gd name="connsiteY368" fmla="*/ 3360738 h 6858000"/>
              <a:gd name="connsiteX369" fmla="*/ 563514 w 12192000"/>
              <a:gd name="connsiteY369" fmla="*/ 3360738 h 6858000"/>
              <a:gd name="connsiteX370" fmla="*/ 578733 w 12192000"/>
              <a:gd name="connsiteY370" fmla="*/ 3354518 h 6858000"/>
              <a:gd name="connsiteX371" fmla="*/ 591778 w 12192000"/>
              <a:gd name="connsiteY371" fmla="*/ 3357628 h 6858000"/>
              <a:gd name="connsiteX372" fmla="*/ 585256 w 12192000"/>
              <a:gd name="connsiteY372" fmla="*/ 3373177 h 6858000"/>
              <a:gd name="connsiteX373" fmla="*/ 567862 w 12192000"/>
              <a:gd name="connsiteY373" fmla="*/ 3407384 h 6858000"/>
              <a:gd name="connsiteX374" fmla="*/ 567862 w 12192000"/>
              <a:gd name="connsiteY374" fmla="*/ 3438481 h 6858000"/>
              <a:gd name="connsiteX375" fmla="*/ 589604 w 12192000"/>
              <a:gd name="connsiteY375" fmla="*/ 3438481 h 6858000"/>
              <a:gd name="connsiteX376" fmla="*/ 604823 w 12192000"/>
              <a:gd name="connsiteY376" fmla="*/ 3422932 h 6858000"/>
              <a:gd name="connsiteX377" fmla="*/ 652654 w 12192000"/>
              <a:gd name="connsiteY377" fmla="*/ 3410493 h 6858000"/>
              <a:gd name="connsiteX378" fmla="*/ 715704 w 12192000"/>
              <a:gd name="connsiteY378" fmla="*/ 3410493 h 6858000"/>
              <a:gd name="connsiteX379" fmla="*/ 743968 w 12192000"/>
              <a:gd name="connsiteY379" fmla="*/ 3413603 h 6858000"/>
              <a:gd name="connsiteX380" fmla="*/ 735271 w 12192000"/>
              <a:gd name="connsiteY380" fmla="*/ 3454029 h 6858000"/>
              <a:gd name="connsiteX381" fmla="*/ 724401 w 12192000"/>
              <a:gd name="connsiteY381" fmla="*/ 3472688 h 6858000"/>
              <a:gd name="connsiteX382" fmla="*/ 730923 w 12192000"/>
              <a:gd name="connsiteY382" fmla="*/ 3497565 h 6858000"/>
              <a:gd name="connsiteX383" fmla="*/ 846153 w 12192000"/>
              <a:gd name="connsiteY383" fmla="*/ 3640613 h 6858000"/>
              <a:gd name="connsiteX384" fmla="*/ 848327 w 12192000"/>
              <a:gd name="connsiteY384" fmla="*/ 3665490 h 6858000"/>
              <a:gd name="connsiteX385" fmla="*/ 874417 w 12192000"/>
              <a:gd name="connsiteY385" fmla="*/ 3693478 h 6858000"/>
              <a:gd name="connsiteX386" fmla="*/ 1013562 w 12192000"/>
              <a:gd name="connsiteY386" fmla="*/ 3743233 h 6858000"/>
              <a:gd name="connsiteX387" fmla="*/ 1107050 w 12192000"/>
              <a:gd name="connsiteY387" fmla="*/ 3789879 h 6858000"/>
              <a:gd name="connsiteX388" fmla="*/ 1144011 w 12192000"/>
              <a:gd name="connsiteY388" fmla="*/ 3824086 h 6858000"/>
              <a:gd name="connsiteX389" fmla="*/ 1174449 w 12192000"/>
              <a:gd name="connsiteY389" fmla="*/ 3842745 h 6858000"/>
              <a:gd name="connsiteX390" fmla="*/ 1287504 w 12192000"/>
              <a:gd name="connsiteY390" fmla="*/ 3867622 h 6858000"/>
              <a:gd name="connsiteX391" fmla="*/ 1415779 w 12192000"/>
              <a:gd name="connsiteY391" fmla="*/ 3914268 h 6858000"/>
              <a:gd name="connsiteX392" fmla="*/ 1448391 w 12192000"/>
              <a:gd name="connsiteY392" fmla="*/ 3945365 h 6858000"/>
              <a:gd name="connsiteX393" fmla="*/ 1520138 w 12192000"/>
              <a:gd name="connsiteY393" fmla="*/ 3973353 h 6858000"/>
              <a:gd name="connsiteX394" fmla="*/ 1572317 w 12192000"/>
              <a:gd name="connsiteY394" fmla="*/ 3976463 h 6858000"/>
              <a:gd name="connsiteX395" fmla="*/ 1735378 w 12192000"/>
              <a:gd name="connsiteY395" fmla="*/ 4038657 h 6858000"/>
              <a:gd name="connsiteX396" fmla="*/ 1785384 w 12192000"/>
              <a:gd name="connsiteY396" fmla="*/ 4035547 h 6858000"/>
              <a:gd name="connsiteX397" fmla="*/ 1811473 w 12192000"/>
              <a:gd name="connsiteY397" fmla="*/ 4044876 h 6858000"/>
              <a:gd name="connsiteX398" fmla="*/ 1883220 w 12192000"/>
              <a:gd name="connsiteY398" fmla="*/ 4082193 h 6858000"/>
              <a:gd name="connsiteX399" fmla="*/ 1983231 w 12192000"/>
              <a:gd name="connsiteY399" fmla="*/ 4097742 h 6858000"/>
              <a:gd name="connsiteX400" fmla="*/ 2044107 w 12192000"/>
              <a:gd name="connsiteY400" fmla="*/ 4097742 h 6858000"/>
              <a:gd name="connsiteX401" fmla="*/ 2128899 w 12192000"/>
              <a:gd name="connsiteY401" fmla="*/ 4113290 h 6858000"/>
              <a:gd name="connsiteX402" fmla="*/ 2333268 w 12192000"/>
              <a:gd name="connsiteY402" fmla="*/ 4187924 h 6858000"/>
              <a:gd name="connsiteX403" fmla="*/ 2528941 w 12192000"/>
              <a:gd name="connsiteY403" fmla="*/ 4231460 h 6858000"/>
              <a:gd name="connsiteX404" fmla="*/ 3142050 w 12192000"/>
              <a:gd name="connsiteY404" fmla="*/ 4390056 h 6858000"/>
              <a:gd name="connsiteX405" fmla="*/ 3644278 w 12192000"/>
              <a:gd name="connsiteY405" fmla="*/ 4467799 h 6858000"/>
              <a:gd name="connsiteX406" fmla="*/ 4220427 w 12192000"/>
              <a:gd name="connsiteY406" fmla="*/ 4523774 h 6858000"/>
              <a:gd name="connsiteX407" fmla="*/ 5120522 w 12192000"/>
              <a:gd name="connsiteY407" fmla="*/ 4539322 h 6858000"/>
              <a:gd name="connsiteX408" fmla="*/ 6101062 w 12192000"/>
              <a:gd name="connsiteY408" fmla="*/ 4502006 h 6858000"/>
              <a:gd name="connsiteX409" fmla="*/ 6146719 w 12192000"/>
              <a:gd name="connsiteY409" fmla="*/ 4498896 h 6858000"/>
              <a:gd name="connsiteX410" fmla="*/ 6168460 w 12192000"/>
              <a:gd name="connsiteY410" fmla="*/ 4533103 h 6858000"/>
              <a:gd name="connsiteX411" fmla="*/ 6153241 w 12192000"/>
              <a:gd name="connsiteY411" fmla="*/ 4551761 h 6858000"/>
              <a:gd name="connsiteX412" fmla="*/ 5927130 w 12192000"/>
              <a:gd name="connsiteY412" fmla="*/ 4557981 h 6858000"/>
              <a:gd name="connsiteX413" fmla="*/ 5781463 w 12192000"/>
              <a:gd name="connsiteY413" fmla="*/ 4573529 h 6858000"/>
              <a:gd name="connsiteX414" fmla="*/ 5533611 w 12192000"/>
              <a:gd name="connsiteY414" fmla="*/ 4601517 h 6858000"/>
              <a:gd name="connsiteX415" fmla="*/ 5348808 w 12192000"/>
              <a:gd name="connsiteY415" fmla="*/ 4617065 h 6858000"/>
              <a:gd name="connsiteX416" fmla="*/ 5214011 w 12192000"/>
              <a:gd name="connsiteY416" fmla="*/ 4641943 h 6858000"/>
              <a:gd name="connsiteX417" fmla="*/ 5105303 w 12192000"/>
              <a:gd name="connsiteY417" fmla="*/ 4635724 h 6858000"/>
              <a:gd name="connsiteX418" fmla="*/ 5003119 w 12192000"/>
              <a:gd name="connsiteY418" fmla="*/ 4635724 h 6858000"/>
              <a:gd name="connsiteX419" fmla="*/ 4837884 w 12192000"/>
              <a:gd name="connsiteY419" fmla="*/ 4648162 h 6858000"/>
              <a:gd name="connsiteX420" fmla="*/ 4698739 w 12192000"/>
              <a:gd name="connsiteY420" fmla="*/ 4635724 h 6858000"/>
              <a:gd name="connsiteX421" fmla="*/ 4422622 w 12192000"/>
              <a:gd name="connsiteY421" fmla="*/ 4635724 h 6858000"/>
              <a:gd name="connsiteX422" fmla="*/ 4246516 w 12192000"/>
              <a:gd name="connsiteY422" fmla="*/ 4620175 h 6858000"/>
              <a:gd name="connsiteX423" fmla="*/ 3987793 w 12192000"/>
              <a:gd name="connsiteY423" fmla="*/ 4610846 h 6858000"/>
              <a:gd name="connsiteX424" fmla="*/ 3729070 w 12192000"/>
              <a:gd name="connsiteY424" fmla="*/ 4579749 h 6858000"/>
              <a:gd name="connsiteX425" fmla="*/ 3609491 w 12192000"/>
              <a:gd name="connsiteY425" fmla="*/ 4567310 h 6858000"/>
              <a:gd name="connsiteX426" fmla="*/ 3418167 w 12192000"/>
              <a:gd name="connsiteY426" fmla="*/ 4539322 h 6858000"/>
              <a:gd name="connsiteX427" fmla="*/ 3292066 w 12192000"/>
              <a:gd name="connsiteY427" fmla="*/ 4526883 h 6858000"/>
              <a:gd name="connsiteX428" fmla="*/ 3157269 w 12192000"/>
              <a:gd name="connsiteY428" fmla="*/ 4489567 h 6858000"/>
              <a:gd name="connsiteX429" fmla="*/ 3094219 w 12192000"/>
              <a:gd name="connsiteY429" fmla="*/ 4480237 h 6858000"/>
              <a:gd name="connsiteX430" fmla="*/ 2933332 w 12192000"/>
              <a:gd name="connsiteY430" fmla="*/ 4477128 h 6858000"/>
              <a:gd name="connsiteX431" fmla="*/ 2718092 w 12192000"/>
              <a:gd name="connsiteY431" fmla="*/ 4405604 h 6858000"/>
              <a:gd name="connsiteX432" fmla="*/ 2533290 w 12192000"/>
              <a:gd name="connsiteY432" fmla="*/ 4374507 h 6858000"/>
              <a:gd name="connsiteX433" fmla="*/ 2244128 w 12192000"/>
              <a:gd name="connsiteY433" fmla="*/ 4306093 h 6858000"/>
              <a:gd name="connsiteX434" fmla="*/ 2207168 w 12192000"/>
              <a:gd name="connsiteY434" fmla="*/ 4337190 h 6858000"/>
              <a:gd name="connsiteX435" fmla="*/ 2204994 w 12192000"/>
              <a:gd name="connsiteY435" fmla="*/ 4340300 h 6858000"/>
              <a:gd name="connsiteX436" fmla="*/ 2131073 w 12192000"/>
              <a:gd name="connsiteY436" fmla="*/ 4418043 h 6858000"/>
              <a:gd name="connsiteX437" fmla="*/ 2081067 w 12192000"/>
              <a:gd name="connsiteY437" fmla="*/ 4414933 h 6858000"/>
              <a:gd name="connsiteX438" fmla="*/ 2048455 w 12192000"/>
              <a:gd name="connsiteY438" fmla="*/ 4377617 h 6858000"/>
              <a:gd name="connsiteX439" fmla="*/ 2024540 w 12192000"/>
              <a:gd name="connsiteY439" fmla="*/ 4408714 h 6858000"/>
              <a:gd name="connsiteX440" fmla="*/ 1981057 w 12192000"/>
              <a:gd name="connsiteY440" fmla="*/ 4399385 h 6858000"/>
              <a:gd name="connsiteX441" fmla="*/ 1937574 w 12192000"/>
              <a:gd name="connsiteY441" fmla="*/ 4374507 h 6858000"/>
              <a:gd name="connsiteX442" fmla="*/ 1920181 w 12192000"/>
              <a:gd name="connsiteY442" fmla="*/ 4374507 h 6858000"/>
              <a:gd name="connsiteX443" fmla="*/ 1726682 w 12192000"/>
              <a:gd name="connsiteY443" fmla="*/ 4330971 h 6858000"/>
              <a:gd name="connsiteX444" fmla="*/ 1687547 w 12192000"/>
              <a:gd name="connsiteY444" fmla="*/ 4296764 h 6858000"/>
              <a:gd name="connsiteX445" fmla="*/ 1678851 w 12192000"/>
              <a:gd name="connsiteY445" fmla="*/ 4284325 h 6858000"/>
              <a:gd name="connsiteX446" fmla="*/ 1596233 w 12192000"/>
              <a:gd name="connsiteY446" fmla="*/ 4265667 h 6858000"/>
              <a:gd name="connsiteX447" fmla="*/ 1557098 w 12192000"/>
              <a:gd name="connsiteY447" fmla="*/ 4256337 h 6858000"/>
              <a:gd name="connsiteX448" fmla="*/ 1544054 w 12192000"/>
              <a:gd name="connsiteY448" fmla="*/ 4281215 h 6858000"/>
              <a:gd name="connsiteX449" fmla="*/ 1544054 w 12192000"/>
              <a:gd name="connsiteY449" fmla="*/ 4318532 h 6858000"/>
              <a:gd name="connsiteX450" fmla="*/ 1520138 w 12192000"/>
              <a:gd name="connsiteY450" fmla="*/ 4309203 h 6858000"/>
              <a:gd name="connsiteX451" fmla="*/ 1485352 w 12192000"/>
              <a:gd name="connsiteY451" fmla="*/ 4306093 h 6858000"/>
              <a:gd name="connsiteX452" fmla="*/ 1270111 w 12192000"/>
              <a:gd name="connsiteY452" fmla="*/ 4228350 h 6858000"/>
              <a:gd name="connsiteX453" fmla="*/ 1233151 w 12192000"/>
              <a:gd name="connsiteY453" fmla="*/ 4222131 h 6858000"/>
              <a:gd name="connsiteX454" fmla="*/ 1139663 w 12192000"/>
              <a:gd name="connsiteY454" fmla="*/ 4237679 h 6858000"/>
              <a:gd name="connsiteX455" fmla="*/ 1026607 w 12192000"/>
              <a:gd name="connsiteY455" fmla="*/ 4191033 h 6858000"/>
              <a:gd name="connsiteX456" fmla="*/ 972253 w 12192000"/>
              <a:gd name="connsiteY456" fmla="*/ 4209692 h 6858000"/>
              <a:gd name="connsiteX457" fmla="*/ 917900 w 12192000"/>
              <a:gd name="connsiteY457" fmla="*/ 4200362 h 6858000"/>
              <a:gd name="connsiteX458" fmla="*/ 867894 w 12192000"/>
              <a:gd name="connsiteY458" fmla="*/ 4166156 h 6858000"/>
              <a:gd name="connsiteX459" fmla="*/ 813541 w 12192000"/>
              <a:gd name="connsiteY459" fmla="*/ 4128839 h 6858000"/>
              <a:gd name="connsiteX460" fmla="*/ 757013 w 12192000"/>
              <a:gd name="connsiteY460" fmla="*/ 4156826 h 6858000"/>
              <a:gd name="connsiteX461" fmla="*/ 757013 w 12192000"/>
              <a:gd name="connsiteY461" fmla="*/ 4203472 h 6858000"/>
              <a:gd name="connsiteX462" fmla="*/ 791799 w 12192000"/>
              <a:gd name="connsiteY462" fmla="*/ 4228350 h 6858000"/>
              <a:gd name="connsiteX463" fmla="*/ 872243 w 12192000"/>
              <a:gd name="connsiteY463" fmla="*/ 4265667 h 6858000"/>
              <a:gd name="connsiteX464" fmla="*/ 878765 w 12192000"/>
              <a:gd name="connsiteY464" fmla="*/ 4281215 h 6858000"/>
              <a:gd name="connsiteX465" fmla="*/ 876591 w 12192000"/>
              <a:gd name="connsiteY465" fmla="*/ 4365178 h 6858000"/>
              <a:gd name="connsiteX466" fmla="*/ 878765 w 12192000"/>
              <a:gd name="connsiteY466" fmla="*/ 4371397 h 6858000"/>
              <a:gd name="connsiteX467" fmla="*/ 920074 w 12192000"/>
              <a:gd name="connsiteY467" fmla="*/ 4337190 h 6858000"/>
              <a:gd name="connsiteX468" fmla="*/ 952686 w 12192000"/>
              <a:gd name="connsiteY468" fmla="*/ 4352739 h 6858000"/>
              <a:gd name="connsiteX469" fmla="*/ 972253 w 12192000"/>
              <a:gd name="connsiteY469" fmla="*/ 4377617 h 6858000"/>
              <a:gd name="connsiteX470" fmla="*/ 1000517 w 12192000"/>
              <a:gd name="connsiteY470" fmla="*/ 4390056 h 6858000"/>
              <a:gd name="connsiteX471" fmla="*/ 1037478 w 12192000"/>
              <a:gd name="connsiteY471" fmla="*/ 4380726 h 6858000"/>
              <a:gd name="connsiteX472" fmla="*/ 1065742 w 12192000"/>
              <a:gd name="connsiteY472" fmla="*/ 4380726 h 6858000"/>
              <a:gd name="connsiteX473" fmla="*/ 1111399 w 12192000"/>
              <a:gd name="connsiteY473" fmla="*/ 4383836 h 6858000"/>
              <a:gd name="connsiteX474" fmla="*/ 1148359 w 12192000"/>
              <a:gd name="connsiteY474" fmla="*/ 4421153 h 6858000"/>
              <a:gd name="connsiteX475" fmla="*/ 1167926 w 12192000"/>
              <a:gd name="connsiteY475" fmla="*/ 4467799 h 6858000"/>
              <a:gd name="connsiteX476" fmla="*/ 1239673 w 12192000"/>
              <a:gd name="connsiteY476" fmla="*/ 4483347 h 6858000"/>
              <a:gd name="connsiteX477" fmla="*/ 1435346 w 12192000"/>
              <a:gd name="connsiteY477" fmla="*/ 4548651 h 6858000"/>
              <a:gd name="connsiteX478" fmla="*/ 1459262 w 12192000"/>
              <a:gd name="connsiteY478" fmla="*/ 4604626 h 6858000"/>
              <a:gd name="connsiteX479" fmla="*/ 1452739 w 12192000"/>
              <a:gd name="connsiteY479" fmla="*/ 4648162 h 6858000"/>
              <a:gd name="connsiteX480" fmla="*/ 1476655 w 12192000"/>
              <a:gd name="connsiteY480" fmla="*/ 4623285 h 6858000"/>
              <a:gd name="connsiteX481" fmla="*/ 1637542 w 12192000"/>
              <a:gd name="connsiteY481" fmla="*/ 4582858 h 6858000"/>
              <a:gd name="connsiteX482" fmla="*/ 1691895 w 12192000"/>
              <a:gd name="connsiteY482" fmla="*/ 4582858 h 6858000"/>
              <a:gd name="connsiteX483" fmla="*/ 1709289 w 12192000"/>
              <a:gd name="connsiteY483" fmla="*/ 4585968 h 6858000"/>
              <a:gd name="connsiteX484" fmla="*/ 1707114 w 12192000"/>
              <a:gd name="connsiteY484" fmla="*/ 4607736 h 6858000"/>
              <a:gd name="connsiteX485" fmla="*/ 1715811 w 12192000"/>
              <a:gd name="connsiteY485" fmla="*/ 4635724 h 6858000"/>
              <a:gd name="connsiteX486" fmla="*/ 1735378 w 12192000"/>
              <a:gd name="connsiteY486" fmla="*/ 4645053 h 6858000"/>
              <a:gd name="connsiteX487" fmla="*/ 1748423 w 12192000"/>
              <a:gd name="connsiteY487" fmla="*/ 4685479 h 6858000"/>
              <a:gd name="connsiteX488" fmla="*/ 1746249 w 12192000"/>
              <a:gd name="connsiteY488" fmla="*/ 4716576 h 6858000"/>
              <a:gd name="connsiteX489" fmla="*/ 1770165 w 12192000"/>
              <a:gd name="connsiteY489" fmla="*/ 4719686 h 6858000"/>
              <a:gd name="connsiteX490" fmla="*/ 1837563 w 12192000"/>
              <a:gd name="connsiteY490" fmla="*/ 4682369 h 6858000"/>
              <a:gd name="connsiteX491" fmla="*/ 1857131 w 12192000"/>
              <a:gd name="connsiteY491" fmla="*/ 4701028 h 6858000"/>
              <a:gd name="connsiteX492" fmla="*/ 1857131 w 12192000"/>
              <a:gd name="connsiteY492" fmla="*/ 4722796 h 6858000"/>
              <a:gd name="connsiteX493" fmla="*/ 1872349 w 12192000"/>
              <a:gd name="connsiteY493" fmla="*/ 4738344 h 6858000"/>
              <a:gd name="connsiteX494" fmla="*/ 1931051 w 12192000"/>
              <a:gd name="connsiteY494" fmla="*/ 4757003 h 6858000"/>
              <a:gd name="connsiteX495" fmla="*/ 2037584 w 12192000"/>
              <a:gd name="connsiteY495" fmla="*/ 4763222 h 6858000"/>
              <a:gd name="connsiteX496" fmla="*/ 2111506 w 12192000"/>
              <a:gd name="connsiteY496" fmla="*/ 4781880 h 6858000"/>
              <a:gd name="connsiteX497" fmla="*/ 2235432 w 12192000"/>
              <a:gd name="connsiteY497" fmla="*/ 4834746 h 6858000"/>
              <a:gd name="connsiteX498" fmla="*/ 2315875 w 12192000"/>
              <a:gd name="connsiteY498" fmla="*/ 4865843 h 6858000"/>
              <a:gd name="connsiteX499" fmla="*/ 2372403 w 12192000"/>
              <a:gd name="connsiteY499" fmla="*/ 4865843 h 6858000"/>
              <a:gd name="connsiteX500" fmla="*/ 2396319 w 12192000"/>
              <a:gd name="connsiteY500" fmla="*/ 4868953 h 6858000"/>
              <a:gd name="connsiteX501" fmla="*/ 2491981 w 12192000"/>
              <a:gd name="connsiteY501" fmla="*/ 4924928 h 6858000"/>
              <a:gd name="connsiteX502" fmla="*/ 2733311 w 12192000"/>
              <a:gd name="connsiteY502" fmla="*/ 4977793 h 6858000"/>
              <a:gd name="connsiteX503" fmla="*/ 2876805 w 12192000"/>
              <a:gd name="connsiteY503" fmla="*/ 4987122 h 6858000"/>
              <a:gd name="connsiteX504" fmla="*/ 3011602 w 12192000"/>
              <a:gd name="connsiteY504" fmla="*/ 5039987 h 6858000"/>
              <a:gd name="connsiteX505" fmla="*/ 3033343 w 12192000"/>
              <a:gd name="connsiteY505" fmla="*/ 5049316 h 6858000"/>
              <a:gd name="connsiteX506" fmla="*/ 3294241 w 12192000"/>
              <a:gd name="connsiteY506" fmla="*/ 5086633 h 6858000"/>
              <a:gd name="connsiteX507" fmla="*/ 3574705 w 12192000"/>
              <a:gd name="connsiteY507" fmla="*/ 5123950 h 6858000"/>
              <a:gd name="connsiteX508" fmla="*/ 3931265 w 12192000"/>
              <a:gd name="connsiteY508" fmla="*/ 5164376 h 6858000"/>
              <a:gd name="connsiteX509" fmla="*/ 4094326 w 12192000"/>
              <a:gd name="connsiteY509" fmla="*/ 5179925 h 6858000"/>
              <a:gd name="connsiteX510" fmla="*/ 4713957 w 12192000"/>
              <a:gd name="connsiteY510" fmla="*/ 5204803 h 6858000"/>
              <a:gd name="connsiteX511" fmla="*/ 4722654 w 12192000"/>
              <a:gd name="connsiteY511" fmla="*/ 5207912 h 6858000"/>
              <a:gd name="connsiteX512" fmla="*/ 4763963 w 12192000"/>
              <a:gd name="connsiteY512" fmla="*/ 5207912 h 6858000"/>
              <a:gd name="connsiteX513" fmla="*/ 4896585 w 12192000"/>
              <a:gd name="connsiteY513" fmla="*/ 5204803 h 6858000"/>
              <a:gd name="connsiteX514" fmla="*/ 5107478 w 12192000"/>
              <a:gd name="connsiteY514" fmla="*/ 5192364 h 6858000"/>
              <a:gd name="connsiteX515" fmla="*/ 5400987 w 12192000"/>
              <a:gd name="connsiteY515" fmla="*/ 5161266 h 6858000"/>
              <a:gd name="connsiteX516" fmla="*/ 5785811 w 12192000"/>
              <a:gd name="connsiteY516" fmla="*/ 5136389 h 6858000"/>
              <a:gd name="connsiteX517" fmla="*/ 6288038 w 12192000"/>
              <a:gd name="connsiteY517" fmla="*/ 5095962 h 6858000"/>
              <a:gd name="connsiteX518" fmla="*/ 6814182 w 12192000"/>
              <a:gd name="connsiteY518" fmla="*/ 5005780 h 6858000"/>
              <a:gd name="connsiteX519" fmla="*/ 7296842 w 12192000"/>
              <a:gd name="connsiteY519" fmla="*/ 4934257 h 6858000"/>
              <a:gd name="connsiteX520" fmla="*/ 7414246 w 12192000"/>
              <a:gd name="connsiteY520" fmla="*/ 4906269 h 6858000"/>
              <a:gd name="connsiteX521" fmla="*/ 7577307 w 12192000"/>
              <a:gd name="connsiteY521" fmla="*/ 4881392 h 6858000"/>
              <a:gd name="connsiteX522" fmla="*/ 7746890 w 12192000"/>
              <a:gd name="connsiteY522" fmla="*/ 4837855 h 6858000"/>
              <a:gd name="connsiteX523" fmla="*/ 7949085 w 12192000"/>
              <a:gd name="connsiteY523" fmla="*/ 4806758 h 6858000"/>
              <a:gd name="connsiteX524" fmla="*/ 8099101 w 12192000"/>
              <a:gd name="connsiteY524" fmla="*/ 4781880 h 6858000"/>
              <a:gd name="connsiteX525" fmla="*/ 8190416 w 12192000"/>
              <a:gd name="connsiteY525" fmla="*/ 4788100 h 6858000"/>
              <a:gd name="connsiteX526" fmla="*/ 8436094 w 12192000"/>
              <a:gd name="connsiteY526" fmla="*/ 4781880 h 6858000"/>
              <a:gd name="connsiteX527" fmla="*/ 8525234 w 12192000"/>
              <a:gd name="connsiteY527" fmla="*/ 4797429 h 6858000"/>
              <a:gd name="connsiteX528" fmla="*/ 8553498 w 12192000"/>
              <a:gd name="connsiteY528" fmla="*/ 4791210 h 6858000"/>
              <a:gd name="connsiteX529" fmla="*/ 8596980 w 12192000"/>
              <a:gd name="connsiteY529" fmla="*/ 4760112 h 6858000"/>
              <a:gd name="connsiteX530" fmla="*/ 8723081 w 12192000"/>
              <a:gd name="connsiteY530" fmla="*/ 4716576 h 6858000"/>
              <a:gd name="connsiteX531" fmla="*/ 8742648 w 12192000"/>
              <a:gd name="connsiteY531" fmla="*/ 4713467 h 6858000"/>
              <a:gd name="connsiteX532" fmla="*/ 8773086 w 12192000"/>
              <a:gd name="connsiteY532" fmla="*/ 4688589 h 6858000"/>
              <a:gd name="connsiteX533" fmla="*/ 8814395 w 12192000"/>
              <a:gd name="connsiteY533" fmla="*/ 4638833 h 6858000"/>
              <a:gd name="connsiteX534" fmla="*/ 8844833 w 12192000"/>
              <a:gd name="connsiteY534" fmla="*/ 4657492 h 6858000"/>
              <a:gd name="connsiteX535" fmla="*/ 8870923 w 12192000"/>
              <a:gd name="connsiteY535" fmla="*/ 4654382 h 6858000"/>
              <a:gd name="connsiteX536" fmla="*/ 8918754 w 12192000"/>
              <a:gd name="connsiteY536" fmla="*/ 4617065 h 6858000"/>
              <a:gd name="connsiteX537" fmla="*/ 9118775 w 12192000"/>
              <a:gd name="connsiteY537" fmla="*/ 4539322 h 6858000"/>
              <a:gd name="connsiteX538" fmla="*/ 9157910 w 12192000"/>
              <a:gd name="connsiteY538" fmla="*/ 4536212 h 6858000"/>
              <a:gd name="connsiteX539" fmla="*/ 9201393 w 12192000"/>
              <a:gd name="connsiteY539" fmla="*/ 4542432 h 6858000"/>
              <a:gd name="connsiteX540" fmla="*/ 9216612 w 12192000"/>
              <a:gd name="connsiteY540" fmla="*/ 4548651 h 6858000"/>
              <a:gd name="connsiteX541" fmla="*/ 9216612 w 12192000"/>
              <a:gd name="connsiteY541" fmla="*/ 4570419 h 6858000"/>
              <a:gd name="connsiteX542" fmla="*/ 9199219 w 12192000"/>
              <a:gd name="connsiteY542" fmla="*/ 4607736 h 6858000"/>
              <a:gd name="connsiteX543" fmla="*/ 9155736 w 12192000"/>
              <a:gd name="connsiteY543" fmla="*/ 4626394 h 6858000"/>
              <a:gd name="connsiteX544" fmla="*/ 9120949 w 12192000"/>
              <a:gd name="connsiteY544" fmla="*/ 4641943 h 6858000"/>
              <a:gd name="connsiteX545" fmla="*/ 9105730 w 12192000"/>
              <a:gd name="connsiteY545" fmla="*/ 4685479 h 6858000"/>
              <a:gd name="connsiteX546" fmla="*/ 9147039 w 12192000"/>
              <a:gd name="connsiteY546" fmla="*/ 4701028 h 6858000"/>
              <a:gd name="connsiteX547" fmla="*/ 9305752 w 12192000"/>
              <a:gd name="connsiteY547" fmla="*/ 4595297 h 6858000"/>
              <a:gd name="connsiteX548" fmla="*/ 9327493 w 12192000"/>
              <a:gd name="connsiteY548" fmla="*/ 4582858 h 6858000"/>
              <a:gd name="connsiteX549" fmla="*/ 9381847 w 12192000"/>
              <a:gd name="connsiteY549" fmla="*/ 4548651 h 6858000"/>
              <a:gd name="connsiteX550" fmla="*/ 9518818 w 12192000"/>
              <a:gd name="connsiteY550" fmla="*/ 4458469 h 6858000"/>
              <a:gd name="connsiteX551" fmla="*/ 9603610 w 12192000"/>
              <a:gd name="connsiteY551" fmla="*/ 4411824 h 6858000"/>
              <a:gd name="connsiteX552" fmla="*/ 9810153 w 12192000"/>
              <a:gd name="connsiteY552" fmla="*/ 4240789 h 6858000"/>
              <a:gd name="connsiteX553" fmla="*/ 9881900 w 12192000"/>
              <a:gd name="connsiteY553" fmla="*/ 4178594 h 6858000"/>
              <a:gd name="connsiteX554" fmla="*/ 9931906 w 12192000"/>
              <a:gd name="connsiteY554" fmla="*/ 4166156 h 6858000"/>
              <a:gd name="connsiteX555" fmla="*/ 10025394 w 12192000"/>
              <a:gd name="connsiteY555" fmla="*/ 4122619 h 6858000"/>
              <a:gd name="connsiteX556" fmla="*/ 10055832 w 12192000"/>
              <a:gd name="connsiteY556" fmla="*/ 4051096 h 6858000"/>
              <a:gd name="connsiteX557" fmla="*/ 10177584 w 12192000"/>
              <a:gd name="connsiteY557" fmla="*/ 3911158 h 6858000"/>
              <a:gd name="connsiteX558" fmla="*/ 10325426 w 12192000"/>
              <a:gd name="connsiteY558" fmla="*/ 3923597 h 6858000"/>
              <a:gd name="connsiteX559" fmla="*/ 10371083 w 12192000"/>
              <a:gd name="connsiteY559" fmla="*/ 3892500 h 6858000"/>
              <a:gd name="connsiteX560" fmla="*/ 10377605 w 12192000"/>
              <a:gd name="connsiteY560" fmla="*/ 3867622 h 6858000"/>
              <a:gd name="connsiteX561" fmla="*/ 10381954 w 12192000"/>
              <a:gd name="connsiteY561" fmla="*/ 3864513 h 6858000"/>
              <a:gd name="connsiteX562" fmla="*/ 10449352 w 12192000"/>
              <a:gd name="connsiteY562" fmla="*/ 3833415 h 6858000"/>
              <a:gd name="connsiteX563" fmla="*/ 10471094 w 12192000"/>
              <a:gd name="connsiteY563" fmla="*/ 3768111 h 6858000"/>
              <a:gd name="connsiteX564" fmla="*/ 10553711 w 12192000"/>
              <a:gd name="connsiteY564" fmla="*/ 3730795 h 6858000"/>
              <a:gd name="connsiteX565" fmla="*/ 10608065 w 12192000"/>
              <a:gd name="connsiteY565" fmla="*/ 3780550 h 6858000"/>
              <a:gd name="connsiteX566" fmla="*/ 10627632 w 12192000"/>
              <a:gd name="connsiteY566" fmla="*/ 3783660 h 6858000"/>
              <a:gd name="connsiteX567" fmla="*/ 10716772 w 12192000"/>
              <a:gd name="connsiteY567" fmla="*/ 3646832 h 6858000"/>
              <a:gd name="connsiteX568" fmla="*/ 10773300 w 12192000"/>
              <a:gd name="connsiteY568" fmla="*/ 3531772 h 6858000"/>
              <a:gd name="connsiteX569" fmla="*/ 10888529 w 12192000"/>
              <a:gd name="connsiteY569" fmla="*/ 3447810 h 6858000"/>
              <a:gd name="connsiteX570" fmla="*/ 11045068 w 12192000"/>
              <a:gd name="connsiteY570" fmla="*/ 3363848 h 6858000"/>
              <a:gd name="connsiteX571" fmla="*/ 11116815 w 12192000"/>
              <a:gd name="connsiteY571" fmla="*/ 3301653 h 6858000"/>
              <a:gd name="connsiteX572" fmla="*/ 11216825 w 12192000"/>
              <a:gd name="connsiteY572" fmla="*/ 3214581 h 6858000"/>
              <a:gd name="connsiteX573" fmla="*/ 11327707 w 12192000"/>
              <a:gd name="connsiteY573" fmla="*/ 3071534 h 6858000"/>
              <a:gd name="connsiteX574" fmla="*/ 11469026 w 12192000"/>
              <a:gd name="connsiteY574" fmla="*/ 2850744 h 6858000"/>
              <a:gd name="connsiteX575" fmla="*/ 11503813 w 12192000"/>
              <a:gd name="connsiteY575" fmla="*/ 2695257 h 6858000"/>
              <a:gd name="connsiteX576" fmla="*/ 11510335 w 12192000"/>
              <a:gd name="connsiteY576" fmla="*/ 2648612 h 6858000"/>
              <a:gd name="connsiteX577" fmla="*/ 11501638 w 12192000"/>
              <a:gd name="connsiteY577" fmla="*/ 2623734 h 6858000"/>
              <a:gd name="connsiteX578" fmla="*/ 11355971 w 12192000"/>
              <a:gd name="connsiteY578" fmla="*/ 2598856 h 6858000"/>
              <a:gd name="connsiteX579" fmla="*/ 11375538 w 12192000"/>
              <a:gd name="connsiteY579" fmla="*/ 2542881 h 6858000"/>
              <a:gd name="connsiteX580" fmla="*/ 11386409 w 12192000"/>
              <a:gd name="connsiteY580" fmla="*/ 2524223 h 6858000"/>
              <a:gd name="connsiteX581" fmla="*/ 11392931 w 12192000"/>
              <a:gd name="connsiteY581" fmla="*/ 2483796 h 6858000"/>
              <a:gd name="connsiteX582" fmla="*/ 11366841 w 12192000"/>
              <a:gd name="connsiteY582" fmla="*/ 2480687 h 6858000"/>
              <a:gd name="connsiteX583" fmla="*/ 11160298 w 12192000"/>
              <a:gd name="connsiteY583" fmla="*/ 2577088 h 6858000"/>
              <a:gd name="connsiteX584" fmla="*/ 10982018 w 12192000"/>
              <a:gd name="connsiteY584" fmla="*/ 2720135 h 6858000"/>
              <a:gd name="connsiteX585" fmla="*/ 10958102 w 12192000"/>
              <a:gd name="connsiteY585" fmla="*/ 2726355 h 6858000"/>
              <a:gd name="connsiteX586" fmla="*/ 10949406 w 12192000"/>
              <a:gd name="connsiteY586" fmla="*/ 2682819 h 6858000"/>
              <a:gd name="connsiteX587" fmla="*/ 10968973 w 12192000"/>
              <a:gd name="connsiteY587" fmla="*/ 2589527 h 6858000"/>
              <a:gd name="connsiteX588" fmla="*/ 10984192 w 12192000"/>
              <a:gd name="connsiteY588" fmla="*/ 2573979 h 6858000"/>
              <a:gd name="connsiteX589" fmla="*/ 11168994 w 12192000"/>
              <a:gd name="connsiteY589" fmla="*/ 2415383 h 6858000"/>
              <a:gd name="connsiteX590" fmla="*/ 11219000 w 12192000"/>
              <a:gd name="connsiteY590" fmla="*/ 2368737 h 6858000"/>
              <a:gd name="connsiteX591" fmla="*/ 11442937 w 12192000"/>
              <a:gd name="connsiteY591" fmla="*/ 2216361 h 6858000"/>
              <a:gd name="connsiteX592" fmla="*/ 11510335 w 12192000"/>
              <a:gd name="connsiteY592" fmla="*/ 2169715 h 6858000"/>
              <a:gd name="connsiteX593" fmla="*/ 11519032 w 12192000"/>
              <a:gd name="connsiteY593" fmla="*/ 2088862 h 6858000"/>
              <a:gd name="connsiteX594" fmla="*/ 11497290 w 12192000"/>
              <a:gd name="connsiteY594" fmla="*/ 2060874 h 6858000"/>
              <a:gd name="connsiteX595" fmla="*/ 11386409 w 12192000"/>
              <a:gd name="connsiteY595" fmla="*/ 2008009 h 6858000"/>
              <a:gd name="connsiteX596" fmla="*/ 11369016 w 12192000"/>
              <a:gd name="connsiteY596" fmla="*/ 1967583 h 6858000"/>
              <a:gd name="connsiteX597" fmla="*/ 11375538 w 12192000"/>
              <a:gd name="connsiteY597" fmla="*/ 1945815 h 6858000"/>
              <a:gd name="connsiteX598" fmla="*/ 11355971 w 12192000"/>
              <a:gd name="connsiteY598" fmla="*/ 1914717 h 6858000"/>
              <a:gd name="connsiteX599" fmla="*/ 11319010 w 12192000"/>
              <a:gd name="connsiteY599" fmla="*/ 1871181 h 6858000"/>
              <a:gd name="connsiteX600" fmla="*/ 11288572 w 12192000"/>
              <a:gd name="connsiteY600" fmla="*/ 1849413 h 6858000"/>
              <a:gd name="connsiteX601" fmla="*/ 11264657 w 12192000"/>
              <a:gd name="connsiteY601" fmla="*/ 1880511 h 6858000"/>
              <a:gd name="connsiteX602" fmla="*/ 11245089 w 12192000"/>
              <a:gd name="connsiteY602" fmla="*/ 1889840 h 6858000"/>
              <a:gd name="connsiteX603" fmla="*/ 11245089 w 12192000"/>
              <a:gd name="connsiteY603" fmla="*/ 1861852 h 6858000"/>
              <a:gd name="connsiteX604" fmla="*/ 11275527 w 12192000"/>
              <a:gd name="connsiteY604" fmla="*/ 1787219 h 6858000"/>
              <a:gd name="connsiteX605" fmla="*/ 11186387 w 12192000"/>
              <a:gd name="connsiteY605" fmla="*/ 1774780 h 6858000"/>
              <a:gd name="connsiteX606" fmla="*/ 11147253 w 12192000"/>
              <a:gd name="connsiteY606" fmla="*/ 1840084 h 6858000"/>
              <a:gd name="connsiteX607" fmla="*/ 11145079 w 12192000"/>
              <a:gd name="connsiteY607" fmla="*/ 1864962 h 6858000"/>
              <a:gd name="connsiteX608" fmla="*/ 11132034 w 12192000"/>
              <a:gd name="connsiteY608" fmla="*/ 1877401 h 6858000"/>
              <a:gd name="connsiteX609" fmla="*/ 11121163 w 12192000"/>
              <a:gd name="connsiteY609" fmla="*/ 1861852 h 6858000"/>
              <a:gd name="connsiteX610" fmla="*/ 11153775 w 12192000"/>
              <a:gd name="connsiteY610" fmla="*/ 1731244 h 6858000"/>
              <a:gd name="connsiteX611" fmla="*/ 11188562 w 12192000"/>
              <a:gd name="connsiteY611" fmla="*/ 1656611 h 6858000"/>
              <a:gd name="connsiteX612" fmla="*/ 11277701 w 12192000"/>
              <a:gd name="connsiteY612" fmla="*/ 1566429 h 6858000"/>
              <a:gd name="connsiteX613" fmla="*/ 11332055 w 12192000"/>
              <a:gd name="connsiteY613" fmla="*/ 1560209 h 6858000"/>
              <a:gd name="connsiteX614" fmla="*/ 11519032 w 12192000"/>
              <a:gd name="connsiteY614" fmla="*/ 1494905 h 6858000"/>
              <a:gd name="connsiteX615" fmla="*/ 11551644 w 12192000"/>
              <a:gd name="connsiteY615" fmla="*/ 1473137 h 6858000"/>
              <a:gd name="connsiteX616" fmla="*/ 11590778 w 12192000"/>
              <a:gd name="connsiteY616" fmla="*/ 1401613 h 6858000"/>
              <a:gd name="connsiteX617" fmla="*/ 11649480 w 12192000"/>
              <a:gd name="connsiteY617" fmla="*/ 1354968 h 6858000"/>
              <a:gd name="connsiteX618" fmla="*/ 11712531 w 12192000"/>
              <a:gd name="connsiteY618" fmla="*/ 1345639 h 6858000"/>
              <a:gd name="connsiteX619" fmla="*/ 11777755 w 12192000"/>
              <a:gd name="connsiteY619" fmla="*/ 1317651 h 6858000"/>
              <a:gd name="connsiteX620" fmla="*/ 11819064 w 12192000"/>
              <a:gd name="connsiteY620" fmla="*/ 1264786 h 6858000"/>
              <a:gd name="connsiteX621" fmla="*/ 11877766 w 12192000"/>
              <a:gd name="connsiteY621" fmla="*/ 1165275 h 6858000"/>
              <a:gd name="connsiteX622" fmla="*/ 11882114 w 12192000"/>
              <a:gd name="connsiteY622" fmla="*/ 1211920 h 6858000"/>
              <a:gd name="connsiteX623" fmla="*/ 11938642 w 12192000"/>
              <a:gd name="connsiteY623" fmla="*/ 1152836 h 6858000"/>
              <a:gd name="connsiteX624" fmla="*/ 11986473 w 12192000"/>
              <a:gd name="connsiteY624" fmla="*/ 1025337 h 6858000"/>
              <a:gd name="connsiteX625" fmla="*/ 11966906 w 12192000"/>
              <a:gd name="connsiteY625" fmla="*/ 810766 h 6858000"/>
              <a:gd name="connsiteX626" fmla="*/ 11877766 w 12192000"/>
              <a:gd name="connsiteY626" fmla="*/ 636622 h 6858000"/>
              <a:gd name="connsiteX627" fmla="*/ 11845153 w 12192000"/>
              <a:gd name="connsiteY627" fmla="*/ 683268 h 6858000"/>
              <a:gd name="connsiteX628" fmla="*/ 11806019 w 12192000"/>
              <a:gd name="connsiteY628" fmla="*/ 683268 h 6858000"/>
              <a:gd name="connsiteX629" fmla="*/ 11732098 w 12192000"/>
              <a:gd name="connsiteY629" fmla="*/ 642841 h 6858000"/>
              <a:gd name="connsiteX630" fmla="*/ 11649480 w 12192000"/>
              <a:gd name="connsiteY630" fmla="*/ 664610 h 6858000"/>
              <a:gd name="connsiteX631" fmla="*/ 11584256 w 12192000"/>
              <a:gd name="connsiteY631" fmla="*/ 733023 h 6858000"/>
              <a:gd name="connsiteX632" fmla="*/ 11555992 w 12192000"/>
              <a:gd name="connsiteY632" fmla="*/ 776560 h 6858000"/>
              <a:gd name="connsiteX633" fmla="*/ 11575559 w 12192000"/>
              <a:gd name="connsiteY633" fmla="*/ 701926 h 6858000"/>
              <a:gd name="connsiteX634" fmla="*/ 11619042 w 12192000"/>
              <a:gd name="connsiteY634" fmla="*/ 617964 h 6858000"/>
              <a:gd name="connsiteX635" fmla="*/ 11623391 w 12192000"/>
              <a:gd name="connsiteY635" fmla="*/ 565098 h 6858000"/>
              <a:gd name="connsiteX636" fmla="*/ 11588604 w 12192000"/>
              <a:gd name="connsiteY636" fmla="*/ 565098 h 6858000"/>
              <a:gd name="connsiteX637" fmla="*/ 11523380 w 12192000"/>
              <a:gd name="connsiteY637" fmla="*/ 621073 h 6858000"/>
              <a:gd name="connsiteX638" fmla="*/ 11462504 w 12192000"/>
              <a:gd name="connsiteY638" fmla="*/ 658390 h 6858000"/>
              <a:gd name="connsiteX639" fmla="*/ 11458156 w 12192000"/>
              <a:gd name="connsiteY639" fmla="*/ 661500 h 6858000"/>
              <a:gd name="connsiteX640" fmla="*/ 11451633 w 12192000"/>
              <a:gd name="connsiteY640" fmla="*/ 661500 h 6858000"/>
              <a:gd name="connsiteX641" fmla="*/ 11455981 w 12192000"/>
              <a:gd name="connsiteY641" fmla="*/ 658390 h 6858000"/>
              <a:gd name="connsiteX642" fmla="*/ 11458156 w 12192000"/>
              <a:gd name="connsiteY642" fmla="*/ 652171 h 6858000"/>
              <a:gd name="connsiteX643" fmla="*/ 11499464 w 12192000"/>
              <a:gd name="connsiteY643" fmla="*/ 577537 h 6858000"/>
              <a:gd name="connsiteX644" fmla="*/ 11510335 w 12192000"/>
              <a:gd name="connsiteY644" fmla="*/ 543330 h 6858000"/>
              <a:gd name="connsiteX645" fmla="*/ 11499464 w 12192000"/>
              <a:gd name="connsiteY645" fmla="*/ 518453 h 6858000"/>
              <a:gd name="connsiteX646" fmla="*/ 11479897 w 12192000"/>
              <a:gd name="connsiteY646" fmla="*/ 524672 h 6858000"/>
              <a:gd name="connsiteX647" fmla="*/ 11475549 w 12192000"/>
              <a:gd name="connsiteY647" fmla="*/ 530891 h 6858000"/>
              <a:gd name="connsiteX648" fmla="*/ 11397279 w 12192000"/>
              <a:gd name="connsiteY648" fmla="*/ 661500 h 6858000"/>
              <a:gd name="connsiteX649" fmla="*/ 11358145 w 12192000"/>
              <a:gd name="connsiteY649" fmla="*/ 664610 h 6858000"/>
              <a:gd name="connsiteX650" fmla="*/ 11338578 w 12192000"/>
              <a:gd name="connsiteY650" fmla="*/ 677048 h 6858000"/>
              <a:gd name="connsiteX651" fmla="*/ 11303791 w 12192000"/>
              <a:gd name="connsiteY651" fmla="*/ 717475 h 6858000"/>
              <a:gd name="connsiteX652" fmla="*/ 11234219 w 12192000"/>
              <a:gd name="connsiteY652" fmla="*/ 751682 h 6858000"/>
              <a:gd name="connsiteX653" fmla="*/ 11110292 w 12192000"/>
              <a:gd name="connsiteY653" fmla="*/ 823205 h 6858000"/>
              <a:gd name="connsiteX654" fmla="*/ 11105944 w 12192000"/>
              <a:gd name="connsiteY654" fmla="*/ 823205 h 6858000"/>
              <a:gd name="connsiteX655" fmla="*/ 11108118 w 12192000"/>
              <a:gd name="connsiteY655" fmla="*/ 820096 h 6858000"/>
              <a:gd name="connsiteX656" fmla="*/ 11108118 w 12192000"/>
              <a:gd name="connsiteY656" fmla="*/ 776560 h 6858000"/>
              <a:gd name="connsiteX657" fmla="*/ 11138556 w 12192000"/>
              <a:gd name="connsiteY657" fmla="*/ 686378 h 6858000"/>
              <a:gd name="connsiteX658" fmla="*/ 11166820 w 12192000"/>
              <a:gd name="connsiteY658" fmla="*/ 692597 h 6858000"/>
              <a:gd name="connsiteX659" fmla="*/ 11190736 w 12192000"/>
              <a:gd name="connsiteY659" fmla="*/ 745462 h 6858000"/>
              <a:gd name="connsiteX660" fmla="*/ 11229870 w 12192000"/>
              <a:gd name="connsiteY660" fmla="*/ 717475 h 6858000"/>
              <a:gd name="connsiteX661" fmla="*/ 11253786 w 12192000"/>
              <a:gd name="connsiteY661" fmla="*/ 649061 h 6858000"/>
              <a:gd name="connsiteX662" fmla="*/ 11247263 w 12192000"/>
              <a:gd name="connsiteY662" fmla="*/ 593086 h 6858000"/>
              <a:gd name="connsiteX663" fmla="*/ 11210303 w 12192000"/>
              <a:gd name="connsiteY663" fmla="*/ 552660 h 6858000"/>
              <a:gd name="connsiteX664" fmla="*/ 11177691 w 12192000"/>
              <a:gd name="connsiteY664" fmla="*/ 558879 h 6858000"/>
              <a:gd name="connsiteX665" fmla="*/ 11140730 w 12192000"/>
              <a:gd name="connsiteY665" fmla="*/ 502904 h 6858000"/>
              <a:gd name="connsiteX666" fmla="*/ 11118989 w 12192000"/>
              <a:gd name="connsiteY666" fmla="*/ 453148 h 6858000"/>
              <a:gd name="connsiteX667" fmla="*/ 11029849 w 12192000"/>
              <a:gd name="connsiteY667" fmla="*/ 403393 h 6858000"/>
              <a:gd name="connsiteX668" fmla="*/ 11010282 w 12192000"/>
              <a:gd name="connsiteY668" fmla="*/ 362967 h 6858000"/>
              <a:gd name="connsiteX669" fmla="*/ 11027675 w 12192000"/>
              <a:gd name="connsiteY669" fmla="*/ 303882 h 6858000"/>
              <a:gd name="connsiteX670" fmla="*/ 10895052 w 12192000"/>
              <a:gd name="connsiteY670" fmla="*/ 372296 h 6858000"/>
              <a:gd name="connsiteX671" fmla="*/ 10810260 w 12192000"/>
              <a:gd name="connsiteY671" fmla="*/ 446929 h 6858000"/>
              <a:gd name="connsiteX672" fmla="*/ 10805912 w 12192000"/>
              <a:gd name="connsiteY672" fmla="*/ 446929 h 6858000"/>
              <a:gd name="connsiteX673" fmla="*/ 10747210 w 12192000"/>
              <a:gd name="connsiteY673" fmla="*/ 437600 h 6858000"/>
              <a:gd name="connsiteX674" fmla="*/ 10721120 w 12192000"/>
              <a:gd name="connsiteY674" fmla="*/ 474917 h 6858000"/>
              <a:gd name="connsiteX675" fmla="*/ 10708075 w 12192000"/>
              <a:gd name="connsiteY675" fmla="*/ 465587 h 6858000"/>
              <a:gd name="connsiteX676" fmla="*/ 10734165 w 12192000"/>
              <a:gd name="connsiteY676" fmla="*/ 375405 h 6858000"/>
              <a:gd name="connsiteX677" fmla="*/ 10779822 w 12192000"/>
              <a:gd name="connsiteY677" fmla="*/ 319430 h 6858000"/>
              <a:gd name="connsiteX678" fmla="*/ 10714598 w 12192000"/>
              <a:gd name="connsiteY678" fmla="*/ 313211 h 6858000"/>
              <a:gd name="connsiteX679" fmla="*/ 10734165 w 12192000"/>
              <a:gd name="connsiteY679" fmla="*/ 254126 h 6858000"/>
              <a:gd name="connsiteX680" fmla="*/ 10749384 w 12192000"/>
              <a:gd name="connsiteY680" fmla="*/ 204371 h 6858000"/>
              <a:gd name="connsiteX681" fmla="*/ 10734165 w 12192000"/>
              <a:gd name="connsiteY681" fmla="*/ 188822 h 6858000"/>
              <a:gd name="connsiteX682" fmla="*/ 10681986 w 12192000"/>
              <a:gd name="connsiteY682" fmla="*/ 260346 h 6858000"/>
              <a:gd name="connsiteX683" fmla="*/ 10642851 w 12192000"/>
              <a:gd name="connsiteY683" fmla="*/ 353637 h 6858000"/>
              <a:gd name="connsiteX684" fmla="*/ 10647199 w 12192000"/>
              <a:gd name="connsiteY684" fmla="*/ 300772 h 6858000"/>
              <a:gd name="connsiteX685" fmla="*/ 10636329 w 12192000"/>
              <a:gd name="connsiteY685" fmla="*/ 269675 h 6858000"/>
              <a:gd name="connsiteX686" fmla="*/ 10608065 w 12192000"/>
              <a:gd name="connsiteY686" fmla="*/ 291443 h 6858000"/>
              <a:gd name="connsiteX687" fmla="*/ 10603716 w 12192000"/>
              <a:gd name="connsiteY687" fmla="*/ 369186 h 6858000"/>
              <a:gd name="connsiteX688" fmla="*/ 10599368 w 12192000"/>
              <a:gd name="connsiteY688" fmla="*/ 378515 h 6858000"/>
              <a:gd name="connsiteX689" fmla="*/ 10564582 w 12192000"/>
              <a:gd name="connsiteY689" fmla="*/ 406503 h 6858000"/>
              <a:gd name="connsiteX690" fmla="*/ 10531970 w 12192000"/>
              <a:gd name="connsiteY690" fmla="*/ 403393 h 6858000"/>
              <a:gd name="connsiteX691" fmla="*/ 10503706 w 12192000"/>
              <a:gd name="connsiteY691" fmla="*/ 403393 h 6858000"/>
              <a:gd name="connsiteX692" fmla="*/ 10442830 w 12192000"/>
              <a:gd name="connsiteY692" fmla="*/ 443819 h 6858000"/>
              <a:gd name="connsiteX693" fmla="*/ 10410218 w 12192000"/>
              <a:gd name="connsiteY693" fmla="*/ 450039 h 6858000"/>
              <a:gd name="connsiteX694" fmla="*/ 10351516 w 12192000"/>
              <a:gd name="connsiteY694" fmla="*/ 506014 h 6858000"/>
              <a:gd name="connsiteX695" fmla="*/ 10190629 w 12192000"/>
              <a:gd name="connsiteY695" fmla="*/ 636622 h 6858000"/>
              <a:gd name="connsiteX696" fmla="*/ 10162365 w 12192000"/>
              <a:gd name="connsiteY696" fmla="*/ 633512 h 6858000"/>
              <a:gd name="connsiteX697" fmla="*/ 10108011 w 12192000"/>
              <a:gd name="connsiteY697" fmla="*/ 695707 h 6858000"/>
              <a:gd name="connsiteX698" fmla="*/ 10058006 w 12192000"/>
              <a:gd name="connsiteY698" fmla="*/ 751682 h 6858000"/>
              <a:gd name="connsiteX699" fmla="*/ 10023220 w 12192000"/>
              <a:gd name="connsiteY699" fmla="*/ 761011 h 6858000"/>
              <a:gd name="connsiteX700" fmla="*/ 10010175 w 12192000"/>
              <a:gd name="connsiteY700" fmla="*/ 754791 h 6858000"/>
              <a:gd name="connsiteX701" fmla="*/ 9979737 w 12192000"/>
              <a:gd name="connsiteY701" fmla="*/ 761011 h 6858000"/>
              <a:gd name="connsiteX702" fmla="*/ 9955821 w 12192000"/>
              <a:gd name="connsiteY702" fmla="*/ 798327 h 6858000"/>
              <a:gd name="connsiteX703" fmla="*/ 9934080 w 12192000"/>
              <a:gd name="connsiteY703" fmla="*/ 788998 h 6858000"/>
              <a:gd name="connsiteX704" fmla="*/ 9938428 w 12192000"/>
              <a:gd name="connsiteY704" fmla="*/ 739243 h 6858000"/>
              <a:gd name="connsiteX705" fmla="*/ 9947125 w 12192000"/>
              <a:gd name="connsiteY705" fmla="*/ 683268 h 6858000"/>
              <a:gd name="connsiteX706" fmla="*/ 9940602 w 12192000"/>
              <a:gd name="connsiteY706" fmla="*/ 658390 h 6858000"/>
              <a:gd name="connsiteX707" fmla="*/ 9925383 w 12192000"/>
              <a:gd name="connsiteY707" fmla="*/ 664610 h 6858000"/>
              <a:gd name="connsiteX708" fmla="*/ 9775367 w 12192000"/>
              <a:gd name="connsiteY708" fmla="*/ 844973 h 6858000"/>
              <a:gd name="connsiteX709" fmla="*/ 9664486 w 12192000"/>
              <a:gd name="connsiteY709" fmla="*/ 941375 h 6858000"/>
              <a:gd name="connsiteX710" fmla="*/ 9649267 w 12192000"/>
              <a:gd name="connsiteY710" fmla="*/ 944484 h 6858000"/>
              <a:gd name="connsiteX711" fmla="*/ 9653615 w 12192000"/>
              <a:gd name="connsiteY711" fmla="*/ 925826 h 6858000"/>
              <a:gd name="connsiteX712" fmla="*/ 9657963 w 12192000"/>
              <a:gd name="connsiteY712" fmla="*/ 888509 h 6858000"/>
              <a:gd name="connsiteX713" fmla="*/ 9634048 w 12192000"/>
              <a:gd name="connsiteY713" fmla="*/ 891619 h 6858000"/>
              <a:gd name="connsiteX714" fmla="*/ 9599261 w 12192000"/>
              <a:gd name="connsiteY714" fmla="*/ 913387 h 6858000"/>
              <a:gd name="connsiteX715" fmla="*/ 9575346 w 12192000"/>
              <a:gd name="connsiteY715" fmla="*/ 907168 h 6858000"/>
              <a:gd name="connsiteX716" fmla="*/ 9579694 w 12192000"/>
              <a:gd name="connsiteY716" fmla="*/ 869851 h 6858000"/>
              <a:gd name="connsiteX717" fmla="*/ 9605784 w 12192000"/>
              <a:gd name="connsiteY717" fmla="*/ 820096 h 6858000"/>
              <a:gd name="connsiteX718" fmla="*/ 9592739 w 12192000"/>
              <a:gd name="connsiteY718" fmla="*/ 798327 h 6858000"/>
              <a:gd name="connsiteX719" fmla="*/ 9470987 w 12192000"/>
              <a:gd name="connsiteY719" fmla="*/ 869851 h 6858000"/>
              <a:gd name="connsiteX720" fmla="*/ 9388369 w 12192000"/>
              <a:gd name="connsiteY720" fmla="*/ 941375 h 6858000"/>
              <a:gd name="connsiteX721" fmla="*/ 9379673 w 12192000"/>
              <a:gd name="connsiteY721" fmla="*/ 972472 h 6858000"/>
              <a:gd name="connsiteX722" fmla="*/ 9392718 w 12192000"/>
              <a:gd name="connsiteY722" fmla="*/ 1009789 h 6858000"/>
              <a:gd name="connsiteX723" fmla="*/ 9314448 w 12192000"/>
              <a:gd name="connsiteY723" fmla="*/ 1003569 h 6858000"/>
              <a:gd name="connsiteX724" fmla="*/ 9264443 w 12192000"/>
              <a:gd name="connsiteY724" fmla="*/ 972472 h 6858000"/>
              <a:gd name="connsiteX725" fmla="*/ 9247050 w 12192000"/>
              <a:gd name="connsiteY725" fmla="*/ 963143 h 6858000"/>
              <a:gd name="connsiteX726" fmla="*/ 9181825 w 12192000"/>
              <a:gd name="connsiteY726" fmla="*/ 981801 h 6858000"/>
              <a:gd name="connsiteX727" fmla="*/ 9094860 w 12192000"/>
              <a:gd name="connsiteY727" fmla="*/ 1003569 h 6858000"/>
              <a:gd name="connsiteX728" fmla="*/ 9062247 w 12192000"/>
              <a:gd name="connsiteY728" fmla="*/ 978691 h 6858000"/>
              <a:gd name="connsiteX729" fmla="*/ 9051377 w 12192000"/>
              <a:gd name="connsiteY729" fmla="*/ 953814 h 6858000"/>
              <a:gd name="connsiteX730" fmla="*/ 9027461 w 12192000"/>
              <a:gd name="connsiteY730" fmla="*/ 972472 h 6858000"/>
              <a:gd name="connsiteX731" fmla="*/ 9025287 w 12192000"/>
              <a:gd name="connsiteY731" fmla="*/ 978691 h 6858000"/>
              <a:gd name="connsiteX732" fmla="*/ 8975282 w 12192000"/>
              <a:gd name="connsiteY732" fmla="*/ 1009789 h 6858000"/>
              <a:gd name="connsiteX733" fmla="*/ 8955714 w 12192000"/>
              <a:gd name="connsiteY733" fmla="*/ 1022227 h 6858000"/>
              <a:gd name="connsiteX734" fmla="*/ 8873097 w 12192000"/>
              <a:gd name="connsiteY734" fmla="*/ 1056434 h 6858000"/>
              <a:gd name="connsiteX735" fmla="*/ 8768738 w 12192000"/>
              <a:gd name="connsiteY735" fmla="*/ 1071983 h 6858000"/>
              <a:gd name="connsiteX736" fmla="*/ 8736126 w 12192000"/>
              <a:gd name="connsiteY736" fmla="*/ 1071983 h 6858000"/>
              <a:gd name="connsiteX737" fmla="*/ 8703514 w 12192000"/>
              <a:gd name="connsiteY737" fmla="*/ 1034666 h 6858000"/>
              <a:gd name="connsiteX738" fmla="*/ 8714384 w 12192000"/>
              <a:gd name="connsiteY738" fmla="*/ 1093751 h 6858000"/>
              <a:gd name="connsiteX739" fmla="*/ 8692643 w 12192000"/>
              <a:gd name="connsiteY739" fmla="*/ 1134177 h 6858000"/>
              <a:gd name="connsiteX740" fmla="*/ 8655682 w 12192000"/>
              <a:gd name="connsiteY740" fmla="*/ 1146616 h 6858000"/>
              <a:gd name="connsiteX741" fmla="*/ 8631767 w 12192000"/>
              <a:gd name="connsiteY741" fmla="*/ 1118629 h 6858000"/>
              <a:gd name="connsiteX742" fmla="*/ 8633941 w 12192000"/>
              <a:gd name="connsiteY742" fmla="*/ 1081312 h 6858000"/>
              <a:gd name="connsiteX743" fmla="*/ 8607851 w 12192000"/>
              <a:gd name="connsiteY743" fmla="*/ 1115519 h 6858000"/>
              <a:gd name="connsiteX744" fmla="*/ 8496970 w 12192000"/>
              <a:gd name="connsiteY744" fmla="*/ 1131068 h 6858000"/>
              <a:gd name="connsiteX745" fmla="*/ 8483925 w 12192000"/>
              <a:gd name="connsiteY745" fmla="*/ 1096861 h 6858000"/>
              <a:gd name="connsiteX746" fmla="*/ 8466532 w 12192000"/>
              <a:gd name="connsiteY746" fmla="*/ 1090641 h 6858000"/>
              <a:gd name="connsiteX747" fmla="*/ 8442616 w 12192000"/>
              <a:gd name="connsiteY747" fmla="*/ 1127958 h 6858000"/>
              <a:gd name="connsiteX748" fmla="*/ 8420874 w 12192000"/>
              <a:gd name="connsiteY748" fmla="*/ 1131068 h 6858000"/>
              <a:gd name="connsiteX749" fmla="*/ 8423049 w 12192000"/>
              <a:gd name="connsiteY749" fmla="*/ 1099971 h 6858000"/>
              <a:gd name="connsiteX750" fmla="*/ 8431746 w 12192000"/>
              <a:gd name="connsiteY750" fmla="*/ 1071983 h 6858000"/>
              <a:gd name="connsiteX751" fmla="*/ 8460010 w 12192000"/>
              <a:gd name="connsiteY751" fmla="*/ 1009789 h 6858000"/>
              <a:gd name="connsiteX752" fmla="*/ 8338257 w 12192000"/>
              <a:gd name="connsiteY752" fmla="*/ 1000459 h 6858000"/>
              <a:gd name="connsiteX753" fmla="*/ 8316516 w 12192000"/>
              <a:gd name="connsiteY753" fmla="*/ 1006679 h 6858000"/>
              <a:gd name="connsiteX754" fmla="*/ 8233898 w 12192000"/>
              <a:gd name="connsiteY754" fmla="*/ 1025337 h 6858000"/>
              <a:gd name="connsiteX755" fmla="*/ 8183893 w 12192000"/>
              <a:gd name="connsiteY755" fmla="*/ 1065764 h 6858000"/>
              <a:gd name="connsiteX756" fmla="*/ 8151281 w 12192000"/>
              <a:gd name="connsiteY756" fmla="*/ 1112409 h 6858000"/>
              <a:gd name="connsiteX757" fmla="*/ 8090405 w 12192000"/>
              <a:gd name="connsiteY757" fmla="*/ 1084422 h 6858000"/>
              <a:gd name="connsiteX758" fmla="*/ 8075186 w 12192000"/>
              <a:gd name="connsiteY758" fmla="*/ 1062654 h 6858000"/>
              <a:gd name="connsiteX759" fmla="*/ 8020832 w 12192000"/>
              <a:gd name="connsiteY759" fmla="*/ 1059544 h 6858000"/>
              <a:gd name="connsiteX760" fmla="*/ 7975175 w 12192000"/>
              <a:gd name="connsiteY760" fmla="*/ 1065764 h 6858000"/>
              <a:gd name="connsiteX761" fmla="*/ 7912125 w 12192000"/>
              <a:gd name="connsiteY761" fmla="*/ 1050215 h 6858000"/>
              <a:gd name="connsiteX762" fmla="*/ 7853423 w 12192000"/>
              <a:gd name="connsiteY762" fmla="*/ 1043995 h 6858000"/>
              <a:gd name="connsiteX763" fmla="*/ 7799069 w 12192000"/>
              <a:gd name="connsiteY763" fmla="*/ 1053325 h 6858000"/>
              <a:gd name="connsiteX764" fmla="*/ 7731671 w 12192000"/>
              <a:gd name="connsiteY764" fmla="*/ 1131068 h 6858000"/>
              <a:gd name="connsiteX765" fmla="*/ 7705581 w 12192000"/>
              <a:gd name="connsiteY765" fmla="*/ 1137287 h 6858000"/>
              <a:gd name="connsiteX766" fmla="*/ 7703407 w 12192000"/>
              <a:gd name="connsiteY766" fmla="*/ 1093751 h 6858000"/>
              <a:gd name="connsiteX767" fmla="*/ 7720800 w 12192000"/>
              <a:gd name="connsiteY767" fmla="*/ 1071983 h 6858000"/>
              <a:gd name="connsiteX768" fmla="*/ 7675143 w 12192000"/>
              <a:gd name="connsiteY768" fmla="*/ 1081312 h 6858000"/>
              <a:gd name="connsiteX769" fmla="*/ 7655576 w 12192000"/>
              <a:gd name="connsiteY769" fmla="*/ 1075093 h 6858000"/>
              <a:gd name="connsiteX770" fmla="*/ 7601222 w 12192000"/>
              <a:gd name="connsiteY770" fmla="*/ 1043995 h 6858000"/>
              <a:gd name="connsiteX771" fmla="*/ 7566436 w 12192000"/>
              <a:gd name="connsiteY771" fmla="*/ 1056434 h 6858000"/>
              <a:gd name="connsiteX772" fmla="*/ 7499037 w 12192000"/>
              <a:gd name="connsiteY772" fmla="*/ 1096861 h 6858000"/>
              <a:gd name="connsiteX773" fmla="*/ 7451206 w 12192000"/>
              <a:gd name="connsiteY773" fmla="*/ 1022227 h 6858000"/>
              <a:gd name="connsiteX774" fmla="*/ 7427291 w 12192000"/>
              <a:gd name="connsiteY774" fmla="*/ 963143 h 6858000"/>
              <a:gd name="connsiteX775" fmla="*/ 7416420 w 12192000"/>
              <a:gd name="connsiteY775" fmla="*/ 1016008 h 6858000"/>
              <a:gd name="connsiteX776" fmla="*/ 7394678 w 12192000"/>
              <a:gd name="connsiteY776" fmla="*/ 1062654 h 6858000"/>
              <a:gd name="connsiteX777" fmla="*/ 7309887 w 12192000"/>
              <a:gd name="connsiteY777" fmla="*/ 1037776 h 6858000"/>
              <a:gd name="connsiteX778" fmla="*/ 7294668 w 12192000"/>
              <a:gd name="connsiteY778" fmla="*/ 1006679 h 6858000"/>
              <a:gd name="connsiteX779" fmla="*/ 7272926 w 12192000"/>
              <a:gd name="connsiteY779" fmla="*/ 975582 h 6858000"/>
              <a:gd name="connsiteX780" fmla="*/ 7229443 w 12192000"/>
              <a:gd name="connsiteY780" fmla="*/ 963143 h 6858000"/>
              <a:gd name="connsiteX781" fmla="*/ 7125084 w 12192000"/>
              <a:gd name="connsiteY781" fmla="*/ 1009789 h 6858000"/>
              <a:gd name="connsiteX782" fmla="*/ 7092472 w 12192000"/>
              <a:gd name="connsiteY782" fmla="*/ 1000459 h 6858000"/>
              <a:gd name="connsiteX783" fmla="*/ 7070731 w 12192000"/>
              <a:gd name="connsiteY783" fmla="*/ 994240 h 6858000"/>
              <a:gd name="connsiteX784" fmla="*/ 6994636 w 12192000"/>
              <a:gd name="connsiteY784" fmla="*/ 1025337 h 6858000"/>
              <a:gd name="connsiteX785" fmla="*/ 6909844 w 12192000"/>
              <a:gd name="connsiteY785" fmla="*/ 1043995 h 6858000"/>
              <a:gd name="connsiteX786" fmla="*/ 6901147 w 12192000"/>
              <a:gd name="connsiteY786" fmla="*/ 1037776 h 6858000"/>
              <a:gd name="connsiteX787" fmla="*/ 6872883 w 12192000"/>
              <a:gd name="connsiteY787" fmla="*/ 1016008 h 6858000"/>
              <a:gd name="connsiteX788" fmla="*/ 6818530 w 12192000"/>
              <a:gd name="connsiteY788" fmla="*/ 1009789 h 6858000"/>
              <a:gd name="connsiteX789" fmla="*/ 6768525 w 12192000"/>
              <a:gd name="connsiteY789" fmla="*/ 1053325 h 6858000"/>
              <a:gd name="connsiteX790" fmla="*/ 6725042 w 12192000"/>
              <a:gd name="connsiteY790" fmla="*/ 1071983 h 6858000"/>
              <a:gd name="connsiteX791" fmla="*/ 6622857 w 12192000"/>
              <a:gd name="connsiteY791" fmla="*/ 1012898 h 6858000"/>
              <a:gd name="connsiteX792" fmla="*/ 6553284 w 12192000"/>
              <a:gd name="connsiteY792" fmla="*/ 1012898 h 6858000"/>
              <a:gd name="connsiteX793" fmla="*/ 6522846 w 12192000"/>
              <a:gd name="connsiteY793" fmla="*/ 947594 h 6858000"/>
              <a:gd name="connsiteX794" fmla="*/ 6531543 w 12192000"/>
              <a:gd name="connsiteY794" fmla="*/ 922716 h 6858000"/>
              <a:gd name="connsiteX795" fmla="*/ 6451099 w 12192000"/>
              <a:gd name="connsiteY795" fmla="*/ 997350 h 6858000"/>
              <a:gd name="connsiteX796" fmla="*/ 6433706 w 12192000"/>
              <a:gd name="connsiteY796" fmla="*/ 947594 h 6858000"/>
              <a:gd name="connsiteX797" fmla="*/ 6401094 w 12192000"/>
              <a:gd name="connsiteY797" fmla="*/ 956923 h 6858000"/>
              <a:gd name="connsiteX798" fmla="*/ 6370656 w 12192000"/>
              <a:gd name="connsiteY798" fmla="*/ 950704 h 6858000"/>
              <a:gd name="connsiteX799" fmla="*/ 6324999 w 12192000"/>
              <a:gd name="connsiteY799" fmla="*/ 928936 h 6858000"/>
              <a:gd name="connsiteX800" fmla="*/ 6288038 w 12192000"/>
              <a:gd name="connsiteY800" fmla="*/ 916497 h 6858000"/>
              <a:gd name="connsiteX801" fmla="*/ 6205421 w 12192000"/>
              <a:gd name="connsiteY801" fmla="*/ 938265 h 6858000"/>
              <a:gd name="connsiteX802" fmla="*/ 6166286 w 12192000"/>
              <a:gd name="connsiteY802" fmla="*/ 947594 h 6858000"/>
              <a:gd name="connsiteX803" fmla="*/ 6148893 w 12192000"/>
              <a:gd name="connsiteY803" fmla="*/ 953814 h 6858000"/>
              <a:gd name="connsiteX804" fmla="*/ 6170635 w 12192000"/>
              <a:gd name="connsiteY804" fmla="*/ 1034666 h 6858000"/>
              <a:gd name="connsiteX805" fmla="*/ 6224988 w 12192000"/>
              <a:gd name="connsiteY805" fmla="*/ 1028447 h 6858000"/>
              <a:gd name="connsiteX806" fmla="*/ 6233685 w 12192000"/>
              <a:gd name="connsiteY806" fmla="*/ 1022227 h 6858000"/>
              <a:gd name="connsiteX807" fmla="*/ 6242381 w 12192000"/>
              <a:gd name="connsiteY807" fmla="*/ 1053325 h 6858000"/>
              <a:gd name="connsiteX808" fmla="*/ 6235859 w 12192000"/>
              <a:gd name="connsiteY808" fmla="*/ 1065764 h 6858000"/>
              <a:gd name="connsiteX809" fmla="*/ 6124978 w 12192000"/>
              <a:gd name="connsiteY809" fmla="*/ 1047105 h 6858000"/>
              <a:gd name="connsiteX810" fmla="*/ 6101062 w 12192000"/>
              <a:gd name="connsiteY810" fmla="*/ 1043995 h 6858000"/>
              <a:gd name="connsiteX811" fmla="*/ 6074972 w 12192000"/>
              <a:gd name="connsiteY811" fmla="*/ 1053325 h 6858000"/>
              <a:gd name="connsiteX812" fmla="*/ 6031489 w 12192000"/>
              <a:gd name="connsiteY812" fmla="*/ 969362 h 6858000"/>
              <a:gd name="connsiteX813" fmla="*/ 6046708 w 12192000"/>
              <a:gd name="connsiteY813" fmla="*/ 928936 h 6858000"/>
              <a:gd name="connsiteX814" fmla="*/ 6038012 w 12192000"/>
              <a:gd name="connsiteY814" fmla="*/ 891619 h 6858000"/>
              <a:gd name="connsiteX815" fmla="*/ 6018444 w 12192000"/>
              <a:gd name="connsiteY815" fmla="*/ 907168 h 6858000"/>
              <a:gd name="connsiteX816" fmla="*/ 5983658 w 12192000"/>
              <a:gd name="connsiteY816" fmla="*/ 922716 h 6858000"/>
              <a:gd name="connsiteX817" fmla="*/ 5935827 w 12192000"/>
              <a:gd name="connsiteY817" fmla="*/ 916497 h 6858000"/>
              <a:gd name="connsiteX818" fmla="*/ 5866254 w 12192000"/>
              <a:gd name="connsiteY818" fmla="*/ 872961 h 6858000"/>
              <a:gd name="connsiteX819" fmla="*/ 5803204 w 12192000"/>
              <a:gd name="connsiteY819" fmla="*/ 897839 h 6858000"/>
              <a:gd name="connsiteX820" fmla="*/ 5764069 w 12192000"/>
              <a:gd name="connsiteY820" fmla="*/ 907168 h 6858000"/>
              <a:gd name="connsiteX821" fmla="*/ 5614053 w 12192000"/>
              <a:gd name="connsiteY821" fmla="*/ 863632 h 6858000"/>
              <a:gd name="connsiteX822" fmla="*/ 5553177 w 12192000"/>
              <a:gd name="connsiteY822" fmla="*/ 872961 h 6858000"/>
              <a:gd name="connsiteX823" fmla="*/ 5481431 w 12192000"/>
              <a:gd name="connsiteY823" fmla="*/ 956923 h 6858000"/>
              <a:gd name="connsiteX824" fmla="*/ 5470560 w 12192000"/>
              <a:gd name="connsiteY824" fmla="*/ 991130 h 6858000"/>
              <a:gd name="connsiteX825" fmla="*/ 5427077 w 12192000"/>
              <a:gd name="connsiteY825" fmla="*/ 1012898 h 6858000"/>
              <a:gd name="connsiteX826" fmla="*/ 5414032 w 12192000"/>
              <a:gd name="connsiteY826" fmla="*/ 932045 h 6858000"/>
              <a:gd name="connsiteX827" fmla="*/ 5450993 w 12192000"/>
              <a:gd name="connsiteY827" fmla="*/ 860522 h 6858000"/>
              <a:gd name="connsiteX828" fmla="*/ 5459689 w 12192000"/>
              <a:gd name="connsiteY828" fmla="*/ 832534 h 6858000"/>
              <a:gd name="connsiteX829" fmla="*/ 5444470 w 12192000"/>
              <a:gd name="connsiteY829" fmla="*/ 795218 h 6858000"/>
              <a:gd name="connsiteX830" fmla="*/ 5420554 w 12192000"/>
              <a:gd name="connsiteY830" fmla="*/ 801437 h 6858000"/>
              <a:gd name="connsiteX831" fmla="*/ 5222707 w 12192000"/>
              <a:gd name="connsiteY831" fmla="*/ 885400 h 6858000"/>
              <a:gd name="connsiteX832" fmla="*/ 5266190 w 12192000"/>
              <a:gd name="connsiteY832" fmla="*/ 838754 h 6858000"/>
              <a:gd name="connsiteX833" fmla="*/ 5298802 w 12192000"/>
              <a:gd name="connsiteY833" fmla="*/ 795218 h 6858000"/>
              <a:gd name="connsiteX834" fmla="*/ 5287932 w 12192000"/>
              <a:gd name="connsiteY834" fmla="*/ 745462 h 6858000"/>
              <a:gd name="connsiteX835" fmla="*/ 5148786 w 12192000"/>
              <a:gd name="connsiteY835" fmla="*/ 677048 h 6858000"/>
              <a:gd name="connsiteX836" fmla="*/ 5100955 w 12192000"/>
              <a:gd name="connsiteY836" fmla="*/ 661500 h 6858000"/>
              <a:gd name="connsiteX837" fmla="*/ 5037905 w 12192000"/>
              <a:gd name="connsiteY837" fmla="*/ 677048 h 6858000"/>
              <a:gd name="connsiteX838" fmla="*/ 4990074 w 12192000"/>
              <a:gd name="connsiteY838" fmla="*/ 658390 h 6858000"/>
              <a:gd name="connsiteX839" fmla="*/ 4983551 w 12192000"/>
              <a:gd name="connsiteY839" fmla="*/ 633512 h 6858000"/>
              <a:gd name="connsiteX840" fmla="*/ 4968332 w 12192000"/>
              <a:gd name="connsiteY840" fmla="*/ 695707 h 6858000"/>
              <a:gd name="connsiteX841" fmla="*/ 4957462 w 12192000"/>
              <a:gd name="connsiteY841" fmla="*/ 720584 h 6858000"/>
              <a:gd name="connsiteX842" fmla="*/ 4913979 w 12192000"/>
              <a:gd name="connsiteY842" fmla="*/ 773450 h 6858000"/>
              <a:gd name="connsiteX843" fmla="*/ 4898760 w 12192000"/>
              <a:gd name="connsiteY843" fmla="*/ 804547 h 6858000"/>
              <a:gd name="connsiteX844" fmla="*/ 4818316 w 12192000"/>
              <a:gd name="connsiteY844" fmla="*/ 820096 h 6858000"/>
              <a:gd name="connsiteX845" fmla="*/ 4872670 w 12192000"/>
              <a:gd name="connsiteY845" fmla="*/ 748572 h 6858000"/>
              <a:gd name="connsiteX846" fmla="*/ 4859625 w 12192000"/>
              <a:gd name="connsiteY846" fmla="*/ 686378 h 6858000"/>
              <a:gd name="connsiteX847" fmla="*/ 4846581 w 12192000"/>
              <a:gd name="connsiteY847" fmla="*/ 754791 h 6858000"/>
              <a:gd name="connsiteX848" fmla="*/ 4800923 w 12192000"/>
              <a:gd name="connsiteY848" fmla="*/ 754791 h 6858000"/>
              <a:gd name="connsiteX849" fmla="*/ 4779182 w 12192000"/>
              <a:gd name="connsiteY849" fmla="*/ 776560 h 6858000"/>
              <a:gd name="connsiteX850" fmla="*/ 4733525 w 12192000"/>
              <a:gd name="connsiteY850" fmla="*/ 826315 h 6858000"/>
              <a:gd name="connsiteX851" fmla="*/ 4679171 w 12192000"/>
              <a:gd name="connsiteY851" fmla="*/ 835644 h 6858000"/>
              <a:gd name="connsiteX852" fmla="*/ 4657430 w 12192000"/>
              <a:gd name="connsiteY852" fmla="*/ 823205 h 6858000"/>
              <a:gd name="connsiteX853" fmla="*/ 4631340 w 12192000"/>
              <a:gd name="connsiteY853" fmla="*/ 810766 h 6858000"/>
              <a:gd name="connsiteX854" fmla="*/ 4522632 w 12192000"/>
              <a:gd name="connsiteY854" fmla="*/ 857412 h 6858000"/>
              <a:gd name="connsiteX855" fmla="*/ 4476975 w 12192000"/>
              <a:gd name="connsiteY855" fmla="*/ 820096 h 6858000"/>
              <a:gd name="connsiteX856" fmla="*/ 4470453 w 12192000"/>
              <a:gd name="connsiteY856" fmla="*/ 792108 h 6858000"/>
              <a:gd name="connsiteX857" fmla="*/ 4446537 w 12192000"/>
              <a:gd name="connsiteY857" fmla="*/ 785889 h 6858000"/>
              <a:gd name="connsiteX858" fmla="*/ 4442189 w 12192000"/>
              <a:gd name="connsiteY858" fmla="*/ 788998 h 6858000"/>
              <a:gd name="connsiteX859" fmla="*/ 4407403 w 12192000"/>
              <a:gd name="connsiteY859" fmla="*/ 785889 h 6858000"/>
              <a:gd name="connsiteX860" fmla="*/ 4346527 w 12192000"/>
              <a:gd name="connsiteY860" fmla="*/ 776560 h 6858000"/>
              <a:gd name="connsiteX861" fmla="*/ 4289999 w 12192000"/>
              <a:gd name="connsiteY861" fmla="*/ 788998 h 6858000"/>
              <a:gd name="connsiteX862" fmla="*/ 4209555 w 12192000"/>
              <a:gd name="connsiteY862" fmla="*/ 745462 h 6858000"/>
              <a:gd name="connsiteX863" fmla="*/ 4157376 w 12192000"/>
              <a:gd name="connsiteY863" fmla="*/ 757901 h 6858000"/>
              <a:gd name="connsiteX864" fmla="*/ 4120416 w 12192000"/>
              <a:gd name="connsiteY864" fmla="*/ 745462 h 6858000"/>
              <a:gd name="connsiteX865" fmla="*/ 4096500 w 12192000"/>
              <a:gd name="connsiteY865" fmla="*/ 745462 h 6858000"/>
              <a:gd name="connsiteX866" fmla="*/ 4068236 w 12192000"/>
              <a:gd name="connsiteY866" fmla="*/ 816986 h 6858000"/>
              <a:gd name="connsiteX867" fmla="*/ 4061714 w 12192000"/>
              <a:gd name="connsiteY867" fmla="*/ 798327 h 6858000"/>
              <a:gd name="connsiteX868" fmla="*/ 4018231 w 12192000"/>
              <a:gd name="connsiteY868" fmla="*/ 754791 h 6858000"/>
              <a:gd name="connsiteX869" fmla="*/ 3959529 w 12192000"/>
              <a:gd name="connsiteY869" fmla="*/ 757901 h 6858000"/>
              <a:gd name="connsiteX870" fmla="*/ 3876911 w 12192000"/>
              <a:gd name="connsiteY870" fmla="*/ 686378 h 6858000"/>
              <a:gd name="connsiteX871" fmla="*/ 3857344 w 12192000"/>
              <a:gd name="connsiteY871" fmla="*/ 617964 h 6858000"/>
              <a:gd name="connsiteX872" fmla="*/ 3842125 w 12192000"/>
              <a:gd name="connsiteY872" fmla="*/ 599305 h 6858000"/>
              <a:gd name="connsiteX873" fmla="*/ 3835602 w 12192000"/>
              <a:gd name="connsiteY873" fmla="*/ 624183 h 6858000"/>
              <a:gd name="connsiteX874" fmla="*/ 3826906 w 12192000"/>
              <a:gd name="connsiteY874" fmla="*/ 673939 h 6858000"/>
              <a:gd name="connsiteX875" fmla="*/ 3829080 w 12192000"/>
              <a:gd name="connsiteY875" fmla="*/ 698816 h 6858000"/>
              <a:gd name="connsiteX876" fmla="*/ 3809513 w 12192000"/>
              <a:gd name="connsiteY876" fmla="*/ 742353 h 6858000"/>
              <a:gd name="connsiteX877" fmla="*/ 3726895 w 12192000"/>
              <a:gd name="connsiteY877" fmla="*/ 726804 h 6858000"/>
              <a:gd name="connsiteX878" fmla="*/ 3687761 w 12192000"/>
              <a:gd name="connsiteY878" fmla="*/ 689487 h 6858000"/>
              <a:gd name="connsiteX879" fmla="*/ 3652975 w 12192000"/>
              <a:gd name="connsiteY879" fmla="*/ 664610 h 6858000"/>
              <a:gd name="connsiteX880" fmla="*/ 3509481 w 12192000"/>
              <a:gd name="connsiteY880" fmla="*/ 624183 h 6858000"/>
              <a:gd name="connsiteX881" fmla="*/ 3505132 w 12192000"/>
              <a:gd name="connsiteY881" fmla="*/ 621073 h 6858000"/>
              <a:gd name="connsiteX882" fmla="*/ 3392077 w 12192000"/>
              <a:gd name="connsiteY882" fmla="*/ 658390 h 6858000"/>
              <a:gd name="connsiteX883" fmla="*/ 3389903 w 12192000"/>
              <a:gd name="connsiteY883" fmla="*/ 639732 h 6858000"/>
              <a:gd name="connsiteX884" fmla="*/ 3372510 w 12192000"/>
              <a:gd name="connsiteY884" fmla="*/ 621073 h 6858000"/>
              <a:gd name="connsiteX885" fmla="*/ 3359465 w 12192000"/>
              <a:gd name="connsiteY885" fmla="*/ 624183 h 6858000"/>
              <a:gd name="connsiteX886" fmla="*/ 3359465 w 12192000"/>
              <a:gd name="connsiteY886" fmla="*/ 596196 h 6858000"/>
              <a:gd name="connsiteX887" fmla="*/ 3363813 w 12192000"/>
              <a:gd name="connsiteY887" fmla="*/ 577537 h 6858000"/>
              <a:gd name="connsiteX888" fmla="*/ 3352942 w 12192000"/>
              <a:gd name="connsiteY888" fmla="*/ 565098 h 6858000"/>
              <a:gd name="connsiteX889" fmla="*/ 3300763 w 12192000"/>
              <a:gd name="connsiteY889" fmla="*/ 580647 h 6858000"/>
              <a:gd name="connsiteX890" fmla="*/ 3268151 w 12192000"/>
              <a:gd name="connsiteY890" fmla="*/ 521562 h 6858000"/>
              <a:gd name="connsiteX891" fmla="*/ 3279022 w 12192000"/>
              <a:gd name="connsiteY891" fmla="*/ 636622 h 6858000"/>
              <a:gd name="connsiteX892" fmla="*/ 3285544 w 12192000"/>
              <a:gd name="connsiteY892" fmla="*/ 642841 h 6858000"/>
              <a:gd name="connsiteX893" fmla="*/ 3309460 w 12192000"/>
              <a:gd name="connsiteY893" fmla="*/ 680158 h 6858000"/>
              <a:gd name="connsiteX894" fmla="*/ 3274673 w 12192000"/>
              <a:gd name="connsiteY894" fmla="*/ 695707 h 6858000"/>
              <a:gd name="connsiteX895" fmla="*/ 3183359 w 12192000"/>
              <a:gd name="connsiteY895" fmla="*/ 686378 h 6858000"/>
              <a:gd name="connsiteX896" fmla="*/ 3163792 w 12192000"/>
              <a:gd name="connsiteY896" fmla="*/ 686378 h 6858000"/>
              <a:gd name="connsiteX897" fmla="*/ 3122483 w 12192000"/>
              <a:gd name="connsiteY897" fmla="*/ 664610 h 6858000"/>
              <a:gd name="connsiteX898" fmla="*/ 3094219 w 12192000"/>
              <a:gd name="connsiteY898" fmla="*/ 645951 h 6858000"/>
              <a:gd name="connsiteX899" fmla="*/ 3070304 w 12192000"/>
              <a:gd name="connsiteY899" fmla="*/ 605525 h 6858000"/>
              <a:gd name="connsiteX900" fmla="*/ 3042040 w 12192000"/>
              <a:gd name="connsiteY900" fmla="*/ 577537 h 6858000"/>
              <a:gd name="connsiteX901" fmla="*/ 3020298 w 12192000"/>
              <a:gd name="connsiteY901" fmla="*/ 583757 h 6858000"/>
              <a:gd name="connsiteX902" fmla="*/ 3005079 w 12192000"/>
              <a:gd name="connsiteY902" fmla="*/ 596196 h 6858000"/>
              <a:gd name="connsiteX903" fmla="*/ 2952900 w 12192000"/>
              <a:gd name="connsiteY903" fmla="*/ 605525 h 6858000"/>
              <a:gd name="connsiteX904" fmla="*/ 2931158 w 12192000"/>
              <a:gd name="connsiteY904" fmla="*/ 593086 h 6858000"/>
              <a:gd name="connsiteX905" fmla="*/ 2796361 w 12192000"/>
              <a:gd name="connsiteY905" fmla="*/ 524672 h 6858000"/>
              <a:gd name="connsiteX906" fmla="*/ 2724615 w 12192000"/>
              <a:gd name="connsiteY906" fmla="*/ 521562 h 6858000"/>
              <a:gd name="connsiteX907" fmla="*/ 2676783 w 12192000"/>
              <a:gd name="connsiteY907" fmla="*/ 555769 h 6858000"/>
              <a:gd name="connsiteX908" fmla="*/ 2648519 w 12192000"/>
              <a:gd name="connsiteY908" fmla="*/ 515343 h 6858000"/>
              <a:gd name="connsiteX909" fmla="*/ 2583295 w 12192000"/>
              <a:gd name="connsiteY909" fmla="*/ 552660 h 6858000"/>
              <a:gd name="connsiteX910" fmla="*/ 2570250 w 12192000"/>
              <a:gd name="connsiteY910" fmla="*/ 577537 h 6858000"/>
              <a:gd name="connsiteX911" fmla="*/ 2546335 w 12192000"/>
              <a:gd name="connsiteY911" fmla="*/ 593086 h 6858000"/>
              <a:gd name="connsiteX912" fmla="*/ 2533290 w 12192000"/>
              <a:gd name="connsiteY912" fmla="*/ 561989 h 6858000"/>
              <a:gd name="connsiteX913" fmla="*/ 2502852 w 12192000"/>
              <a:gd name="connsiteY913" fmla="*/ 422051 h 6858000"/>
              <a:gd name="connsiteX914" fmla="*/ 2459369 w 12192000"/>
              <a:gd name="connsiteY914" fmla="*/ 397174 h 6858000"/>
              <a:gd name="connsiteX915" fmla="*/ 2407189 w 12192000"/>
              <a:gd name="connsiteY915" fmla="*/ 381625 h 6858000"/>
              <a:gd name="connsiteX916" fmla="*/ 2339791 w 12192000"/>
              <a:gd name="connsiteY916" fmla="*/ 353637 h 6858000"/>
              <a:gd name="connsiteX917" fmla="*/ 2250651 w 12192000"/>
              <a:gd name="connsiteY917" fmla="*/ 310101 h 6858000"/>
              <a:gd name="connsiteX918" fmla="*/ 2178904 w 12192000"/>
              <a:gd name="connsiteY918" fmla="*/ 288333 h 6858000"/>
              <a:gd name="connsiteX919" fmla="*/ 2118028 w 12192000"/>
              <a:gd name="connsiteY919" fmla="*/ 341198 h 6858000"/>
              <a:gd name="connsiteX920" fmla="*/ 2015843 w 12192000"/>
              <a:gd name="connsiteY920" fmla="*/ 325650 h 6858000"/>
              <a:gd name="connsiteX921" fmla="*/ 2013669 w 12192000"/>
              <a:gd name="connsiteY921" fmla="*/ 316321 h 6858000"/>
              <a:gd name="connsiteX922" fmla="*/ 1985405 w 12192000"/>
              <a:gd name="connsiteY922" fmla="*/ 313211 h 6858000"/>
              <a:gd name="connsiteX923" fmla="*/ 1931051 w 12192000"/>
              <a:gd name="connsiteY923" fmla="*/ 325650 h 6858000"/>
              <a:gd name="connsiteX924" fmla="*/ 1861479 w 12192000"/>
              <a:gd name="connsiteY924" fmla="*/ 306992 h 6858000"/>
              <a:gd name="connsiteX925" fmla="*/ 1909310 w 12192000"/>
              <a:gd name="connsiteY925" fmla="*/ 350528 h 6858000"/>
              <a:gd name="connsiteX926" fmla="*/ 1965838 w 12192000"/>
              <a:gd name="connsiteY926" fmla="*/ 378515 h 6858000"/>
              <a:gd name="connsiteX927" fmla="*/ 1954967 w 12192000"/>
              <a:gd name="connsiteY927" fmla="*/ 422051 h 6858000"/>
              <a:gd name="connsiteX928" fmla="*/ 1944096 w 12192000"/>
              <a:gd name="connsiteY928" fmla="*/ 443819 h 6858000"/>
              <a:gd name="connsiteX929" fmla="*/ 1872349 w 12192000"/>
              <a:gd name="connsiteY929" fmla="*/ 456258 h 6858000"/>
              <a:gd name="connsiteX930" fmla="*/ 1837563 w 12192000"/>
              <a:gd name="connsiteY930" fmla="*/ 428271 h 6858000"/>
              <a:gd name="connsiteX931" fmla="*/ 1824518 w 12192000"/>
              <a:gd name="connsiteY931" fmla="*/ 422051 h 6858000"/>
              <a:gd name="connsiteX932" fmla="*/ 1798428 w 12192000"/>
              <a:gd name="connsiteY932" fmla="*/ 403393 h 6858000"/>
              <a:gd name="connsiteX933" fmla="*/ 1796254 w 12192000"/>
              <a:gd name="connsiteY933" fmla="*/ 390954 h 6858000"/>
              <a:gd name="connsiteX934" fmla="*/ 1761468 w 12192000"/>
              <a:gd name="connsiteY934" fmla="*/ 456258 h 6858000"/>
              <a:gd name="connsiteX935" fmla="*/ 1748423 w 12192000"/>
              <a:gd name="connsiteY935" fmla="*/ 468697 h 6858000"/>
              <a:gd name="connsiteX936" fmla="*/ 1731030 w 12192000"/>
              <a:gd name="connsiteY936" fmla="*/ 437600 h 6858000"/>
              <a:gd name="connsiteX937" fmla="*/ 1741901 w 12192000"/>
              <a:gd name="connsiteY937" fmla="*/ 387844 h 6858000"/>
              <a:gd name="connsiteX938" fmla="*/ 1735378 w 12192000"/>
              <a:gd name="connsiteY938" fmla="*/ 356747 h 6858000"/>
              <a:gd name="connsiteX939" fmla="*/ 1615800 w 12192000"/>
              <a:gd name="connsiteY939" fmla="*/ 303882 h 6858000"/>
              <a:gd name="connsiteX940" fmla="*/ 1567969 w 12192000"/>
              <a:gd name="connsiteY940" fmla="*/ 331869 h 6858000"/>
              <a:gd name="connsiteX941" fmla="*/ 1513616 w 12192000"/>
              <a:gd name="connsiteY941" fmla="*/ 353637 h 6858000"/>
              <a:gd name="connsiteX942" fmla="*/ 1511441 w 12192000"/>
              <a:gd name="connsiteY942" fmla="*/ 325650 h 6858000"/>
              <a:gd name="connsiteX943" fmla="*/ 1528834 w 12192000"/>
              <a:gd name="connsiteY943" fmla="*/ 322540 h 6858000"/>
              <a:gd name="connsiteX944" fmla="*/ 1554924 w 12192000"/>
              <a:gd name="connsiteY944" fmla="*/ 325650 h 6858000"/>
              <a:gd name="connsiteX945" fmla="*/ 1557098 w 12192000"/>
              <a:gd name="connsiteY945" fmla="*/ 291443 h 6858000"/>
              <a:gd name="connsiteX946" fmla="*/ 1531009 w 12192000"/>
              <a:gd name="connsiteY946" fmla="*/ 275894 h 6858000"/>
              <a:gd name="connsiteX947" fmla="*/ 1511441 w 12192000"/>
              <a:gd name="connsiteY947" fmla="*/ 254126 h 6858000"/>
              <a:gd name="connsiteX948" fmla="*/ 1511441 w 12192000"/>
              <a:gd name="connsiteY948" fmla="*/ 238578 h 6858000"/>
              <a:gd name="connsiteX949" fmla="*/ 1504919 w 12192000"/>
              <a:gd name="connsiteY949" fmla="*/ 219919 h 6858000"/>
              <a:gd name="connsiteX950" fmla="*/ 1491874 w 12192000"/>
              <a:gd name="connsiteY950" fmla="*/ 229249 h 6858000"/>
              <a:gd name="connsiteX951" fmla="*/ 1435346 w 12192000"/>
              <a:gd name="connsiteY951" fmla="*/ 263456 h 6858000"/>
              <a:gd name="connsiteX952" fmla="*/ 1420127 w 12192000"/>
              <a:gd name="connsiteY952" fmla="*/ 241687 h 6858000"/>
              <a:gd name="connsiteX953" fmla="*/ 1420127 w 12192000"/>
              <a:gd name="connsiteY953" fmla="*/ 204371 h 6858000"/>
              <a:gd name="connsiteX954" fmla="*/ 1387515 w 12192000"/>
              <a:gd name="connsiteY954" fmla="*/ 173274 h 6858000"/>
              <a:gd name="connsiteX955" fmla="*/ 1350555 w 12192000"/>
              <a:gd name="connsiteY955" fmla="*/ 170164 h 6858000"/>
              <a:gd name="connsiteX956" fmla="*/ 0 w 12192000"/>
              <a:gd name="connsiteY956" fmla="*/ 0 h 6858000"/>
              <a:gd name="connsiteX957" fmla="*/ 12192000 w 12192000"/>
              <a:gd name="connsiteY957" fmla="*/ 0 h 6858000"/>
              <a:gd name="connsiteX958" fmla="*/ 12192000 w 12192000"/>
              <a:gd name="connsiteY958" fmla="*/ 6858000 h 6858000"/>
              <a:gd name="connsiteX959" fmla="*/ 0 w 12192000"/>
              <a:gd name="connsiteY95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</a:cxnLst>
            <a:rect l="l" t="t" r="r" b="b"/>
            <a:pathLst>
              <a:path w="12192000" h="6858000">
                <a:moveTo>
                  <a:pt x="1350555" y="170164"/>
                </a:moveTo>
                <a:cubicBezTo>
                  <a:pt x="1328813" y="167054"/>
                  <a:pt x="1311420" y="179493"/>
                  <a:pt x="1302723" y="210590"/>
                </a:cubicBezTo>
                <a:cubicBezTo>
                  <a:pt x="1296201" y="226139"/>
                  <a:pt x="1289678" y="244797"/>
                  <a:pt x="1283156" y="263456"/>
                </a:cubicBezTo>
                <a:cubicBezTo>
                  <a:pt x="1289678" y="263456"/>
                  <a:pt x="1294027" y="263456"/>
                  <a:pt x="1298375" y="263456"/>
                </a:cubicBezTo>
                <a:cubicBezTo>
                  <a:pt x="1344032" y="260346"/>
                  <a:pt x="1346206" y="260346"/>
                  <a:pt x="1363599" y="319430"/>
                </a:cubicBezTo>
                <a:cubicBezTo>
                  <a:pt x="1367948" y="338089"/>
                  <a:pt x="1376644" y="347418"/>
                  <a:pt x="1389689" y="347418"/>
                </a:cubicBezTo>
                <a:cubicBezTo>
                  <a:pt x="1433172" y="353637"/>
                  <a:pt x="1472307" y="375405"/>
                  <a:pt x="1509267" y="406503"/>
                </a:cubicBezTo>
                <a:cubicBezTo>
                  <a:pt x="1554924" y="446929"/>
                  <a:pt x="1607104" y="465587"/>
                  <a:pt x="1657109" y="490465"/>
                </a:cubicBezTo>
                <a:cubicBezTo>
                  <a:pt x="1685373" y="506014"/>
                  <a:pt x="1711463" y="521562"/>
                  <a:pt x="1733204" y="555769"/>
                </a:cubicBezTo>
                <a:cubicBezTo>
                  <a:pt x="1748423" y="577537"/>
                  <a:pt x="1767990" y="580647"/>
                  <a:pt x="1787558" y="580647"/>
                </a:cubicBezTo>
                <a:cubicBezTo>
                  <a:pt x="1813648" y="583757"/>
                  <a:pt x="1837563" y="586867"/>
                  <a:pt x="1839737" y="639732"/>
                </a:cubicBezTo>
                <a:cubicBezTo>
                  <a:pt x="1863653" y="608634"/>
                  <a:pt x="1885394" y="617964"/>
                  <a:pt x="1907136" y="636622"/>
                </a:cubicBezTo>
                <a:cubicBezTo>
                  <a:pt x="1931051" y="661500"/>
                  <a:pt x="1959315" y="661500"/>
                  <a:pt x="1985405" y="670829"/>
                </a:cubicBezTo>
                <a:cubicBezTo>
                  <a:pt x="2013669" y="680158"/>
                  <a:pt x="2037584" y="695707"/>
                  <a:pt x="2059326" y="720584"/>
                </a:cubicBezTo>
                <a:cubicBezTo>
                  <a:pt x="2070197" y="736133"/>
                  <a:pt x="2085416" y="745462"/>
                  <a:pt x="2102809" y="742353"/>
                </a:cubicBezTo>
                <a:cubicBezTo>
                  <a:pt x="2124550" y="739243"/>
                  <a:pt x="2144118" y="745462"/>
                  <a:pt x="2161511" y="764121"/>
                </a:cubicBezTo>
                <a:cubicBezTo>
                  <a:pt x="2215864" y="823205"/>
                  <a:pt x="2281089" y="838754"/>
                  <a:pt x="2344139" y="860522"/>
                </a:cubicBezTo>
                <a:cubicBezTo>
                  <a:pt x="2383274" y="876071"/>
                  <a:pt x="2422408" y="891619"/>
                  <a:pt x="2455021" y="928936"/>
                </a:cubicBezTo>
                <a:cubicBezTo>
                  <a:pt x="2465891" y="944484"/>
                  <a:pt x="2478936" y="960033"/>
                  <a:pt x="2461543" y="981801"/>
                </a:cubicBezTo>
                <a:cubicBezTo>
                  <a:pt x="2457195" y="991130"/>
                  <a:pt x="2459369" y="997350"/>
                  <a:pt x="2461543" y="1003569"/>
                </a:cubicBezTo>
                <a:cubicBezTo>
                  <a:pt x="2465891" y="1016008"/>
                  <a:pt x="2470240" y="1025337"/>
                  <a:pt x="2474588" y="1034666"/>
                </a:cubicBezTo>
                <a:cubicBezTo>
                  <a:pt x="2498503" y="1084422"/>
                  <a:pt x="2520245" y="1084422"/>
                  <a:pt x="2539812" y="1028447"/>
                </a:cubicBezTo>
                <a:cubicBezTo>
                  <a:pt x="2541986" y="1025337"/>
                  <a:pt x="2541986" y="1022227"/>
                  <a:pt x="2546335" y="1016008"/>
                </a:cubicBezTo>
                <a:cubicBezTo>
                  <a:pt x="2550683" y="1040886"/>
                  <a:pt x="2555031" y="1059544"/>
                  <a:pt x="2559379" y="1084422"/>
                </a:cubicBezTo>
                <a:cubicBezTo>
                  <a:pt x="2568076" y="1071983"/>
                  <a:pt x="2572424" y="1059544"/>
                  <a:pt x="2578947" y="1050215"/>
                </a:cubicBezTo>
                <a:cubicBezTo>
                  <a:pt x="2605037" y="1006679"/>
                  <a:pt x="2615907" y="1006679"/>
                  <a:pt x="2639823" y="1053325"/>
                </a:cubicBezTo>
                <a:cubicBezTo>
                  <a:pt x="2650694" y="1071983"/>
                  <a:pt x="2659390" y="1090641"/>
                  <a:pt x="2668087" y="1109300"/>
                </a:cubicBezTo>
                <a:cubicBezTo>
                  <a:pt x="2685480" y="1152836"/>
                  <a:pt x="2692002" y="1155945"/>
                  <a:pt x="2724615" y="1137287"/>
                </a:cubicBezTo>
                <a:cubicBezTo>
                  <a:pt x="2739834" y="1124848"/>
                  <a:pt x="2750704" y="1137287"/>
                  <a:pt x="2761575" y="1146616"/>
                </a:cubicBezTo>
                <a:cubicBezTo>
                  <a:pt x="2787665" y="1174604"/>
                  <a:pt x="2787665" y="1174604"/>
                  <a:pt x="2807232" y="1137287"/>
                </a:cubicBezTo>
                <a:cubicBezTo>
                  <a:pt x="2813754" y="1149726"/>
                  <a:pt x="2815929" y="1168384"/>
                  <a:pt x="2828973" y="1171494"/>
                </a:cubicBezTo>
                <a:cubicBezTo>
                  <a:pt x="2842018" y="1177714"/>
                  <a:pt x="2850715" y="1165275"/>
                  <a:pt x="2861586" y="1155945"/>
                </a:cubicBezTo>
                <a:cubicBezTo>
                  <a:pt x="2874631" y="1146616"/>
                  <a:pt x="2883327" y="1149726"/>
                  <a:pt x="2894198" y="1162165"/>
                </a:cubicBezTo>
                <a:cubicBezTo>
                  <a:pt x="2913765" y="1183933"/>
                  <a:pt x="2926810" y="1211920"/>
                  <a:pt x="2944203" y="1236798"/>
                </a:cubicBezTo>
                <a:cubicBezTo>
                  <a:pt x="2952900" y="1249237"/>
                  <a:pt x="2959422" y="1255457"/>
                  <a:pt x="2970293" y="1233689"/>
                </a:cubicBezTo>
                <a:cubicBezTo>
                  <a:pt x="2978990" y="1211920"/>
                  <a:pt x="2994209" y="1208811"/>
                  <a:pt x="3011602" y="1221250"/>
                </a:cubicBezTo>
                <a:cubicBezTo>
                  <a:pt x="3024647" y="1233689"/>
                  <a:pt x="3039866" y="1246127"/>
                  <a:pt x="3057259" y="1249237"/>
                </a:cubicBezTo>
                <a:cubicBezTo>
                  <a:pt x="3072478" y="1252347"/>
                  <a:pt x="3068129" y="1267895"/>
                  <a:pt x="3065955" y="1283444"/>
                </a:cubicBezTo>
                <a:cubicBezTo>
                  <a:pt x="3065955" y="1286554"/>
                  <a:pt x="3061607" y="1289664"/>
                  <a:pt x="3061607" y="1289664"/>
                </a:cubicBezTo>
                <a:cubicBezTo>
                  <a:pt x="3042040" y="1261676"/>
                  <a:pt x="3031169" y="1289664"/>
                  <a:pt x="3022472" y="1305212"/>
                </a:cubicBezTo>
                <a:cubicBezTo>
                  <a:pt x="3009428" y="1323870"/>
                  <a:pt x="3028995" y="1336309"/>
                  <a:pt x="3035517" y="1358077"/>
                </a:cubicBezTo>
                <a:cubicBezTo>
                  <a:pt x="3020298" y="1351858"/>
                  <a:pt x="3005079" y="1351858"/>
                  <a:pt x="2992034" y="1348748"/>
                </a:cubicBezTo>
                <a:cubicBezTo>
                  <a:pt x="2976815" y="1342529"/>
                  <a:pt x="2965945" y="1348748"/>
                  <a:pt x="2955074" y="1358077"/>
                </a:cubicBezTo>
                <a:cubicBezTo>
                  <a:pt x="2948551" y="1364297"/>
                  <a:pt x="2946377" y="1382955"/>
                  <a:pt x="2937681" y="1379845"/>
                </a:cubicBezTo>
                <a:cubicBezTo>
                  <a:pt x="2922462" y="1373626"/>
                  <a:pt x="2905069" y="1373626"/>
                  <a:pt x="2892024" y="1354968"/>
                </a:cubicBezTo>
                <a:cubicBezTo>
                  <a:pt x="2889850" y="1348748"/>
                  <a:pt x="2887675" y="1345639"/>
                  <a:pt x="2881153" y="1336309"/>
                </a:cubicBezTo>
                <a:cubicBezTo>
                  <a:pt x="2878979" y="1373626"/>
                  <a:pt x="2881153" y="1407833"/>
                  <a:pt x="2878979" y="1442040"/>
                </a:cubicBezTo>
                <a:cubicBezTo>
                  <a:pt x="2876805" y="1454479"/>
                  <a:pt x="2883327" y="1463808"/>
                  <a:pt x="2892024" y="1463808"/>
                </a:cubicBezTo>
                <a:cubicBezTo>
                  <a:pt x="2900720" y="1466918"/>
                  <a:pt x="2905069" y="1457588"/>
                  <a:pt x="2905069" y="1448259"/>
                </a:cubicBezTo>
                <a:cubicBezTo>
                  <a:pt x="2907243" y="1435820"/>
                  <a:pt x="2909417" y="1423382"/>
                  <a:pt x="2920288" y="1429601"/>
                </a:cubicBezTo>
                <a:cubicBezTo>
                  <a:pt x="2928984" y="1435820"/>
                  <a:pt x="2928984" y="1448259"/>
                  <a:pt x="2926810" y="1460698"/>
                </a:cubicBezTo>
                <a:cubicBezTo>
                  <a:pt x="2913765" y="1504234"/>
                  <a:pt x="2896372" y="1510454"/>
                  <a:pt x="2872456" y="1479357"/>
                </a:cubicBezTo>
                <a:cubicBezTo>
                  <a:pt x="2861586" y="1463808"/>
                  <a:pt x="2855063" y="1460698"/>
                  <a:pt x="2846367" y="1482466"/>
                </a:cubicBezTo>
                <a:cubicBezTo>
                  <a:pt x="2835496" y="1519783"/>
                  <a:pt x="2820277" y="1526002"/>
                  <a:pt x="2794187" y="1513563"/>
                </a:cubicBezTo>
                <a:cubicBezTo>
                  <a:pt x="2781142" y="1507344"/>
                  <a:pt x="2768097" y="1504234"/>
                  <a:pt x="2755053" y="1498015"/>
                </a:cubicBezTo>
                <a:cubicBezTo>
                  <a:pt x="2728963" y="1485576"/>
                  <a:pt x="2718092" y="1466918"/>
                  <a:pt x="2720266" y="1426491"/>
                </a:cubicBezTo>
                <a:cubicBezTo>
                  <a:pt x="2720266" y="1398504"/>
                  <a:pt x="2728963" y="1373626"/>
                  <a:pt x="2724615" y="1345639"/>
                </a:cubicBezTo>
                <a:cubicBezTo>
                  <a:pt x="2711570" y="1271005"/>
                  <a:pt x="2652868" y="1224359"/>
                  <a:pt x="2596340" y="1249237"/>
                </a:cubicBezTo>
                <a:cubicBezTo>
                  <a:pt x="2583295" y="1252347"/>
                  <a:pt x="2570250" y="1264786"/>
                  <a:pt x="2557205" y="1271005"/>
                </a:cubicBezTo>
                <a:cubicBezTo>
                  <a:pt x="2539812" y="1280334"/>
                  <a:pt x="2531116" y="1271005"/>
                  <a:pt x="2531116" y="1246127"/>
                </a:cubicBezTo>
                <a:cubicBezTo>
                  <a:pt x="2528941" y="1239908"/>
                  <a:pt x="2528941" y="1236798"/>
                  <a:pt x="2531116" y="1230579"/>
                </a:cubicBezTo>
                <a:cubicBezTo>
                  <a:pt x="2531116" y="1190152"/>
                  <a:pt x="2531116" y="1190152"/>
                  <a:pt x="2505026" y="1202591"/>
                </a:cubicBezTo>
                <a:cubicBezTo>
                  <a:pt x="2494155" y="1205701"/>
                  <a:pt x="2489807" y="1199482"/>
                  <a:pt x="2481110" y="1193262"/>
                </a:cubicBezTo>
                <a:cubicBezTo>
                  <a:pt x="2457195" y="1171494"/>
                  <a:pt x="2441976" y="1174604"/>
                  <a:pt x="2431105" y="1211920"/>
                </a:cubicBezTo>
                <a:cubicBezTo>
                  <a:pt x="2420234" y="1246127"/>
                  <a:pt x="2409363" y="1252347"/>
                  <a:pt x="2387622" y="1243018"/>
                </a:cubicBezTo>
                <a:cubicBezTo>
                  <a:pt x="2368055" y="1233689"/>
                  <a:pt x="2352836" y="1218140"/>
                  <a:pt x="2341965" y="1193262"/>
                </a:cubicBezTo>
                <a:cubicBezTo>
                  <a:pt x="2333268" y="1171494"/>
                  <a:pt x="2326746" y="1149726"/>
                  <a:pt x="2315875" y="1131068"/>
                </a:cubicBezTo>
                <a:cubicBezTo>
                  <a:pt x="2296308" y="1093751"/>
                  <a:pt x="2276741" y="1084422"/>
                  <a:pt x="2246303" y="1099971"/>
                </a:cubicBezTo>
                <a:cubicBezTo>
                  <a:pt x="2235432" y="1106190"/>
                  <a:pt x="2228909" y="1106190"/>
                  <a:pt x="2222387" y="1093751"/>
                </a:cubicBezTo>
                <a:cubicBezTo>
                  <a:pt x="2213690" y="1075093"/>
                  <a:pt x="2200645" y="1065764"/>
                  <a:pt x="2185426" y="1059544"/>
                </a:cubicBezTo>
                <a:cubicBezTo>
                  <a:pt x="2174556" y="1053325"/>
                  <a:pt x="2163685" y="1050215"/>
                  <a:pt x="2152814" y="1043995"/>
                </a:cubicBezTo>
                <a:cubicBezTo>
                  <a:pt x="2148466" y="1037776"/>
                  <a:pt x="2137595" y="1040886"/>
                  <a:pt x="2139769" y="1028447"/>
                </a:cubicBezTo>
                <a:cubicBezTo>
                  <a:pt x="2139769" y="1019118"/>
                  <a:pt x="2148466" y="1016008"/>
                  <a:pt x="2154988" y="1016008"/>
                </a:cubicBezTo>
                <a:cubicBezTo>
                  <a:pt x="2163685" y="1012898"/>
                  <a:pt x="2174556" y="1009789"/>
                  <a:pt x="2176730" y="994240"/>
                </a:cubicBezTo>
                <a:cubicBezTo>
                  <a:pt x="2178904" y="984911"/>
                  <a:pt x="2174556" y="978691"/>
                  <a:pt x="2170207" y="975582"/>
                </a:cubicBezTo>
                <a:cubicBezTo>
                  <a:pt x="2159337" y="966252"/>
                  <a:pt x="2150640" y="969362"/>
                  <a:pt x="2139769" y="975582"/>
                </a:cubicBezTo>
                <a:cubicBezTo>
                  <a:pt x="2139769" y="978691"/>
                  <a:pt x="2137595" y="978691"/>
                  <a:pt x="2137595" y="978691"/>
                </a:cubicBezTo>
                <a:cubicBezTo>
                  <a:pt x="2107157" y="1031557"/>
                  <a:pt x="2074545" y="1022227"/>
                  <a:pt x="2037584" y="994240"/>
                </a:cubicBezTo>
                <a:cubicBezTo>
                  <a:pt x="2031062" y="984911"/>
                  <a:pt x="2022366" y="981801"/>
                  <a:pt x="2013669" y="975582"/>
                </a:cubicBezTo>
                <a:cubicBezTo>
                  <a:pt x="1970186" y="950704"/>
                  <a:pt x="1944096" y="966252"/>
                  <a:pt x="1926703" y="1028447"/>
                </a:cubicBezTo>
                <a:cubicBezTo>
                  <a:pt x="1924529" y="1037776"/>
                  <a:pt x="1924529" y="1053325"/>
                  <a:pt x="1913658" y="1053325"/>
                </a:cubicBezTo>
                <a:cubicBezTo>
                  <a:pt x="1904962" y="1053325"/>
                  <a:pt x="1898439" y="1043995"/>
                  <a:pt x="1894091" y="1031557"/>
                </a:cubicBezTo>
                <a:cubicBezTo>
                  <a:pt x="1891917" y="1012898"/>
                  <a:pt x="1885394" y="997350"/>
                  <a:pt x="1881046" y="981801"/>
                </a:cubicBezTo>
                <a:cubicBezTo>
                  <a:pt x="1874524" y="981801"/>
                  <a:pt x="1874524" y="988021"/>
                  <a:pt x="1872349" y="994240"/>
                </a:cubicBezTo>
                <a:cubicBezTo>
                  <a:pt x="1868001" y="1006679"/>
                  <a:pt x="1868001" y="1031557"/>
                  <a:pt x="1850608" y="1016008"/>
                </a:cubicBezTo>
                <a:cubicBezTo>
                  <a:pt x="1837563" y="1003569"/>
                  <a:pt x="1820170" y="997350"/>
                  <a:pt x="1835389" y="969362"/>
                </a:cubicBezTo>
                <a:cubicBezTo>
                  <a:pt x="1841911" y="950704"/>
                  <a:pt x="1839737" y="938265"/>
                  <a:pt x="1824518" y="932045"/>
                </a:cubicBezTo>
                <a:cubicBezTo>
                  <a:pt x="1813648" y="928936"/>
                  <a:pt x="1804951" y="916497"/>
                  <a:pt x="1794080" y="913387"/>
                </a:cubicBezTo>
                <a:cubicBezTo>
                  <a:pt x="1785384" y="910278"/>
                  <a:pt x="1783210" y="897839"/>
                  <a:pt x="1781035" y="882290"/>
                </a:cubicBezTo>
                <a:cubicBezTo>
                  <a:pt x="1781035" y="876071"/>
                  <a:pt x="1781035" y="863632"/>
                  <a:pt x="1774513" y="860522"/>
                </a:cubicBezTo>
                <a:cubicBezTo>
                  <a:pt x="1765816" y="857412"/>
                  <a:pt x="1763642" y="869851"/>
                  <a:pt x="1761468" y="876071"/>
                </a:cubicBezTo>
                <a:cubicBezTo>
                  <a:pt x="1757120" y="891619"/>
                  <a:pt x="1750597" y="897839"/>
                  <a:pt x="1739727" y="885400"/>
                </a:cubicBezTo>
                <a:cubicBezTo>
                  <a:pt x="1694069" y="829425"/>
                  <a:pt x="1639716" y="795218"/>
                  <a:pt x="1589711" y="754791"/>
                </a:cubicBezTo>
                <a:cubicBezTo>
                  <a:pt x="1572317" y="742353"/>
                  <a:pt x="1554924" y="729914"/>
                  <a:pt x="1539705" y="714365"/>
                </a:cubicBezTo>
                <a:cubicBezTo>
                  <a:pt x="1522312" y="695707"/>
                  <a:pt x="1502745" y="686378"/>
                  <a:pt x="1481003" y="689487"/>
                </a:cubicBezTo>
                <a:cubicBezTo>
                  <a:pt x="1463610" y="689487"/>
                  <a:pt x="1448391" y="677048"/>
                  <a:pt x="1433172" y="664610"/>
                </a:cubicBezTo>
                <a:cubicBezTo>
                  <a:pt x="1433172" y="711255"/>
                  <a:pt x="1430998" y="754791"/>
                  <a:pt x="1454914" y="792108"/>
                </a:cubicBezTo>
                <a:cubicBezTo>
                  <a:pt x="1463610" y="810766"/>
                  <a:pt x="1457088" y="832534"/>
                  <a:pt x="1457088" y="854303"/>
                </a:cubicBezTo>
                <a:cubicBezTo>
                  <a:pt x="1454914" y="863632"/>
                  <a:pt x="1452739" y="876071"/>
                  <a:pt x="1452739" y="885400"/>
                </a:cubicBezTo>
                <a:cubicBezTo>
                  <a:pt x="1457088" y="919607"/>
                  <a:pt x="1439695" y="919607"/>
                  <a:pt x="1424475" y="913387"/>
                </a:cubicBezTo>
                <a:cubicBezTo>
                  <a:pt x="1404908" y="910278"/>
                  <a:pt x="1385341" y="894729"/>
                  <a:pt x="1374470" y="866741"/>
                </a:cubicBezTo>
                <a:cubicBezTo>
                  <a:pt x="1365774" y="835644"/>
                  <a:pt x="1350555" y="832534"/>
                  <a:pt x="1330987" y="838754"/>
                </a:cubicBezTo>
                <a:cubicBezTo>
                  <a:pt x="1326639" y="841864"/>
                  <a:pt x="1322291" y="841864"/>
                  <a:pt x="1317942" y="841864"/>
                </a:cubicBezTo>
                <a:cubicBezTo>
                  <a:pt x="1300549" y="848083"/>
                  <a:pt x="1289678" y="838754"/>
                  <a:pt x="1289678" y="810766"/>
                </a:cubicBezTo>
                <a:cubicBezTo>
                  <a:pt x="1289678" y="792108"/>
                  <a:pt x="1285330" y="779669"/>
                  <a:pt x="1272285" y="798327"/>
                </a:cubicBezTo>
                <a:cubicBezTo>
                  <a:pt x="1257066" y="813876"/>
                  <a:pt x="1241847" y="823205"/>
                  <a:pt x="1226628" y="807657"/>
                </a:cubicBezTo>
                <a:cubicBezTo>
                  <a:pt x="1209235" y="795218"/>
                  <a:pt x="1200539" y="773450"/>
                  <a:pt x="1202713" y="745462"/>
                </a:cubicBezTo>
                <a:cubicBezTo>
                  <a:pt x="1204887" y="720584"/>
                  <a:pt x="1196190" y="705036"/>
                  <a:pt x="1180971" y="695707"/>
                </a:cubicBezTo>
                <a:cubicBezTo>
                  <a:pt x="1167926" y="686378"/>
                  <a:pt x="1152707" y="683268"/>
                  <a:pt x="1150533" y="658390"/>
                </a:cubicBezTo>
                <a:cubicBezTo>
                  <a:pt x="1150533" y="649061"/>
                  <a:pt x="1144011" y="655280"/>
                  <a:pt x="1141837" y="658390"/>
                </a:cubicBezTo>
                <a:cubicBezTo>
                  <a:pt x="1124443" y="667719"/>
                  <a:pt x="1124443" y="689487"/>
                  <a:pt x="1124443" y="711255"/>
                </a:cubicBezTo>
                <a:cubicBezTo>
                  <a:pt x="1122269" y="751682"/>
                  <a:pt x="1109225" y="779669"/>
                  <a:pt x="1083135" y="792108"/>
                </a:cubicBezTo>
                <a:cubicBezTo>
                  <a:pt x="1080961" y="792108"/>
                  <a:pt x="1078787" y="792108"/>
                  <a:pt x="1078787" y="788998"/>
                </a:cubicBezTo>
                <a:cubicBezTo>
                  <a:pt x="1063567" y="757901"/>
                  <a:pt x="1039652" y="767230"/>
                  <a:pt x="1017910" y="767230"/>
                </a:cubicBezTo>
                <a:cubicBezTo>
                  <a:pt x="985298" y="764121"/>
                  <a:pt x="978776" y="754791"/>
                  <a:pt x="972253" y="708146"/>
                </a:cubicBezTo>
                <a:cubicBezTo>
                  <a:pt x="952686" y="720584"/>
                  <a:pt x="948338" y="736133"/>
                  <a:pt x="952686" y="770340"/>
                </a:cubicBezTo>
                <a:cubicBezTo>
                  <a:pt x="961383" y="832534"/>
                  <a:pt x="961383" y="832534"/>
                  <a:pt x="920074" y="813876"/>
                </a:cubicBezTo>
                <a:cubicBezTo>
                  <a:pt x="870068" y="798327"/>
                  <a:pt x="833108" y="757901"/>
                  <a:pt x="809192" y="695707"/>
                </a:cubicBezTo>
                <a:cubicBezTo>
                  <a:pt x="800496" y="673939"/>
                  <a:pt x="791799" y="661500"/>
                  <a:pt x="776580" y="658390"/>
                </a:cubicBezTo>
                <a:cubicBezTo>
                  <a:pt x="757013" y="652171"/>
                  <a:pt x="743968" y="658390"/>
                  <a:pt x="739620" y="686378"/>
                </a:cubicBezTo>
                <a:cubicBezTo>
                  <a:pt x="726575" y="745462"/>
                  <a:pt x="713530" y="754791"/>
                  <a:pt x="672221" y="739243"/>
                </a:cubicBezTo>
                <a:cubicBezTo>
                  <a:pt x="663525" y="736133"/>
                  <a:pt x="657002" y="736133"/>
                  <a:pt x="648306" y="736133"/>
                </a:cubicBezTo>
                <a:cubicBezTo>
                  <a:pt x="646132" y="739243"/>
                  <a:pt x="646132" y="739243"/>
                  <a:pt x="643957" y="739243"/>
                </a:cubicBezTo>
                <a:cubicBezTo>
                  <a:pt x="643957" y="739243"/>
                  <a:pt x="646132" y="736133"/>
                  <a:pt x="646132" y="733023"/>
                </a:cubicBezTo>
                <a:cubicBezTo>
                  <a:pt x="646132" y="723694"/>
                  <a:pt x="648306" y="711255"/>
                  <a:pt x="650480" y="701926"/>
                </a:cubicBezTo>
                <a:cubicBezTo>
                  <a:pt x="659176" y="658390"/>
                  <a:pt x="641783" y="624183"/>
                  <a:pt x="609171" y="621073"/>
                </a:cubicBezTo>
                <a:cubicBezTo>
                  <a:pt x="589604" y="621073"/>
                  <a:pt x="572211" y="627293"/>
                  <a:pt x="556992" y="642841"/>
                </a:cubicBezTo>
                <a:cubicBezTo>
                  <a:pt x="543947" y="655280"/>
                  <a:pt x="530902" y="658390"/>
                  <a:pt x="517857" y="642841"/>
                </a:cubicBezTo>
                <a:cubicBezTo>
                  <a:pt x="511335" y="633512"/>
                  <a:pt x="500464" y="624183"/>
                  <a:pt x="493941" y="639732"/>
                </a:cubicBezTo>
                <a:cubicBezTo>
                  <a:pt x="489593" y="655280"/>
                  <a:pt x="487419" y="670829"/>
                  <a:pt x="498290" y="683268"/>
                </a:cubicBezTo>
                <a:cubicBezTo>
                  <a:pt x="539598" y="720584"/>
                  <a:pt x="552643" y="795218"/>
                  <a:pt x="596126" y="826315"/>
                </a:cubicBezTo>
                <a:cubicBezTo>
                  <a:pt x="606997" y="832534"/>
                  <a:pt x="611345" y="851193"/>
                  <a:pt x="613519" y="866741"/>
                </a:cubicBezTo>
                <a:cubicBezTo>
                  <a:pt x="615693" y="910278"/>
                  <a:pt x="633087" y="941375"/>
                  <a:pt x="652654" y="969362"/>
                </a:cubicBezTo>
                <a:cubicBezTo>
                  <a:pt x="670047" y="991130"/>
                  <a:pt x="687440" y="1016008"/>
                  <a:pt x="698311" y="1050215"/>
                </a:cubicBezTo>
                <a:cubicBezTo>
                  <a:pt x="707008" y="1071983"/>
                  <a:pt x="715704" y="1071983"/>
                  <a:pt x="726575" y="1053325"/>
                </a:cubicBezTo>
                <a:cubicBezTo>
                  <a:pt x="730923" y="1050215"/>
                  <a:pt x="730923" y="1040886"/>
                  <a:pt x="737446" y="1040886"/>
                </a:cubicBezTo>
                <a:cubicBezTo>
                  <a:pt x="741794" y="1050215"/>
                  <a:pt x="737446" y="1056434"/>
                  <a:pt x="737446" y="1065764"/>
                </a:cubicBezTo>
                <a:cubicBezTo>
                  <a:pt x="733097" y="1093751"/>
                  <a:pt x="750490" y="1124848"/>
                  <a:pt x="770058" y="1124848"/>
                </a:cubicBezTo>
                <a:cubicBezTo>
                  <a:pt x="783103" y="1121739"/>
                  <a:pt x="783103" y="1109300"/>
                  <a:pt x="785277" y="1096861"/>
                </a:cubicBezTo>
                <a:cubicBezTo>
                  <a:pt x="785277" y="1084422"/>
                  <a:pt x="785277" y="1068873"/>
                  <a:pt x="793973" y="1071983"/>
                </a:cubicBezTo>
                <a:cubicBezTo>
                  <a:pt x="804844" y="1071983"/>
                  <a:pt x="811367" y="1084422"/>
                  <a:pt x="811367" y="1099971"/>
                </a:cubicBezTo>
                <a:cubicBezTo>
                  <a:pt x="809192" y="1106190"/>
                  <a:pt x="809192" y="1112409"/>
                  <a:pt x="809192" y="1115519"/>
                </a:cubicBezTo>
                <a:cubicBezTo>
                  <a:pt x="807018" y="1140397"/>
                  <a:pt x="813541" y="1159055"/>
                  <a:pt x="830934" y="1165275"/>
                </a:cubicBezTo>
                <a:cubicBezTo>
                  <a:pt x="850501" y="1174604"/>
                  <a:pt x="870068" y="1183933"/>
                  <a:pt x="887462" y="1193262"/>
                </a:cubicBezTo>
                <a:cubicBezTo>
                  <a:pt x="904855" y="1199482"/>
                  <a:pt x="915726" y="1215030"/>
                  <a:pt x="917900" y="1239908"/>
                </a:cubicBezTo>
                <a:cubicBezTo>
                  <a:pt x="920074" y="1258566"/>
                  <a:pt x="924422" y="1261676"/>
                  <a:pt x="935293" y="1252347"/>
                </a:cubicBezTo>
                <a:cubicBezTo>
                  <a:pt x="948338" y="1236798"/>
                  <a:pt x="963557" y="1243018"/>
                  <a:pt x="978776" y="1249237"/>
                </a:cubicBezTo>
                <a:cubicBezTo>
                  <a:pt x="1020085" y="1277225"/>
                  <a:pt x="1061393" y="1286554"/>
                  <a:pt x="1104876" y="1274115"/>
                </a:cubicBezTo>
                <a:cubicBezTo>
                  <a:pt x="1126618" y="1267895"/>
                  <a:pt x="1150533" y="1302102"/>
                  <a:pt x="1150533" y="1336309"/>
                </a:cubicBezTo>
                <a:cubicBezTo>
                  <a:pt x="1150533" y="1345639"/>
                  <a:pt x="1141837" y="1351858"/>
                  <a:pt x="1137488" y="1358077"/>
                </a:cubicBezTo>
                <a:cubicBezTo>
                  <a:pt x="1120095" y="1392284"/>
                  <a:pt x="1096180" y="1404723"/>
                  <a:pt x="1070090" y="1386065"/>
                </a:cubicBezTo>
                <a:cubicBezTo>
                  <a:pt x="1063567" y="1379845"/>
                  <a:pt x="1059219" y="1379845"/>
                  <a:pt x="1054871" y="1389175"/>
                </a:cubicBezTo>
                <a:cubicBezTo>
                  <a:pt x="1050522" y="1395394"/>
                  <a:pt x="1052697" y="1404723"/>
                  <a:pt x="1057045" y="1410943"/>
                </a:cubicBezTo>
                <a:cubicBezTo>
                  <a:pt x="1057045" y="1414052"/>
                  <a:pt x="1059219" y="1414052"/>
                  <a:pt x="1059219" y="1417162"/>
                </a:cubicBezTo>
                <a:cubicBezTo>
                  <a:pt x="1063567" y="1426491"/>
                  <a:pt x="1080961" y="1429601"/>
                  <a:pt x="1067916" y="1445150"/>
                </a:cubicBezTo>
                <a:cubicBezTo>
                  <a:pt x="1057045" y="1460698"/>
                  <a:pt x="1048348" y="1448259"/>
                  <a:pt x="1041826" y="1432711"/>
                </a:cubicBezTo>
                <a:cubicBezTo>
                  <a:pt x="1039652" y="1429601"/>
                  <a:pt x="1037478" y="1423382"/>
                  <a:pt x="1035303" y="1417162"/>
                </a:cubicBezTo>
                <a:cubicBezTo>
                  <a:pt x="1033129" y="1410943"/>
                  <a:pt x="1028781" y="1404723"/>
                  <a:pt x="1022259" y="1404723"/>
                </a:cubicBezTo>
                <a:cubicBezTo>
                  <a:pt x="1015736" y="1407833"/>
                  <a:pt x="1020085" y="1417162"/>
                  <a:pt x="1017910" y="1423382"/>
                </a:cubicBezTo>
                <a:cubicBezTo>
                  <a:pt x="1007040" y="1460698"/>
                  <a:pt x="993995" y="1470027"/>
                  <a:pt x="972253" y="1442040"/>
                </a:cubicBezTo>
                <a:cubicBezTo>
                  <a:pt x="915726" y="1367407"/>
                  <a:pt x="846153" y="1351858"/>
                  <a:pt x="774406" y="1351858"/>
                </a:cubicBezTo>
                <a:cubicBezTo>
                  <a:pt x="757013" y="1351858"/>
                  <a:pt x="739620" y="1351858"/>
                  <a:pt x="724401" y="1351858"/>
                </a:cubicBezTo>
                <a:cubicBezTo>
                  <a:pt x="698311" y="1351858"/>
                  <a:pt x="674395" y="1339419"/>
                  <a:pt x="652654" y="1320761"/>
                </a:cubicBezTo>
                <a:cubicBezTo>
                  <a:pt x="637435" y="1308322"/>
                  <a:pt x="617868" y="1292773"/>
                  <a:pt x="598300" y="1314541"/>
                </a:cubicBezTo>
                <a:cubicBezTo>
                  <a:pt x="583081" y="1333200"/>
                  <a:pt x="576559" y="1389175"/>
                  <a:pt x="583081" y="1414052"/>
                </a:cubicBezTo>
                <a:cubicBezTo>
                  <a:pt x="589604" y="1438930"/>
                  <a:pt x="600474" y="1460698"/>
                  <a:pt x="615693" y="1485576"/>
                </a:cubicBezTo>
                <a:cubicBezTo>
                  <a:pt x="613519" y="1442040"/>
                  <a:pt x="624390" y="1417162"/>
                  <a:pt x="648306" y="1407833"/>
                </a:cubicBezTo>
                <a:cubicBezTo>
                  <a:pt x="661350" y="1401613"/>
                  <a:pt x="670047" y="1410943"/>
                  <a:pt x="667873" y="1429601"/>
                </a:cubicBezTo>
                <a:cubicBezTo>
                  <a:pt x="663525" y="1445150"/>
                  <a:pt x="663525" y="1460698"/>
                  <a:pt x="663525" y="1476247"/>
                </a:cubicBezTo>
                <a:cubicBezTo>
                  <a:pt x="663525" y="1519783"/>
                  <a:pt x="680918" y="1544661"/>
                  <a:pt x="711356" y="1547770"/>
                </a:cubicBezTo>
                <a:cubicBezTo>
                  <a:pt x="717878" y="1547770"/>
                  <a:pt x="724401" y="1547770"/>
                  <a:pt x="730923" y="1547770"/>
                </a:cubicBezTo>
                <a:cubicBezTo>
                  <a:pt x="739620" y="1550880"/>
                  <a:pt x="748316" y="1557100"/>
                  <a:pt x="750490" y="1572648"/>
                </a:cubicBezTo>
                <a:cubicBezTo>
                  <a:pt x="754839" y="1585087"/>
                  <a:pt x="746142" y="1591306"/>
                  <a:pt x="739620" y="1597526"/>
                </a:cubicBezTo>
                <a:cubicBezTo>
                  <a:pt x="733097" y="1606855"/>
                  <a:pt x="722227" y="1613075"/>
                  <a:pt x="724401" y="1628623"/>
                </a:cubicBezTo>
                <a:cubicBezTo>
                  <a:pt x="724401" y="1644172"/>
                  <a:pt x="737446" y="1644172"/>
                  <a:pt x="746142" y="1647281"/>
                </a:cubicBezTo>
                <a:cubicBezTo>
                  <a:pt x="850501" y="1706366"/>
                  <a:pt x="959208" y="1737463"/>
                  <a:pt x="1065742" y="1787219"/>
                </a:cubicBezTo>
                <a:cubicBezTo>
                  <a:pt x="1100528" y="1802768"/>
                  <a:pt x="1135314" y="1818316"/>
                  <a:pt x="1170101" y="1840084"/>
                </a:cubicBezTo>
                <a:cubicBezTo>
                  <a:pt x="1183146" y="1849413"/>
                  <a:pt x="1191842" y="1846304"/>
                  <a:pt x="1204887" y="1840084"/>
                </a:cubicBezTo>
                <a:cubicBezTo>
                  <a:pt x="1235325" y="1818316"/>
                  <a:pt x="1235325" y="1818316"/>
                  <a:pt x="1254892" y="1858742"/>
                </a:cubicBezTo>
                <a:cubicBezTo>
                  <a:pt x="1267937" y="1827645"/>
                  <a:pt x="1254892" y="1790329"/>
                  <a:pt x="1267937" y="1759231"/>
                </a:cubicBezTo>
                <a:cubicBezTo>
                  <a:pt x="1278808" y="1787219"/>
                  <a:pt x="1296201" y="1805877"/>
                  <a:pt x="1313594" y="1824536"/>
                </a:cubicBezTo>
                <a:cubicBezTo>
                  <a:pt x="1333161" y="1843194"/>
                  <a:pt x="1346206" y="1868072"/>
                  <a:pt x="1354903" y="1896059"/>
                </a:cubicBezTo>
                <a:cubicBezTo>
                  <a:pt x="1378819" y="1961363"/>
                  <a:pt x="1422301" y="1976912"/>
                  <a:pt x="1461436" y="1930266"/>
                </a:cubicBezTo>
                <a:cubicBezTo>
                  <a:pt x="1472307" y="1917827"/>
                  <a:pt x="1481003" y="1905388"/>
                  <a:pt x="1489700" y="1892949"/>
                </a:cubicBezTo>
                <a:cubicBezTo>
                  <a:pt x="1500571" y="1877401"/>
                  <a:pt x="1509267" y="1880511"/>
                  <a:pt x="1513616" y="1902279"/>
                </a:cubicBezTo>
                <a:cubicBezTo>
                  <a:pt x="1513616" y="1908498"/>
                  <a:pt x="1515790" y="1911608"/>
                  <a:pt x="1515790" y="1917827"/>
                </a:cubicBezTo>
                <a:cubicBezTo>
                  <a:pt x="1526660" y="1983131"/>
                  <a:pt x="1550576" y="2001790"/>
                  <a:pt x="1591885" y="2008009"/>
                </a:cubicBezTo>
                <a:cubicBezTo>
                  <a:pt x="1622323" y="2011119"/>
                  <a:pt x="1652761" y="2014229"/>
                  <a:pt x="1681025" y="2029777"/>
                </a:cubicBezTo>
                <a:cubicBezTo>
                  <a:pt x="1700592" y="2039106"/>
                  <a:pt x="1722334" y="2035997"/>
                  <a:pt x="1739727" y="2011119"/>
                </a:cubicBezTo>
                <a:cubicBezTo>
                  <a:pt x="1759294" y="2057765"/>
                  <a:pt x="1822344" y="2088862"/>
                  <a:pt x="1859305" y="2070203"/>
                </a:cubicBezTo>
                <a:cubicBezTo>
                  <a:pt x="1868001" y="2063984"/>
                  <a:pt x="1874524" y="2067094"/>
                  <a:pt x="1881046" y="2076423"/>
                </a:cubicBezTo>
                <a:cubicBezTo>
                  <a:pt x="1909310" y="2104410"/>
                  <a:pt x="1937574" y="2104410"/>
                  <a:pt x="1965838" y="2085752"/>
                </a:cubicBezTo>
                <a:cubicBezTo>
                  <a:pt x="1978883" y="2076423"/>
                  <a:pt x="1987579" y="2076423"/>
                  <a:pt x="2000624" y="2088862"/>
                </a:cubicBezTo>
                <a:cubicBezTo>
                  <a:pt x="2033236" y="2123069"/>
                  <a:pt x="2070197" y="2123069"/>
                  <a:pt x="2109331" y="2107520"/>
                </a:cubicBezTo>
                <a:cubicBezTo>
                  <a:pt x="2120202" y="2104410"/>
                  <a:pt x="2124550" y="2104410"/>
                  <a:pt x="2128899" y="2119959"/>
                </a:cubicBezTo>
                <a:cubicBezTo>
                  <a:pt x="2139769" y="2147947"/>
                  <a:pt x="2161511" y="2154166"/>
                  <a:pt x="2183252" y="2163495"/>
                </a:cubicBezTo>
                <a:cubicBezTo>
                  <a:pt x="2207168" y="2169715"/>
                  <a:pt x="2231083" y="2175934"/>
                  <a:pt x="2244128" y="2213251"/>
                </a:cubicBezTo>
                <a:cubicBezTo>
                  <a:pt x="2246303" y="2222580"/>
                  <a:pt x="2252825" y="2222580"/>
                  <a:pt x="2261522" y="2219470"/>
                </a:cubicBezTo>
                <a:cubicBezTo>
                  <a:pt x="2285437" y="2213251"/>
                  <a:pt x="2311527" y="2210141"/>
                  <a:pt x="2333268" y="2185263"/>
                </a:cubicBezTo>
                <a:cubicBezTo>
                  <a:pt x="2346313" y="2166605"/>
                  <a:pt x="2350662" y="2175934"/>
                  <a:pt x="2355010" y="2197702"/>
                </a:cubicBezTo>
                <a:cubicBezTo>
                  <a:pt x="2363706" y="2235019"/>
                  <a:pt x="2374577" y="2272335"/>
                  <a:pt x="2355010" y="2312762"/>
                </a:cubicBezTo>
                <a:cubicBezTo>
                  <a:pt x="2350662" y="2325201"/>
                  <a:pt x="2359358" y="2334530"/>
                  <a:pt x="2365881" y="2340749"/>
                </a:cubicBezTo>
                <a:cubicBezTo>
                  <a:pt x="2376751" y="2346969"/>
                  <a:pt x="2385448" y="2343859"/>
                  <a:pt x="2389796" y="2328311"/>
                </a:cubicBezTo>
                <a:cubicBezTo>
                  <a:pt x="2394144" y="2306542"/>
                  <a:pt x="2400667" y="2284774"/>
                  <a:pt x="2409363" y="2263006"/>
                </a:cubicBezTo>
                <a:cubicBezTo>
                  <a:pt x="2411538" y="2259897"/>
                  <a:pt x="2413712" y="2253677"/>
                  <a:pt x="2415886" y="2250567"/>
                </a:cubicBezTo>
                <a:cubicBezTo>
                  <a:pt x="2422408" y="2235019"/>
                  <a:pt x="2431105" y="2216361"/>
                  <a:pt x="2441976" y="2216361"/>
                </a:cubicBezTo>
                <a:cubicBezTo>
                  <a:pt x="2455021" y="2216361"/>
                  <a:pt x="2444150" y="2244348"/>
                  <a:pt x="2452846" y="2253677"/>
                </a:cubicBezTo>
                <a:cubicBezTo>
                  <a:pt x="2452846" y="2253677"/>
                  <a:pt x="2455021" y="2253677"/>
                  <a:pt x="2457195" y="2253677"/>
                </a:cubicBezTo>
                <a:cubicBezTo>
                  <a:pt x="2481110" y="2200812"/>
                  <a:pt x="2502852" y="2203922"/>
                  <a:pt x="2539812" y="2225690"/>
                </a:cubicBezTo>
                <a:cubicBezTo>
                  <a:pt x="2587643" y="2256787"/>
                  <a:pt x="2635475" y="2284774"/>
                  <a:pt x="2689828" y="2287884"/>
                </a:cubicBezTo>
                <a:cubicBezTo>
                  <a:pt x="2707221" y="2287884"/>
                  <a:pt x="2715918" y="2306542"/>
                  <a:pt x="2711570" y="2328311"/>
                </a:cubicBezTo>
                <a:cubicBezTo>
                  <a:pt x="2707221" y="2359408"/>
                  <a:pt x="2718092" y="2368737"/>
                  <a:pt x="2733311" y="2374956"/>
                </a:cubicBezTo>
                <a:cubicBezTo>
                  <a:pt x="2759401" y="2390505"/>
                  <a:pt x="2785491" y="2384285"/>
                  <a:pt x="2813754" y="2384285"/>
                </a:cubicBezTo>
                <a:cubicBezTo>
                  <a:pt x="2831148" y="2381176"/>
                  <a:pt x="2850715" y="2378066"/>
                  <a:pt x="2870282" y="2378066"/>
                </a:cubicBezTo>
                <a:cubicBezTo>
                  <a:pt x="2900720" y="2378066"/>
                  <a:pt x="2907243" y="2387395"/>
                  <a:pt x="2898546" y="2430931"/>
                </a:cubicBezTo>
                <a:cubicBezTo>
                  <a:pt x="2892024" y="2462028"/>
                  <a:pt x="2898546" y="2477577"/>
                  <a:pt x="2922462" y="2474467"/>
                </a:cubicBezTo>
                <a:cubicBezTo>
                  <a:pt x="2933332" y="2474467"/>
                  <a:pt x="2937681" y="2465138"/>
                  <a:pt x="2939855" y="2449590"/>
                </a:cubicBezTo>
                <a:cubicBezTo>
                  <a:pt x="2942029" y="2424712"/>
                  <a:pt x="2950726" y="2421602"/>
                  <a:pt x="2965945" y="2430931"/>
                </a:cubicBezTo>
                <a:cubicBezTo>
                  <a:pt x="2985512" y="2440260"/>
                  <a:pt x="3007253" y="2449590"/>
                  <a:pt x="3028995" y="2458919"/>
                </a:cubicBezTo>
                <a:cubicBezTo>
                  <a:pt x="3052910" y="2468248"/>
                  <a:pt x="3076826" y="2462028"/>
                  <a:pt x="3098567" y="2443370"/>
                </a:cubicBezTo>
                <a:cubicBezTo>
                  <a:pt x="3109438" y="2434041"/>
                  <a:pt x="3120309" y="2434041"/>
                  <a:pt x="3131180" y="2440260"/>
                </a:cubicBezTo>
                <a:cubicBezTo>
                  <a:pt x="3150747" y="2455809"/>
                  <a:pt x="3170314" y="2471358"/>
                  <a:pt x="3185533" y="2496235"/>
                </a:cubicBezTo>
                <a:cubicBezTo>
                  <a:pt x="3194230" y="2508674"/>
                  <a:pt x="3202926" y="2511784"/>
                  <a:pt x="3211623" y="2502455"/>
                </a:cubicBezTo>
                <a:cubicBezTo>
                  <a:pt x="3239887" y="2477577"/>
                  <a:pt x="3268151" y="2477577"/>
                  <a:pt x="3296414" y="2493126"/>
                </a:cubicBezTo>
                <a:cubicBezTo>
                  <a:pt x="3337723" y="2514894"/>
                  <a:pt x="3379032" y="2536662"/>
                  <a:pt x="3424689" y="2542881"/>
                </a:cubicBezTo>
                <a:cubicBezTo>
                  <a:pt x="3439908" y="2542881"/>
                  <a:pt x="3457301" y="2552210"/>
                  <a:pt x="3468172" y="2573979"/>
                </a:cubicBezTo>
                <a:cubicBezTo>
                  <a:pt x="3461650" y="2586417"/>
                  <a:pt x="3450779" y="2586417"/>
                  <a:pt x="3439908" y="2586417"/>
                </a:cubicBezTo>
                <a:cubicBezTo>
                  <a:pt x="3431211" y="2586417"/>
                  <a:pt x="3420341" y="2586417"/>
                  <a:pt x="3411644" y="2595746"/>
                </a:cubicBezTo>
                <a:cubicBezTo>
                  <a:pt x="3402948" y="2601966"/>
                  <a:pt x="3398600" y="2617514"/>
                  <a:pt x="3400773" y="2629953"/>
                </a:cubicBezTo>
                <a:cubicBezTo>
                  <a:pt x="3402948" y="2645502"/>
                  <a:pt x="3413819" y="2642392"/>
                  <a:pt x="3420341" y="2642392"/>
                </a:cubicBezTo>
                <a:cubicBezTo>
                  <a:pt x="3429038" y="2642392"/>
                  <a:pt x="3439908" y="2633063"/>
                  <a:pt x="3444257" y="2648612"/>
                </a:cubicBezTo>
                <a:cubicBezTo>
                  <a:pt x="3448605" y="2667270"/>
                  <a:pt x="3444257" y="2682819"/>
                  <a:pt x="3433386" y="2695257"/>
                </a:cubicBezTo>
                <a:cubicBezTo>
                  <a:pt x="3422515" y="2707696"/>
                  <a:pt x="3411644" y="2717025"/>
                  <a:pt x="3396425" y="2710806"/>
                </a:cubicBezTo>
                <a:cubicBezTo>
                  <a:pt x="3346420" y="2698367"/>
                  <a:pt x="3298589" y="2682819"/>
                  <a:pt x="3292066" y="2589527"/>
                </a:cubicBezTo>
                <a:cubicBezTo>
                  <a:pt x="3289892" y="2601966"/>
                  <a:pt x="3289892" y="2614405"/>
                  <a:pt x="3287718" y="2626844"/>
                </a:cubicBezTo>
                <a:cubicBezTo>
                  <a:pt x="3283370" y="2664160"/>
                  <a:pt x="3268151" y="2685929"/>
                  <a:pt x="3242061" y="2695257"/>
                </a:cubicBezTo>
                <a:cubicBezTo>
                  <a:pt x="3231190" y="2698367"/>
                  <a:pt x="3218145" y="2701477"/>
                  <a:pt x="3207275" y="2704587"/>
                </a:cubicBezTo>
                <a:cubicBezTo>
                  <a:pt x="3194230" y="2710806"/>
                  <a:pt x="3185533" y="2707696"/>
                  <a:pt x="3183359" y="2685929"/>
                </a:cubicBezTo>
                <a:cubicBezTo>
                  <a:pt x="3179011" y="2664160"/>
                  <a:pt x="3168140" y="2654831"/>
                  <a:pt x="3155095" y="2654831"/>
                </a:cubicBezTo>
                <a:cubicBezTo>
                  <a:pt x="3137702" y="2651722"/>
                  <a:pt x="3120309" y="2648612"/>
                  <a:pt x="3102916" y="2645502"/>
                </a:cubicBezTo>
                <a:cubicBezTo>
                  <a:pt x="3092045" y="2645502"/>
                  <a:pt x="3083348" y="2648612"/>
                  <a:pt x="3076826" y="2657941"/>
                </a:cubicBezTo>
                <a:cubicBezTo>
                  <a:pt x="3052910" y="2679709"/>
                  <a:pt x="3028995" y="2676599"/>
                  <a:pt x="3007253" y="2657941"/>
                </a:cubicBezTo>
                <a:cubicBezTo>
                  <a:pt x="2981164" y="2633063"/>
                  <a:pt x="2952900" y="2614405"/>
                  <a:pt x="2924636" y="2598856"/>
                </a:cubicBezTo>
                <a:cubicBezTo>
                  <a:pt x="2911591" y="2592637"/>
                  <a:pt x="2909417" y="2583307"/>
                  <a:pt x="2915939" y="2567759"/>
                </a:cubicBezTo>
                <a:cubicBezTo>
                  <a:pt x="2924636" y="2542881"/>
                  <a:pt x="2911591" y="2518003"/>
                  <a:pt x="2892024" y="2521113"/>
                </a:cubicBezTo>
                <a:cubicBezTo>
                  <a:pt x="2878979" y="2521113"/>
                  <a:pt x="2883327" y="2539771"/>
                  <a:pt x="2883327" y="2549101"/>
                </a:cubicBezTo>
                <a:cubicBezTo>
                  <a:pt x="2881153" y="2583307"/>
                  <a:pt x="2874631" y="2589527"/>
                  <a:pt x="2850715" y="2583307"/>
                </a:cubicBezTo>
                <a:cubicBezTo>
                  <a:pt x="2831148" y="2577088"/>
                  <a:pt x="2826799" y="2564649"/>
                  <a:pt x="2831148" y="2536662"/>
                </a:cubicBezTo>
                <a:cubicBezTo>
                  <a:pt x="2833322" y="2524223"/>
                  <a:pt x="2837670" y="2514894"/>
                  <a:pt x="2839844" y="2505564"/>
                </a:cubicBezTo>
                <a:cubicBezTo>
                  <a:pt x="2839844" y="2502455"/>
                  <a:pt x="2837670" y="2499345"/>
                  <a:pt x="2837670" y="2499345"/>
                </a:cubicBezTo>
                <a:cubicBezTo>
                  <a:pt x="2792013" y="2561539"/>
                  <a:pt x="2737659" y="2580198"/>
                  <a:pt x="2678957" y="2577088"/>
                </a:cubicBezTo>
                <a:cubicBezTo>
                  <a:pt x="2641997" y="2577088"/>
                  <a:pt x="2607211" y="2577088"/>
                  <a:pt x="2570250" y="2592637"/>
                </a:cubicBezTo>
                <a:cubicBezTo>
                  <a:pt x="2550683" y="2601966"/>
                  <a:pt x="2544160" y="2592637"/>
                  <a:pt x="2541986" y="2564649"/>
                </a:cubicBezTo>
                <a:cubicBezTo>
                  <a:pt x="2541986" y="2549101"/>
                  <a:pt x="2537638" y="2545991"/>
                  <a:pt x="2526767" y="2545991"/>
                </a:cubicBezTo>
                <a:cubicBezTo>
                  <a:pt x="2511548" y="2542881"/>
                  <a:pt x="2496329" y="2549101"/>
                  <a:pt x="2481110" y="2558430"/>
                </a:cubicBezTo>
                <a:cubicBezTo>
                  <a:pt x="2420234" y="2601966"/>
                  <a:pt x="2368055" y="2573979"/>
                  <a:pt x="2337617" y="2486906"/>
                </a:cubicBezTo>
                <a:cubicBezTo>
                  <a:pt x="2331094" y="2462028"/>
                  <a:pt x="2324572" y="2434041"/>
                  <a:pt x="2300656" y="2427821"/>
                </a:cubicBezTo>
                <a:cubicBezTo>
                  <a:pt x="2291960" y="2424712"/>
                  <a:pt x="2278915" y="2418492"/>
                  <a:pt x="2276741" y="2434041"/>
                </a:cubicBezTo>
                <a:cubicBezTo>
                  <a:pt x="2274566" y="2452699"/>
                  <a:pt x="2281089" y="2471358"/>
                  <a:pt x="2296308" y="2471358"/>
                </a:cubicBezTo>
                <a:cubicBezTo>
                  <a:pt x="2309353" y="2471358"/>
                  <a:pt x="2318049" y="2480687"/>
                  <a:pt x="2322398" y="2499345"/>
                </a:cubicBezTo>
                <a:cubicBezTo>
                  <a:pt x="2324572" y="2508674"/>
                  <a:pt x="2326746" y="2514894"/>
                  <a:pt x="2315875" y="2518003"/>
                </a:cubicBezTo>
                <a:cubicBezTo>
                  <a:pt x="2311527" y="2521113"/>
                  <a:pt x="2307179" y="2527333"/>
                  <a:pt x="2302830" y="2533552"/>
                </a:cubicBezTo>
                <a:cubicBezTo>
                  <a:pt x="2291960" y="2545991"/>
                  <a:pt x="2283263" y="2549101"/>
                  <a:pt x="2272392" y="2539771"/>
                </a:cubicBezTo>
                <a:cubicBezTo>
                  <a:pt x="2220213" y="2499345"/>
                  <a:pt x="2159337" y="2499345"/>
                  <a:pt x="2102809" y="2480687"/>
                </a:cubicBezTo>
                <a:cubicBezTo>
                  <a:pt x="2085416" y="2477577"/>
                  <a:pt x="2070197" y="2490016"/>
                  <a:pt x="2054978" y="2502455"/>
                </a:cubicBezTo>
                <a:cubicBezTo>
                  <a:pt x="2022366" y="2527333"/>
                  <a:pt x="1989753" y="2542881"/>
                  <a:pt x="1952793" y="2555320"/>
                </a:cubicBezTo>
                <a:cubicBezTo>
                  <a:pt x="1926703" y="2561539"/>
                  <a:pt x="1902787" y="2558430"/>
                  <a:pt x="1883220" y="2530442"/>
                </a:cubicBezTo>
                <a:cubicBezTo>
                  <a:pt x="1874524" y="2521113"/>
                  <a:pt x="1865827" y="2518003"/>
                  <a:pt x="1854956" y="2521113"/>
                </a:cubicBezTo>
                <a:cubicBezTo>
                  <a:pt x="1787558" y="2539771"/>
                  <a:pt x="1726682" y="2524223"/>
                  <a:pt x="1672328" y="2458919"/>
                </a:cubicBezTo>
                <a:cubicBezTo>
                  <a:pt x="1661457" y="2446480"/>
                  <a:pt x="1652761" y="2452699"/>
                  <a:pt x="1639716" y="2449590"/>
                </a:cubicBezTo>
                <a:cubicBezTo>
                  <a:pt x="1617975" y="2446480"/>
                  <a:pt x="1611452" y="2468248"/>
                  <a:pt x="1600581" y="2486906"/>
                </a:cubicBezTo>
                <a:cubicBezTo>
                  <a:pt x="1591885" y="2502455"/>
                  <a:pt x="1581014" y="2499345"/>
                  <a:pt x="1572317" y="2493126"/>
                </a:cubicBezTo>
                <a:cubicBezTo>
                  <a:pt x="1559272" y="2483796"/>
                  <a:pt x="1546228" y="2471358"/>
                  <a:pt x="1533183" y="2462028"/>
                </a:cubicBezTo>
                <a:cubicBezTo>
                  <a:pt x="1504919" y="2440260"/>
                  <a:pt x="1491874" y="2446480"/>
                  <a:pt x="1476655" y="2486906"/>
                </a:cubicBezTo>
                <a:cubicBezTo>
                  <a:pt x="1472307" y="2502455"/>
                  <a:pt x="1465784" y="2514894"/>
                  <a:pt x="1457088" y="2524223"/>
                </a:cubicBezTo>
                <a:cubicBezTo>
                  <a:pt x="1452739" y="2527333"/>
                  <a:pt x="1450565" y="2536662"/>
                  <a:pt x="1444043" y="2530442"/>
                </a:cubicBezTo>
                <a:cubicBezTo>
                  <a:pt x="1439695" y="2524223"/>
                  <a:pt x="1439695" y="2514894"/>
                  <a:pt x="1444043" y="2508674"/>
                </a:cubicBezTo>
                <a:cubicBezTo>
                  <a:pt x="1446217" y="2502455"/>
                  <a:pt x="1448391" y="2499345"/>
                  <a:pt x="1450565" y="2493126"/>
                </a:cubicBezTo>
                <a:cubicBezTo>
                  <a:pt x="1459262" y="2480687"/>
                  <a:pt x="1461436" y="2465138"/>
                  <a:pt x="1448391" y="2455809"/>
                </a:cubicBezTo>
                <a:cubicBezTo>
                  <a:pt x="1435346" y="2443370"/>
                  <a:pt x="1426650" y="2446480"/>
                  <a:pt x="1417953" y="2465138"/>
                </a:cubicBezTo>
                <a:cubicBezTo>
                  <a:pt x="1415779" y="2477577"/>
                  <a:pt x="1411431" y="2486906"/>
                  <a:pt x="1407082" y="2499345"/>
                </a:cubicBezTo>
                <a:cubicBezTo>
                  <a:pt x="1400560" y="2518003"/>
                  <a:pt x="1389689" y="2511784"/>
                  <a:pt x="1378819" y="2508674"/>
                </a:cubicBezTo>
                <a:cubicBezTo>
                  <a:pt x="1367948" y="2502455"/>
                  <a:pt x="1374470" y="2490016"/>
                  <a:pt x="1376644" y="2480687"/>
                </a:cubicBezTo>
                <a:cubicBezTo>
                  <a:pt x="1376644" y="2477577"/>
                  <a:pt x="1376644" y="2474467"/>
                  <a:pt x="1376644" y="2471358"/>
                </a:cubicBezTo>
                <a:cubicBezTo>
                  <a:pt x="1383167" y="2412273"/>
                  <a:pt x="1374470" y="2399834"/>
                  <a:pt x="1333161" y="2409163"/>
                </a:cubicBezTo>
                <a:cubicBezTo>
                  <a:pt x="1302723" y="2415383"/>
                  <a:pt x="1270111" y="2415383"/>
                  <a:pt x="1239673" y="2409163"/>
                </a:cubicBezTo>
                <a:cubicBezTo>
                  <a:pt x="1207061" y="2406054"/>
                  <a:pt x="1198364" y="2415383"/>
                  <a:pt x="1189668" y="2462028"/>
                </a:cubicBezTo>
                <a:cubicBezTo>
                  <a:pt x="1187494" y="2471358"/>
                  <a:pt x="1185319" y="2483796"/>
                  <a:pt x="1178797" y="2483796"/>
                </a:cubicBezTo>
                <a:cubicBezTo>
                  <a:pt x="1167926" y="2483796"/>
                  <a:pt x="1161404" y="2471358"/>
                  <a:pt x="1157056" y="2455809"/>
                </a:cubicBezTo>
                <a:cubicBezTo>
                  <a:pt x="1174449" y="2452699"/>
                  <a:pt x="1185319" y="2440260"/>
                  <a:pt x="1180971" y="2412273"/>
                </a:cubicBezTo>
                <a:cubicBezTo>
                  <a:pt x="1178797" y="2399834"/>
                  <a:pt x="1174449" y="2393614"/>
                  <a:pt x="1163578" y="2406054"/>
                </a:cubicBezTo>
                <a:cubicBezTo>
                  <a:pt x="1148359" y="2421602"/>
                  <a:pt x="1133140" y="2440260"/>
                  <a:pt x="1128792" y="2471358"/>
                </a:cubicBezTo>
                <a:cubicBezTo>
                  <a:pt x="1128792" y="2474467"/>
                  <a:pt x="1128792" y="2477577"/>
                  <a:pt x="1126618" y="2477577"/>
                </a:cubicBezTo>
                <a:cubicBezTo>
                  <a:pt x="1111399" y="2502455"/>
                  <a:pt x="1113573" y="2518003"/>
                  <a:pt x="1135314" y="2533552"/>
                </a:cubicBezTo>
                <a:cubicBezTo>
                  <a:pt x="1172275" y="2552210"/>
                  <a:pt x="1207061" y="2567759"/>
                  <a:pt x="1246196" y="2580198"/>
                </a:cubicBezTo>
                <a:cubicBezTo>
                  <a:pt x="1267937" y="2586417"/>
                  <a:pt x="1278808" y="2601966"/>
                  <a:pt x="1278808" y="2636173"/>
                </a:cubicBezTo>
                <a:cubicBezTo>
                  <a:pt x="1276634" y="2648612"/>
                  <a:pt x="1280982" y="2657941"/>
                  <a:pt x="1283156" y="2670380"/>
                </a:cubicBezTo>
                <a:cubicBezTo>
                  <a:pt x="1285330" y="2685929"/>
                  <a:pt x="1285330" y="2698367"/>
                  <a:pt x="1274460" y="2707696"/>
                </a:cubicBezTo>
                <a:cubicBezTo>
                  <a:pt x="1263589" y="2717025"/>
                  <a:pt x="1259240" y="2704587"/>
                  <a:pt x="1252718" y="2695257"/>
                </a:cubicBezTo>
                <a:cubicBezTo>
                  <a:pt x="1239673" y="2679709"/>
                  <a:pt x="1224454" y="2664160"/>
                  <a:pt x="1207061" y="2657941"/>
                </a:cubicBezTo>
                <a:cubicBezTo>
                  <a:pt x="1187494" y="2651722"/>
                  <a:pt x="1167926" y="2651722"/>
                  <a:pt x="1148359" y="2664160"/>
                </a:cubicBezTo>
                <a:cubicBezTo>
                  <a:pt x="1111399" y="2682819"/>
                  <a:pt x="1072264" y="2682819"/>
                  <a:pt x="1035303" y="2664160"/>
                </a:cubicBezTo>
                <a:cubicBezTo>
                  <a:pt x="1026607" y="2657941"/>
                  <a:pt x="1022259" y="2654831"/>
                  <a:pt x="1022259" y="2642392"/>
                </a:cubicBezTo>
                <a:cubicBezTo>
                  <a:pt x="1024433" y="2623734"/>
                  <a:pt x="1020085" y="2617514"/>
                  <a:pt x="1009214" y="2633063"/>
                </a:cubicBezTo>
                <a:cubicBezTo>
                  <a:pt x="993995" y="2654831"/>
                  <a:pt x="976602" y="2648612"/>
                  <a:pt x="961383" y="2629953"/>
                </a:cubicBezTo>
                <a:cubicBezTo>
                  <a:pt x="946164" y="2608185"/>
                  <a:pt x="930944" y="2589527"/>
                  <a:pt x="904855" y="2592637"/>
                </a:cubicBezTo>
                <a:cubicBezTo>
                  <a:pt x="898332" y="2592637"/>
                  <a:pt x="891810" y="2586417"/>
                  <a:pt x="891810" y="2573979"/>
                </a:cubicBezTo>
                <a:cubicBezTo>
                  <a:pt x="893984" y="2555320"/>
                  <a:pt x="889636" y="2549101"/>
                  <a:pt x="878765" y="2542881"/>
                </a:cubicBezTo>
                <a:cubicBezTo>
                  <a:pt x="863546" y="2539771"/>
                  <a:pt x="854849" y="2542881"/>
                  <a:pt x="846153" y="2558430"/>
                </a:cubicBezTo>
                <a:cubicBezTo>
                  <a:pt x="830934" y="2586417"/>
                  <a:pt x="828760" y="2620624"/>
                  <a:pt x="824411" y="2654831"/>
                </a:cubicBezTo>
                <a:cubicBezTo>
                  <a:pt x="822237" y="2673489"/>
                  <a:pt x="839630" y="2689038"/>
                  <a:pt x="854849" y="2692148"/>
                </a:cubicBezTo>
                <a:cubicBezTo>
                  <a:pt x="872243" y="2698367"/>
                  <a:pt x="885287" y="2707696"/>
                  <a:pt x="878765" y="2745013"/>
                </a:cubicBezTo>
                <a:cubicBezTo>
                  <a:pt x="891810" y="2726355"/>
                  <a:pt x="891810" y="2707696"/>
                  <a:pt x="896158" y="2692148"/>
                </a:cubicBezTo>
                <a:cubicBezTo>
                  <a:pt x="902681" y="2676599"/>
                  <a:pt x="909203" y="2661050"/>
                  <a:pt x="924422" y="2667270"/>
                </a:cubicBezTo>
                <a:cubicBezTo>
                  <a:pt x="939641" y="2670380"/>
                  <a:pt x="954860" y="2679709"/>
                  <a:pt x="952686" y="2707696"/>
                </a:cubicBezTo>
                <a:cubicBezTo>
                  <a:pt x="950512" y="2723245"/>
                  <a:pt x="954860" y="2738794"/>
                  <a:pt x="961383" y="2748123"/>
                </a:cubicBezTo>
                <a:cubicBezTo>
                  <a:pt x="983124" y="2779220"/>
                  <a:pt x="993995" y="2776110"/>
                  <a:pt x="1009214" y="2738794"/>
                </a:cubicBezTo>
                <a:cubicBezTo>
                  <a:pt x="1024433" y="2779220"/>
                  <a:pt x="1041826" y="2816537"/>
                  <a:pt x="1065742" y="2844524"/>
                </a:cubicBezTo>
                <a:cubicBezTo>
                  <a:pt x="1107050" y="2891170"/>
                  <a:pt x="1152707" y="2906718"/>
                  <a:pt x="1202713" y="2916048"/>
                </a:cubicBezTo>
                <a:cubicBezTo>
                  <a:pt x="1265763" y="2925377"/>
                  <a:pt x="1326639" y="2944035"/>
                  <a:pt x="1383167" y="2981352"/>
                </a:cubicBezTo>
                <a:cubicBezTo>
                  <a:pt x="1389689" y="2984461"/>
                  <a:pt x="1396212" y="2987571"/>
                  <a:pt x="1398386" y="2993791"/>
                </a:cubicBezTo>
                <a:cubicBezTo>
                  <a:pt x="1411431" y="3015559"/>
                  <a:pt x="1409257" y="3027998"/>
                  <a:pt x="1389689" y="3031107"/>
                </a:cubicBezTo>
                <a:cubicBezTo>
                  <a:pt x="1370122" y="3034217"/>
                  <a:pt x="1357077" y="3043546"/>
                  <a:pt x="1361425" y="3077753"/>
                </a:cubicBezTo>
                <a:cubicBezTo>
                  <a:pt x="1363599" y="3090192"/>
                  <a:pt x="1357077" y="3090192"/>
                  <a:pt x="1350555" y="3090192"/>
                </a:cubicBezTo>
                <a:cubicBezTo>
                  <a:pt x="1344032" y="3087083"/>
                  <a:pt x="1335336" y="3093302"/>
                  <a:pt x="1335336" y="3077753"/>
                </a:cubicBezTo>
                <a:cubicBezTo>
                  <a:pt x="1335336" y="3062205"/>
                  <a:pt x="1337510" y="3040436"/>
                  <a:pt x="1324465" y="3034217"/>
                </a:cubicBezTo>
                <a:cubicBezTo>
                  <a:pt x="1311420" y="3027998"/>
                  <a:pt x="1304898" y="3049766"/>
                  <a:pt x="1294027" y="3062205"/>
                </a:cubicBezTo>
                <a:cubicBezTo>
                  <a:pt x="1289678" y="3068424"/>
                  <a:pt x="1283156" y="3077753"/>
                  <a:pt x="1276634" y="3087083"/>
                </a:cubicBezTo>
                <a:cubicBezTo>
                  <a:pt x="1265763" y="3102631"/>
                  <a:pt x="1252718" y="3105741"/>
                  <a:pt x="1239673" y="3090192"/>
                </a:cubicBezTo>
                <a:cubicBezTo>
                  <a:pt x="1217932" y="3065314"/>
                  <a:pt x="1194016" y="3065314"/>
                  <a:pt x="1170101" y="3074643"/>
                </a:cubicBezTo>
                <a:cubicBezTo>
                  <a:pt x="1150533" y="3077753"/>
                  <a:pt x="1135314" y="3077753"/>
                  <a:pt x="1117921" y="3065314"/>
                </a:cubicBezTo>
                <a:cubicBezTo>
                  <a:pt x="1104876" y="3055985"/>
                  <a:pt x="1096180" y="3068424"/>
                  <a:pt x="1094005" y="3087083"/>
                </a:cubicBezTo>
                <a:cubicBezTo>
                  <a:pt x="1091831" y="3099521"/>
                  <a:pt x="1102702" y="3121289"/>
                  <a:pt x="1085309" y="3124399"/>
                </a:cubicBezTo>
                <a:cubicBezTo>
                  <a:pt x="1070090" y="3124399"/>
                  <a:pt x="1054871" y="3115070"/>
                  <a:pt x="1048348" y="3090192"/>
                </a:cubicBezTo>
                <a:cubicBezTo>
                  <a:pt x="1041826" y="3071534"/>
                  <a:pt x="1044000" y="3055985"/>
                  <a:pt x="1044000" y="3034217"/>
                </a:cubicBezTo>
                <a:cubicBezTo>
                  <a:pt x="1030955" y="3090192"/>
                  <a:pt x="1002691" y="3090192"/>
                  <a:pt x="970079" y="3083973"/>
                </a:cubicBezTo>
                <a:cubicBezTo>
                  <a:pt x="950512" y="3080863"/>
                  <a:pt x="933119" y="3083973"/>
                  <a:pt x="915726" y="3080863"/>
                </a:cubicBezTo>
                <a:cubicBezTo>
                  <a:pt x="880939" y="3077753"/>
                  <a:pt x="848327" y="3065314"/>
                  <a:pt x="822237" y="3027998"/>
                </a:cubicBezTo>
                <a:cubicBezTo>
                  <a:pt x="811367" y="3009340"/>
                  <a:pt x="800496" y="3015559"/>
                  <a:pt x="791799" y="3034217"/>
                </a:cubicBezTo>
                <a:cubicBezTo>
                  <a:pt x="761361" y="3102631"/>
                  <a:pt x="728749" y="3105741"/>
                  <a:pt x="687440" y="3049766"/>
                </a:cubicBezTo>
                <a:cubicBezTo>
                  <a:pt x="676570" y="3034217"/>
                  <a:pt x="663525" y="3031107"/>
                  <a:pt x="650480" y="3027998"/>
                </a:cubicBezTo>
                <a:cubicBezTo>
                  <a:pt x="626564" y="3027998"/>
                  <a:pt x="604823" y="3027998"/>
                  <a:pt x="587430" y="2993791"/>
                </a:cubicBezTo>
                <a:cubicBezTo>
                  <a:pt x="580907" y="2975132"/>
                  <a:pt x="572211" y="2996900"/>
                  <a:pt x="565688" y="3006230"/>
                </a:cubicBezTo>
                <a:cubicBezTo>
                  <a:pt x="561340" y="3012449"/>
                  <a:pt x="561340" y="3024888"/>
                  <a:pt x="561340" y="3034217"/>
                </a:cubicBezTo>
                <a:cubicBezTo>
                  <a:pt x="563514" y="3040436"/>
                  <a:pt x="561340" y="3052875"/>
                  <a:pt x="556992" y="3052875"/>
                </a:cubicBezTo>
                <a:cubicBezTo>
                  <a:pt x="539598" y="3059095"/>
                  <a:pt x="524379" y="3052875"/>
                  <a:pt x="509160" y="3043546"/>
                </a:cubicBezTo>
                <a:cubicBezTo>
                  <a:pt x="500464" y="3037327"/>
                  <a:pt x="498290" y="3024888"/>
                  <a:pt x="498290" y="3009340"/>
                </a:cubicBezTo>
                <a:cubicBezTo>
                  <a:pt x="496115" y="2962694"/>
                  <a:pt x="485245" y="2950255"/>
                  <a:pt x="452633" y="2950255"/>
                </a:cubicBezTo>
                <a:cubicBezTo>
                  <a:pt x="443936" y="2953364"/>
                  <a:pt x="439588" y="2959584"/>
                  <a:pt x="443936" y="2968913"/>
                </a:cubicBezTo>
                <a:cubicBezTo>
                  <a:pt x="454807" y="3000010"/>
                  <a:pt x="439588" y="3006230"/>
                  <a:pt x="426543" y="3012449"/>
                </a:cubicBezTo>
                <a:cubicBezTo>
                  <a:pt x="411324" y="3018668"/>
                  <a:pt x="396105" y="3012449"/>
                  <a:pt x="383060" y="3009340"/>
                </a:cubicBezTo>
                <a:cubicBezTo>
                  <a:pt x="367841" y="3006230"/>
                  <a:pt x="352622" y="3006230"/>
                  <a:pt x="337403" y="2996900"/>
                </a:cubicBezTo>
                <a:cubicBezTo>
                  <a:pt x="326532" y="2987571"/>
                  <a:pt x="320010" y="3006230"/>
                  <a:pt x="317836" y="3018668"/>
                </a:cubicBezTo>
                <a:cubicBezTo>
                  <a:pt x="315661" y="3040436"/>
                  <a:pt x="309139" y="3043546"/>
                  <a:pt x="296094" y="3037327"/>
                </a:cubicBezTo>
                <a:cubicBezTo>
                  <a:pt x="291746" y="3034217"/>
                  <a:pt x="287398" y="3031107"/>
                  <a:pt x="280875" y="3031107"/>
                </a:cubicBezTo>
                <a:cubicBezTo>
                  <a:pt x="274353" y="3027998"/>
                  <a:pt x="265656" y="3024888"/>
                  <a:pt x="259134" y="3034217"/>
                </a:cubicBezTo>
                <a:cubicBezTo>
                  <a:pt x="254785" y="3043546"/>
                  <a:pt x="263482" y="3049766"/>
                  <a:pt x="265656" y="3059095"/>
                </a:cubicBezTo>
                <a:cubicBezTo>
                  <a:pt x="274353" y="3087083"/>
                  <a:pt x="267830" y="3102631"/>
                  <a:pt x="237392" y="3105741"/>
                </a:cubicBezTo>
                <a:cubicBezTo>
                  <a:pt x="237392" y="3164826"/>
                  <a:pt x="237392" y="3220800"/>
                  <a:pt x="237392" y="3279885"/>
                </a:cubicBezTo>
                <a:cubicBezTo>
                  <a:pt x="254785" y="3282995"/>
                  <a:pt x="265656" y="3270556"/>
                  <a:pt x="272179" y="3245678"/>
                </a:cubicBezTo>
                <a:cubicBezTo>
                  <a:pt x="289572" y="3183484"/>
                  <a:pt x="313487" y="3167935"/>
                  <a:pt x="356970" y="3199033"/>
                </a:cubicBezTo>
                <a:cubicBezTo>
                  <a:pt x="376538" y="3211471"/>
                  <a:pt x="391756" y="3217691"/>
                  <a:pt x="411324" y="3217691"/>
                </a:cubicBezTo>
                <a:cubicBezTo>
                  <a:pt x="420020" y="3214581"/>
                  <a:pt x="430891" y="3214581"/>
                  <a:pt x="433065" y="3227020"/>
                </a:cubicBezTo>
                <a:cubicBezTo>
                  <a:pt x="437414" y="3239459"/>
                  <a:pt x="426543" y="3245678"/>
                  <a:pt x="422195" y="3251898"/>
                </a:cubicBezTo>
                <a:cubicBezTo>
                  <a:pt x="417846" y="3258117"/>
                  <a:pt x="413498" y="3261227"/>
                  <a:pt x="409150" y="3267446"/>
                </a:cubicBezTo>
                <a:cubicBezTo>
                  <a:pt x="402627" y="3276775"/>
                  <a:pt x="391756" y="3286105"/>
                  <a:pt x="393931" y="3298543"/>
                </a:cubicBezTo>
                <a:cubicBezTo>
                  <a:pt x="398279" y="3314092"/>
                  <a:pt x="411324" y="3314092"/>
                  <a:pt x="420020" y="3314092"/>
                </a:cubicBezTo>
                <a:cubicBezTo>
                  <a:pt x="435239" y="3317202"/>
                  <a:pt x="450459" y="3317202"/>
                  <a:pt x="465677" y="3314092"/>
                </a:cubicBezTo>
                <a:cubicBezTo>
                  <a:pt x="498290" y="3310982"/>
                  <a:pt x="526553" y="3326531"/>
                  <a:pt x="550469" y="3360738"/>
                </a:cubicBezTo>
                <a:cubicBezTo>
                  <a:pt x="554818" y="3366957"/>
                  <a:pt x="559166" y="3366957"/>
                  <a:pt x="563514" y="3360738"/>
                </a:cubicBezTo>
                <a:cubicBezTo>
                  <a:pt x="567862" y="3354518"/>
                  <a:pt x="572211" y="3354518"/>
                  <a:pt x="578733" y="3354518"/>
                </a:cubicBezTo>
                <a:cubicBezTo>
                  <a:pt x="583081" y="3354518"/>
                  <a:pt x="589604" y="3351409"/>
                  <a:pt x="591778" y="3357628"/>
                </a:cubicBezTo>
                <a:cubicBezTo>
                  <a:pt x="593952" y="3366957"/>
                  <a:pt x="589604" y="3370067"/>
                  <a:pt x="585256" y="3373177"/>
                </a:cubicBezTo>
                <a:cubicBezTo>
                  <a:pt x="576559" y="3382506"/>
                  <a:pt x="574385" y="3394945"/>
                  <a:pt x="567862" y="3407384"/>
                </a:cubicBezTo>
                <a:cubicBezTo>
                  <a:pt x="561340" y="3416713"/>
                  <a:pt x="561340" y="3429152"/>
                  <a:pt x="567862" y="3438481"/>
                </a:cubicBezTo>
                <a:cubicBezTo>
                  <a:pt x="576559" y="3450920"/>
                  <a:pt x="583081" y="3447810"/>
                  <a:pt x="589604" y="3438481"/>
                </a:cubicBezTo>
                <a:cubicBezTo>
                  <a:pt x="596126" y="3435371"/>
                  <a:pt x="600474" y="3429152"/>
                  <a:pt x="604823" y="3422932"/>
                </a:cubicBezTo>
                <a:cubicBezTo>
                  <a:pt x="620042" y="3398054"/>
                  <a:pt x="630912" y="3388725"/>
                  <a:pt x="652654" y="3410493"/>
                </a:cubicBezTo>
                <a:cubicBezTo>
                  <a:pt x="670047" y="3429152"/>
                  <a:pt x="693963" y="3419822"/>
                  <a:pt x="715704" y="3410493"/>
                </a:cubicBezTo>
                <a:cubicBezTo>
                  <a:pt x="726575" y="3407384"/>
                  <a:pt x="737446" y="3394945"/>
                  <a:pt x="743968" y="3413603"/>
                </a:cubicBezTo>
                <a:cubicBezTo>
                  <a:pt x="752665" y="3432261"/>
                  <a:pt x="743968" y="3441591"/>
                  <a:pt x="735271" y="3454029"/>
                </a:cubicBezTo>
                <a:cubicBezTo>
                  <a:pt x="730923" y="3460249"/>
                  <a:pt x="726575" y="3466468"/>
                  <a:pt x="724401" y="3472688"/>
                </a:cubicBezTo>
                <a:cubicBezTo>
                  <a:pt x="720052" y="3485127"/>
                  <a:pt x="717878" y="3494456"/>
                  <a:pt x="730923" y="3497565"/>
                </a:cubicBezTo>
                <a:cubicBezTo>
                  <a:pt x="789625" y="3513114"/>
                  <a:pt x="817889" y="3575309"/>
                  <a:pt x="846153" y="3640613"/>
                </a:cubicBezTo>
                <a:cubicBezTo>
                  <a:pt x="848327" y="3646832"/>
                  <a:pt x="848327" y="3656161"/>
                  <a:pt x="848327" y="3665490"/>
                </a:cubicBezTo>
                <a:cubicBezTo>
                  <a:pt x="848327" y="3693478"/>
                  <a:pt x="854849" y="3699697"/>
                  <a:pt x="874417" y="3693478"/>
                </a:cubicBezTo>
                <a:cubicBezTo>
                  <a:pt x="926596" y="3671710"/>
                  <a:pt x="974427" y="3690368"/>
                  <a:pt x="1013562" y="3743233"/>
                </a:cubicBezTo>
                <a:cubicBezTo>
                  <a:pt x="1039652" y="3780550"/>
                  <a:pt x="1070090" y="3802318"/>
                  <a:pt x="1107050" y="3789879"/>
                </a:cubicBezTo>
                <a:cubicBezTo>
                  <a:pt x="1124443" y="3783660"/>
                  <a:pt x="1135314" y="3805428"/>
                  <a:pt x="1144011" y="3824086"/>
                </a:cubicBezTo>
                <a:cubicBezTo>
                  <a:pt x="1150533" y="3839635"/>
                  <a:pt x="1159230" y="3845854"/>
                  <a:pt x="1174449" y="3842745"/>
                </a:cubicBezTo>
                <a:cubicBezTo>
                  <a:pt x="1213584" y="3833415"/>
                  <a:pt x="1250544" y="3848964"/>
                  <a:pt x="1287504" y="3867622"/>
                </a:cubicBezTo>
                <a:cubicBezTo>
                  <a:pt x="1328813" y="3886281"/>
                  <a:pt x="1370122" y="3911158"/>
                  <a:pt x="1415779" y="3914268"/>
                </a:cubicBezTo>
                <a:cubicBezTo>
                  <a:pt x="1428824" y="3914268"/>
                  <a:pt x="1439695" y="3926707"/>
                  <a:pt x="1448391" y="3945365"/>
                </a:cubicBezTo>
                <a:cubicBezTo>
                  <a:pt x="1472307" y="3992011"/>
                  <a:pt x="1483178" y="3995121"/>
                  <a:pt x="1520138" y="3973353"/>
                </a:cubicBezTo>
                <a:cubicBezTo>
                  <a:pt x="1537531" y="3960914"/>
                  <a:pt x="1554924" y="3964024"/>
                  <a:pt x="1572317" y="3976463"/>
                </a:cubicBezTo>
                <a:cubicBezTo>
                  <a:pt x="1624497" y="4007560"/>
                  <a:pt x="1683199" y="4013779"/>
                  <a:pt x="1735378" y="4038657"/>
                </a:cubicBezTo>
                <a:cubicBezTo>
                  <a:pt x="1752772" y="4047986"/>
                  <a:pt x="1770165" y="4044876"/>
                  <a:pt x="1785384" y="4035547"/>
                </a:cubicBezTo>
                <a:cubicBezTo>
                  <a:pt x="1796254" y="4029328"/>
                  <a:pt x="1804951" y="4032438"/>
                  <a:pt x="1811473" y="4044876"/>
                </a:cubicBezTo>
                <a:cubicBezTo>
                  <a:pt x="1831041" y="4079083"/>
                  <a:pt x="1852782" y="4091522"/>
                  <a:pt x="1883220" y="4082193"/>
                </a:cubicBezTo>
                <a:cubicBezTo>
                  <a:pt x="1918007" y="4069754"/>
                  <a:pt x="1950619" y="4088413"/>
                  <a:pt x="1983231" y="4097742"/>
                </a:cubicBezTo>
                <a:cubicBezTo>
                  <a:pt x="2004972" y="4103961"/>
                  <a:pt x="2024540" y="4107071"/>
                  <a:pt x="2044107" y="4097742"/>
                </a:cubicBezTo>
                <a:cubicBezTo>
                  <a:pt x="2074545" y="4085303"/>
                  <a:pt x="2104983" y="4088413"/>
                  <a:pt x="2128899" y="4113290"/>
                </a:cubicBezTo>
                <a:cubicBezTo>
                  <a:pt x="2189775" y="4178594"/>
                  <a:pt x="2259347" y="4187924"/>
                  <a:pt x="2333268" y="4187924"/>
                </a:cubicBezTo>
                <a:cubicBezTo>
                  <a:pt x="2398493" y="4184814"/>
                  <a:pt x="2463717" y="4215911"/>
                  <a:pt x="2528941" y="4231460"/>
                </a:cubicBezTo>
                <a:cubicBezTo>
                  <a:pt x="2733311" y="4287435"/>
                  <a:pt x="2935507" y="4349629"/>
                  <a:pt x="3142050" y="4390056"/>
                </a:cubicBezTo>
                <a:cubicBezTo>
                  <a:pt x="3309460" y="4421153"/>
                  <a:pt x="3476869" y="4449140"/>
                  <a:pt x="3644278" y="4467799"/>
                </a:cubicBezTo>
                <a:cubicBezTo>
                  <a:pt x="3835602" y="4492676"/>
                  <a:pt x="4026927" y="4511335"/>
                  <a:pt x="4220427" y="4523774"/>
                </a:cubicBezTo>
                <a:cubicBezTo>
                  <a:pt x="4520459" y="4542432"/>
                  <a:pt x="4820490" y="4542432"/>
                  <a:pt x="5120522" y="4539322"/>
                </a:cubicBezTo>
                <a:cubicBezTo>
                  <a:pt x="5446644" y="4533103"/>
                  <a:pt x="5774940" y="4514444"/>
                  <a:pt x="6101062" y="4502006"/>
                </a:cubicBezTo>
                <a:cubicBezTo>
                  <a:pt x="6116281" y="4502006"/>
                  <a:pt x="6131500" y="4498896"/>
                  <a:pt x="6146719" y="4498896"/>
                </a:cubicBezTo>
                <a:cubicBezTo>
                  <a:pt x="6161938" y="4498896"/>
                  <a:pt x="6168460" y="4511335"/>
                  <a:pt x="6168460" y="4533103"/>
                </a:cubicBezTo>
                <a:cubicBezTo>
                  <a:pt x="6168460" y="4548651"/>
                  <a:pt x="6164112" y="4554871"/>
                  <a:pt x="6153241" y="4551761"/>
                </a:cubicBezTo>
                <a:cubicBezTo>
                  <a:pt x="6077146" y="4523774"/>
                  <a:pt x="6003225" y="4548651"/>
                  <a:pt x="5927130" y="4557981"/>
                </a:cubicBezTo>
                <a:cubicBezTo>
                  <a:pt x="5879299" y="4564200"/>
                  <a:pt x="5831468" y="4570419"/>
                  <a:pt x="5781463" y="4573529"/>
                </a:cubicBezTo>
                <a:cubicBezTo>
                  <a:pt x="5698845" y="4582858"/>
                  <a:pt x="5616228" y="4592187"/>
                  <a:pt x="5533611" y="4601517"/>
                </a:cubicBezTo>
                <a:cubicBezTo>
                  <a:pt x="5472734" y="4607736"/>
                  <a:pt x="5411858" y="4610846"/>
                  <a:pt x="5348808" y="4617065"/>
                </a:cubicBezTo>
                <a:cubicBezTo>
                  <a:pt x="5303151" y="4620175"/>
                  <a:pt x="5257494" y="4626394"/>
                  <a:pt x="5214011" y="4641943"/>
                </a:cubicBezTo>
                <a:cubicBezTo>
                  <a:pt x="5177050" y="4651272"/>
                  <a:pt x="5142264" y="4648162"/>
                  <a:pt x="5105303" y="4635724"/>
                </a:cubicBezTo>
                <a:cubicBezTo>
                  <a:pt x="5072691" y="4626394"/>
                  <a:pt x="5037905" y="4623285"/>
                  <a:pt x="5003119" y="4635724"/>
                </a:cubicBezTo>
                <a:cubicBezTo>
                  <a:pt x="4948765" y="4654382"/>
                  <a:pt x="4892237" y="4641943"/>
                  <a:pt x="4837884" y="4648162"/>
                </a:cubicBezTo>
                <a:cubicBezTo>
                  <a:pt x="4790052" y="4651272"/>
                  <a:pt x="4744395" y="4641943"/>
                  <a:pt x="4698739" y="4635724"/>
                </a:cubicBezTo>
                <a:cubicBezTo>
                  <a:pt x="4607425" y="4629504"/>
                  <a:pt x="4516110" y="4617065"/>
                  <a:pt x="4422622" y="4635724"/>
                </a:cubicBezTo>
                <a:cubicBezTo>
                  <a:pt x="4363920" y="4645053"/>
                  <a:pt x="4305218" y="4629504"/>
                  <a:pt x="4246516" y="4620175"/>
                </a:cubicBezTo>
                <a:cubicBezTo>
                  <a:pt x="4161724" y="4610846"/>
                  <a:pt x="4074758" y="4613956"/>
                  <a:pt x="3987793" y="4610846"/>
                </a:cubicBezTo>
                <a:cubicBezTo>
                  <a:pt x="3900827" y="4607736"/>
                  <a:pt x="3813861" y="4598407"/>
                  <a:pt x="3729070" y="4579749"/>
                </a:cubicBezTo>
                <a:cubicBezTo>
                  <a:pt x="3689935" y="4573529"/>
                  <a:pt x="3650800" y="4567310"/>
                  <a:pt x="3609491" y="4567310"/>
                </a:cubicBezTo>
                <a:cubicBezTo>
                  <a:pt x="3544267" y="4567310"/>
                  <a:pt x="3481217" y="4557981"/>
                  <a:pt x="3418167" y="4539322"/>
                </a:cubicBezTo>
                <a:cubicBezTo>
                  <a:pt x="3376858" y="4523774"/>
                  <a:pt x="3333375" y="4520664"/>
                  <a:pt x="3292066" y="4526883"/>
                </a:cubicBezTo>
                <a:cubicBezTo>
                  <a:pt x="3244235" y="4529993"/>
                  <a:pt x="3198578" y="4517554"/>
                  <a:pt x="3157269" y="4489567"/>
                </a:cubicBezTo>
                <a:cubicBezTo>
                  <a:pt x="3135528" y="4474018"/>
                  <a:pt x="3115961" y="4467799"/>
                  <a:pt x="3094219" y="4480237"/>
                </a:cubicBezTo>
                <a:cubicBezTo>
                  <a:pt x="3039866" y="4508225"/>
                  <a:pt x="2987686" y="4495786"/>
                  <a:pt x="2933332" y="4477128"/>
                </a:cubicBezTo>
                <a:cubicBezTo>
                  <a:pt x="2861586" y="4449140"/>
                  <a:pt x="2792013" y="4418043"/>
                  <a:pt x="2718092" y="4405604"/>
                </a:cubicBezTo>
                <a:cubicBezTo>
                  <a:pt x="2657216" y="4396275"/>
                  <a:pt x="2594166" y="4386946"/>
                  <a:pt x="2533290" y="4374507"/>
                </a:cubicBezTo>
                <a:cubicBezTo>
                  <a:pt x="2437627" y="4352739"/>
                  <a:pt x="2339791" y="4334080"/>
                  <a:pt x="2244128" y="4306093"/>
                </a:cubicBezTo>
                <a:cubicBezTo>
                  <a:pt x="2222387" y="4296764"/>
                  <a:pt x="2213690" y="4306093"/>
                  <a:pt x="2207168" y="4337190"/>
                </a:cubicBezTo>
                <a:cubicBezTo>
                  <a:pt x="2207168" y="4340300"/>
                  <a:pt x="2204994" y="4340300"/>
                  <a:pt x="2204994" y="4340300"/>
                </a:cubicBezTo>
                <a:cubicBezTo>
                  <a:pt x="2194123" y="4427372"/>
                  <a:pt x="2187601" y="4421153"/>
                  <a:pt x="2131073" y="4418043"/>
                </a:cubicBezTo>
                <a:cubicBezTo>
                  <a:pt x="2115854" y="4418043"/>
                  <a:pt x="2098461" y="4414933"/>
                  <a:pt x="2081067" y="4414933"/>
                </a:cubicBezTo>
                <a:cubicBezTo>
                  <a:pt x="2065848" y="4414933"/>
                  <a:pt x="2057152" y="4396275"/>
                  <a:pt x="2048455" y="4377617"/>
                </a:cubicBezTo>
                <a:cubicBezTo>
                  <a:pt x="2039759" y="4390056"/>
                  <a:pt x="2033236" y="4399385"/>
                  <a:pt x="2024540" y="4408714"/>
                </a:cubicBezTo>
                <a:cubicBezTo>
                  <a:pt x="2004972" y="4433592"/>
                  <a:pt x="1991928" y="4430482"/>
                  <a:pt x="1981057" y="4399385"/>
                </a:cubicBezTo>
                <a:cubicBezTo>
                  <a:pt x="1970186" y="4368288"/>
                  <a:pt x="1957141" y="4358958"/>
                  <a:pt x="1937574" y="4374507"/>
                </a:cubicBezTo>
                <a:cubicBezTo>
                  <a:pt x="1931051" y="4377617"/>
                  <a:pt x="1924529" y="4377617"/>
                  <a:pt x="1920181" y="4374507"/>
                </a:cubicBezTo>
                <a:cubicBezTo>
                  <a:pt x="1857131" y="4343410"/>
                  <a:pt x="1791906" y="4334080"/>
                  <a:pt x="1726682" y="4330971"/>
                </a:cubicBezTo>
                <a:cubicBezTo>
                  <a:pt x="1709289" y="4330971"/>
                  <a:pt x="1694069" y="4324751"/>
                  <a:pt x="1687547" y="4296764"/>
                </a:cubicBezTo>
                <a:cubicBezTo>
                  <a:pt x="1685373" y="4290544"/>
                  <a:pt x="1685373" y="4284325"/>
                  <a:pt x="1678851" y="4284325"/>
                </a:cubicBezTo>
                <a:cubicBezTo>
                  <a:pt x="1648413" y="4293654"/>
                  <a:pt x="1624497" y="4278105"/>
                  <a:pt x="1596233" y="4265667"/>
                </a:cubicBezTo>
                <a:cubicBezTo>
                  <a:pt x="1583188" y="4262557"/>
                  <a:pt x="1570143" y="4256337"/>
                  <a:pt x="1557098" y="4256337"/>
                </a:cubicBezTo>
                <a:cubicBezTo>
                  <a:pt x="1544054" y="4256337"/>
                  <a:pt x="1537531" y="4262557"/>
                  <a:pt x="1544054" y="4281215"/>
                </a:cubicBezTo>
                <a:cubicBezTo>
                  <a:pt x="1546228" y="4293654"/>
                  <a:pt x="1552750" y="4306093"/>
                  <a:pt x="1544054" y="4318532"/>
                </a:cubicBezTo>
                <a:cubicBezTo>
                  <a:pt x="1535357" y="4327861"/>
                  <a:pt x="1526660" y="4315422"/>
                  <a:pt x="1520138" y="4309203"/>
                </a:cubicBezTo>
                <a:cubicBezTo>
                  <a:pt x="1509267" y="4302983"/>
                  <a:pt x="1498396" y="4296764"/>
                  <a:pt x="1485352" y="4306093"/>
                </a:cubicBezTo>
                <a:cubicBezTo>
                  <a:pt x="1400560" y="4358958"/>
                  <a:pt x="1330987" y="4315422"/>
                  <a:pt x="1270111" y="4228350"/>
                </a:cubicBezTo>
                <a:cubicBezTo>
                  <a:pt x="1257066" y="4209692"/>
                  <a:pt x="1248370" y="4203472"/>
                  <a:pt x="1233151" y="4222131"/>
                </a:cubicBezTo>
                <a:cubicBezTo>
                  <a:pt x="1204887" y="4250118"/>
                  <a:pt x="1172275" y="4250118"/>
                  <a:pt x="1139663" y="4237679"/>
                </a:cubicBezTo>
                <a:cubicBezTo>
                  <a:pt x="1102702" y="4225240"/>
                  <a:pt x="1065742" y="4200362"/>
                  <a:pt x="1026607" y="4191033"/>
                </a:cubicBezTo>
                <a:cubicBezTo>
                  <a:pt x="1004865" y="4184814"/>
                  <a:pt x="989646" y="4191033"/>
                  <a:pt x="972253" y="4209692"/>
                </a:cubicBezTo>
                <a:cubicBezTo>
                  <a:pt x="948338" y="4240789"/>
                  <a:pt x="937467" y="4237679"/>
                  <a:pt x="917900" y="4200362"/>
                </a:cubicBezTo>
                <a:cubicBezTo>
                  <a:pt x="904855" y="4178594"/>
                  <a:pt x="887462" y="4169265"/>
                  <a:pt x="867894" y="4166156"/>
                </a:cubicBezTo>
                <a:cubicBezTo>
                  <a:pt x="848327" y="4159936"/>
                  <a:pt x="830934" y="4150607"/>
                  <a:pt x="813541" y="4128839"/>
                </a:cubicBezTo>
                <a:cubicBezTo>
                  <a:pt x="791799" y="4100851"/>
                  <a:pt x="763535" y="4113290"/>
                  <a:pt x="757013" y="4156826"/>
                </a:cubicBezTo>
                <a:cubicBezTo>
                  <a:pt x="754839" y="4172375"/>
                  <a:pt x="754839" y="4187924"/>
                  <a:pt x="757013" y="4203472"/>
                </a:cubicBezTo>
                <a:cubicBezTo>
                  <a:pt x="759187" y="4234569"/>
                  <a:pt x="772232" y="4243899"/>
                  <a:pt x="791799" y="4228350"/>
                </a:cubicBezTo>
                <a:cubicBezTo>
                  <a:pt x="828760" y="4203472"/>
                  <a:pt x="854849" y="4212801"/>
                  <a:pt x="872243" y="4265667"/>
                </a:cubicBezTo>
                <a:cubicBezTo>
                  <a:pt x="874417" y="4268776"/>
                  <a:pt x="876591" y="4274996"/>
                  <a:pt x="878765" y="4281215"/>
                </a:cubicBezTo>
                <a:cubicBezTo>
                  <a:pt x="896158" y="4324751"/>
                  <a:pt x="896158" y="4324751"/>
                  <a:pt x="876591" y="4365178"/>
                </a:cubicBezTo>
                <a:cubicBezTo>
                  <a:pt x="876591" y="4368288"/>
                  <a:pt x="878765" y="4368288"/>
                  <a:pt x="878765" y="4371397"/>
                </a:cubicBezTo>
                <a:cubicBezTo>
                  <a:pt x="893984" y="4365178"/>
                  <a:pt x="907029" y="4349629"/>
                  <a:pt x="920074" y="4337190"/>
                </a:cubicBezTo>
                <a:cubicBezTo>
                  <a:pt x="941815" y="4318532"/>
                  <a:pt x="946164" y="4321642"/>
                  <a:pt x="952686" y="4352739"/>
                </a:cubicBezTo>
                <a:cubicBezTo>
                  <a:pt x="954860" y="4368288"/>
                  <a:pt x="959208" y="4377617"/>
                  <a:pt x="972253" y="4377617"/>
                </a:cubicBezTo>
                <a:cubicBezTo>
                  <a:pt x="980950" y="4377617"/>
                  <a:pt x="991821" y="4386946"/>
                  <a:pt x="1000517" y="4390056"/>
                </a:cubicBezTo>
                <a:cubicBezTo>
                  <a:pt x="1013562" y="4399385"/>
                  <a:pt x="1026607" y="4396275"/>
                  <a:pt x="1037478" y="4380726"/>
                </a:cubicBezTo>
                <a:cubicBezTo>
                  <a:pt x="1048348" y="4368288"/>
                  <a:pt x="1057045" y="4368288"/>
                  <a:pt x="1065742" y="4380726"/>
                </a:cubicBezTo>
                <a:cubicBezTo>
                  <a:pt x="1080961" y="4393165"/>
                  <a:pt x="1094005" y="4396275"/>
                  <a:pt x="1111399" y="4383836"/>
                </a:cubicBezTo>
                <a:cubicBezTo>
                  <a:pt x="1133140" y="4368288"/>
                  <a:pt x="1150533" y="4386946"/>
                  <a:pt x="1148359" y="4421153"/>
                </a:cubicBezTo>
                <a:cubicBezTo>
                  <a:pt x="1144011" y="4449140"/>
                  <a:pt x="1152707" y="4458469"/>
                  <a:pt x="1167926" y="4467799"/>
                </a:cubicBezTo>
                <a:cubicBezTo>
                  <a:pt x="1191842" y="4480237"/>
                  <a:pt x="1215758" y="4477128"/>
                  <a:pt x="1239673" y="4483347"/>
                </a:cubicBezTo>
                <a:cubicBezTo>
                  <a:pt x="1304898" y="4505115"/>
                  <a:pt x="1370122" y="4526883"/>
                  <a:pt x="1435346" y="4548651"/>
                </a:cubicBezTo>
                <a:cubicBezTo>
                  <a:pt x="1454914" y="4554871"/>
                  <a:pt x="1463610" y="4573529"/>
                  <a:pt x="1459262" y="4604626"/>
                </a:cubicBezTo>
                <a:cubicBezTo>
                  <a:pt x="1457088" y="4620175"/>
                  <a:pt x="1454914" y="4632614"/>
                  <a:pt x="1452739" y="4648162"/>
                </a:cubicBezTo>
                <a:cubicBezTo>
                  <a:pt x="1463610" y="4645053"/>
                  <a:pt x="1467958" y="4629504"/>
                  <a:pt x="1476655" y="4623285"/>
                </a:cubicBezTo>
                <a:cubicBezTo>
                  <a:pt x="1526660" y="4579749"/>
                  <a:pt x="1578840" y="4557981"/>
                  <a:pt x="1637542" y="4582858"/>
                </a:cubicBezTo>
                <a:cubicBezTo>
                  <a:pt x="1657109" y="4589078"/>
                  <a:pt x="1674502" y="4595297"/>
                  <a:pt x="1691895" y="4582858"/>
                </a:cubicBezTo>
                <a:cubicBezTo>
                  <a:pt x="1698418" y="4579749"/>
                  <a:pt x="1704940" y="4576639"/>
                  <a:pt x="1709289" y="4585968"/>
                </a:cubicBezTo>
                <a:cubicBezTo>
                  <a:pt x="1715811" y="4592187"/>
                  <a:pt x="1711463" y="4601517"/>
                  <a:pt x="1707114" y="4607736"/>
                </a:cubicBezTo>
                <a:cubicBezTo>
                  <a:pt x="1698418" y="4626394"/>
                  <a:pt x="1700592" y="4635724"/>
                  <a:pt x="1715811" y="4635724"/>
                </a:cubicBezTo>
                <a:cubicBezTo>
                  <a:pt x="1722334" y="4635724"/>
                  <a:pt x="1728856" y="4641943"/>
                  <a:pt x="1735378" y="4645053"/>
                </a:cubicBezTo>
                <a:cubicBezTo>
                  <a:pt x="1752772" y="4648162"/>
                  <a:pt x="1759294" y="4660601"/>
                  <a:pt x="1748423" y="4685479"/>
                </a:cubicBezTo>
                <a:cubicBezTo>
                  <a:pt x="1744075" y="4694808"/>
                  <a:pt x="1739727" y="4707247"/>
                  <a:pt x="1746249" y="4716576"/>
                </a:cubicBezTo>
                <a:cubicBezTo>
                  <a:pt x="1752772" y="4725905"/>
                  <a:pt x="1761468" y="4722796"/>
                  <a:pt x="1770165" y="4719686"/>
                </a:cubicBezTo>
                <a:cubicBezTo>
                  <a:pt x="1791906" y="4710357"/>
                  <a:pt x="1815822" y="4697918"/>
                  <a:pt x="1837563" y="4682369"/>
                </a:cubicBezTo>
                <a:cubicBezTo>
                  <a:pt x="1857131" y="4666821"/>
                  <a:pt x="1859305" y="4666821"/>
                  <a:pt x="1857131" y="4701028"/>
                </a:cubicBezTo>
                <a:cubicBezTo>
                  <a:pt x="1857131" y="4707247"/>
                  <a:pt x="1857131" y="4713467"/>
                  <a:pt x="1857131" y="4722796"/>
                </a:cubicBezTo>
                <a:cubicBezTo>
                  <a:pt x="1857131" y="4735235"/>
                  <a:pt x="1861479" y="4744564"/>
                  <a:pt x="1872349" y="4738344"/>
                </a:cubicBezTo>
                <a:cubicBezTo>
                  <a:pt x="1894091" y="4732125"/>
                  <a:pt x="1913658" y="4744564"/>
                  <a:pt x="1931051" y="4757003"/>
                </a:cubicBezTo>
                <a:cubicBezTo>
                  <a:pt x="1965838" y="4784990"/>
                  <a:pt x="1998450" y="4797429"/>
                  <a:pt x="2037584" y="4763222"/>
                </a:cubicBezTo>
                <a:cubicBezTo>
                  <a:pt x="2059326" y="4744564"/>
                  <a:pt x="2089764" y="4757003"/>
                  <a:pt x="2111506" y="4781880"/>
                </a:cubicBezTo>
                <a:cubicBezTo>
                  <a:pt x="2148466" y="4822307"/>
                  <a:pt x="2189775" y="4837855"/>
                  <a:pt x="2235432" y="4834746"/>
                </a:cubicBezTo>
                <a:cubicBezTo>
                  <a:pt x="2265870" y="4831636"/>
                  <a:pt x="2291960" y="4837855"/>
                  <a:pt x="2315875" y="4865843"/>
                </a:cubicBezTo>
                <a:cubicBezTo>
                  <a:pt x="2333268" y="4890721"/>
                  <a:pt x="2352836" y="4881392"/>
                  <a:pt x="2372403" y="4865843"/>
                </a:cubicBezTo>
                <a:cubicBezTo>
                  <a:pt x="2381100" y="4856514"/>
                  <a:pt x="2387622" y="4856514"/>
                  <a:pt x="2396319" y="4868953"/>
                </a:cubicBezTo>
                <a:cubicBezTo>
                  <a:pt x="2422408" y="4906269"/>
                  <a:pt x="2455021" y="4924928"/>
                  <a:pt x="2491981" y="4924928"/>
                </a:cubicBezTo>
                <a:cubicBezTo>
                  <a:pt x="2574598" y="4928037"/>
                  <a:pt x="2652868" y="4956025"/>
                  <a:pt x="2733311" y="4977793"/>
                </a:cubicBezTo>
                <a:cubicBezTo>
                  <a:pt x="2781142" y="4990232"/>
                  <a:pt x="2828973" y="4990232"/>
                  <a:pt x="2876805" y="4987122"/>
                </a:cubicBezTo>
                <a:cubicBezTo>
                  <a:pt x="2926810" y="4984012"/>
                  <a:pt x="2972467" y="4990232"/>
                  <a:pt x="3011602" y="5039987"/>
                </a:cubicBezTo>
                <a:cubicBezTo>
                  <a:pt x="3018124" y="5049316"/>
                  <a:pt x="3024647" y="5049316"/>
                  <a:pt x="3033343" y="5049316"/>
                </a:cubicBezTo>
                <a:cubicBezTo>
                  <a:pt x="3120309" y="5043097"/>
                  <a:pt x="3207275" y="5061755"/>
                  <a:pt x="3294241" y="5086633"/>
                </a:cubicBezTo>
                <a:cubicBezTo>
                  <a:pt x="3387729" y="5111511"/>
                  <a:pt x="3481217" y="5117730"/>
                  <a:pt x="3574705" y="5123950"/>
                </a:cubicBezTo>
                <a:cubicBezTo>
                  <a:pt x="3694283" y="5133279"/>
                  <a:pt x="3811687" y="5145718"/>
                  <a:pt x="3931265" y="5164376"/>
                </a:cubicBezTo>
                <a:cubicBezTo>
                  <a:pt x="3985619" y="5173705"/>
                  <a:pt x="4039972" y="5173705"/>
                  <a:pt x="4094326" y="5179925"/>
                </a:cubicBezTo>
                <a:cubicBezTo>
                  <a:pt x="4300870" y="5204803"/>
                  <a:pt x="4507413" y="5189254"/>
                  <a:pt x="4713957" y="5204803"/>
                </a:cubicBezTo>
                <a:cubicBezTo>
                  <a:pt x="4716131" y="5204803"/>
                  <a:pt x="4718306" y="5207912"/>
                  <a:pt x="4722654" y="5207912"/>
                </a:cubicBezTo>
                <a:cubicBezTo>
                  <a:pt x="4735699" y="5207912"/>
                  <a:pt x="4748744" y="5207912"/>
                  <a:pt x="4763963" y="5207912"/>
                </a:cubicBezTo>
                <a:cubicBezTo>
                  <a:pt x="4807446" y="5204803"/>
                  <a:pt x="4853103" y="5204803"/>
                  <a:pt x="4896585" y="5204803"/>
                </a:cubicBezTo>
                <a:cubicBezTo>
                  <a:pt x="4968332" y="5198583"/>
                  <a:pt x="5037905" y="5195473"/>
                  <a:pt x="5107478" y="5192364"/>
                </a:cubicBezTo>
                <a:cubicBezTo>
                  <a:pt x="5205314" y="5186144"/>
                  <a:pt x="5303151" y="5173705"/>
                  <a:pt x="5400987" y="5161266"/>
                </a:cubicBezTo>
                <a:cubicBezTo>
                  <a:pt x="5529262" y="5145718"/>
                  <a:pt x="5657536" y="5136389"/>
                  <a:pt x="5785811" y="5136389"/>
                </a:cubicBezTo>
                <a:cubicBezTo>
                  <a:pt x="5953220" y="5136389"/>
                  <a:pt x="6120629" y="5120840"/>
                  <a:pt x="6288038" y="5095962"/>
                </a:cubicBezTo>
                <a:cubicBezTo>
                  <a:pt x="6464144" y="5071085"/>
                  <a:pt x="6638076" y="5036878"/>
                  <a:pt x="6814182" y="5005780"/>
                </a:cubicBezTo>
                <a:cubicBezTo>
                  <a:pt x="6972894" y="4980903"/>
                  <a:pt x="7133781" y="4949805"/>
                  <a:pt x="7296842" y="4934257"/>
                </a:cubicBezTo>
                <a:cubicBezTo>
                  <a:pt x="7335976" y="4928037"/>
                  <a:pt x="7375111" y="4921818"/>
                  <a:pt x="7414246" y="4906269"/>
                </a:cubicBezTo>
                <a:cubicBezTo>
                  <a:pt x="7468599" y="4884501"/>
                  <a:pt x="7522953" y="4884501"/>
                  <a:pt x="7577307" y="4881392"/>
                </a:cubicBezTo>
                <a:cubicBezTo>
                  <a:pt x="7636008" y="4875172"/>
                  <a:pt x="7692536" y="4865843"/>
                  <a:pt x="7746890" y="4837855"/>
                </a:cubicBezTo>
                <a:cubicBezTo>
                  <a:pt x="7814288" y="4806758"/>
                  <a:pt x="7881687" y="4809868"/>
                  <a:pt x="7949085" y="4806758"/>
                </a:cubicBezTo>
                <a:cubicBezTo>
                  <a:pt x="7999091" y="4803648"/>
                  <a:pt x="8049096" y="4794319"/>
                  <a:pt x="8099101" y="4781880"/>
                </a:cubicBezTo>
                <a:cubicBezTo>
                  <a:pt x="8129539" y="4772551"/>
                  <a:pt x="8159977" y="4775661"/>
                  <a:pt x="8190416" y="4788100"/>
                </a:cubicBezTo>
                <a:cubicBezTo>
                  <a:pt x="8273033" y="4822307"/>
                  <a:pt x="8353476" y="4809868"/>
                  <a:pt x="8436094" y="4781880"/>
                </a:cubicBezTo>
                <a:cubicBezTo>
                  <a:pt x="8468706" y="4772551"/>
                  <a:pt x="8496970" y="4766332"/>
                  <a:pt x="8525234" y="4797429"/>
                </a:cubicBezTo>
                <a:cubicBezTo>
                  <a:pt x="8536104" y="4809868"/>
                  <a:pt x="8544801" y="4803648"/>
                  <a:pt x="8553498" y="4791210"/>
                </a:cubicBezTo>
                <a:cubicBezTo>
                  <a:pt x="8564368" y="4769442"/>
                  <a:pt x="8579587" y="4763222"/>
                  <a:pt x="8596980" y="4760112"/>
                </a:cubicBezTo>
                <a:cubicBezTo>
                  <a:pt x="8640463" y="4747674"/>
                  <a:pt x="8681772" y="4732125"/>
                  <a:pt x="8723081" y="4716576"/>
                </a:cubicBezTo>
                <a:cubicBezTo>
                  <a:pt x="8729603" y="4713467"/>
                  <a:pt x="8736126" y="4713467"/>
                  <a:pt x="8742648" y="4713467"/>
                </a:cubicBezTo>
                <a:cubicBezTo>
                  <a:pt x="8757867" y="4713467"/>
                  <a:pt x="8766564" y="4707247"/>
                  <a:pt x="8773086" y="4688589"/>
                </a:cubicBezTo>
                <a:cubicBezTo>
                  <a:pt x="8781783" y="4666821"/>
                  <a:pt x="8797002" y="4651272"/>
                  <a:pt x="8814395" y="4638833"/>
                </a:cubicBezTo>
                <a:cubicBezTo>
                  <a:pt x="8829614" y="4629504"/>
                  <a:pt x="8838311" y="4641943"/>
                  <a:pt x="8844833" y="4657492"/>
                </a:cubicBezTo>
                <a:cubicBezTo>
                  <a:pt x="8855704" y="4676150"/>
                  <a:pt x="8864400" y="4676150"/>
                  <a:pt x="8870923" y="4654382"/>
                </a:cubicBezTo>
                <a:cubicBezTo>
                  <a:pt x="8881793" y="4626394"/>
                  <a:pt x="8897012" y="4620175"/>
                  <a:pt x="8918754" y="4617065"/>
                </a:cubicBezTo>
                <a:cubicBezTo>
                  <a:pt x="8988327" y="4610846"/>
                  <a:pt x="9057899" y="4595297"/>
                  <a:pt x="9118775" y="4539322"/>
                </a:cubicBezTo>
                <a:cubicBezTo>
                  <a:pt x="9129646" y="4529993"/>
                  <a:pt x="9144865" y="4533103"/>
                  <a:pt x="9157910" y="4536212"/>
                </a:cubicBezTo>
                <a:cubicBezTo>
                  <a:pt x="9170955" y="4539322"/>
                  <a:pt x="9186174" y="4551761"/>
                  <a:pt x="9201393" y="4542432"/>
                </a:cubicBezTo>
                <a:cubicBezTo>
                  <a:pt x="9207915" y="4536212"/>
                  <a:pt x="9212264" y="4542432"/>
                  <a:pt x="9216612" y="4548651"/>
                </a:cubicBezTo>
                <a:cubicBezTo>
                  <a:pt x="9220960" y="4554871"/>
                  <a:pt x="9218786" y="4564200"/>
                  <a:pt x="9216612" y="4570419"/>
                </a:cubicBezTo>
                <a:cubicBezTo>
                  <a:pt x="9210089" y="4582858"/>
                  <a:pt x="9203567" y="4595297"/>
                  <a:pt x="9199219" y="4607736"/>
                </a:cubicBezTo>
                <a:cubicBezTo>
                  <a:pt x="9184000" y="4645053"/>
                  <a:pt x="9184000" y="4645053"/>
                  <a:pt x="9155736" y="4626394"/>
                </a:cubicBezTo>
                <a:cubicBezTo>
                  <a:pt x="9140517" y="4617065"/>
                  <a:pt x="9127472" y="4623285"/>
                  <a:pt x="9120949" y="4641943"/>
                </a:cubicBezTo>
                <a:cubicBezTo>
                  <a:pt x="9114427" y="4654382"/>
                  <a:pt x="9092686" y="4657492"/>
                  <a:pt x="9105730" y="4685479"/>
                </a:cubicBezTo>
                <a:cubicBezTo>
                  <a:pt x="9114427" y="4707247"/>
                  <a:pt x="9129646" y="4707247"/>
                  <a:pt x="9147039" y="4701028"/>
                </a:cubicBezTo>
                <a:cubicBezTo>
                  <a:pt x="9205741" y="4685479"/>
                  <a:pt x="9262269" y="4654382"/>
                  <a:pt x="9305752" y="4595297"/>
                </a:cubicBezTo>
                <a:cubicBezTo>
                  <a:pt x="9312274" y="4585968"/>
                  <a:pt x="9318797" y="4582858"/>
                  <a:pt x="9327493" y="4582858"/>
                </a:cubicBezTo>
                <a:cubicBezTo>
                  <a:pt x="9349235" y="4582858"/>
                  <a:pt x="9366628" y="4567310"/>
                  <a:pt x="9381847" y="4548651"/>
                </a:cubicBezTo>
                <a:cubicBezTo>
                  <a:pt x="9420981" y="4498896"/>
                  <a:pt x="9464464" y="4461579"/>
                  <a:pt x="9518818" y="4458469"/>
                </a:cubicBezTo>
                <a:cubicBezTo>
                  <a:pt x="9551430" y="4458469"/>
                  <a:pt x="9579694" y="4439811"/>
                  <a:pt x="9603610" y="4411824"/>
                </a:cubicBezTo>
                <a:cubicBezTo>
                  <a:pt x="9666660" y="4340300"/>
                  <a:pt x="9736233" y="4284325"/>
                  <a:pt x="9810153" y="4240789"/>
                </a:cubicBezTo>
                <a:cubicBezTo>
                  <a:pt x="9834069" y="4225240"/>
                  <a:pt x="9857985" y="4203472"/>
                  <a:pt x="9881900" y="4178594"/>
                </a:cubicBezTo>
                <a:cubicBezTo>
                  <a:pt x="9897119" y="4163046"/>
                  <a:pt x="9912338" y="4159936"/>
                  <a:pt x="9931906" y="4166156"/>
                </a:cubicBezTo>
                <a:cubicBezTo>
                  <a:pt x="9968866" y="4178594"/>
                  <a:pt x="10001478" y="4166156"/>
                  <a:pt x="10025394" y="4122619"/>
                </a:cubicBezTo>
                <a:cubicBezTo>
                  <a:pt x="10038439" y="4100851"/>
                  <a:pt x="10049309" y="4075974"/>
                  <a:pt x="10055832" y="4051096"/>
                </a:cubicBezTo>
                <a:cubicBezTo>
                  <a:pt x="10077573" y="3970243"/>
                  <a:pt x="10123230" y="3936036"/>
                  <a:pt x="10177584" y="3911158"/>
                </a:cubicBezTo>
                <a:cubicBezTo>
                  <a:pt x="10227589" y="3892500"/>
                  <a:pt x="10277595" y="3886281"/>
                  <a:pt x="10325426" y="3923597"/>
                </a:cubicBezTo>
                <a:cubicBezTo>
                  <a:pt x="10351516" y="3945365"/>
                  <a:pt x="10360212" y="3936036"/>
                  <a:pt x="10371083" y="3892500"/>
                </a:cubicBezTo>
                <a:cubicBezTo>
                  <a:pt x="10373257" y="3883171"/>
                  <a:pt x="10375431" y="3876951"/>
                  <a:pt x="10377605" y="3867622"/>
                </a:cubicBezTo>
                <a:cubicBezTo>
                  <a:pt x="10379779" y="3867622"/>
                  <a:pt x="10381954" y="3864513"/>
                  <a:pt x="10381954" y="3864513"/>
                </a:cubicBezTo>
                <a:cubicBezTo>
                  <a:pt x="10416740" y="3895610"/>
                  <a:pt x="10431959" y="3886281"/>
                  <a:pt x="10449352" y="3833415"/>
                </a:cubicBezTo>
                <a:cubicBezTo>
                  <a:pt x="10455875" y="3811647"/>
                  <a:pt x="10462397" y="3789879"/>
                  <a:pt x="10471094" y="3768111"/>
                </a:cubicBezTo>
                <a:cubicBezTo>
                  <a:pt x="10492835" y="3727685"/>
                  <a:pt x="10518925" y="3715246"/>
                  <a:pt x="10553711" y="3730795"/>
                </a:cubicBezTo>
                <a:cubicBezTo>
                  <a:pt x="10573278" y="3743233"/>
                  <a:pt x="10590672" y="3758782"/>
                  <a:pt x="10608065" y="3780550"/>
                </a:cubicBezTo>
                <a:cubicBezTo>
                  <a:pt x="10614587" y="3789879"/>
                  <a:pt x="10618935" y="3789879"/>
                  <a:pt x="10627632" y="3783660"/>
                </a:cubicBezTo>
                <a:cubicBezTo>
                  <a:pt x="10664593" y="3746343"/>
                  <a:pt x="10690682" y="3696588"/>
                  <a:pt x="10716772" y="3646832"/>
                </a:cubicBezTo>
                <a:cubicBezTo>
                  <a:pt x="10736339" y="3606406"/>
                  <a:pt x="10755907" y="3569089"/>
                  <a:pt x="10773300" y="3531772"/>
                </a:cubicBezTo>
                <a:cubicBezTo>
                  <a:pt x="10801564" y="3472688"/>
                  <a:pt x="10840698" y="3447810"/>
                  <a:pt x="10888529" y="3447810"/>
                </a:cubicBezTo>
                <a:cubicBezTo>
                  <a:pt x="10949406" y="3450920"/>
                  <a:pt x="10999411" y="3422932"/>
                  <a:pt x="11045068" y="3363848"/>
                </a:cubicBezTo>
                <a:cubicBezTo>
                  <a:pt x="11064635" y="3335860"/>
                  <a:pt x="11090725" y="3317202"/>
                  <a:pt x="11116815" y="3301653"/>
                </a:cubicBezTo>
                <a:cubicBezTo>
                  <a:pt x="11155949" y="3282995"/>
                  <a:pt x="11188562" y="3255007"/>
                  <a:pt x="11216825" y="3214581"/>
                </a:cubicBezTo>
                <a:cubicBezTo>
                  <a:pt x="11251612" y="3161716"/>
                  <a:pt x="11288572" y="3118180"/>
                  <a:pt x="11327707" y="3071534"/>
                </a:cubicBezTo>
                <a:cubicBezTo>
                  <a:pt x="11382060" y="3009340"/>
                  <a:pt x="11421195" y="2925377"/>
                  <a:pt x="11469026" y="2850744"/>
                </a:cubicBezTo>
                <a:cubicBezTo>
                  <a:pt x="11499464" y="2804098"/>
                  <a:pt x="11512509" y="2757452"/>
                  <a:pt x="11503813" y="2695257"/>
                </a:cubicBezTo>
                <a:cubicBezTo>
                  <a:pt x="11501638" y="2679709"/>
                  <a:pt x="11503813" y="2661050"/>
                  <a:pt x="11510335" y="2648612"/>
                </a:cubicBezTo>
                <a:cubicBezTo>
                  <a:pt x="11521206" y="2629953"/>
                  <a:pt x="11512509" y="2620624"/>
                  <a:pt x="11501638" y="2623734"/>
                </a:cubicBezTo>
                <a:cubicBezTo>
                  <a:pt x="11451633" y="2633063"/>
                  <a:pt x="11405976" y="2601966"/>
                  <a:pt x="11355971" y="2598856"/>
                </a:cubicBezTo>
                <a:cubicBezTo>
                  <a:pt x="11358145" y="2577088"/>
                  <a:pt x="11369016" y="2561539"/>
                  <a:pt x="11375538" y="2542881"/>
                </a:cubicBezTo>
                <a:cubicBezTo>
                  <a:pt x="11379886" y="2536662"/>
                  <a:pt x="11382060" y="2530442"/>
                  <a:pt x="11386409" y="2524223"/>
                </a:cubicBezTo>
                <a:cubicBezTo>
                  <a:pt x="11390757" y="2511784"/>
                  <a:pt x="11397279" y="2496235"/>
                  <a:pt x="11392931" y="2483796"/>
                </a:cubicBezTo>
                <a:cubicBezTo>
                  <a:pt x="11388583" y="2474467"/>
                  <a:pt x="11375538" y="2480687"/>
                  <a:pt x="11366841" y="2480687"/>
                </a:cubicBezTo>
                <a:cubicBezTo>
                  <a:pt x="11292920" y="2490016"/>
                  <a:pt x="11225522" y="2527333"/>
                  <a:pt x="11160298" y="2577088"/>
                </a:cubicBezTo>
                <a:cubicBezTo>
                  <a:pt x="11099422" y="2623734"/>
                  <a:pt x="11040720" y="2673489"/>
                  <a:pt x="10982018" y="2720135"/>
                </a:cubicBezTo>
                <a:cubicBezTo>
                  <a:pt x="10975495" y="2726355"/>
                  <a:pt x="10966799" y="2738794"/>
                  <a:pt x="10958102" y="2726355"/>
                </a:cubicBezTo>
                <a:cubicBezTo>
                  <a:pt x="10947231" y="2713916"/>
                  <a:pt x="10947231" y="2701477"/>
                  <a:pt x="10949406" y="2682819"/>
                </a:cubicBezTo>
                <a:cubicBezTo>
                  <a:pt x="10955928" y="2651722"/>
                  <a:pt x="10966799" y="2623734"/>
                  <a:pt x="10968973" y="2589527"/>
                </a:cubicBezTo>
                <a:cubicBezTo>
                  <a:pt x="10968973" y="2580198"/>
                  <a:pt x="10977669" y="2577088"/>
                  <a:pt x="10984192" y="2573979"/>
                </a:cubicBezTo>
                <a:cubicBezTo>
                  <a:pt x="11055939" y="2545991"/>
                  <a:pt x="11118989" y="2496235"/>
                  <a:pt x="11168994" y="2415383"/>
                </a:cubicBezTo>
                <a:cubicBezTo>
                  <a:pt x="11182039" y="2393614"/>
                  <a:pt x="11201606" y="2381176"/>
                  <a:pt x="11219000" y="2368737"/>
                </a:cubicBezTo>
                <a:cubicBezTo>
                  <a:pt x="11290746" y="2309652"/>
                  <a:pt x="11366841" y="2259897"/>
                  <a:pt x="11442937" y="2216361"/>
                </a:cubicBezTo>
                <a:cubicBezTo>
                  <a:pt x="11466852" y="2203922"/>
                  <a:pt x="11488594" y="2188373"/>
                  <a:pt x="11510335" y="2169715"/>
                </a:cubicBezTo>
                <a:cubicBezTo>
                  <a:pt x="11536425" y="2151056"/>
                  <a:pt x="11538599" y="2119959"/>
                  <a:pt x="11519032" y="2088862"/>
                </a:cubicBezTo>
                <a:cubicBezTo>
                  <a:pt x="11512509" y="2076423"/>
                  <a:pt x="11505987" y="2067094"/>
                  <a:pt x="11497290" y="2060874"/>
                </a:cubicBezTo>
                <a:cubicBezTo>
                  <a:pt x="11460330" y="2042216"/>
                  <a:pt x="11427717" y="2008009"/>
                  <a:pt x="11386409" y="2008009"/>
                </a:cubicBezTo>
                <a:cubicBezTo>
                  <a:pt x="11369016" y="2004899"/>
                  <a:pt x="11364667" y="1989351"/>
                  <a:pt x="11369016" y="1967583"/>
                </a:cubicBezTo>
                <a:cubicBezTo>
                  <a:pt x="11371190" y="1961363"/>
                  <a:pt x="11373364" y="1955144"/>
                  <a:pt x="11375538" y="1945815"/>
                </a:cubicBezTo>
                <a:cubicBezTo>
                  <a:pt x="11379886" y="1920937"/>
                  <a:pt x="11373364" y="1911608"/>
                  <a:pt x="11355971" y="1914717"/>
                </a:cubicBezTo>
                <a:cubicBezTo>
                  <a:pt x="11327707" y="1917827"/>
                  <a:pt x="11321184" y="1911608"/>
                  <a:pt x="11319010" y="1871181"/>
                </a:cubicBezTo>
                <a:cubicBezTo>
                  <a:pt x="11316836" y="1840084"/>
                  <a:pt x="11308140" y="1833865"/>
                  <a:pt x="11288572" y="1849413"/>
                </a:cubicBezTo>
                <a:cubicBezTo>
                  <a:pt x="11277701" y="1855633"/>
                  <a:pt x="11271179" y="1868072"/>
                  <a:pt x="11264657" y="1880511"/>
                </a:cubicBezTo>
                <a:cubicBezTo>
                  <a:pt x="11260308" y="1886730"/>
                  <a:pt x="11251612" y="1896059"/>
                  <a:pt x="11245089" y="1889840"/>
                </a:cubicBezTo>
                <a:cubicBezTo>
                  <a:pt x="11238567" y="1883620"/>
                  <a:pt x="11242915" y="1871181"/>
                  <a:pt x="11245089" y="1861852"/>
                </a:cubicBezTo>
                <a:cubicBezTo>
                  <a:pt x="11255960" y="1836974"/>
                  <a:pt x="11264657" y="1812097"/>
                  <a:pt x="11275527" y="1787219"/>
                </a:cubicBezTo>
                <a:cubicBezTo>
                  <a:pt x="11245089" y="1790329"/>
                  <a:pt x="11216825" y="1771670"/>
                  <a:pt x="11186387" y="1774780"/>
                </a:cubicBezTo>
                <a:cubicBezTo>
                  <a:pt x="11151601" y="1777890"/>
                  <a:pt x="11142904" y="1787219"/>
                  <a:pt x="11147253" y="1840084"/>
                </a:cubicBezTo>
                <a:cubicBezTo>
                  <a:pt x="11147253" y="1849413"/>
                  <a:pt x="11147253" y="1855633"/>
                  <a:pt x="11145079" y="1864962"/>
                </a:cubicBezTo>
                <a:cubicBezTo>
                  <a:pt x="11145079" y="1874291"/>
                  <a:pt x="11138556" y="1880511"/>
                  <a:pt x="11132034" y="1877401"/>
                </a:cubicBezTo>
                <a:cubicBezTo>
                  <a:pt x="11125511" y="1877401"/>
                  <a:pt x="11123337" y="1871181"/>
                  <a:pt x="11121163" y="1861852"/>
                </a:cubicBezTo>
                <a:cubicBezTo>
                  <a:pt x="11112466" y="1815206"/>
                  <a:pt x="11125511" y="1762341"/>
                  <a:pt x="11153775" y="1731244"/>
                </a:cubicBezTo>
                <a:cubicBezTo>
                  <a:pt x="11171168" y="1712585"/>
                  <a:pt x="11182039" y="1687708"/>
                  <a:pt x="11188562" y="1656611"/>
                </a:cubicBezTo>
                <a:cubicBezTo>
                  <a:pt x="11205955" y="1581977"/>
                  <a:pt x="11223348" y="1563319"/>
                  <a:pt x="11277701" y="1566429"/>
                </a:cubicBezTo>
                <a:cubicBezTo>
                  <a:pt x="11297269" y="1569538"/>
                  <a:pt x="11314662" y="1566429"/>
                  <a:pt x="11332055" y="1560209"/>
                </a:cubicBezTo>
                <a:cubicBezTo>
                  <a:pt x="11392931" y="1535331"/>
                  <a:pt x="11460330" y="1535331"/>
                  <a:pt x="11519032" y="1494905"/>
                </a:cubicBezTo>
                <a:cubicBezTo>
                  <a:pt x="11529902" y="1485576"/>
                  <a:pt x="11540773" y="1476247"/>
                  <a:pt x="11551644" y="1473137"/>
                </a:cubicBezTo>
                <a:cubicBezTo>
                  <a:pt x="11573385" y="1457588"/>
                  <a:pt x="11586430" y="1438930"/>
                  <a:pt x="11590778" y="1401613"/>
                </a:cubicBezTo>
                <a:cubicBezTo>
                  <a:pt x="11597301" y="1351858"/>
                  <a:pt x="11612520" y="1342529"/>
                  <a:pt x="11649480" y="1354968"/>
                </a:cubicBezTo>
                <a:cubicBezTo>
                  <a:pt x="11669048" y="1361187"/>
                  <a:pt x="11690789" y="1358077"/>
                  <a:pt x="11712531" y="1345639"/>
                </a:cubicBezTo>
                <a:cubicBezTo>
                  <a:pt x="11732098" y="1336309"/>
                  <a:pt x="11753839" y="1320761"/>
                  <a:pt x="11777755" y="1317651"/>
                </a:cubicBezTo>
                <a:cubicBezTo>
                  <a:pt x="11799496" y="1314541"/>
                  <a:pt x="11810367" y="1292773"/>
                  <a:pt x="11819064" y="1264786"/>
                </a:cubicBezTo>
                <a:cubicBezTo>
                  <a:pt x="11829934" y="1215030"/>
                  <a:pt x="11842979" y="1193262"/>
                  <a:pt x="11877766" y="1165275"/>
                </a:cubicBezTo>
                <a:cubicBezTo>
                  <a:pt x="11882114" y="1180823"/>
                  <a:pt x="11879940" y="1193262"/>
                  <a:pt x="11882114" y="1211920"/>
                </a:cubicBezTo>
                <a:cubicBezTo>
                  <a:pt x="11906029" y="1202591"/>
                  <a:pt x="11925597" y="1180823"/>
                  <a:pt x="11938642" y="1152836"/>
                </a:cubicBezTo>
                <a:cubicBezTo>
                  <a:pt x="11956035" y="1112409"/>
                  <a:pt x="11971254" y="1068873"/>
                  <a:pt x="11986473" y="1025337"/>
                </a:cubicBezTo>
                <a:cubicBezTo>
                  <a:pt x="12019085" y="944484"/>
                  <a:pt x="12001692" y="876071"/>
                  <a:pt x="11966906" y="810766"/>
                </a:cubicBezTo>
                <a:cubicBezTo>
                  <a:pt x="11936467" y="751682"/>
                  <a:pt x="11897333" y="705036"/>
                  <a:pt x="11877766" y="636622"/>
                </a:cubicBezTo>
                <a:cubicBezTo>
                  <a:pt x="11860372" y="645951"/>
                  <a:pt x="11856024" y="667719"/>
                  <a:pt x="11845153" y="683268"/>
                </a:cubicBezTo>
                <a:cubicBezTo>
                  <a:pt x="11832109" y="711255"/>
                  <a:pt x="11814715" y="714365"/>
                  <a:pt x="11806019" y="683268"/>
                </a:cubicBezTo>
                <a:cubicBezTo>
                  <a:pt x="11788626" y="627293"/>
                  <a:pt x="11769058" y="621073"/>
                  <a:pt x="11732098" y="642841"/>
                </a:cubicBezTo>
                <a:cubicBezTo>
                  <a:pt x="11706008" y="658390"/>
                  <a:pt x="11677744" y="658390"/>
                  <a:pt x="11649480" y="664610"/>
                </a:cubicBezTo>
                <a:cubicBezTo>
                  <a:pt x="11619042" y="670829"/>
                  <a:pt x="11597301" y="695707"/>
                  <a:pt x="11584256" y="733023"/>
                </a:cubicBezTo>
                <a:cubicBezTo>
                  <a:pt x="11577734" y="748572"/>
                  <a:pt x="11573385" y="770340"/>
                  <a:pt x="11555992" y="776560"/>
                </a:cubicBezTo>
                <a:cubicBezTo>
                  <a:pt x="11555992" y="748572"/>
                  <a:pt x="11562515" y="723694"/>
                  <a:pt x="11575559" y="701926"/>
                </a:cubicBezTo>
                <a:cubicBezTo>
                  <a:pt x="11588604" y="673939"/>
                  <a:pt x="11603823" y="645951"/>
                  <a:pt x="11619042" y="617964"/>
                </a:cubicBezTo>
                <a:cubicBezTo>
                  <a:pt x="11629913" y="602415"/>
                  <a:pt x="11634261" y="586867"/>
                  <a:pt x="11623391" y="565098"/>
                </a:cubicBezTo>
                <a:cubicBezTo>
                  <a:pt x="11610346" y="543330"/>
                  <a:pt x="11599475" y="540221"/>
                  <a:pt x="11588604" y="565098"/>
                </a:cubicBezTo>
                <a:cubicBezTo>
                  <a:pt x="11571211" y="596196"/>
                  <a:pt x="11547295" y="608634"/>
                  <a:pt x="11523380" y="621073"/>
                </a:cubicBezTo>
                <a:cubicBezTo>
                  <a:pt x="11503813" y="633512"/>
                  <a:pt x="11482071" y="645951"/>
                  <a:pt x="11462504" y="658390"/>
                </a:cubicBezTo>
                <a:cubicBezTo>
                  <a:pt x="11460330" y="658390"/>
                  <a:pt x="11458156" y="661500"/>
                  <a:pt x="11458156" y="661500"/>
                </a:cubicBezTo>
                <a:cubicBezTo>
                  <a:pt x="11455981" y="661500"/>
                  <a:pt x="11453807" y="661500"/>
                  <a:pt x="11451633" y="661500"/>
                </a:cubicBezTo>
                <a:cubicBezTo>
                  <a:pt x="11453807" y="661500"/>
                  <a:pt x="11453807" y="658390"/>
                  <a:pt x="11455981" y="658390"/>
                </a:cubicBezTo>
                <a:cubicBezTo>
                  <a:pt x="11455981" y="655280"/>
                  <a:pt x="11455981" y="652171"/>
                  <a:pt x="11458156" y="652171"/>
                </a:cubicBezTo>
                <a:cubicBezTo>
                  <a:pt x="11471200" y="627293"/>
                  <a:pt x="11486419" y="602415"/>
                  <a:pt x="11499464" y="577537"/>
                </a:cubicBezTo>
                <a:cubicBezTo>
                  <a:pt x="11503813" y="568208"/>
                  <a:pt x="11510335" y="558879"/>
                  <a:pt x="11510335" y="543330"/>
                </a:cubicBezTo>
                <a:cubicBezTo>
                  <a:pt x="11510335" y="530891"/>
                  <a:pt x="11505987" y="524672"/>
                  <a:pt x="11499464" y="518453"/>
                </a:cubicBezTo>
                <a:cubicBezTo>
                  <a:pt x="11490768" y="512233"/>
                  <a:pt x="11486419" y="518453"/>
                  <a:pt x="11479897" y="524672"/>
                </a:cubicBezTo>
                <a:cubicBezTo>
                  <a:pt x="11477723" y="527782"/>
                  <a:pt x="11477723" y="530891"/>
                  <a:pt x="11475549" y="530891"/>
                </a:cubicBezTo>
                <a:cubicBezTo>
                  <a:pt x="11466852" y="596196"/>
                  <a:pt x="11423369" y="617964"/>
                  <a:pt x="11397279" y="661500"/>
                </a:cubicBezTo>
                <a:cubicBezTo>
                  <a:pt x="11384235" y="680158"/>
                  <a:pt x="11371190" y="683268"/>
                  <a:pt x="11358145" y="664610"/>
                </a:cubicBezTo>
                <a:cubicBezTo>
                  <a:pt x="11347274" y="652171"/>
                  <a:pt x="11340752" y="658390"/>
                  <a:pt x="11338578" y="677048"/>
                </a:cubicBezTo>
                <a:cubicBezTo>
                  <a:pt x="11336403" y="708146"/>
                  <a:pt x="11325533" y="720584"/>
                  <a:pt x="11303791" y="717475"/>
                </a:cubicBezTo>
                <a:cubicBezTo>
                  <a:pt x="11277701" y="717475"/>
                  <a:pt x="11253786" y="729914"/>
                  <a:pt x="11234219" y="751682"/>
                </a:cubicBezTo>
                <a:cubicBezTo>
                  <a:pt x="11195084" y="785889"/>
                  <a:pt x="11155949" y="810766"/>
                  <a:pt x="11110292" y="823205"/>
                </a:cubicBezTo>
                <a:cubicBezTo>
                  <a:pt x="11110292" y="823205"/>
                  <a:pt x="11108118" y="823205"/>
                  <a:pt x="11105944" y="823205"/>
                </a:cubicBezTo>
                <a:cubicBezTo>
                  <a:pt x="11105944" y="820096"/>
                  <a:pt x="11108118" y="820096"/>
                  <a:pt x="11108118" y="820096"/>
                </a:cubicBezTo>
                <a:cubicBezTo>
                  <a:pt x="11108118" y="804547"/>
                  <a:pt x="11110292" y="792108"/>
                  <a:pt x="11108118" y="776560"/>
                </a:cubicBezTo>
                <a:cubicBezTo>
                  <a:pt x="11103770" y="736133"/>
                  <a:pt x="11116815" y="711255"/>
                  <a:pt x="11138556" y="686378"/>
                </a:cubicBezTo>
                <a:cubicBezTo>
                  <a:pt x="11149427" y="670829"/>
                  <a:pt x="11158123" y="670829"/>
                  <a:pt x="11166820" y="692597"/>
                </a:cubicBezTo>
                <a:cubicBezTo>
                  <a:pt x="11175517" y="711255"/>
                  <a:pt x="11175517" y="739243"/>
                  <a:pt x="11190736" y="745462"/>
                </a:cubicBezTo>
                <a:cubicBezTo>
                  <a:pt x="11208129" y="754791"/>
                  <a:pt x="11214651" y="723694"/>
                  <a:pt x="11229870" y="717475"/>
                </a:cubicBezTo>
                <a:cubicBezTo>
                  <a:pt x="11251612" y="705036"/>
                  <a:pt x="11258134" y="680158"/>
                  <a:pt x="11253786" y="649061"/>
                </a:cubicBezTo>
                <a:cubicBezTo>
                  <a:pt x="11251612" y="630403"/>
                  <a:pt x="11249438" y="611744"/>
                  <a:pt x="11247263" y="593086"/>
                </a:cubicBezTo>
                <a:cubicBezTo>
                  <a:pt x="11245089" y="561989"/>
                  <a:pt x="11229870" y="546440"/>
                  <a:pt x="11210303" y="552660"/>
                </a:cubicBezTo>
                <a:cubicBezTo>
                  <a:pt x="11199432" y="555769"/>
                  <a:pt x="11190736" y="568208"/>
                  <a:pt x="11177691" y="558879"/>
                </a:cubicBezTo>
                <a:cubicBezTo>
                  <a:pt x="11162472" y="543330"/>
                  <a:pt x="11149427" y="527782"/>
                  <a:pt x="11140730" y="502904"/>
                </a:cubicBezTo>
                <a:cubicBezTo>
                  <a:pt x="11134208" y="487355"/>
                  <a:pt x="11127685" y="468697"/>
                  <a:pt x="11118989" y="453148"/>
                </a:cubicBezTo>
                <a:cubicBezTo>
                  <a:pt x="11095073" y="412722"/>
                  <a:pt x="11062461" y="403393"/>
                  <a:pt x="11029849" y="403393"/>
                </a:cubicBezTo>
                <a:cubicBezTo>
                  <a:pt x="11003759" y="403393"/>
                  <a:pt x="11001585" y="394064"/>
                  <a:pt x="11010282" y="362967"/>
                </a:cubicBezTo>
                <a:cubicBezTo>
                  <a:pt x="11016804" y="344308"/>
                  <a:pt x="11025501" y="328760"/>
                  <a:pt x="11027675" y="303882"/>
                </a:cubicBezTo>
                <a:cubicBezTo>
                  <a:pt x="10986366" y="353637"/>
                  <a:pt x="10940709" y="356747"/>
                  <a:pt x="10895052" y="372296"/>
                </a:cubicBezTo>
                <a:cubicBezTo>
                  <a:pt x="10860266" y="381625"/>
                  <a:pt x="10829828" y="403393"/>
                  <a:pt x="10810260" y="446929"/>
                </a:cubicBezTo>
                <a:cubicBezTo>
                  <a:pt x="10808086" y="446929"/>
                  <a:pt x="10805912" y="446929"/>
                  <a:pt x="10805912" y="446929"/>
                </a:cubicBezTo>
                <a:cubicBezTo>
                  <a:pt x="10784171" y="397174"/>
                  <a:pt x="10775474" y="397174"/>
                  <a:pt x="10747210" y="437600"/>
                </a:cubicBezTo>
                <a:cubicBezTo>
                  <a:pt x="10738513" y="450039"/>
                  <a:pt x="10729817" y="462478"/>
                  <a:pt x="10721120" y="474917"/>
                </a:cubicBezTo>
                <a:cubicBezTo>
                  <a:pt x="10714598" y="481136"/>
                  <a:pt x="10708075" y="481136"/>
                  <a:pt x="10708075" y="465587"/>
                </a:cubicBezTo>
                <a:cubicBezTo>
                  <a:pt x="10705901" y="428271"/>
                  <a:pt x="10714598" y="400283"/>
                  <a:pt x="10734165" y="375405"/>
                </a:cubicBezTo>
                <a:cubicBezTo>
                  <a:pt x="10749384" y="356747"/>
                  <a:pt x="10766777" y="341198"/>
                  <a:pt x="10779822" y="319430"/>
                </a:cubicBezTo>
                <a:cubicBezTo>
                  <a:pt x="10758081" y="297662"/>
                  <a:pt x="10736339" y="294553"/>
                  <a:pt x="10714598" y="313211"/>
                </a:cubicBezTo>
                <a:cubicBezTo>
                  <a:pt x="10714598" y="288333"/>
                  <a:pt x="10725469" y="272785"/>
                  <a:pt x="10734165" y="254126"/>
                </a:cubicBezTo>
                <a:cubicBezTo>
                  <a:pt x="10742862" y="238578"/>
                  <a:pt x="10749384" y="223029"/>
                  <a:pt x="10749384" y="204371"/>
                </a:cubicBezTo>
                <a:cubicBezTo>
                  <a:pt x="10749384" y="188822"/>
                  <a:pt x="10745036" y="182603"/>
                  <a:pt x="10734165" y="188822"/>
                </a:cubicBezTo>
                <a:cubicBezTo>
                  <a:pt x="10710250" y="204371"/>
                  <a:pt x="10695031" y="229249"/>
                  <a:pt x="10681986" y="260346"/>
                </a:cubicBezTo>
                <a:cubicBezTo>
                  <a:pt x="10668941" y="291443"/>
                  <a:pt x="10658070" y="322540"/>
                  <a:pt x="10642851" y="353637"/>
                </a:cubicBezTo>
                <a:cubicBezTo>
                  <a:pt x="10645025" y="338089"/>
                  <a:pt x="10645025" y="319430"/>
                  <a:pt x="10647199" y="300772"/>
                </a:cubicBezTo>
                <a:cubicBezTo>
                  <a:pt x="10649374" y="288333"/>
                  <a:pt x="10647199" y="272785"/>
                  <a:pt x="10636329" y="269675"/>
                </a:cubicBezTo>
                <a:cubicBezTo>
                  <a:pt x="10623284" y="266565"/>
                  <a:pt x="10610239" y="269675"/>
                  <a:pt x="10608065" y="291443"/>
                </a:cubicBezTo>
                <a:cubicBezTo>
                  <a:pt x="10605891" y="316321"/>
                  <a:pt x="10597194" y="341198"/>
                  <a:pt x="10603716" y="369186"/>
                </a:cubicBezTo>
                <a:cubicBezTo>
                  <a:pt x="10603716" y="372296"/>
                  <a:pt x="10605891" y="381625"/>
                  <a:pt x="10599368" y="378515"/>
                </a:cubicBezTo>
                <a:cubicBezTo>
                  <a:pt x="10581975" y="372296"/>
                  <a:pt x="10573278" y="394064"/>
                  <a:pt x="10564582" y="406503"/>
                </a:cubicBezTo>
                <a:cubicBezTo>
                  <a:pt x="10553711" y="425161"/>
                  <a:pt x="10542840" y="428271"/>
                  <a:pt x="10531970" y="403393"/>
                </a:cubicBezTo>
                <a:cubicBezTo>
                  <a:pt x="10521099" y="375405"/>
                  <a:pt x="10516751" y="378515"/>
                  <a:pt x="10503706" y="403393"/>
                </a:cubicBezTo>
                <a:cubicBezTo>
                  <a:pt x="10488487" y="434490"/>
                  <a:pt x="10466745" y="437600"/>
                  <a:pt x="10442830" y="443819"/>
                </a:cubicBezTo>
                <a:cubicBezTo>
                  <a:pt x="10431959" y="443819"/>
                  <a:pt x="10421088" y="446929"/>
                  <a:pt x="10410218" y="450039"/>
                </a:cubicBezTo>
                <a:cubicBezTo>
                  <a:pt x="10384128" y="453148"/>
                  <a:pt x="10364560" y="474917"/>
                  <a:pt x="10351516" y="506014"/>
                </a:cubicBezTo>
                <a:cubicBezTo>
                  <a:pt x="10316729" y="599305"/>
                  <a:pt x="10260202" y="630403"/>
                  <a:pt x="10190629" y="636622"/>
                </a:cubicBezTo>
                <a:cubicBezTo>
                  <a:pt x="10181932" y="636622"/>
                  <a:pt x="10171062" y="633512"/>
                  <a:pt x="10162365" y="633512"/>
                </a:cubicBezTo>
                <a:cubicBezTo>
                  <a:pt x="10131927" y="636622"/>
                  <a:pt x="10114534" y="655280"/>
                  <a:pt x="10108011" y="695707"/>
                </a:cubicBezTo>
                <a:cubicBezTo>
                  <a:pt x="10099315" y="739243"/>
                  <a:pt x="10090618" y="748572"/>
                  <a:pt x="10058006" y="751682"/>
                </a:cubicBezTo>
                <a:cubicBezTo>
                  <a:pt x="10047135" y="754791"/>
                  <a:pt x="10034090" y="751682"/>
                  <a:pt x="10023220" y="761011"/>
                </a:cubicBezTo>
                <a:cubicBezTo>
                  <a:pt x="10018871" y="764121"/>
                  <a:pt x="10014523" y="761011"/>
                  <a:pt x="10010175" y="754791"/>
                </a:cubicBezTo>
                <a:cubicBezTo>
                  <a:pt x="9999304" y="733023"/>
                  <a:pt x="9988433" y="742353"/>
                  <a:pt x="9979737" y="761011"/>
                </a:cubicBezTo>
                <a:cubicBezTo>
                  <a:pt x="9971040" y="773450"/>
                  <a:pt x="9964518" y="785889"/>
                  <a:pt x="9955821" y="798327"/>
                </a:cubicBezTo>
                <a:cubicBezTo>
                  <a:pt x="9947125" y="813876"/>
                  <a:pt x="9938428" y="807657"/>
                  <a:pt x="9934080" y="788998"/>
                </a:cubicBezTo>
                <a:cubicBezTo>
                  <a:pt x="9929731" y="773450"/>
                  <a:pt x="9934080" y="754791"/>
                  <a:pt x="9938428" y="739243"/>
                </a:cubicBezTo>
                <a:cubicBezTo>
                  <a:pt x="9942776" y="720584"/>
                  <a:pt x="9947125" y="701926"/>
                  <a:pt x="9947125" y="683268"/>
                </a:cubicBezTo>
                <a:cubicBezTo>
                  <a:pt x="9949299" y="673939"/>
                  <a:pt x="9947125" y="664610"/>
                  <a:pt x="9940602" y="658390"/>
                </a:cubicBezTo>
                <a:cubicBezTo>
                  <a:pt x="9934080" y="652171"/>
                  <a:pt x="9929731" y="661500"/>
                  <a:pt x="9925383" y="664610"/>
                </a:cubicBezTo>
                <a:cubicBezTo>
                  <a:pt x="9871030" y="717475"/>
                  <a:pt x="9825372" y="785889"/>
                  <a:pt x="9775367" y="844973"/>
                </a:cubicBezTo>
                <a:cubicBezTo>
                  <a:pt x="9740581" y="885400"/>
                  <a:pt x="9703620" y="919607"/>
                  <a:pt x="9664486" y="941375"/>
                </a:cubicBezTo>
                <a:cubicBezTo>
                  <a:pt x="9660137" y="944484"/>
                  <a:pt x="9653615" y="953814"/>
                  <a:pt x="9649267" y="944484"/>
                </a:cubicBezTo>
                <a:cubicBezTo>
                  <a:pt x="9644918" y="938265"/>
                  <a:pt x="9651441" y="932045"/>
                  <a:pt x="9653615" y="925826"/>
                </a:cubicBezTo>
                <a:cubicBezTo>
                  <a:pt x="9657963" y="913387"/>
                  <a:pt x="9666660" y="900948"/>
                  <a:pt x="9657963" y="888509"/>
                </a:cubicBezTo>
                <a:cubicBezTo>
                  <a:pt x="9651441" y="876071"/>
                  <a:pt x="9640570" y="885400"/>
                  <a:pt x="9634048" y="891619"/>
                </a:cubicBezTo>
                <a:cubicBezTo>
                  <a:pt x="9623177" y="897839"/>
                  <a:pt x="9610132" y="907168"/>
                  <a:pt x="9599261" y="913387"/>
                </a:cubicBezTo>
                <a:cubicBezTo>
                  <a:pt x="9590565" y="916497"/>
                  <a:pt x="9581868" y="919607"/>
                  <a:pt x="9575346" y="907168"/>
                </a:cubicBezTo>
                <a:cubicBezTo>
                  <a:pt x="9568823" y="891619"/>
                  <a:pt x="9570997" y="882290"/>
                  <a:pt x="9579694" y="869851"/>
                </a:cubicBezTo>
                <a:cubicBezTo>
                  <a:pt x="9592739" y="857412"/>
                  <a:pt x="9605784" y="844973"/>
                  <a:pt x="9605784" y="820096"/>
                </a:cubicBezTo>
                <a:cubicBezTo>
                  <a:pt x="9607958" y="804547"/>
                  <a:pt x="9605784" y="798327"/>
                  <a:pt x="9592739" y="798327"/>
                </a:cubicBezTo>
                <a:cubicBezTo>
                  <a:pt x="9547082" y="804547"/>
                  <a:pt x="9507947" y="832534"/>
                  <a:pt x="9470987" y="869851"/>
                </a:cubicBezTo>
                <a:cubicBezTo>
                  <a:pt x="9444897" y="894729"/>
                  <a:pt x="9420981" y="932045"/>
                  <a:pt x="9388369" y="941375"/>
                </a:cubicBezTo>
                <a:cubicBezTo>
                  <a:pt x="9377499" y="944484"/>
                  <a:pt x="9373150" y="956923"/>
                  <a:pt x="9379673" y="972472"/>
                </a:cubicBezTo>
                <a:cubicBezTo>
                  <a:pt x="9384021" y="981801"/>
                  <a:pt x="9386195" y="994240"/>
                  <a:pt x="9392718" y="1009789"/>
                </a:cubicBezTo>
                <a:cubicBezTo>
                  <a:pt x="9364454" y="994240"/>
                  <a:pt x="9340538" y="1000459"/>
                  <a:pt x="9314448" y="1003569"/>
                </a:cubicBezTo>
                <a:cubicBezTo>
                  <a:pt x="9294881" y="1006679"/>
                  <a:pt x="9275314" y="997350"/>
                  <a:pt x="9264443" y="972472"/>
                </a:cubicBezTo>
                <a:cubicBezTo>
                  <a:pt x="9260095" y="960033"/>
                  <a:pt x="9255746" y="956923"/>
                  <a:pt x="9247050" y="963143"/>
                </a:cubicBezTo>
                <a:cubicBezTo>
                  <a:pt x="9225308" y="975582"/>
                  <a:pt x="9203567" y="981801"/>
                  <a:pt x="9181825" y="981801"/>
                </a:cubicBezTo>
                <a:cubicBezTo>
                  <a:pt x="9151387" y="981801"/>
                  <a:pt x="9123124" y="984911"/>
                  <a:pt x="9094860" y="1003569"/>
                </a:cubicBezTo>
                <a:cubicBezTo>
                  <a:pt x="9075292" y="1019118"/>
                  <a:pt x="9068770" y="1009789"/>
                  <a:pt x="9062247" y="978691"/>
                </a:cubicBezTo>
                <a:cubicBezTo>
                  <a:pt x="9060073" y="969362"/>
                  <a:pt x="9064422" y="953814"/>
                  <a:pt x="9051377" y="953814"/>
                </a:cubicBezTo>
                <a:cubicBezTo>
                  <a:pt x="9040506" y="953814"/>
                  <a:pt x="9033984" y="960033"/>
                  <a:pt x="9027461" y="972472"/>
                </a:cubicBezTo>
                <a:cubicBezTo>
                  <a:pt x="9025287" y="972472"/>
                  <a:pt x="9025287" y="975582"/>
                  <a:pt x="9025287" y="978691"/>
                </a:cubicBezTo>
                <a:cubicBezTo>
                  <a:pt x="9007894" y="1016008"/>
                  <a:pt x="9003546" y="1019118"/>
                  <a:pt x="8975282" y="1009789"/>
                </a:cubicBezTo>
                <a:cubicBezTo>
                  <a:pt x="8964411" y="1006679"/>
                  <a:pt x="8960063" y="1003569"/>
                  <a:pt x="8955714" y="1022227"/>
                </a:cubicBezTo>
                <a:cubicBezTo>
                  <a:pt x="8944844" y="1059544"/>
                  <a:pt x="8899187" y="1075093"/>
                  <a:pt x="8873097" y="1056434"/>
                </a:cubicBezTo>
                <a:cubicBezTo>
                  <a:pt x="8823092" y="1016008"/>
                  <a:pt x="8810047" y="1016008"/>
                  <a:pt x="8768738" y="1071983"/>
                </a:cubicBezTo>
                <a:cubicBezTo>
                  <a:pt x="8757867" y="1084422"/>
                  <a:pt x="8746996" y="1084422"/>
                  <a:pt x="8736126" y="1071983"/>
                </a:cubicBezTo>
                <a:cubicBezTo>
                  <a:pt x="8725255" y="1059544"/>
                  <a:pt x="8716558" y="1047105"/>
                  <a:pt x="8703514" y="1034666"/>
                </a:cubicBezTo>
                <a:cubicBezTo>
                  <a:pt x="8703514" y="1056434"/>
                  <a:pt x="8712210" y="1071983"/>
                  <a:pt x="8714384" y="1093751"/>
                </a:cubicBezTo>
                <a:cubicBezTo>
                  <a:pt x="8714384" y="1115519"/>
                  <a:pt x="8707862" y="1127958"/>
                  <a:pt x="8692643" y="1134177"/>
                </a:cubicBezTo>
                <a:cubicBezTo>
                  <a:pt x="8679598" y="1140397"/>
                  <a:pt x="8668727" y="1143507"/>
                  <a:pt x="8655682" y="1146616"/>
                </a:cubicBezTo>
                <a:cubicBezTo>
                  <a:pt x="8638289" y="1152836"/>
                  <a:pt x="8631767" y="1146616"/>
                  <a:pt x="8631767" y="1118629"/>
                </a:cubicBezTo>
                <a:cubicBezTo>
                  <a:pt x="8633941" y="1106190"/>
                  <a:pt x="8633941" y="1093751"/>
                  <a:pt x="8633941" y="1081312"/>
                </a:cubicBezTo>
                <a:cubicBezTo>
                  <a:pt x="8625244" y="1093751"/>
                  <a:pt x="8616548" y="1106190"/>
                  <a:pt x="8607851" y="1115519"/>
                </a:cubicBezTo>
                <a:cubicBezTo>
                  <a:pt x="8577413" y="1159055"/>
                  <a:pt x="8533930" y="1165275"/>
                  <a:pt x="8496970" y="1131068"/>
                </a:cubicBezTo>
                <a:cubicBezTo>
                  <a:pt x="8488273" y="1121739"/>
                  <a:pt x="8488273" y="1109300"/>
                  <a:pt x="8483925" y="1096861"/>
                </a:cubicBezTo>
                <a:cubicBezTo>
                  <a:pt x="8479576" y="1081312"/>
                  <a:pt x="8473054" y="1078202"/>
                  <a:pt x="8466532" y="1090641"/>
                </a:cubicBezTo>
                <a:cubicBezTo>
                  <a:pt x="8457835" y="1103080"/>
                  <a:pt x="8451312" y="1115519"/>
                  <a:pt x="8442616" y="1127958"/>
                </a:cubicBezTo>
                <a:cubicBezTo>
                  <a:pt x="8436094" y="1137287"/>
                  <a:pt x="8429571" y="1140397"/>
                  <a:pt x="8420874" y="1131068"/>
                </a:cubicBezTo>
                <a:cubicBezTo>
                  <a:pt x="8412178" y="1121739"/>
                  <a:pt x="8416526" y="1109300"/>
                  <a:pt x="8423049" y="1099971"/>
                </a:cubicBezTo>
                <a:cubicBezTo>
                  <a:pt x="8429571" y="1093751"/>
                  <a:pt x="8429571" y="1081312"/>
                  <a:pt x="8431746" y="1071983"/>
                </a:cubicBezTo>
                <a:cubicBezTo>
                  <a:pt x="8436094" y="1047105"/>
                  <a:pt x="8442616" y="1028447"/>
                  <a:pt x="8460010" y="1009789"/>
                </a:cubicBezTo>
                <a:cubicBezTo>
                  <a:pt x="8416526" y="1016008"/>
                  <a:pt x="8377392" y="994240"/>
                  <a:pt x="8338257" y="1000459"/>
                </a:cubicBezTo>
                <a:cubicBezTo>
                  <a:pt x="8331735" y="1003569"/>
                  <a:pt x="8323038" y="1003569"/>
                  <a:pt x="8316516" y="1006679"/>
                </a:cubicBezTo>
                <a:cubicBezTo>
                  <a:pt x="8290426" y="1028447"/>
                  <a:pt x="8268685" y="1050215"/>
                  <a:pt x="8233898" y="1025337"/>
                </a:cubicBezTo>
                <a:cubicBezTo>
                  <a:pt x="8218679" y="1012898"/>
                  <a:pt x="8192590" y="1037776"/>
                  <a:pt x="8183893" y="1065764"/>
                </a:cubicBezTo>
                <a:cubicBezTo>
                  <a:pt x="8177371" y="1087532"/>
                  <a:pt x="8170848" y="1109300"/>
                  <a:pt x="8151281" y="1112409"/>
                </a:cubicBezTo>
                <a:cubicBezTo>
                  <a:pt x="8127365" y="1115519"/>
                  <a:pt x="8107798" y="1109300"/>
                  <a:pt x="8090405" y="1084422"/>
                </a:cubicBezTo>
                <a:cubicBezTo>
                  <a:pt x="8086057" y="1078202"/>
                  <a:pt x="8081708" y="1068873"/>
                  <a:pt x="8075186" y="1062654"/>
                </a:cubicBezTo>
                <a:cubicBezTo>
                  <a:pt x="8055618" y="1034666"/>
                  <a:pt x="8042574" y="1034666"/>
                  <a:pt x="8020832" y="1059544"/>
                </a:cubicBezTo>
                <a:cubicBezTo>
                  <a:pt x="8005613" y="1081312"/>
                  <a:pt x="7994742" y="1090641"/>
                  <a:pt x="7975175" y="1065764"/>
                </a:cubicBezTo>
                <a:cubicBezTo>
                  <a:pt x="7957782" y="1040886"/>
                  <a:pt x="7933866" y="1043995"/>
                  <a:pt x="7912125" y="1050215"/>
                </a:cubicBezTo>
                <a:cubicBezTo>
                  <a:pt x="7892558" y="1053325"/>
                  <a:pt x="7872990" y="1053325"/>
                  <a:pt x="7853423" y="1043995"/>
                </a:cubicBezTo>
                <a:cubicBezTo>
                  <a:pt x="7833856" y="1034666"/>
                  <a:pt x="7816463" y="1040886"/>
                  <a:pt x="7799069" y="1053325"/>
                </a:cubicBezTo>
                <a:cubicBezTo>
                  <a:pt x="7775154" y="1075093"/>
                  <a:pt x="7749064" y="1093751"/>
                  <a:pt x="7731671" y="1131068"/>
                </a:cubicBezTo>
                <a:cubicBezTo>
                  <a:pt x="7725148" y="1149726"/>
                  <a:pt x="7716452" y="1149726"/>
                  <a:pt x="7705581" y="1137287"/>
                </a:cubicBezTo>
                <a:cubicBezTo>
                  <a:pt x="7692536" y="1124848"/>
                  <a:pt x="7692536" y="1109300"/>
                  <a:pt x="7703407" y="1093751"/>
                </a:cubicBezTo>
                <a:cubicBezTo>
                  <a:pt x="7707755" y="1087532"/>
                  <a:pt x="7714278" y="1081312"/>
                  <a:pt x="7720800" y="1071983"/>
                </a:cubicBezTo>
                <a:cubicBezTo>
                  <a:pt x="7701233" y="1053325"/>
                  <a:pt x="7688188" y="1062654"/>
                  <a:pt x="7675143" y="1081312"/>
                </a:cubicBezTo>
                <a:cubicBezTo>
                  <a:pt x="7666447" y="1096861"/>
                  <a:pt x="7659924" y="1099971"/>
                  <a:pt x="7655576" y="1075093"/>
                </a:cubicBezTo>
                <a:cubicBezTo>
                  <a:pt x="7649053" y="1028447"/>
                  <a:pt x="7631660" y="1019118"/>
                  <a:pt x="7601222" y="1043995"/>
                </a:cubicBezTo>
                <a:cubicBezTo>
                  <a:pt x="7590351" y="1053325"/>
                  <a:pt x="7579481" y="1062654"/>
                  <a:pt x="7566436" y="1056434"/>
                </a:cubicBezTo>
                <a:cubicBezTo>
                  <a:pt x="7538172" y="1047105"/>
                  <a:pt x="7514256" y="1050215"/>
                  <a:pt x="7499037" y="1096861"/>
                </a:cubicBezTo>
                <a:cubicBezTo>
                  <a:pt x="7503386" y="1040886"/>
                  <a:pt x="7479470" y="1028447"/>
                  <a:pt x="7451206" y="1022227"/>
                </a:cubicBezTo>
                <a:cubicBezTo>
                  <a:pt x="7431639" y="1016008"/>
                  <a:pt x="7422942" y="994240"/>
                  <a:pt x="7427291" y="963143"/>
                </a:cubicBezTo>
                <a:cubicBezTo>
                  <a:pt x="7414246" y="978691"/>
                  <a:pt x="7412072" y="994240"/>
                  <a:pt x="7416420" y="1016008"/>
                </a:cubicBezTo>
                <a:cubicBezTo>
                  <a:pt x="7420768" y="1053325"/>
                  <a:pt x="7420768" y="1056434"/>
                  <a:pt x="7394678" y="1062654"/>
                </a:cubicBezTo>
                <a:cubicBezTo>
                  <a:pt x="7364240" y="1068873"/>
                  <a:pt x="7335976" y="1059544"/>
                  <a:pt x="7309887" y="1037776"/>
                </a:cubicBezTo>
                <a:cubicBezTo>
                  <a:pt x="7303364" y="1031557"/>
                  <a:pt x="7292494" y="1019118"/>
                  <a:pt x="7294668" y="1006679"/>
                </a:cubicBezTo>
                <a:cubicBezTo>
                  <a:pt x="7299016" y="978691"/>
                  <a:pt x="7283797" y="981801"/>
                  <a:pt x="7272926" y="975582"/>
                </a:cubicBezTo>
                <a:cubicBezTo>
                  <a:pt x="7257707" y="972472"/>
                  <a:pt x="7242488" y="966252"/>
                  <a:pt x="7229443" y="963143"/>
                </a:cubicBezTo>
                <a:cubicBezTo>
                  <a:pt x="7188135" y="947594"/>
                  <a:pt x="7155522" y="972472"/>
                  <a:pt x="7125084" y="1009789"/>
                </a:cubicBezTo>
                <a:cubicBezTo>
                  <a:pt x="7107691" y="1031557"/>
                  <a:pt x="7105517" y="1031557"/>
                  <a:pt x="7092472" y="1000459"/>
                </a:cubicBezTo>
                <a:cubicBezTo>
                  <a:pt x="7085950" y="984911"/>
                  <a:pt x="7079427" y="981801"/>
                  <a:pt x="7070731" y="994240"/>
                </a:cubicBezTo>
                <a:cubicBezTo>
                  <a:pt x="7048989" y="1025337"/>
                  <a:pt x="7022900" y="1028447"/>
                  <a:pt x="6994636" y="1025337"/>
                </a:cubicBezTo>
                <a:cubicBezTo>
                  <a:pt x="6966372" y="1022227"/>
                  <a:pt x="6935934" y="1016008"/>
                  <a:pt x="6909844" y="1043995"/>
                </a:cubicBezTo>
                <a:cubicBezTo>
                  <a:pt x="6903322" y="1050215"/>
                  <a:pt x="6903322" y="1043995"/>
                  <a:pt x="6901147" y="1037776"/>
                </a:cubicBezTo>
                <a:cubicBezTo>
                  <a:pt x="6894625" y="1022227"/>
                  <a:pt x="6883754" y="1016008"/>
                  <a:pt x="6872883" y="1016008"/>
                </a:cubicBezTo>
                <a:cubicBezTo>
                  <a:pt x="6853316" y="1019118"/>
                  <a:pt x="6835923" y="1012898"/>
                  <a:pt x="6818530" y="1009789"/>
                </a:cubicBezTo>
                <a:cubicBezTo>
                  <a:pt x="6790266" y="1000459"/>
                  <a:pt x="6775047" y="1012898"/>
                  <a:pt x="6768525" y="1053325"/>
                </a:cubicBezTo>
                <a:cubicBezTo>
                  <a:pt x="6759828" y="1087532"/>
                  <a:pt x="6748957" y="1093751"/>
                  <a:pt x="6725042" y="1071983"/>
                </a:cubicBezTo>
                <a:cubicBezTo>
                  <a:pt x="6694604" y="1040886"/>
                  <a:pt x="6659817" y="1022227"/>
                  <a:pt x="6622857" y="1012898"/>
                </a:cubicBezTo>
                <a:cubicBezTo>
                  <a:pt x="6598941" y="1009789"/>
                  <a:pt x="6577200" y="1009789"/>
                  <a:pt x="6553284" y="1012898"/>
                </a:cubicBezTo>
                <a:cubicBezTo>
                  <a:pt x="6518498" y="1012898"/>
                  <a:pt x="6509801" y="994240"/>
                  <a:pt x="6522846" y="947594"/>
                </a:cubicBezTo>
                <a:cubicBezTo>
                  <a:pt x="6525020" y="941375"/>
                  <a:pt x="6527194" y="935155"/>
                  <a:pt x="6531543" y="922716"/>
                </a:cubicBezTo>
                <a:cubicBezTo>
                  <a:pt x="6503279" y="950704"/>
                  <a:pt x="6461970" y="932045"/>
                  <a:pt x="6451099" y="997350"/>
                </a:cubicBezTo>
                <a:cubicBezTo>
                  <a:pt x="6442403" y="972472"/>
                  <a:pt x="6448925" y="950704"/>
                  <a:pt x="6433706" y="947594"/>
                </a:cubicBezTo>
                <a:cubicBezTo>
                  <a:pt x="6422835" y="941375"/>
                  <a:pt x="6411965" y="950704"/>
                  <a:pt x="6401094" y="956923"/>
                </a:cubicBezTo>
                <a:cubicBezTo>
                  <a:pt x="6390223" y="963143"/>
                  <a:pt x="6377178" y="969362"/>
                  <a:pt x="6370656" y="950704"/>
                </a:cubicBezTo>
                <a:cubicBezTo>
                  <a:pt x="6359785" y="922716"/>
                  <a:pt x="6342392" y="922716"/>
                  <a:pt x="6324999" y="928936"/>
                </a:cubicBezTo>
                <a:cubicBezTo>
                  <a:pt x="6311954" y="935155"/>
                  <a:pt x="6301083" y="935155"/>
                  <a:pt x="6288038" y="916497"/>
                </a:cubicBezTo>
                <a:cubicBezTo>
                  <a:pt x="6270645" y="894729"/>
                  <a:pt x="6224988" y="904058"/>
                  <a:pt x="6205421" y="938265"/>
                </a:cubicBezTo>
                <a:cubicBezTo>
                  <a:pt x="6190202" y="960033"/>
                  <a:pt x="6181505" y="966252"/>
                  <a:pt x="6166286" y="947594"/>
                </a:cubicBezTo>
                <a:cubicBezTo>
                  <a:pt x="6157590" y="935155"/>
                  <a:pt x="6151067" y="938265"/>
                  <a:pt x="6148893" y="953814"/>
                </a:cubicBezTo>
                <a:cubicBezTo>
                  <a:pt x="6142371" y="981801"/>
                  <a:pt x="6151067" y="1016008"/>
                  <a:pt x="6170635" y="1034666"/>
                </a:cubicBezTo>
                <a:cubicBezTo>
                  <a:pt x="6188028" y="1053325"/>
                  <a:pt x="6205421" y="1050215"/>
                  <a:pt x="6224988" y="1028447"/>
                </a:cubicBezTo>
                <a:cubicBezTo>
                  <a:pt x="6227162" y="1025337"/>
                  <a:pt x="6229337" y="1016008"/>
                  <a:pt x="6233685" y="1022227"/>
                </a:cubicBezTo>
                <a:cubicBezTo>
                  <a:pt x="6240207" y="1031557"/>
                  <a:pt x="6240207" y="1043995"/>
                  <a:pt x="6242381" y="1053325"/>
                </a:cubicBezTo>
                <a:cubicBezTo>
                  <a:pt x="6244556" y="1062654"/>
                  <a:pt x="6240207" y="1062654"/>
                  <a:pt x="6235859" y="1065764"/>
                </a:cubicBezTo>
                <a:cubicBezTo>
                  <a:pt x="6198898" y="1075093"/>
                  <a:pt x="6159764" y="1090641"/>
                  <a:pt x="6124978" y="1047105"/>
                </a:cubicBezTo>
                <a:cubicBezTo>
                  <a:pt x="6118455" y="1037776"/>
                  <a:pt x="6109759" y="1040886"/>
                  <a:pt x="6101062" y="1043995"/>
                </a:cubicBezTo>
                <a:cubicBezTo>
                  <a:pt x="6092365" y="1047105"/>
                  <a:pt x="6083669" y="1053325"/>
                  <a:pt x="6074972" y="1053325"/>
                </a:cubicBezTo>
                <a:cubicBezTo>
                  <a:pt x="6038012" y="1056434"/>
                  <a:pt x="6016270" y="1019118"/>
                  <a:pt x="6031489" y="969362"/>
                </a:cubicBezTo>
                <a:cubicBezTo>
                  <a:pt x="6035838" y="953814"/>
                  <a:pt x="6042360" y="941375"/>
                  <a:pt x="6046708" y="928936"/>
                </a:cubicBezTo>
                <a:cubicBezTo>
                  <a:pt x="6053231" y="910278"/>
                  <a:pt x="6046708" y="900948"/>
                  <a:pt x="6038012" y="891619"/>
                </a:cubicBezTo>
                <a:cubicBezTo>
                  <a:pt x="6027141" y="882290"/>
                  <a:pt x="6022793" y="894729"/>
                  <a:pt x="6018444" y="907168"/>
                </a:cubicBezTo>
                <a:cubicBezTo>
                  <a:pt x="6009748" y="932045"/>
                  <a:pt x="6001051" y="941375"/>
                  <a:pt x="5983658" y="922716"/>
                </a:cubicBezTo>
                <a:cubicBezTo>
                  <a:pt x="5968439" y="907168"/>
                  <a:pt x="5951046" y="913387"/>
                  <a:pt x="5935827" y="916497"/>
                </a:cubicBezTo>
                <a:cubicBezTo>
                  <a:pt x="5907563" y="916497"/>
                  <a:pt x="5883647" y="913387"/>
                  <a:pt x="5866254" y="872961"/>
                </a:cubicBezTo>
                <a:cubicBezTo>
                  <a:pt x="5855384" y="851193"/>
                  <a:pt x="5816249" y="866741"/>
                  <a:pt x="5803204" y="897839"/>
                </a:cubicBezTo>
                <a:cubicBezTo>
                  <a:pt x="5785811" y="938265"/>
                  <a:pt x="5785811" y="938265"/>
                  <a:pt x="5764069" y="907168"/>
                </a:cubicBezTo>
                <a:cubicBezTo>
                  <a:pt x="5720587" y="841864"/>
                  <a:pt x="5668407" y="835644"/>
                  <a:pt x="5614053" y="863632"/>
                </a:cubicBezTo>
                <a:cubicBezTo>
                  <a:pt x="5594486" y="872961"/>
                  <a:pt x="5574919" y="876071"/>
                  <a:pt x="5553177" y="872961"/>
                </a:cubicBezTo>
                <a:cubicBezTo>
                  <a:pt x="5505346" y="866741"/>
                  <a:pt x="5487953" y="888509"/>
                  <a:pt x="5481431" y="956923"/>
                </a:cubicBezTo>
                <a:cubicBezTo>
                  <a:pt x="5479256" y="969362"/>
                  <a:pt x="5479256" y="981801"/>
                  <a:pt x="5470560" y="991130"/>
                </a:cubicBezTo>
                <a:cubicBezTo>
                  <a:pt x="5457515" y="1006679"/>
                  <a:pt x="5444470" y="1025337"/>
                  <a:pt x="5427077" y="1012898"/>
                </a:cubicBezTo>
                <a:cubicBezTo>
                  <a:pt x="5411858" y="1003569"/>
                  <a:pt x="5405335" y="960033"/>
                  <a:pt x="5414032" y="932045"/>
                </a:cubicBezTo>
                <a:cubicBezTo>
                  <a:pt x="5422729" y="904058"/>
                  <a:pt x="5440122" y="885400"/>
                  <a:pt x="5450993" y="860522"/>
                </a:cubicBezTo>
                <a:cubicBezTo>
                  <a:pt x="5455341" y="851193"/>
                  <a:pt x="5459689" y="841864"/>
                  <a:pt x="5459689" y="832534"/>
                </a:cubicBezTo>
                <a:cubicBezTo>
                  <a:pt x="5459689" y="813876"/>
                  <a:pt x="5453167" y="804547"/>
                  <a:pt x="5444470" y="795218"/>
                </a:cubicBezTo>
                <a:cubicBezTo>
                  <a:pt x="5435773" y="788998"/>
                  <a:pt x="5427077" y="795218"/>
                  <a:pt x="5420554" y="801437"/>
                </a:cubicBezTo>
                <a:cubicBezTo>
                  <a:pt x="5366201" y="882290"/>
                  <a:pt x="5296628" y="882290"/>
                  <a:pt x="5222707" y="885400"/>
                </a:cubicBezTo>
                <a:cubicBezTo>
                  <a:pt x="5235752" y="863632"/>
                  <a:pt x="5253145" y="854303"/>
                  <a:pt x="5266190" y="838754"/>
                </a:cubicBezTo>
                <a:cubicBezTo>
                  <a:pt x="5279235" y="826315"/>
                  <a:pt x="5290106" y="813876"/>
                  <a:pt x="5298802" y="795218"/>
                </a:cubicBezTo>
                <a:cubicBezTo>
                  <a:pt x="5307499" y="773450"/>
                  <a:pt x="5305325" y="757901"/>
                  <a:pt x="5287932" y="745462"/>
                </a:cubicBezTo>
                <a:cubicBezTo>
                  <a:pt x="5244449" y="711255"/>
                  <a:pt x="5196618" y="692597"/>
                  <a:pt x="5148786" y="677048"/>
                </a:cubicBezTo>
                <a:cubicBezTo>
                  <a:pt x="5131393" y="670829"/>
                  <a:pt x="5116175" y="667719"/>
                  <a:pt x="5100955" y="661500"/>
                </a:cubicBezTo>
                <a:cubicBezTo>
                  <a:pt x="5079214" y="655280"/>
                  <a:pt x="5057472" y="658390"/>
                  <a:pt x="5037905" y="677048"/>
                </a:cubicBezTo>
                <a:cubicBezTo>
                  <a:pt x="5016163" y="695707"/>
                  <a:pt x="5003119" y="689487"/>
                  <a:pt x="4990074" y="658390"/>
                </a:cubicBezTo>
                <a:cubicBezTo>
                  <a:pt x="4987900" y="649061"/>
                  <a:pt x="4985725" y="642841"/>
                  <a:pt x="4983551" y="633512"/>
                </a:cubicBezTo>
                <a:cubicBezTo>
                  <a:pt x="4970506" y="652171"/>
                  <a:pt x="4972681" y="677048"/>
                  <a:pt x="4968332" y="695707"/>
                </a:cubicBezTo>
                <a:cubicBezTo>
                  <a:pt x="4966158" y="708146"/>
                  <a:pt x="4966158" y="717475"/>
                  <a:pt x="4957462" y="720584"/>
                </a:cubicBezTo>
                <a:cubicBezTo>
                  <a:pt x="4935720" y="726804"/>
                  <a:pt x="4924849" y="748572"/>
                  <a:pt x="4913979" y="773450"/>
                </a:cubicBezTo>
                <a:cubicBezTo>
                  <a:pt x="4909630" y="785889"/>
                  <a:pt x="4903108" y="795218"/>
                  <a:pt x="4898760" y="804547"/>
                </a:cubicBezTo>
                <a:cubicBezTo>
                  <a:pt x="4874844" y="857412"/>
                  <a:pt x="4853103" y="860522"/>
                  <a:pt x="4818316" y="820096"/>
                </a:cubicBezTo>
                <a:cubicBezTo>
                  <a:pt x="4837884" y="798327"/>
                  <a:pt x="4868322" y="792108"/>
                  <a:pt x="4872670" y="748572"/>
                </a:cubicBezTo>
                <a:cubicBezTo>
                  <a:pt x="4874844" y="726804"/>
                  <a:pt x="4870496" y="708146"/>
                  <a:pt x="4859625" y="686378"/>
                </a:cubicBezTo>
                <a:cubicBezTo>
                  <a:pt x="4853103" y="711255"/>
                  <a:pt x="4859625" y="739243"/>
                  <a:pt x="4846581" y="754791"/>
                </a:cubicBezTo>
                <a:cubicBezTo>
                  <a:pt x="4831361" y="773450"/>
                  <a:pt x="4816143" y="754791"/>
                  <a:pt x="4800923" y="754791"/>
                </a:cubicBezTo>
                <a:cubicBezTo>
                  <a:pt x="4787878" y="754791"/>
                  <a:pt x="4781356" y="754791"/>
                  <a:pt x="4779182" y="776560"/>
                </a:cubicBezTo>
                <a:cubicBezTo>
                  <a:pt x="4772660" y="813876"/>
                  <a:pt x="4761788" y="826315"/>
                  <a:pt x="4733525" y="826315"/>
                </a:cubicBezTo>
                <a:cubicBezTo>
                  <a:pt x="4716131" y="826315"/>
                  <a:pt x="4696564" y="826315"/>
                  <a:pt x="4679171" y="835644"/>
                </a:cubicBezTo>
                <a:cubicBezTo>
                  <a:pt x="4670474" y="841864"/>
                  <a:pt x="4661778" y="841864"/>
                  <a:pt x="4657430" y="823205"/>
                </a:cubicBezTo>
                <a:cubicBezTo>
                  <a:pt x="4655255" y="798327"/>
                  <a:pt x="4642210" y="801437"/>
                  <a:pt x="4631340" y="810766"/>
                </a:cubicBezTo>
                <a:cubicBezTo>
                  <a:pt x="4596553" y="838754"/>
                  <a:pt x="4559593" y="841864"/>
                  <a:pt x="4522632" y="857412"/>
                </a:cubicBezTo>
                <a:cubicBezTo>
                  <a:pt x="4500891" y="866741"/>
                  <a:pt x="4485672" y="851193"/>
                  <a:pt x="4476975" y="820096"/>
                </a:cubicBezTo>
                <a:cubicBezTo>
                  <a:pt x="4474801" y="810766"/>
                  <a:pt x="4472628" y="801437"/>
                  <a:pt x="4470453" y="792108"/>
                </a:cubicBezTo>
                <a:cubicBezTo>
                  <a:pt x="4463931" y="773450"/>
                  <a:pt x="4455234" y="770340"/>
                  <a:pt x="4446537" y="785889"/>
                </a:cubicBezTo>
                <a:cubicBezTo>
                  <a:pt x="4444363" y="785889"/>
                  <a:pt x="4444363" y="788998"/>
                  <a:pt x="4442189" y="788998"/>
                </a:cubicBezTo>
                <a:cubicBezTo>
                  <a:pt x="4422622" y="820096"/>
                  <a:pt x="4422622" y="820096"/>
                  <a:pt x="4407403" y="785889"/>
                </a:cubicBezTo>
                <a:cubicBezTo>
                  <a:pt x="4392184" y="745462"/>
                  <a:pt x="4368268" y="742353"/>
                  <a:pt x="4346527" y="776560"/>
                </a:cubicBezTo>
                <a:cubicBezTo>
                  <a:pt x="4326959" y="804547"/>
                  <a:pt x="4316089" y="807657"/>
                  <a:pt x="4289999" y="788998"/>
                </a:cubicBezTo>
                <a:cubicBezTo>
                  <a:pt x="4263909" y="770340"/>
                  <a:pt x="4237820" y="751682"/>
                  <a:pt x="4209555" y="745462"/>
                </a:cubicBezTo>
                <a:cubicBezTo>
                  <a:pt x="4189988" y="739243"/>
                  <a:pt x="4172595" y="742353"/>
                  <a:pt x="4157376" y="757901"/>
                </a:cubicBezTo>
                <a:cubicBezTo>
                  <a:pt x="4139983" y="776560"/>
                  <a:pt x="4129112" y="770340"/>
                  <a:pt x="4120416" y="745462"/>
                </a:cubicBezTo>
                <a:cubicBezTo>
                  <a:pt x="4109545" y="717475"/>
                  <a:pt x="4109545" y="717475"/>
                  <a:pt x="4096500" y="745462"/>
                </a:cubicBezTo>
                <a:cubicBezTo>
                  <a:pt x="4087803" y="770340"/>
                  <a:pt x="4076933" y="795218"/>
                  <a:pt x="4068236" y="816986"/>
                </a:cubicBezTo>
                <a:cubicBezTo>
                  <a:pt x="4061714" y="813876"/>
                  <a:pt x="4063888" y="804547"/>
                  <a:pt x="4061714" y="798327"/>
                </a:cubicBezTo>
                <a:cubicBezTo>
                  <a:pt x="4055191" y="767230"/>
                  <a:pt x="4042147" y="751682"/>
                  <a:pt x="4018231" y="754791"/>
                </a:cubicBezTo>
                <a:cubicBezTo>
                  <a:pt x="3998664" y="754791"/>
                  <a:pt x="3979096" y="757901"/>
                  <a:pt x="3959529" y="757901"/>
                </a:cubicBezTo>
                <a:cubicBezTo>
                  <a:pt x="3920394" y="761011"/>
                  <a:pt x="3894305" y="736133"/>
                  <a:pt x="3876911" y="686378"/>
                </a:cubicBezTo>
                <a:cubicBezTo>
                  <a:pt x="3870389" y="664610"/>
                  <a:pt x="3863867" y="642841"/>
                  <a:pt x="3857344" y="617964"/>
                </a:cubicBezTo>
                <a:cubicBezTo>
                  <a:pt x="3855170" y="608634"/>
                  <a:pt x="3850822" y="596196"/>
                  <a:pt x="3842125" y="599305"/>
                </a:cubicBezTo>
                <a:cubicBezTo>
                  <a:pt x="3833429" y="602415"/>
                  <a:pt x="3835602" y="614854"/>
                  <a:pt x="3835602" y="624183"/>
                </a:cubicBezTo>
                <a:cubicBezTo>
                  <a:pt x="3835602" y="642841"/>
                  <a:pt x="3837777" y="661500"/>
                  <a:pt x="3826906" y="673939"/>
                </a:cubicBezTo>
                <a:cubicBezTo>
                  <a:pt x="3820384" y="683268"/>
                  <a:pt x="3826906" y="689487"/>
                  <a:pt x="3829080" y="698816"/>
                </a:cubicBezTo>
                <a:cubicBezTo>
                  <a:pt x="3837777" y="729914"/>
                  <a:pt x="3833429" y="742353"/>
                  <a:pt x="3809513" y="742353"/>
                </a:cubicBezTo>
                <a:cubicBezTo>
                  <a:pt x="3781249" y="742353"/>
                  <a:pt x="3752985" y="736133"/>
                  <a:pt x="3726895" y="726804"/>
                </a:cubicBezTo>
                <a:cubicBezTo>
                  <a:pt x="3711676" y="723694"/>
                  <a:pt x="3696457" y="711255"/>
                  <a:pt x="3687761" y="689487"/>
                </a:cubicBezTo>
                <a:cubicBezTo>
                  <a:pt x="3681238" y="670829"/>
                  <a:pt x="3670367" y="661500"/>
                  <a:pt x="3652975" y="664610"/>
                </a:cubicBezTo>
                <a:cubicBezTo>
                  <a:pt x="3602969" y="673939"/>
                  <a:pt x="3555138" y="655280"/>
                  <a:pt x="3509481" y="624183"/>
                </a:cubicBezTo>
                <a:cubicBezTo>
                  <a:pt x="3507307" y="621073"/>
                  <a:pt x="3507307" y="621073"/>
                  <a:pt x="3505132" y="621073"/>
                </a:cubicBezTo>
                <a:cubicBezTo>
                  <a:pt x="3446431" y="583757"/>
                  <a:pt x="3429038" y="589976"/>
                  <a:pt x="3392077" y="658390"/>
                </a:cubicBezTo>
                <a:cubicBezTo>
                  <a:pt x="3385555" y="652171"/>
                  <a:pt x="3389903" y="645951"/>
                  <a:pt x="3389903" y="639732"/>
                </a:cubicBezTo>
                <a:cubicBezTo>
                  <a:pt x="3392077" y="621073"/>
                  <a:pt x="3387729" y="611744"/>
                  <a:pt x="3372510" y="621073"/>
                </a:cubicBezTo>
                <a:cubicBezTo>
                  <a:pt x="3368162" y="621073"/>
                  <a:pt x="3361639" y="630403"/>
                  <a:pt x="3359465" y="624183"/>
                </a:cubicBezTo>
                <a:cubicBezTo>
                  <a:pt x="3355117" y="614854"/>
                  <a:pt x="3357291" y="605525"/>
                  <a:pt x="3359465" y="596196"/>
                </a:cubicBezTo>
                <a:cubicBezTo>
                  <a:pt x="3361639" y="589976"/>
                  <a:pt x="3361639" y="583757"/>
                  <a:pt x="3363813" y="577537"/>
                </a:cubicBezTo>
                <a:cubicBezTo>
                  <a:pt x="3365987" y="561989"/>
                  <a:pt x="3359465" y="558879"/>
                  <a:pt x="3352942" y="565098"/>
                </a:cubicBezTo>
                <a:cubicBezTo>
                  <a:pt x="3335549" y="574428"/>
                  <a:pt x="3320330" y="593086"/>
                  <a:pt x="3300763" y="580647"/>
                </a:cubicBezTo>
                <a:cubicBezTo>
                  <a:pt x="3283370" y="568208"/>
                  <a:pt x="3276847" y="540221"/>
                  <a:pt x="3268151" y="521562"/>
                </a:cubicBezTo>
                <a:cubicBezTo>
                  <a:pt x="3242061" y="568208"/>
                  <a:pt x="3246409" y="602415"/>
                  <a:pt x="3279022" y="636622"/>
                </a:cubicBezTo>
                <a:cubicBezTo>
                  <a:pt x="3281196" y="636622"/>
                  <a:pt x="3283370" y="639732"/>
                  <a:pt x="3285544" y="642841"/>
                </a:cubicBezTo>
                <a:cubicBezTo>
                  <a:pt x="3296414" y="652171"/>
                  <a:pt x="3313808" y="661500"/>
                  <a:pt x="3309460" y="680158"/>
                </a:cubicBezTo>
                <a:cubicBezTo>
                  <a:pt x="3305111" y="692597"/>
                  <a:pt x="3287718" y="692597"/>
                  <a:pt x="3274673" y="695707"/>
                </a:cubicBezTo>
                <a:cubicBezTo>
                  <a:pt x="3244235" y="698816"/>
                  <a:pt x="3213797" y="689487"/>
                  <a:pt x="3183359" y="686378"/>
                </a:cubicBezTo>
                <a:cubicBezTo>
                  <a:pt x="3176837" y="686378"/>
                  <a:pt x="3170314" y="683268"/>
                  <a:pt x="3163792" y="686378"/>
                </a:cubicBezTo>
                <a:cubicBezTo>
                  <a:pt x="3146399" y="686378"/>
                  <a:pt x="3131180" y="692597"/>
                  <a:pt x="3122483" y="664610"/>
                </a:cubicBezTo>
                <a:cubicBezTo>
                  <a:pt x="3118135" y="652171"/>
                  <a:pt x="3105090" y="652171"/>
                  <a:pt x="3094219" y="645951"/>
                </a:cubicBezTo>
                <a:cubicBezTo>
                  <a:pt x="3081174" y="639732"/>
                  <a:pt x="3070304" y="630403"/>
                  <a:pt x="3070304" y="605525"/>
                </a:cubicBezTo>
                <a:cubicBezTo>
                  <a:pt x="3068129" y="580647"/>
                  <a:pt x="3052910" y="583757"/>
                  <a:pt x="3042040" y="577537"/>
                </a:cubicBezTo>
                <a:cubicBezTo>
                  <a:pt x="3033343" y="571318"/>
                  <a:pt x="3024647" y="568208"/>
                  <a:pt x="3020298" y="583757"/>
                </a:cubicBezTo>
                <a:cubicBezTo>
                  <a:pt x="3015950" y="593086"/>
                  <a:pt x="3011602" y="596196"/>
                  <a:pt x="3005079" y="596196"/>
                </a:cubicBezTo>
                <a:cubicBezTo>
                  <a:pt x="2987686" y="593086"/>
                  <a:pt x="2970293" y="589976"/>
                  <a:pt x="2952900" y="605525"/>
                </a:cubicBezTo>
                <a:cubicBezTo>
                  <a:pt x="2944203" y="611744"/>
                  <a:pt x="2937681" y="602415"/>
                  <a:pt x="2931158" y="593086"/>
                </a:cubicBezTo>
                <a:cubicBezTo>
                  <a:pt x="2894198" y="537111"/>
                  <a:pt x="2846367" y="521562"/>
                  <a:pt x="2796361" y="524672"/>
                </a:cubicBezTo>
                <a:cubicBezTo>
                  <a:pt x="2772446" y="527782"/>
                  <a:pt x="2748530" y="530891"/>
                  <a:pt x="2724615" y="521562"/>
                </a:cubicBezTo>
                <a:cubicBezTo>
                  <a:pt x="2705047" y="515343"/>
                  <a:pt x="2687654" y="527782"/>
                  <a:pt x="2676783" y="555769"/>
                </a:cubicBezTo>
                <a:cubicBezTo>
                  <a:pt x="2668087" y="540221"/>
                  <a:pt x="2668087" y="515343"/>
                  <a:pt x="2648519" y="515343"/>
                </a:cubicBezTo>
                <a:cubicBezTo>
                  <a:pt x="2624604" y="518453"/>
                  <a:pt x="2600688" y="524672"/>
                  <a:pt x="2583295" y="552660"/>
                </a:cubicBezTo>
                <a:cubicBezTo>
                  <a:pt x="2578947" y="558879"/>
                  <a:pt x="2574598" y="568208"/>
                  <a:pt x="2570250" y="577537"/>
                </a:cubicBezTo>
                <a:cubicBezTo>
                  <a:pt x="2563728" y="586867"/>
                  <a:pt x="2559379" y="602415"/>
                  <a:pt x="2546335" y="593086"/>
                </a:cubicBezTo>
                <a:cubicBezTo>
                  <a:pt x="2533290" y="586867"/>
                  <a:pt x="2533290" y="574428"/>
                  <a:pt x="2533290" y="561989"/>
                </a:cubicBezTo>
                <a:cubicBezTo>
                  <a:pt x="2533290" y="509123"/>
                  <a:pt x="2522419" y="462478"/>
                  <a:pt x="2502852" y="422051"/>
                </a:cubicBezTo>
                <a:cubicBezTo>
                  <a:pt x="2491981" y="400283"/>
                  <a:pt x="2481110" y="384735"/>
                  <a:pt x="2459369" y="397174"/>
                </a:cubicBezTo>
                <a:cubicBezTo>
                  <a:pt x="2441976" y="406503"/>
                  <a:pt x="2422408" y="394064"/>
                  <a:pt x="2407189" y="381625"/>
                </a:cubicBezTo>
                <a:cubicBezTo>
                  <a:pt x="2387622" y="366076"/>
                  <a:pt x="2363706" y="356747"/>
                  <a:pt x="2339791" y="353637"/>
                </a:cubicBezTo>
                <a:cubicBezTo>
                  <a:pt x="2309353" y="347418"/>
                  <a:pt x="2278915" y="328760"/>
                  <a:pt x="2250651" y="310101"/>
                </a:cubicBezTo>
                <a:cubicBezTo>
                  <a:pt x="2226735" y="297662"/>
                  <a:pt x="2204994" y="285224"/>
                  <a:pt x="2178904" y="288333"/>
                </a:cubicBezTo>
                <a:cubicBezTo>
                  <a:pt x="2154988" y="294553"/>
                  <a:pt x="2133247" y="313211"/>
                  <a:pt x="2118028" y="341198"/>
                </a:cubicBezTo>
                <a:cubicBezTo>
                  <a:pt x="2076719" y="409612"/>
                  <a:pt x="2046281" y="406503"/>
                  <a:pt x="2015843" y="325650"/>
                </a:cubicBezTo>
                <a:cubicBezTo>
                  <a:pt x="2015843" y="322540"/>
                  <a:pt x="2013669" y="319430"/>
                  <a:pt x="2013669" y="316321"/>
                </a:cubicBezTo>
                <a:cubicBezTo>
                  <a:pt x="2000624" y="282114"/>
                  <a:pt x="2000624" y="282114"/>
                  <a:pt x="1985405" y="313211"/>
                </a:cubicBezTo>
                <a:cubicBezTo>
                  <a:pt x="1970186" y="341198"/>
                  <a:pt x="1957141" y="344308"/>
                  <a:pt x="1931051" y="325650"/>
                </a:cubicBezTo>
                <a:cubicBezTo>
                  <a:pt x="1889743" y="297662"/>
                  <a:pt x="1889743" y="297662"/>
                  <a:pt x="1861479" y="306992"/>
                </a:cubicBezTo>
                <a:cubicBezTo>
                  <a:pt x="1874524" y="328760"/>
                  <a:pt x="1891917" y="341198"/>
                  <a:pt x="1909310" y="350528"/>
                </a:cubicBezTo>
                <a:cubicBezTo>
                  <a:pt x="1926703" y="362967"/>
                  <a:pt x="1946270" y="369186"/>
                  <a:pt x="1965838" y="378515"/>
                </a:cubicBezTo>
                <a:cubicBezTo>
                  <a:pt x="1950619" y="390954"/>
                  <a:pt x="1948445" y="403393"/>
                  <a:pt x="1954967" y="422051"/>
                </a:cubicBezTo>
                <a:cubicBezTo>
                  <a:pt x="1963663" y="440710"/>
                  <a:pt x="1957141" y="443819"/>
                  <a:pt x="1944096" y="443819"/>
                </a:cubicBezTo>
                <a:cubicBezTo>
                  <a:pt x="1920181" y="443819"/>
                  <a:pt x="1896265" y="440710"/>
                  <a:pt x="1872349" y="456258"/>
                </a:cubicBezTo>
                <a:cubicBezTo>
                  <a:pt x="1857131" y="462478"/>
                  <a:pt x="1844086" y="453148"/>
                  <a:pt x="1837563" y="428271"/>
                </a:cubicBezTo>
                <a:cubicBezTo>
                  <a:pt x="1835389" y="418941"/>
                  <a:pt x="1833215" y="412722"/>
                  <a:pt x="1824518" y="422051"/>
                </a:cubicBezTo>
                <a:cubicBezTo>
                  <a:pt x="1800603" y="440710"/>
                  <a:pt x="1800603" y="440710"/>
                  <a:pt x="1798428" y="403393"/>
                </a:cubicBezTo>
                <a:cubicBezTo>
                  <a:pt x="1798428" y="400283"/>
                  <a:pt x="1798428" y="397174"/>
                  <a:pt x="1796254" y="390954"/>
                </a:cubicBezTo>
                <a:cubicBezTo>
                  <a:pt x="1785384" y="412722"/>
                  <a:pt x="1772339" y="434490"/>
                  <a:pt x="1761468" y="456258"/>
                </a:cubicBezTo>
                <a:cubicBezTo>
                  <a:pt x="1757120" y="459368"/>
                  <a:pt x="1754946" y="474917"/>
                  <a:pt x="1748423" y="468697"/>
                </a:cubicBezTo>
                <a:cubicBezTo>
                  <a:pt x="1739727" y="462478"/>
                  <a:pt x="1731030" y="456258"/>
                  <a:pt x="1731030" y="437600"/>
                </a:cubicBezTo>
                <a:cubicBezTo>
                  <a:pt x="1733204" y="418941"/>
                  <a:pt x="1737552" y="403393"/>
                  <a:pt x="1741901" y="387844"/>
                </a:cubicBezTo>
                <a:cubicBezTo>
                  <a:pt x="1746249" y="375405"/>
                  <a:pt x="1746249" y="362967"/>
                  <a:pt x="1735378" y="356747"/>
                </a:cubicBezTo>
                <a:cubicBezTo>
                  <a:pt x="1696244" y="341198"/>
                  <a:pt x="1657109" y="313211"/>
                  <a:pt x="1615800" y="303882"/>
                </a:cubicBezTo>
                <a:cubicBezTo>
                  <a:pt x="1596233" y="297662"/>
                  <a:pt x="1576666" y="291443"/>
                  <a:pt x="1567969" y="331869"/>
                </a:cubicBezTo>
                <a:cubicBezTo>
                  <a:pt x="1563621" y="356747"/>
                  <a:pt x="1524486" y="369186"/>
                  <a:pt x="1513616" y="353637"/>
                </a:cubicBezTo>
                <a:cubicBezTo>
                  <a:pt x="1509267" y="344308"/>
                  <a:pt x="1504919" y="338089"/>
                  <a:pt x="1511441" y="325650"/>
                </a:cubicBezTo>
                <a:cubicBezTo>
                  <a:pt x="1517964" y="313211"/>
                  <a:pt x="1522312" y="319430"/>
                  <a:pt x="1528834" y="322540"/>
                </a:cubicBezTo>
                <a:cubicBezTo>
                  <a:pt x="1537531" y="331869"/>
                  <a:pt x="1548402" y="338089"/>
                  <a:pt x="1554924" y="325650"/>
                </a:cubicBezTo>
                <a:cubicBezTo>
                  <a:pt x="1561447" y="316321"/>
                  <a:pt x="1563621" y="303882"/>
                  <a:pt x="1557098" y="291443"/>
                </a:cubicBezTo>
                <a:cubicBezTo>
                  <a:pt x="1550576" y="275894"/>
                  <a:pt x="1544054" y="266565"/>
                  <a:pt x="1531009" y="275894"/>
                </a:cubicBezTo>
                <a:cubicBezTo>
                  <a:pt x="1517964" y="282114"/>
                  <a:pt x="1511441" y="275894"/>
                  <a:pt x="1511441" y="254126"/>
                </a:cubicBezTo>
                <a:cubicBezTo>
                  <a:pt x="1511441" y="247907"/>
                  <a:pt x="1511441" y="244797"/>
                  <a:pt x="1511441" y="238578"/>
                </a:cubicBezTo>
                <a:cubicBezTo>
                  <a:pt x="1509267" y="232358"/>
                  <a:pt x="1509267" y="223029"/>
                  <a:pt x="1504919" y="219919"/>
                </a:cubicBezTo>
                <a:cubicBezTo>
                  <a:pt x="1498396" y="216810"/>
                  <a:pt x="1496222" y="226139"/>
                  <a:pt x="1491874" y="229249"/>
                </a:cubicBezTo>
                <a:cubicBezTo>
                  <a:pt x="1476655" y="251017"/>
                  <a:pt x="1459262" y="266565"/>
                  <a:pt x="1435346" y="263456"/>
                </a:cubicBezTo>
                <a:cubicBezTo>
                  <a:pt x="1424475" y="263456"/>
                  <a:pt x="1417953" y="260346"/>
                  <a:pt x="1420127" y="241687"/>
                </a:cubicBezTo>
                <a:cubicBezTo>
                  <a:pt x="1420127" y="229249"/>
                  <a:pt x="1420127" y="216810"/>
                  <a:pt x="1420127" y="204371"/>
                </a:cubicBezTo>
                <a:cubicBezTo>
                  <a:pt x="1415779" y="173274"/>
                  <a:pt x="1409257" y="167054"/>
                  <a:pt x="1387515" y="173274"/>
                </a:cubicBezTo>
                <a:cubicBezTo>
                  <a:pt x="1374470" y="176383"/>
                  <a:pt x="1363599" y="170164"/>
                  <a:pt x="1350555" y="17016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B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xmlns="" id="{F833736C-1D12-48ED-BE17-A07545E85B7C}"/>
              </a:ext>
            </a:extLst>
          </p:cNvPr>
          <p:cNvSpPr txBox="1"/>
          <p:nvPr/>
        </p:nvSpPr>
        <p:spPr>
          <a:xfrm>
            <a:off x="7582585" y="5513226"/>
            <a:ext cx="42925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Freeform 6"/>
          <p:cNvSpPr>
            <a:spLocks/>
          </p:cNvSpPr>
          <p:nvPr/>
        </p:nvSpPr>
        <p:spPr bwMode="auto">
          <a:xfrm>
            <a:off x="5490208" y="3791209"/>
            <a:ext cx="78374" cy="45719"/>
          </a:xfrm>
          <a:custGeom>
            <a:avLst/>
            <a:gdLst>
              <a:gd name="T0" fmla="*/ 0 w 15"/>
              <a:gd name="T1" fmla="*/ 0 h 9"/>
              <a:gd name="T2" fmla="*/ 15 w 15"/>
              <a:gd name="T3" fmla="*/ 4 h 9"/>
              <a:gd name="T4" fmla="*/ 13 w 15"/>
              <a:gd name="T5" fmla="*/ 9 h 9"/>
              <a:gd name="T6" fmla="*/ 0 w 15"/>
              <a:gd name="T7" fmla="*/ 2 h 9"/>
              <a:gd name="T8" fmla="*/ 0 w 15"/>
              <a:gd name="T9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" h="9">
                <a:moveTo>
                  <a:pt x="0" y="0"/>
                </a:moveTo>
                <a:cubicBezTo>
                  <a:pt x="5" y="1"/>
                  <a:pt x="10" y="3"/>
                  <a:pt x="15" y="4"/>
                </a:cubicBezTo>
                <a:cubicBezTo>
                  <a:pt x="14" y="6"/>
                  <a:pt x="13" y="7"/>
                  <a:pt x="13" y="9"/>
                </a:cubicBezTo>
                <a:cubicBezTo>
                  <a:pt x="8" y="7"/>
                  <a:pt x="4" y="4"/>
                  <a:pt x="0" y="2"/>
                </a:cubicBezTo>
                <a:cubicBezTo>
                  <a:pt x="0" y="1"/>
                  <a:pt x="0" y="1"/>
                  <a:pt x="0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" name="Freeform 7"/>
          <p:cNvSpPr>
            <a:spLocks/>
          </p:cNvSpPr>
          <p:nvPr/>
        </p:nvSpPr>
        <p:spPr bwMode="auto">
          <a:xfrm>
            <a:off x="2785107" y="3421321"/>
            <a:ext cx="97969" cy="45719"/>
          </a:xfrm>
          <a:custGeom>
            <a:avLst/>
            <a:gdLst>
              <a:gd name="T0" fmla="*/ 18 w 19"/>
              <a:gd name="T1" fmla="*/ 9 h 9"/>
              <a:gd name="T2" fmla="*/ 0 w 19"/>
              <a:gd name="T3" fmla="*/ 0 h 9"/>
              <a:gd name="T4" fmla="*/ 18 w 19"/>
              <a:gd name="T5" fmla="*/ 9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" h="9">
                <a:moveTo>
                  <a:pt x="18" y="9"/>
                </a:moveTo>
                <a:cubicBezTo>
                  <a:pt x="12" y="6"/>
                  <a:pt x="6" y="3"/>
                  <a:pt x="0" y="0"/>
                </a:cubicBezTo>
                <a:cubicBezTo>
                  <a:pt x="11" y="1"/>
                  <a:pt x="19" y="5"/>
                  <a:pt x="18" y="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2" name="Freeform 8"/>
          <p:cNvSpPr>
            <a:spLocks/>
          </p:cNvSpPr>
          <p:nvPr/>
        </p:nvSpPr>
        <p:spPr bwMode="auto">
          <a:xfrm>
            <a:off x="2931157" y="3451484"/>
            <a:ext cx="171447" cy="45719"/>
          </a:xfrm>
          <a:custGeom>
            <a:avLst/>
            <a:gdLst>
              <a:gd name="T0" fmla="*/ 0 w 19"/>
              <a:gd name="T1" fmla="*/ 0 h 5"/>
              <a:gd name="T2" fmla="*/ 19 w 19"/>
              <a:gd name="T3" fmla="*/ 0 h 5"/>
              <a:gd name="T4" fmla="*/ 0 w 19"/>
              <a:gd name="T5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" h="5">
                <a:moveTo>
                  <a:pt x="0" y="0"/>
                </a:moveTo>
                <a:cubicBezTo>
                  <a:pt x="7" y="0"/>
                  <a:pt x="13" y="0"/>
                  <a:pt x="19" y="0"/>
                </a:cubicBezTo>
                <a:cubicBezTo>
                  <a:pt x="5" y="5"/>
                  <a:pt x="2" y="5"/>
                  <a:pt x="0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" name="Freeform 9"/>
          <p:cNvSpPr>
            <a:spLocks/>
          </p:cNvSpPr>
          <p:nvPr/>
        </p:nvSpPr>
        <p:spPr bwMode="auto">
          <a:xfrm>
            <a:off x="5618795" y="3821371"/>
            <a:ext cx="144777" cy="45719"/>
          </a:xfrm>
          <a:custGeom>
            <a:avLst/>
            <a:gdLst>
              <a:gd name="T0" fmla="*/ 0 w 16"/>
              <a:gd name="T1" fmla="*/ 0 h 5"/>
              <a:gd name="T2" fmla="*/ 16 w 16"/>
              <a:gd name="T3" fmla="*/ 0 h 5"/>
              <a:gd name="T4" fmla="*/ 0 w 16"/>
              <a:gd name="T5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" h="5">
                <a:moveTo>
                  <a:pt x="0" y="0"/>
                </a:moveTo>
                <a:cubicBezTo>
                  <a:pt x="6" y="0"/>
                  <a:pt x="11" y="0"/>
                  <a:pt x="16" y="0"/>
                </a:cubicBezTo>
                <a:cubicBezTo>
                  <a:pt x="4" y="5"/>
                  <a:pt x="2" y="5"/>
                  <a:pt x="0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" name="Freeform 10"/>
          <p:cNvSpPr>
            <a:spLocks/>
          </p:cNvSpPr>
          <p:nvPr/>
        </p:nvSpPr>
        <p:spPr bwMode="auto">
          <a:xfrm>
            <a:off x="4378958" y="4556384"/>
            <a:ext cx="45719" cy="57749"/>
          </a:xfrm>
          <a:custGeom>
            <a:avLst/>
            <a:gdLst>
              <a:gd name="T0" fmla="*/ 0 w 8"/>
              <a:gd name="T1" fmla="*/ 10 h 10"/>
              <a:gd name="T2" fmla="*/ 5 w 8"/>
              <a:gd name="T3" fmla="*/ 0 h 10"/>
              <a:gd name="T4" fmla="*/ 8 w 8"/>
              <a:gd name="T5" fmla="*/ 9 h 10"/>
              <a:gd name="T6" fmla="*/ 0 w 8"/>
              <a:gd name="T7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" h="10">
                <a:moveTo>
                  <a:pt x="0" y="10"/>
                </a:moveTo>
                <a:cubicBezTo>
                  <a:pt x="2" y="6"/>
                  <a:pt x="3" y="4"/>
                  <a:pt x="5" y="0"/>
                </a:cubicBezTo>
                <a:cubicBezTo>
                  <a:pt x="6" y="4"/>
                  <a:pt x="7" y="6"/>
                  <a:pt x="8" y="9"/>
                </a:cubicBezTo>
                <a:cubicBezTo>
                  <a:pt x="6" y="9"/>
                  <a:pt x="3" y="9"/>
                  <a:pt x="0" y="1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grpSp>
        <p:nvGrpSpPr>
          <p:cNvPr id="165" name="Grupo 164"/>
          <p:cNvGrpSpPr/>
          <p:nvPr/>
        </p:nvGrpSpPr>
        <p:grpSpPr>
          <a:xfrm>
            <a:off x="-4297837" y="321178"/>
            <a:ext cx="1104190" cy="6176810"/>
            <a:chOff x="-8407401" y="-5168900"/>
            <a:chExt cx="2001838" cy="11198226"/>
          </a:xfrm>
          <a:solidFill>
            <a:schemeClr val="bg1"/>
          </a:solidFill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-8407401" y="3614738"/>
              <a:ext cx="1689100" cy="2414588"/>
            </a:xfrm>
            <a:custGeom>
              <a:avLst/>
              <a:gdLst>
                <a:gd name="T0" fmla="*/ 232 w 448"/>
                <a:gd name="T1" fmla="*/ 88 h 643"/>
                <a:gd name="T2" fmla="*/ 209 w 448"/>
                <a:gd name="T3" fmla="*/ 80 h 643"/>
                <a:gd name="T4" fmla="*/ 177 w 448"/>
                <a:gd name="T5" fmla="*/ 34 h 643"/>
                <a:gd name="T6" fmla="*/ 215 w 448"/>
                <a:gd name="T7" fmla="*/ 0 h 643"/>
                <a:gd name="T8" fmla="*/ 290 w 448"/>
                <a:gd name="T9" fmla="*/ 9 h 643"/>
                <a:gd name="T10" fmla="*/ 322 w 448"/>
                <a:gd name="T11" fmla="*/ 46 h 643"/>
                <a:gd name="T12" fmla="*/ 360 w 448"/>
                <a:gd name="T13" fmla="*/ 102 h 643"/>
                <a:gd name="T14" fmla="*/ 428 w 448"/>
                <a:gd name="T15" fmla="*/ 147 h 643"/>
                <a:gd name="T16" fmla="*/ 447 w 448"/>
                <a:gd name="T17" fmla="*/ 174 h 643"/>
                <a:gd name="T18" fmla="*/ 422 w 448"/>
                <a:gd name="T19" fmla="*/ 196 h 643"/>
                <a:gd name="T20" fmla="*/ 396 w 448"/>
                <a:gd name="T21" fmla="*/ 207 h 643"/>
                <a:gd name="T22" fmla="*/ 360 w 448"/>
                <a:gd name="T23" fmla="*/ 261 h 643"/>
                <a:gd name="T24" fmla="*/ 317 w 448"/>
                <a:gd name="T25" fmla="*/ 319 h 643"/>
                <a:gd name="T26" fmla="*/ 222 w 448"/>
                <a:gd name="T27" fmla="*/ 330 h 643"/>
                <a:gd name="T28" fmla="*/ 189 w 448"/>
                <a:gd name="T29" fmla="*/ 335 h 643"/>
                <a:gd name="T30" fmla="*/ 56 w 448"/>
                <a:gd name="T31" fmla="*/ 536 h 643"/>
                <a:gd name="T32" fmla="*/ 101 w 448"/>
                <a:gd name="T33" fmla="*/ 612 h 643"/>
                <a:gd name="T34" fmla="*/ 112 w 448"/>
                <a:gd name="T35" fmla="*/ 621 h 643"/>
                <a:gd name="T36" fmla="*/ 116 w 448"/>
                <a:gd name="T37" fmla="*/ 640 h 643"/>
                <a:gd name="T38" fmla="*/ 98 w 448"/>
                <a:gd name="T39" fmla="*/ 640 h 643"/>
                <a:gd name="T40" fmla="*/ 48 w 448"/>
                <a:gd name="T41" fmla="*/ 590 h 643"/>
                <a:gd name="T42" fmla="*/ 27 w 448"/>
                <a:gd name="T43" fmla="*/ 376 h 643"/>
                <a:gd name="T44" fmla="*/ 59 w 448"/>
                <a:gd name="T45" fmla="*/ 328 h 643"/>
                <a:gd name="T46" fmla="*/ 106 w 448"/>
                <a:gd name="T47" fmla="*/ 263 h 643"/>
                <a:gd name="T48" fmla="*/ 130 w 448"/>
                <a:gd name="T49" fmla="*/ 236 h 643"/>
                <a:gd name="T50" fmla="*/ 129 w 448"/>
                <a:gd name="T51" fmla="*/ 213 h 643"/>
                <a:gd name="T52" fmla="*/ 114 w 448"/>
                <a:gd name="T53" fmla="*/ 189 h 643"/>
                <a:gd name="T54" fmla="*/ 140 w 448"/>
                <a:gd name="T55" fmla="*/ 162 h 643"/>
                <a:gd name="T56" fmla="*/ 157 w 448"/>
                <a:gd name="T57" fmla="*/ 159 h 643"/>
                <a:gd name="T58" fmla="*/ 174 w 448"/>
                <a:gd name="T59" fmla="*/ 133 h 643"/>
                <a:gd name="T60" fmla="*/ 205 w 448"/>
                <a:gd name="T61" fmla="*/ 95 h 643"/>
                <a:gd name="T62" fmla="*/ 231 w 448"/>
                <a:gd name="T63" fmla="*/ 93 h 643"/>
                <a:gd name="T64" fmla="*/ 232 w 448"/>
                <a:gd name="T65" fmla="*/ 88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48" h="643">
                  <a:moveTo>
                    <a:pt x="232" y="88"/>
                  </a:moveTo>
                  <a:cubicBezTo>
                    <a:pt x="224" y="85"/>
                    <a:pt x="216" y="82"/>
                    <a:pt x="209" y="80"/>
                  </a:cubicBezTo>
                  <a:cubicBezTo>
                    <a:pt x="187" y="71"/>
                    <a:pt x="176" y="55"/>
                    <a:pt x="177" y="34"/>
                  </a:cubicBezTo>
                  <a:cubicBezTo>
                    <a:pt x="178" y="15"/>
                    <a:pt x="191" y="1"/>
                    <a:pt x="215" y="0"/>
                  </a:cubicBezTo>
                  <a:cubicBezTo>
                    <a:pt x="240" y="0"/>
                    <a:pt x="265" y="4"/>
                    <a:pt x="290" y="9"/>
                  </a:cubicBezTo>
                  <a:cubicBezTo>
                    <a:pt x="307" y="13"/>
                    <a:pt x="318" y="26"/>
                    <a:pt x="322" y="46"/>
                  </a:cubicBezTo>
                  <a:cubicBezTo>
                    <a:pt x="326" y="70"/>
                    <a:pt x="339" y="89"/>
                    <a:pt x="360" y="102"/>
                  </a:cubicBezTo>
                  <a:cubicBezTo>
                    <a:pt x="383" y="117"/>
                    <a:pt x="406" y="131"/>
                    <a:pt x="428" y="147"/>
                  </a:cubicBezTo>
                  <a:cubicBezTo>
                    <a:pt x="437" y="154"/>
                    <a:pt x="448" y="166"/>
                    <a:pt x="447" y="174"/>
                  </a:cubicBezTo>
                  <a:cubicBezTo>
                    <a:pt x="446" y="183"/>
                    <a:pt x="432" y="190"/>
                    <a:pt x="422" y="196"/>
                  </a:cubicBezTo>
                  <a:cubicBezTo>
                    <a:pt x="415" y="201"/>
                    <a:pt x="405" y="203"/>
                    <a:pt x="396" y="207"/>
                  </a:cubicBezTo>
                  <a:cubicBezTo>
                    <a:pt x="374" y="216"/>
                    <a:pt x="360" y="236"/>
                    <a:pt x="360" y="261"/>
                  </a:cubicBezTo>
                  <a:cubicBezTo>
                    <a:pt x="360" y="294"/>
                    <a:pt x="350" y="312"/>
                    <a:pt x="317" y="319"/>
                  </a:cubicBezTo>
                  <a:cubicBezTo>
                    <a:pt x="286" y="325"/>
                    <a:pt x="254" y="326"/>
                    <a:pt x="222" y="330"/>
                  </a:cubicBezTo>
                  <a:cubicBezTo>
                    <a:pt x="211" y="331"/>
                    <a:pt x="200" y="333"/>
                    <a:pt x="189" y="335"/>
                  </a:cubicBezTo>
                  <a:cubicBezTo>
                    <a:pt x="100" y="356"/>
                    <a:pt x="41" y="446"/>
                    <a:pt x="56" y="536"/>
                  </a:cubicBezTo>
                  <a:cubicBezTo>
                    <a:pt x="62" y="567"/>
                    <a:pt x="79" y="591"/>
                    <a:pt x="101" y="612"/>
                  </a:cubicBezTo>
                  <a:cubicBezTo>
                    <a:pt x="105" y="615"/>
                    <a:pt x="110" y="617"/>
                    <a:pt x="112" y="621"/>
                  </a:cubicBezTo>
                  <a:cubicBezTo>
                    <a:pt x="114" y="627"/>
                    <a:pt x="114" y="634"/>
                    <a:pt x="116" y="640"/>
                  </a:cubicBezTo>
                  <a:cubicBezTo>
                    <a:pt x="110" y="640"/>
                    <a:pt x="101" y="643"/>
                    <a:pt x="98" y="640"/>
                  </a:cubicBezTo>
                  <a:cubicBezTo>
                    <a:pt x="80" y="624"/>
                    <a:pt x="61" y="609"/>
                    <a:pt x="48" y="590"/>
                  </a:cubicBezTo>
                  <a:cubicBezTo>
                    <a:pt x="2" y="523"/>
                    <a:pt x="0" y="450"/>
                    <a:pt x="27" y="376"/>
                  </a:cubicBezTo>
                  <a:cubicBezTo>
                    <a:pt x="33" y="359"/>
                    <a:pt x="48" y="344"/>
                    <a:pt x="59" y="328"/>
                  </a:cubicBezTo>
                  <a:cubicBezTo>
                    <a:pt x="74" y="306"/>
                    <a:pt x="90" y="284"/>
                    <a:pt x="106" y="263"/>
                  </a:cubicBezTo>
                  <a:cubicBezTo>
                    <a:pt x="113" y="253"/>
                    <a:pt x="121" y="244"/>
                    <a:pt x="130" y="236"/>
                  </a:cubicBezTo>
                  <a:cubicBezTo>
                    <a:pt x="141" y="227"/>
                    <a:pt x="140" y="220"/>
                    <a:pt x="129" y="213"/>
                  </a:cubicBezTo>
                  <a:cubicBezTo>
                    <a:pt x="120" y="207"/>
                    <a:pt x="107" y="202"/>
                    <a:pt x="114" y="189"/>
                  </a:cubicBezTo>
                  <a:cubicBezTo>
                    <a:pt x="119" y="178"/>
                    <a:pt x="130" y="170"/>
                    <a:pt x="140" y="162"/>
                  </a:cubicBezTo>
                  <a:cubicBezTo>
                    <a:pt x="144" y="159"/>
                    <a:pt x="151" y="160"/>
                    <a:pt x="157" y="159"/>
                  </a:cubicBezTo>
                  <a:cubicBezTo>
                    <a:pt x="171" y="156"/>
                    <a:pt x="178" y="148"/>
                    <a:pt x="174" y="133"/>
                  </a:cubicBezTo>
                  <a:cubicBezTo>
                    <a:pt x="167" y="106"/>
                    <a:pt x="176" y="95"/>
                    <a:pt x="205" y="95"/>
                  </a:cubicBezTo>
                  <a:cubicBezTo>
                    <a:pt x="213" y="94"/>
                    <a:pt x="222" y="93"/>
                    <a:pt x="231" y="93"/>
                  </a:cubicBezTo>
                  <a:cubicBezTo>
                    <a:pt x="231" y="91"/>
                    <a:pt x="231" y="89"/>
                    <a:pt x="232" y="8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-7804151" y="3094038"/>
              <a:ext cx="1338263" cy="949325"/>
            </a:xfrm>
            <a:custGeom>
              <a:avLst/>
              <a:gdLst>
                <a:gd name="T0" fmla="*/ 98 w 355"/>
                <a:gd name="T1" fmla="*/ 110 h 253"/>
                <a:gd name="T2" fmla="*/ 88 w 355"/>
                <a:gd name="T3" fmla="*/ 116 h 253"/>
                <a:gd name="T4" fmla="*/ 15 w 355"/>
                <a:gd name="T5" fmla="*/ 100 h 253"/>
                <a:gd name="T6" fmla="*/ 31 w 355"/>
                <a:gd name="T7" fmla="*/ 28 h 253"/>
                <a:gd name="T8" fmla="*/ 177 w 355"/>
                <a:gd name="T9" fmla="*/ 70 h 253"/>
                <a:gd name="T10" fmla="*/ 228 w 355"/>
                <a:gd name="T11" fmla="*/ 110 h 253"/>
                <a:gd name="T12" fmla="*/ 330 w 355"/>
                <a:gd name="T13" fmla="*/ 122 h 253"/>
                <a:gd name="T14" fmla="*/ 352 w 355"/>
                <a:gd name="T15" fmla="*/ 147 h 253"/>
                <a:gd name="T16" fmla="*/ 330 w 355"/>
                <a:gd name="T17" fmla="*/ 240 h 253"/>
                <a:gd name="T18" fmla="*/ 308 w 355"/>
                <a:gd name="T19" fmla="*/ 253 h 253"/>
                <a:gd name="T20" fmla="*/ 192 w 355"/>
                <a:gd name="T21" fmla="*/ 188 h 253"/>
                <a:gd name="T22" fmla="*/ 125 w 355"/>
                <a:gd name="T23" fmla="*/ 133 h 253"/>
                <a:gd name="T24" fmla="*/ 98 w 355"/>
                <a:gd name="T25" fmla="*/ 11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5" h="253">
                  <a:moveTo>
                    <a:pt x="98" y="110"/>
                  </a:moveTo>
                  <a:cubicBezTo>
                    <a:pt x="96" y="111"/>
                    <a:pt x="92" y="113"/>
                    <a:pt x="88" y="116"/>
                  </a:cubicBezTo>
                  <a:cubicBezTo>
                    <a:pt x="62" y="132"/>
                    <a:pt x="31" y="125"/>
                    <a:pt x="15" y="100"/>
                  </a:cubicBezTo>
                  <a:cubicBezTo>
                    <a:pt x="0" y="78"/>
                    <a:pt x="8" y="45"/>
                    <a:pt x="31" y="28"/>
                  </a:cubicBezTo>
                  <a:cubicBezTo>
                    <a:pt x="71" y="0"/>
                    <a:pt x="165" y="11"/>
                    <a:pt x="177" y="70"/>
                  </a:cubicBezTo>
                  <a:cubicBezTo>
                    <a:pt x="183" y="95"/>
                    <a:pt x="202" y="108"/>
                    <a:pt x="228" y="110"/>
                  </a:cubicBezTo>
                  <a:cubicBezTo>
                    <a:pt x="262" y="113"/>
                    <a:pt x="296" y="119"/>
                    <a:pt x="330" y="122"/>
                  </a:cubicBezTo>
                  <a:cubicBezTo>
                    <a:pt x="347" y="123"/>
                    <a:pt x="355" y="131"/>
                    <a:pt x="352" y="147"/>
                  </a:cubicBezTo>
                  <a:cubicBezTo>
                    <a:pt x="346" y="179"/>
                    <a:pt x="339" y="210"/>
                    <a:pt x="330" y="240"/>
                  </a:cubicBezTo>
                  <a:cubicBezTo>
                    <a:pt x="329" y="246"/>
                    <a:pt x="316" y="253"/>
                    <a:pt x="308" y="253"/>
                  </a:cubicBezTo>
                  <a:cubicBezTo>
                    <a:pt x="259" y="251"/>
                    <a:pt x="217" y="234"/>
                    <a:pt x="192" y="188"/>
                  </a:cubicBezTo>
                  <a:cubicBezTo>
                    <a:pt x="177" y="160"/>
                    <a:pt x="156" y="142"/>
                    <a:pt x="125" y="133"/>
                  </a:cubicBezTo>
                  <a:cubicBezTo>
                    <a:pt x="115" y="130"/>
                    <a:pt x="108" y="119"/>
                    <a:pt x="98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7"/>
            <p:cNvSpPr>
              <a:spLocks/>
            </p:cNvSpPr>
            <p:nvPr/>
          </p:nvSpPr>
          <p:spPr bwMode="auto">
            <a:xfrm>
              <a:off x="-7902576" y="2038350"/>
              <a:ext cx="1384300" cy="755650"/>
            </a:xfrm>
            <a:custGeom>
              <a:avLst/>
              <a:gdLst>
                <a:gd name="T0" fmla="*/ 105 w 367"/>
                <a:gd name="T1" fmla="*/ 118 h 201"/>
                <a:gd name="T2" fmla="*/ 98 w 367"/>
                <a:gd name="T3" fmla="*/ 127 h 201"/>
                <a:gd name="T4" fmla="*/ 26 w 367"/>
                <a:gd name="T5" fmla="*/ 136 h 201"/>
                <a:gd name="T6" fmla="*/ 14 w 367"/>
                <a:gd name="T7" fmla="*/ 65 h 201"/>
                <a:gd name="T8" fmla="*/ 168 w 367"/>
                <a:gd name="T9" fmla="*/ 54 h 201"/>
                <a:gd name="T10" fmla="*/ 232 w 367"/>
                <a:gd name="T11" fmla="*/ 77 h 201"/>
                <a:gd name="T12" fmla="*/ 330 w 367"/>
                <a:gd name="T13" fmla="*/ 56 h 201"/>
                <a:gd name="T14" fmla="*/ 358 w 367"/>
                <a:gd name="T15" fmla="*/ 74 h 201"/>
                <a:gd name="T16" fmla="*/ 367 w 367"/>
                <a:gd name="T17" fmla="*/ 167 h 201"/>
                <a:gd name="T18" fmla="*/ 346 w 367"/>
                <a:gd name="T19" fmla="*/ 189 h 201"/>
                <a:gd name="T20" fmla="*/ 218 w 367"/>
                <a:gd name="T21" fmla="*/ 161 h 201"/>
                <a:gd name="T22" fmla="*/ 140 w 367"/>
                <a:gd name="T23" fmla="*/ 130 h 201"/>
                <a:gd name="T24" fmla="*/ 105 w 367"/>
                <a:gd name="T25" fmla="*/ 118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7" h="201">
                  <a:moveTo>
                    <a:pt x="105" y="118"/>
                  </a:moveTo>
                  <a:cubicBezTo>
                    <a:pt x="104" y="119"/>
                    <a:pt x="101" y="123"/>
                    <a:pt x="98" y="127"/>
                  </a:cubicBezTo>
                  <a:cubicBezTo>
                    <a:pt x="79" y="149"/>
                    <a:pt x="49" y="153"/>
                    <a:pt x="26" y="136"/>
                  </a:cubicBezTo>
                  <a:cubicBezTo>
                    <a:pt x="4" y="121"/>
                    <a:pt x="0" y="89"/>
                    <a:pt x="14" y="65"/>
                  </a:cubicBezTo>
                  <a:cubicBezTo>
                    <a:pt x="37" y="24"/>
                    <a:pt x="134" y="0"/>
                    <a:pt x="168" y="54"/>
                  </a:cubicBezTo>
                  <a:cubicBezTo>
                    <a:pt x="182" y="78"/>
                    <a:pt x="205" y="83"/>
                    <a:pt x="232" y="77"/>
                  </a:cubicBezTo>
                  <a:cubicBezTo>
                    <a:pt x="264" y="69"/>
                    <a:pt x="297" y="64"/>
                    <a:pt x="330" y="56"/>
                  </a:cubicBezTo>
                  <a:cubicBezTo>
                    <a:pt x="347" y="52"/>
                    <a:pt x="356" y="58"/>
                    <a:pt x="358" y="74"/>
                  </a:cubicBezTo>
                  <a:cubicBezTo>
                    <a:pt x="362" y="105"/>
                    <a:pt x="366" y="136"/>
                    <a:pt x="367" y="167"/>
                  </a:cubicBezTo>
                  <a:cubicBezTo>
                    <a:pt x="367" y="175"/>
                    <a:pt x="354" y="187"/>
                    <a:pt x="346" y="189"/>
                  </a:cubicBezTo>
                  <a:cubicBezTo>
                    <a:pt x="299" y="201"/>
                    <a:pt x="254" y="197"/>
                    <a:pt x="218" y="161"/>
                  </a:cubicBezTo>
                  <a:cubicBezTo>
                    <a:pt x="196" y="140"/>
                    <a:pt x="171" y="130"/>
                    <a:pt x="140" y="130"/>
                  </a:cubicBezTo>
                  <a:cubicBezTo>
                    <a:pt x="129" y="130"/>
                    <a:pt x="118" y="123"/>
                    <a:pt x="105" y="1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8"/>
            <p:cNvSpPr>
              <a:spLocks/>
            </p:cNvSpPr>
            <p:nvPr/>
          </p:nvSpPr>
          <p:spPr bwMode="auto">
            <a:xfrm>
              <a:off x="-7815263" y="2609850"/>
              <a:ext cx="1354138" cy="803275"/>
            </a:xfrm>
            <a:custGeom>
              <a:avLst/>
              <a:gdLst>
                <a:gd name="T0" fmla="*/ 105 w 359"/>
                <a:gd name="T1" fmla="*/ 106 h 214"/>
                <a:gd name="T2" fmla="*/ 93 w 359"/>
                <a:gd name="T3" fmla="*/ 117 h 214"/>
                <a:gd name="T4" fmla="*/ 22 w 359"/>
                <a:gd name="T5" fmla="*/ 118 h 214"/>
                <a:gd name="T6" fmla="*/ 16 w 359"/>
                <a:gd name="T7" fmla="*/ 47 h 214"/>
                <a:gd name="T8" fmla="*/ 171 w 359"/>
                <a:gd name="T9" fmla="*/ 53 h 214"/>
                <a:gd name="T10" fmla="*/ 235 w 359"/>
                <a:gd name="T11" fmla="*/ 85 h 214"/>
                <a:gd name="T12" fmla="*/ 333 w 359"/>
                <a:gd name="T13" fmla="*/ 78 h 214"/>
                <a:gd name="T14" fmla="*/ 359 w 359"/>
                <a:gd name="T15" fmla="*/ 99 h 214"/>
                <a:gd name="T16" fmla="*/ 355 w 359"/>
                <a:gd name="T17" fmla="*/ 193 h 214"/>
                <a:gd name="T18" fmla="*/ 323 w 359"/>
                <a:gd name="T19" fmla="*/ 213 h 214"/>
                <a:gd name="T20" fmla="*/ 202 w 359"/>
                <a:gd name="T21" fmla="*/ 161 h 214"/>
                <a:gd name="T22" fmla="*/ 145 w 359"/>
                <a:gd name="T23" fmla="*/ 128 h 214"/>
                <a:gd name="T24" fmla="*/ 104 w 359"/>
                <a:gd name="T25" fmla="*/ 113 h 214"/>
                <a:gd name="T26" fmla="*/ 105 w 359"/>
                <a:gd name="T27" fmla="*/ 106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9" h="214">
                  <a:moveTo>
                    <a:pt x="105" y="106"/>
                  </a:moveTo>
                  <a:cubicBezTo>
                    <a:pt x="101" y="110"/>
                    <a:pt x="97" y="114"/>
                    <a:pt x="93" y="117"/>
                  </a:cubicBezTo>
                  <a:cubicBezTo>
                    <a:pt x="73" y="136"/>
                    <a:pt x="43" y="136"/>
                    <a:pt x="22" y="118"/>
                  </a:cubicBezTo>
                  <a:cubicBezTo>
                    <a:pt x="3" y="101"/>
                    <a:pt x="0" y="69"/>
                    <a:pt x="16" y="47"/>
                  </a:cubicBezTo>
                  <a:cubicBezTo>
                    <a:pt x="47" y="4"/>
                    <a:pt x="150" y="0"/>
                    <a:pt x="171" y="53"/>
                  </a:cubicBezTo>
                  <a:cubicBezTo>
                    <a:pt x="182" y="80"/>
                    <a:pt x="206" y="88"/>
                    <a:pt x="235" y="85"/>
                  </a:cubicBezTo>
                  <a:cubicBezTo>
                    <a:pt x="268" y="82"/>
                    <a:pt x="301" y="81"/>
                    <a:pt x="333" y="78"/>
                  </a:cubicBezTo>
                  <a:cubicBezTo>
                    <a:pt x="351" y="76"/>
                    <a:pt x="359" y="84"/>
                    <a:pt x="359" y="99"/>
                  </a:cubicBezTo>
                  <a:cubicBezTo>
                    <a:pt x="359" y="130"/>
                    <a:pt x="358" y="162"/>
                    <a:pt x="355" y="193"/>
                  </a:cubicBezTo>
                  <a:cubicBezTo>
                    <a:pt x="354" y="210"/>
                    <a:pt x="337" y="213"/>
                    <a:pt x="323" y="213"/>
                  </a:cubicBezTo>
                  <a:cubicBezTo>
                    <a:pt x="275" y="214"/>
                    <a:pt x="234" y="202"/>
                    <a:pt x="202" y="161"/>
                  </a:cubicBezTo>
                  <a:cubicBezTo>
                    <a:pt x="189" y="145"/>
                    <a:pt x="165" y="138"/>
                    <a:pt x="145" y="128"/>
                  </a:cubicBezTo>
                  <a:cubicBezTo>
                    <a:pt x="132" y="121"/>
                    <a:pt x="118" y="118"/>
                    <a:pt x="104" y="113"/>
                  </a:cubicBezTo>
                  <a:cubicBezTo>
                    <a:pt x="104" y="111"/>
                    <a:pt x="104" y="109"/>
                    <a:pt x="105" y="10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9"/>
            <p:cNvSpPr>
              <a:spLocks/>
            </p:cNvSpPr>
            <p:nvPr/>
          </p:nvSpPr>
          <p:spPr bwMode="auto">
            <a:xfrm>
              <a:off x="-8020051" y="1482725"/>
              <a:ext cx="1358900" cy="695325"/>
            </a:xfrm>
            <a:custGeom>
              <a:avLst/>
              <a:gdLst>
                <a:gd name="T0" fmla="*/ 105 w 360"/>
                <a:gd name="T1" fmla="*/ 112 h 185"/>
                <a:gd name="T2" fmla="*/ 96 w 360"/>
                <a:gd name="T3" fmla="*/ 124 h 185"/>
                <a:gd name="T4" fmla="*/ 30 w 360"/>
                <a:gd name="T5" fmla="*/ 138 h 185"/>
                <a:gd name="T6" fmla="*/ 9 w 360"/>
                <a:gd name="T7" fmla="*/ 73 h 185"/>
                <a:gd name="T8" fmla="*/ 159 w 360"/>
                <a:gd name="T9" fmla="*/ 48 h 185"/>
                <a:gd name="T10" fmla="*/ 226 w 360"/>
                <a:gd name="T11" fmla="*/ 69 h 185"/>
                <a:gd name="T12" fmla="*/ 316 w 360"/>
                <a:gd name="T13" fmla="*/ 45 h 185"/>
                <a:gd name="T14" fmla="*/ 347 w 360"/>
                <a:gd name="T15" fmla="*/ 62 h 185"/>
                <a:gd name="T16" fmla="*/ 359 w 360"/>
                <a:gd name="T17" fmla="*/ 151 h 185"/>
                <a:gd name="T18" fmla="*/ 342 w 360"/>
                <a:gd name="T19" fmla="*/ 172 h 185"/>
                <a:gd name="T20" fmla="*/ 214 w 360"/>
                <a:gd name="T21" fmla="*/ 151 h 185"/>
                <a:gd name="T22" fmla="*/ 145 w 360"/>
                <a:gd name="T23" fmla="*/ 125 h 185"/>
                <a:gd name="T24" fmla="*/ 107 w 360"/>
                <a:gd name="T25" fmla="*/ 118 h 185"/>
                <a:gd name="T26" fmla="*/ 105 w 360"/>
                <a:gd name="T27" fmla="*/ 112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60" h="185">
                  <a:moveTo>
                    <a:pt x="105" y="112"/>
                  </a:moveTo>
                  <a:cubicBezTo>
                    <a:pt x="102" y="116"/>
                    <a:pt x="99" y="120"/>
                    <a:pt x="96" y="124"/>
                  </a:cubicBezTo>
                  <a:cubicBezTo>
                    <a:pt x="80" y="145"/>
                    <a:pt x="52" y="150"/>
                    <a:pt x="30" y="138"/>
                  </a:cubicBezTo>
                  <a:cubicBezTo>
                    <a:pt x="9" y="126"/>
                    <a:pt x="0" y="96"/>
                    <a:pt x="9" y="73"/>
                  </a:cubicBezTo>
                  <a:cubicBezTo>
                    <a:pt x="28" y="27"/>
                    <a:pt x="125" y="0"/>
                    <a:pt x="159" y="48"/>
                  </a:cubicBezTo>
                  <a:cubicBezTo>
                    <a:pt x="175" y="72"/>
                    <a:pt x="198" y="76"/>
                    <a:pt x="226" y="69"/>
                  </a:cubicBezTo>
                  <a:cubicBezTo>
                    <a:pt x="256" y="60"/>
                    <a:pt x="286" y="54"/>
                    <a:pt x="316" y="45"/>
                  </a:cubicBezTo>
                  <a:cubicBezTo>
                    <a:pt x="334" y="39"/>
                    <a:pt x="344" y="46"/>
                    <a:pt x="347" y="62"/>
                  </a:cubicBezTo>
                  <a:cubicBezTo>
                    <a:pt x="352" y="91"/>
                    <a:pt x="357" y="121"/>
                    <a:pt x="359" y="151"/>
                  </a:cubicBezTo>
                  <a:cubicBezTo>
                    <a:pt x="360" y="157"/>
                    <a:pt x="349" y="169"/>
                    <a:pt x="342" y="172"/>
                  </a:cubicBezTo>
                  <a:cubicBezTo>
                    <a:pt x="296" y="185"/>
                    <a:pt x="252" y="185"/>
                    <a:pt x="214" y="151"/>
                  </a:cubicBezTo>
                  <a:cubicBezTo>
                    <a:pt x="194" y="133"/>
                    <a:pt x="172" y="125"/>
                    <a:pt x="145" y="125"/>
                  </a:cubicBezTo>
                  <a:cubicBezTo>
                    <a:pt x="133" y="125"/>
                    <a:pt x="120" y="120"/>
                    <a:pt x="107" y="118"/>
                  </a:cubicBezTo>
                  <a:cubicBezTo>
                    <a:pt x="107" y="116"/>
                    <a:pt x="106" y="114"/>
                    <a:pt x="105" y="1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10"/>
            <p:cNvSpPr>
              <a:spLocks/>
            </p:cNvSpPr>
            <p:nvPr/>
          </p:nvSpPr>
          <p:spPr bwMode="auto">
            <a:xfrm>
              <a:off x="-8116888" y="1006475"/>
              <a:ext cx="1252538" cy="596900"/>
            </a:xfrm>
            <a:custGeom>
              <a:avLst/>
              <a:gdLst>
                <a:gd name="T0" fmla="*/ 97 w 332"/>
                <a:gd name="T1" fmla="*/ 104 h 159"/>
                <a:gd name="T2" fmla="*/ 88 w 332"/>
                <a:gd name="T3" fmla="*/ 116 h 159"/>
                <a:gd name="T4" fmla="*/ 28 w 332"/>
                <a:gd name="T5" fmla="*/ 132 h 159"/>
                <a:gd name="T6" fmla="*/ 5 w 332"/>
                <a:gd name="T7" fmla="*/ 77 h 159"/>
                <a:gd name="T8" fmla="*/ 139 w 332"/>
                <a:gd name="T9" fmla="*/ 40 h 159"/>
                <a:gd name="T10" fmla="*/ 207 w 332"/>
                <a:gd name="T11" fmla="*/ 54 h 159"/>
                <a:gd name="T12" fmla="*/ 286 w 332"/>
                <a:gd name="T13" fmla="*/ 27 h 159"/>
                <a:gd name="T14" fmla="*/ 314 w 332"/>
                <a:gd name="T15" fmla="*/ 40 h 159"/>
                <a:gd name="T16" fmla="*/ 331 w 332"/>
                <a:gd name="T17" fmla="*/ 120 h 159"/>
                <a:gd name="T18" fmla="*/ 315 w 332"/>
                <a:gd name="T19" fmla="*/ 143 h 159"/>
                <a:gd name="T20" fmla="*/ 197 w 332"/>
                <a:gd name="T21" fmla="*/ 131 h 159"/>
                <a:gd name="T22" fmla="*/ 136 w 332"/>
                <a:gd name="T23" fmla="*/ 113 h 159"/>
                <a:gd name="T24" fmla="*/ 97 w 332"/>
                <a:gd name="T25" fmla="*/ 109 h 159"/>
                <a:gd name="T26" fmla="*/ 97 w 332"/>
                <a:gd name="T27" fmla="*/ 104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2" h="159">
                  <a:moveTo>
                    <a:pt x="97" y="104"/>
                  </a:moveTo>
                  <a:cubicBezTo>
                    <a:pt x="94" y="108"/>
                    <a:pt x="91" y="112"/>
                    <a:pt x="88" y="116"/>
                  </a:cubicBezTo>
                  <a:cubicBezTo>
                    <a:pt x="74" y="137"/>
                    <a:pt x="50" y="143"/>
                    <a:pt x="28" y="132"/>
                  </a:cubicBezTo>
                  <a:cubicBezTo>
                    <a:pt x="9" y="123"/>
                    <a:pt x="0" y="99"/>
                    <a:pt x="5" y="77"/>
                  </a:cubicBezTo>
                  <a:cubicBezTo>
                    <a:pt x="16" y="32"/>
                    <a:pt x="104" y="0"/>
                    <a:pt x="139" y="40"/>
                  </a:cubicBezTo>
                  <a:cubicBezTo>
                    <a:pt x="158" y="62"/>
                    <a:pt x="180" y="65"/>
                    <a:pt x="207" y="54"/>
                  </a:cubicBezTo>
                  <a:cubicBezTo>
                    <a:pt x="233" y="44"/>
                    <a:pt x="260" y="37"/>
                    <a:pt x="286" y="27"/>
                  </a:cubicBezTo>
                  <a:cubicBezTo>
                    <a:pt x="301" y="21"/>
                    <a:pt x="310" y="26"/>
                    <a:pt x="314" y="40"/>
                  </a:cubicBezTo>
                  <a:cubicBezTo>
                    <a:pt x="321" y="66"/>
                    <a:pt x="327" y="93"/>
                    <a:pt x="331" y="120"/>
                  </a:cubicBezTo>
                  <a:cubicBezTo>
                    <a:pt x="332" y="127"/>
                    <a:pt x="322" y="140"/>
                    <a:pt x="315" y="143"/>
                  </a:cubicBezTo>
                  <a:cubicBezTo>
                    <a:pt x="274" y="158"/>
                    <a:pt x="234" y="159"/>
                    <a:pt x="197" y="131"/>
                  </a:cubicBezTo>
                  <a:cubicBezTo>
                    <a:pt x="179" y="117"/>
                    <a:pt x="159" y="112"/>
                    <a:pt x="136" y="113"/>
                  </a:cubicBezTo>
                  <a:cubicBezTo>
                    <a:pt x="123" y="113"/>
                    <a:pt x="110" y="110"/>
                    <a:pt x="97" y="109"/>
                  </a:cubicBezTo>
                  <a:cubicBezTo>
                    <a:pt x="97" y="107"/>
                    <a:pt x="97" y="106"/>
                    <a:pt x="97" y="10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11"/>
            <p:cNvSpPr>
              <a:spLocks/>
            </p:cNvSpPr>
            <p:nvPr/>
          </p:nvSpPr>
          <p:spPr bwMode="auto">
            <a:xfrm>
              <a:off x="-8207376" y="49213"/>
              <a:ext cx="1130300" cy="582613"/>
            </a:xfrm>
            <a:custGeom>
              <a:avLst/>
              <a:gdLst>
                <a:gd name="T0" fmla="*/ 87 w 300"/>
                <a:gd name="T1" fmla="*/ 95 h 155"/>
                <a:gd name="T2" fmla="*/ 59 w 300"/>
                <a:gd name="T3" fmla="*/ 116 h 155"/>
                <a:gd name="T4" fmla="*/ 11 w 300"/>
                <a:gd name="T5" fmla="*/ 101 h 155"/>
                <a:gd name="T6" fmla="*/ 13 w 300"/>
                <a:gd name="T7" fmla="*/ 47 h 155"/>
                <a:gd name="T8" fmla="*/ 136 w 300"/>
                <a:gd name="T9" fmla="*/ 42 h 155"/>
                <a:gd name="T10" fmla="*/ 182 w 300"/>
                <a:gd name="T11" fmla="*/ 58 h 155"/>
                <a:gd name="T12" fmla="*/ 263 w 300"/>
                <a:gd name="T13" fmla="*/ 37 h 155"/>
                <a:gd name="T14" fmla="*/ 291 w 300"/>
                <a:gd name="T15" fmla="*/ 54 h 155"/>
                <a:gd name="T16" fmla="*/ 300 w 300"/>
                <a:gd name="T17" fmla="*/ 125 h 155"/>
                <a:gd name="T18" fmla="*/ 284 w 300"/>
                <a:gd name="T19" fmla="*/ 144 h 155"/>
                <a:gd name="T20" fmla="*/ 181 w 300"/>
                <a:gd name="T21" fmla="*/ 127 h 155"/>
                <a:gd name="T22" fmla="*/ 116 w 300"/>
                <a:gd name="T23" fmla="*/ 103 h 155"/>
                <a:gd name="T24" fmla="*/ 87 w 300"/>
                <a:gd name="T25" fmla="*/ 9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0" h="155">
                  <a:moveTo>
                    <a:pt x="87" y="95"/>
                  </a:moveTo>
                  <a:cubicBezTo>
                    <a:pt x="79" y="101"/>
                    <a:pt x="70" y="111"/>
                    <a:pt x="59" y="116"/>
                  </a:cubicBezTo>
                  <a:cubicBezTo>
                    <a:pt x="43" y="123"/>
                    <a:pt x="21" y="115"/>
                    <a:pt x="11" y="101"/>
                  </a:cubicBezTo>
                  <a:cubicBezTo>
                    <a:pt x="0" y="86"/>
                    <a:pt x="1" y="63"/>
                    <a:pt x="13" y="47"/>
                  </a:cubicBezTo>
                  <a:cubicBezTo>
                    <a:pt x="38" y="15"/>
                    <a:pt x="111" y="0"/>
                    <a:pt x="136" y="42"/>
                  </a:cubicBezTo>
                  <a:cubicBezTo>
                    <a:pt x="145" y="57"/>
                    <a:pt x="162" y="63"/>
                    <a:pt x="182" y="58"/>
                  </a:cubicBezTo>
                  <a:cubicBezTo>
                    <a:pt x="209" y="50"/>
                    <a:pt x="236" y="45"/>
                    <a:pt x="263" y="37"/>
                  </a:cubicBezTo>
                  <a:cubicBezTo>
                    <a:pt x="279" y="33"/>
                    <a:pt x="289" y="36"/>
                    <a:pt x="291" y="54"/>
                  </a:cubicBezTo>
                  <a:cubicBezTo>
                    <a:pt x="295" y="77"/>
                    <a:pt x="299" y="101"/>
                    <a:pt x="300" y="125"/>
                  </a:cubicBezTo>
                  <a:cubicBezTo>
                    <a:pt x="300" y="131"/>
                    <a:pt x="291" y="142"/>
                    <a:pt x="284" y="144"/>
                  </a:cubicBezTo>
                  <a:cubicBezTo>
                    <a:pt x="248" y="155"/>
                    <a:pt x="211" y="154"/>
                    <a:pt x="181" y="127"/>
                  </a:cubicBezTo>
                  <a:cubicBezTo>
                    <a:pt x="162" y="111"/>
                    <a:pt x="141" y="102"/>
                    <a:pt x="116" y="103"/>
                  </a:cubicBezTo>
                  <a:cubicBezTo>
                    <a:pt x="106" y="104"/>
                    <a:pt x="97" y="98"/>
                    <a:pt x="87" y="9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12"/>
            <p:cNvSpPr>
              <a:spLocks/>
            </p:cNvSpPr>
            <p:nvPr/>
          </p:nvSpPr>
          <p:spPr bwMode="auto">
            <a:xfrm>
              <a:off x="-8151813" y="560388"/>
              <a:ext cx="1154113" cy="539750"/>
            </a:xfrm>
            <a:custGeom>
              <a:avLst/>
              <a:gdLst>
                <a:gd name="T0" fmla="*/ 88 w 306"/>
                <a:gd name="T1" fmla="*/ 98 h 144"/>
                <a:gd name="T2" fmla="*/ 83 w 306"/>
                <a:gd name="T3" fmla="*/ 104 h 144"/>
                <a:gd name="T4" fmla="*/ 24 w 306"/>
                <a:gd name="T5" fmla="*/ 118 h 144"/>
                <a:gd name="T6" fmla="*/ 11 w 306"/>
                <a:gd name="T7" fmla="*/ 60 h 144"/>
                <a:gd name="T8" fmla="*/ 133 w 306"/>
                <a:gd name="T9" fmla="*/ 39 h 144"/>
                <a:gd name="T10" fmla="*/ 185 w 306"/>
                <a:gd name="T11" fmla="*/ 51 h 144"/>
                <a:gd name="T12" fmla="*/ 265 w 306"/>
                <a:gd name="T13" fmla="*/ 24 h 144"/>
                <a:gd name="T14" fmla="*/ 289 w 306"/>
                <a:gd name="T15" fmla="*/ 35 h 144"/>
                <a:gd name="T16" fmla="*/ 305 w 306"/>
                <a:gd name="T17" fmla="*/ 109 h 144"/>
                <a:gd name="T18" fmla="*/ 287 w 306"/>
                <a:gd name="T19" fmla="*/ 131 h 144"/>
                <a:gd name="T20" fmla="*/ 182 w 306"/>
                <a:gd name="T21" fmla="*/ 118 h 144"/>
                <a:gd name="T22" fmla="*/ 121 w 306"/>
                <a:gd name="T23" fmla="*/ 103 h 144"/>
                <a:gd name="T24" fmla="*/ 88 w 306"/>
                <a:gd name="T25" fmla="*/ 98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6" h="144">
                  <a:moveTo>
                    <a:pt x="88" y="98"/>
                  </a:moveTo>
                  <a:cubicBezTo>
                    <a:pt x="88" y="98"/>
                    <a:pt x="86" y="101"/>
                    <a:pt x="83" y="104"/>
                  </a:cubicBezTo>
                  <a:cubicBezTo>
                    <a:pt x="69" y="125"/>
                    <a:pt x="45" y="131"/>
                    <a:pt x="24" y="118"/>
                  </a:cubicBezTo>
                  <a:cubicBezTo>
                    <a:pt x="6" y="106"/>
                    <a:pt x="0" y="80"/>
                    <a:pt x="11" y="60"/>
                  </a:cubicBezTo>
                  <a:cubicBezTo>
                    <a:pt x="29" y="25"/>
                    <a:pt x="102" y="0"/>
                    <a:pt x="133" y="39"/>
                  </a:cubicBezTo>
                  <a:cubicBezTo>
                    <a:pt x="146" y="56"/>
                    <a:pt x="165" y="58"/>
                    <a:pt x="185" y="51"/>
                  </a:cubicBezTo>
                  <a:cubicBezTo>
                    <a:pt x="212" y="41"/>
                    <a:pt x="238" y="34"/>
                    <a:pt x="265" y="24"/>
                  </a:cubicBezTo>
                  <a:cubicBezTo>
                    <a:pt x="278" y="19"/>
                    <a:pt x="286" y="23"/>
                    <a:pt x="289" y="35"/>
                  </a:cubicBezTo>
                  <a:cubicBezTo>
                    <a:pt x="295" y="59"/>
                    <a:pt x="302" y="84"/>
                    <a:pt x="305" y="109"/>
                  </a:cubicBezTo>
                  <a:cubicBezTo>
                    <a:pt x="306" y="116"/>
                    <a:pt x="295" y="128"/>
                    <a:pt x="287" y="131"/>
                  </a:cubicBezTo>
                  <a:cubicBezTo>
                    <a:pt x="251" y="144"/>
                    <a:pt x="214" y="144"/>
                    <a:pt x="182" y="118"/>
                  </a:cubicBezTo>
                  <a:cubicBezTo>
                    <a:pt x="164" y="104"/>
                    <a:pt x="144" y="100"/>
                    <a:pt x="121" y="103"/>
                  </a:cubicBezTo>
                  <a:cubicBezTo>
                    <a:pt x="112" y="104"/>
                    <a:pt x="101" y="100"/>
                    <a:pt x="88" y="9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13"/>
            <p:cNvSpPr>
              <a:spLocks/>
            </p:cNvSpPr>
            <p:nvPr/>
          </p:nvSpPr>
          <p:spPr bwMode="auto">
            <a:xfrm>
              <a:off x="-8283576" y="-457200"/>
              <a:ext cx="1123950" cy="615950"/>
            </a:xfrm>
            <a:custGeom>
              <a:avLst/>
              <a:gdLst>
                <a:gd name="T0" fmla="*/ 85 w 298"/>
                <a:gd name="T1" fmla="*/ 92 h 164"/>
                <a:gd name="T2" fmla="*/ 80 w 298"/>
                <a:gd name="T3" fmla="*/ 97 h 164"/>
                <a:gd name="T4" fmla="*/ 18 w 298"/>
                <a:gd name="T5" fmla="*/ 102 h 164"/>
                <a:gd name="T6" fmla="*/ 18 w 298"/>
                <a:gd name="T7" fmla="*/ 39 h 164"/>
                <a:gd name="T8" fmla="*/ 139 w 298"/>
                <a:gd name="T9" fmla="*/ 41 h 164"/>
                <a:gd name="T10" fmla="*/ 189 w 298"/>
                <a:gd name="T11" fmla="*/ 62 h 164"/>
                <a:gd name="T12" fmla="*/ 271 w 298"/>
                <a:gd name="T13" fmla="*/ 47 h 164"/>
                <a:gd name="T14" fmla="*/ 293 w 298"/>
                <a:gd name="T15" fmla="*/ 63 h 164"/>
                <a:gd name="T16" fmla="*/ 298 w 298"/>
                <a:gd name="T17" fmla="*/ 138 h 164"/>
                <a:gd name="T18" fmla="*/ 280 w 298"/>
                <a:gd name="T19" fmla="*/ 156 h 164"/>
                <a:gd name="T20" fmla="*/ 177 w 298"/>
                <a:gd name="T21" fmla="*/ 130 h 164"/>
                <a:gd name="T22" fmla="*/ 115 w 298"/>
                <a:gd name="T23" fmla="*/ 103 h 164"/>
                <a:gd name="T24" fmla="*/ 85 w 298"/>
                <a:gd name="T25" fmla="*/ 92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8" h="164">
                  <a:moveTo>
                    <a:pt x="85" y="92"/>
                  </a:moveTo>
                  <a:cubicBezTo>
                    <a:pt x="85" y="92"/>
                    <a:pt x="83" y="94"/>
                    <a:pt x="80" y="97"/>
                  </a:cubicBezTo>
                  <a:cubicBezTo>
                    <a:pt x="63" y="116"/>
                    <a:pt x="36" y="118"/>
                    <a:pt x="18" y="102"/>
                  </a:cubicBezTo>
                  <a:cubicBezTo>
                    <a:pt x="1" y="86"/>
                    <a:pt x="0" y="59"/>
                    <a:pt x="18" y="39"/>
                  </a:cubicBezTo>
                  <a:cubicBezTo>
                    <a:pt x="44" y="10"/>
                    <a:pt x="116" y="0"/>
                    <a:pt x="139" y="41"/>
                  </a:cubicBezTo>
                  <a:cubicBezTo>
                    <a:pt x="149" y="60"/>
                    <a:pt x="167" y="66"/>
                    <a:pt x="189" y="62"/>
                  </a:cubicBezTo>
                  <a:cubicBezTo>
                    <a:pt x="216" y="56"/>
                    <a:pt x="244" y="53"/>
                    <a:pt x="271" y="47"/>
                  </a:cubicBezTo>
                  <a:cubicBezTo>
                    <a:pt x="285" y="45"/>
                    <a:pt x="292" y="50"/>
                    <a:pt x="293" y="63"/>
                  </a:cubicBezTo>
                  <a:cubicBezTo>
                    <a:pt x="296" y="88"/>
                    <a:pt x="298" y="113"/>
                    <a:pt x="298" y="138"/>
                  </a:cubicBezTo>
                  <a:cubicBezTo>
                    <a:pt x="298" y="144"/>
                    <a:pt x="287" y="154"/>
                    <a:pt x="280" y="156"/>
                  </a:cubicBezTo>
                  <a:cubicBezTo>
                    <a:pt x="242" y="164"/>
                    <a:pt x="205" y="159"/>
                    <a:pt x="177" y="130"/>
                  </a:cubicBezTo>
                  <a:cubicBezTo>
                    <a:pt x="159" y="112"/>
                    <a:pt x="140" y="103"/>
                    <a:pt x="115" y="103"/>
                  </a:cubicBezTo>
                  <a:cubicBezTo>
                    <a:pt x="106" y="103"/>
                    <a:pt x="97" y="96"/>
                    <a:pt x="85" y="9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14"/>
            <p:cNvSpPr>
              <a:spLocks/>
            </p:cNvSpPr>
            <p:nvPr/>
          </p:nvSpPr>
          <p:spPr bwMode="auto">
            <a:xfrm>
              <a:off x="-8302626" y="-877887"/>
              <a:ext cx="1098550" cy="600075"/>
            </a:xfrm>
            <a:custGeom>
              <a:avLst/>
              <a:gdLst>
                <a:gd name="T0" fmla="*/ 86 w 291"/>
                <a:gd name="T1" fmla="*/ 90 h 160"/>
                <a:gd name="T2" fmla="*/ 36 w 291"/>
                <a:gd name="T3" fmla="*/ 109 h 160"/>
                <a:gd name="T4" fmla="*/ 16 w 291"/>
                <a:gd name="T5" fmla="*/ 45 h 160"/>
                <a:gd name="T6" fmla="*/ 138 w 291"/>
                <a:gd name="T7" fmla="*/ 42 h 160"/>
                <a:gd name="T8" fmla="*/ 186 w 291"/>
                <a:gd name="T9" fmla="*/ 61 h 160"/>
                <a:gd name="T10" fmla="*/ 262 w 291"/>
                <a:gd name="T11" fmla="*/ 48 h 160"/>
                <a:gd name="T12" fmla="*/ 286 w 291"/>
                <a:gd name="T13" fmla="*/ 63 h 160"/>
                <a:gd name="T14" fmla="*/ 291 w 291"/>
                <a:gd name="T15" fmla="*/ 135 h 160"/>
                <a:gd name="T16" fmla="*/ 274 w 291"/>
                <a:gd name="T17" fmla="*/ 151 h 160"/>
                <a:gd name="T18" fmla="*/ 175 w 291"/>
                <a:gd name="T19" fmla="*/ 128 h 160"/>
                <a:gd name="T20" fmla="*/ 113 w 291"/>
                <a:gd name="T21" fmla="*/ 101 h 160"/>
                <a:gd name="T22" fmla="*/ 86 w 291"/>
                <a:gd name="T23" fmla="*/ 9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1" h="160">
                  <a:moveTo>
                    <a:pt x="86" y="90"/>
                  </a:moveTo>
                  <a:cubicBezTo>
                    <a:pt x="74" y="105"/>
                    <a:pt x="59" y="117"/>
                    <a:pt x="36" y="109"/>
                  </a:cubicBezTo>
                  <a:cubicBezTo>
                    <a:pt x="9" y="99"/>
                    <a:pt x="0" y="68"/>
                    <a:pt x="16" y="45"/>
                  </a:cubicBezTo>
                  <a:cubicBezTo>
                    <a:pt x="40" y="12"/>
                    <a:pt x="115" y="0"/>
                    <a:pt x="138" y="42"/>
                  </a:cubicBezTo>
                  <a:cubicBezTo>
                    <a:pt x="148" y="60"/>
                    <a:pt x="165" y="66"/>
                    <a:pt x="186" y="61"/>
                  </a:cubicBezTo>
                  <a:cubicBezTo>
                    <a:pt x="211" y="55"/>
                    <a:pt x="237" y="53"/>
                    <a:pt x="262" y="48"/>
                  </a:cubicBezTo>
                  <a:cubicBezTo>
                    <a:pt x="276" y="45"/>
                    <a:pt x="285" y="49"/>
                    <a:pt x="286" y="63"/>
                  </a:cubicBezTo>
                  <a:cubicBezTo>
                    <a:pt x="289" y="87"/>
                    <a:pt x="291" y="111"/>
                    <a:pt x="291" y="135"/>
                  </a:cubicBezTo>
                  <a:cubicBezTo>
                    <a:pt x="291" y="141"/>
                    <a:pt x="281" y="150"/>
                    <a:pt x="274" y="151"/>
                  </a:cubicBezTo>
                  <a:cubicBezTo>
                    <a:pt x="238" y="160"/>
                    <a:pt x="203" y="156"/>
                    <a:pt x="175" y="128"/>
                  </a:cubicBezTo>
                  <a:cubicBezTo>
                    <a:pt x="157" y="110"/>
                    <a:pt x="138" y="101"/>
                    <a:pt x="113" y="101"/>
                  </a:cubicBezTo>
                  <a:cubicBezTo>
                    <a:pt x="105" y="101"/>
                    <a:pt x="97" y="95"/>
                    <a:pt x="86" y="9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15"/>
            <p:cNvSpPr>
              <a:spLocks/>
            </p:cNvSpPr>
            <p:nvPr/>
          </p:nvSpPr>
          <p:spPr bwMode="auto">
            <a:xfrm>
              <a:off x="-8321676" y="-1320800"/>
              <a:ext cx="1079500" cy="611188"/>
            </a:xfrm>
            <a:custGeom>
              <a:avLst/>
              <a:gdLst>
                <a:gd name="T0" fmla="*/ 81 w 286"/>
                <a:gd name="T1" fmla="*/ 88 h 163"/>
                <a:gd name="T2" fmla="*/ 76 w 286"/>
                <a:gd name="T3" fmla="*/ 93 h 163"/>
                <a:gd name="T4" fmla="*/ 16 w 286"/>
                <a:gd name="T5" fmla="*/ 92 h 163"/>
                <a:gd name="T6" fmla="*/ 21 w 286"/>
                <a:gd name="T7" fmla="*/ 31 h 163"/>
                <a:gd name="T8" fmla="*/ 137 w 286"/>
                <a:gd name="T9" fmla="*/ 43 h 163"/>
                <a:gd name="T10" fmla="*/ 177 w 286"/>
                <a:gd name="T11" fmla="*/ 62 h 163"/>
                <a:gd name="T12" fmla="*/ 261 w 286"/>
                <a:gd name="T13" fmla="*/ 53 h 163"/>
                <a:gd name="T14" fmla="*/ 284 w 286"/>
                <a:gd name="T15" fmla="*/ 69 h 163"/>
                <a:gd name="T16" fmla="*/ 284 w 286"/>
                <a:gd name="T17" fmla="*/ 141 h 163"/>
                <a:gd name="T18" fmla="*/ 267 w 286"/>
                <a:gd name="T19" fmla="*/ 157 h 163"/>
                <a:gd name="T20" fmla="*/ 167 w 286"/>
                <a:gd name="T21" fmla="*/ 127 h 163"/>
                <a:gd name="T22" fmla="*/ 116 w 286"/>
                <a:gd name="T23" fmla="*/ 99 h 163"/>
                <a:gd name="T24" fmla="*/ 81 w 286"/>
                <a:gd name="T25" fmla="*/ 88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6" h="163">
                  <a:moveTo>
                    <a:pt x="81" y="88"/>
                  </a:moveTo>
                  <a:cubicBezTo>
                    <a:pt x="82" y="88"/>
                    <a:pt x="79" y="90"/>
                    <a:pt x="76" y="93"/>
                  </a:cubicBezTo>
                  <a:cubicBezTo>
                    <a:pt x="58" y="110"/>
                    <a:pt x="32" y="110"/>
                    <a:pt x="16" y="92"/>
                  </a:cubicBezTo>
                  <a:cubicBezTo>
                    <a:pt x="0" y="75"/>
                    <a:pt x="3" y="47"/>
                    <a:pt x="21" y="31"/>
                  </a:cubicBezTo>
                  <a:cubicBezTo>
                    <a:pt x="57" y="0"/>
                    <a:pt x="108" y="6"/>
                    <a:pt x="137" y="43"/>
                  </a:cubicBezTo>
                  <a:cubicBezTo>
                    <a:pt x="147" y="57"/>
                    <a:pt x="159" y="65"/>
                    <a:pt x="177" y="62"/>
                  </a:cubicBezTo>
                  <a:cubicBezTo>
                    <a:pt x="205" y="59"/>
                    <a:pt x="233" y="57"/>
                    <a:pt x="261" y="53"/>
                  </a:cubicBezTo>
                  <a:cubicBezTo>
                    <a:pt x="276" y="50"/>
                    <a:pt x="283" y="56"/>
                    <a:pt x="284" y="69"/>
                  </a:cubicBezTo>
                  <a:cubicBezTo>
                    <a:pt x="285" y="93"/>
                    <a:pt x="286" y="117"/>
                    <a:pt x="284" y="141"/>
                  </a:cubicBezTo>
                  <a:cubicBezTo>
                    <a:pt x="284" y="147"/>
                    <a:pt x="274" y="156"/>
                    <a:pt x="267" y="157"/>
                  </a:cubicBezTo>
                  <a:cubicBezTo>
                    <a:pt x="230" y="163"/>
                    <a:pt x="196" y="156"/>
                    <a:pt x="167" y="127"/>
                  </a:cubicBezTo>
                  <a:cubicBezTo>
                    <a:pt x="153" y="114"/>
                    <a:pt x="133" y="108"/>
                    <a:pt x="116" y="99"/>
                  </a:cubicBezTo>
                  <a:cubicBezTo>
                    <a:pt x="106" y="95"/>
                    <a:pt x="95" y="93"/>
                    <a:pt x="81" y="8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16"/>
            <p:cNvSpPr>
              <a:spLocks/>
            </p:cNvSpPr>
            <p:nvPr/>
          </p:nvSpPr>
          <p:spPr bwMode="auto">
            <a:xfrm>
              <a:off x="-8231188" y="-1749425"/>
              <a:ext cx="985838" cy="596900"/>
            </a:xfrm>
            <a:custGeom>
              <a:avLst/>
              <a:gdLst>
                <a:gd name="T0" fmla="*/ 72 w 261"/>
                <a:gd name="T1" fmla="*/ 81 h 159"/>
                <a:gd name="T2" fmla="*/ 51 w 261"/>
                <a:gd name="T3" fmla="*/ 94 h 159"/>
                <a:gd name="T4" fmla="*/ 9 w 261"/>
                <a:gd name="T5" fmla="*/ 79 h 159"/>
                <a:gd name="T6" fmla="*/ 11 w 261"/>
                <a:gd name="T7" fmla="*/ 34 h 159"/>
                <a:gd name="T8" fmla="*/ 124 w 261"/>
                <a:gd name="T9" fmla="*/ 39 h 159"/>
                <a:gd name="T10" fmla="*/ 171 w 261"/>
                <a:gd name="T11" fmla="*/ 63 h 159"/>
                <a:gd name="T12" fmla="*/ 241 w 261"/>
                <a:gd name="T13" fmla="*/ 57 h 159"/>
                <a:gd name="T14" fmla="*/ 260 w 261"/>
                <a:gd name="T15" fmla="*/ 73 h 159"/>
                <a:gd name="T16" fmla="*/ 257 w 261"/>
                <a:gd name="T17" fmla="*/ 141 h 159"/>
                <a:gd name="T18" fmla="*/ 240 w 261"/>
                <a:gd name="T19" fmla="*/ 155 h 159"/>
                <a:gd name="T20" fmla="*/ 149 w 261"/>
                <a:gd name="T21" fmla="*/ 122 h 159"/>
                <a:gd name="T22" fmla="*/ 103 w 261"/>
                <a:gd name="T23" fmla="*/ 94 h 159"/>
                <a:gd name="T24" fmla="*/ 72 w 261"/>
                <a:gd name="T25" fmla="*/ 81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1" h="159">
                  <a:moveTo>
                    <a:pt x="72" y="81"/>
                  </a:moveTo>
                  <a:cubicBezTo>
                    <a:pt x="67" y="85"/>
                    <a:pt x="60" y="92"/>
                    <a:pt x="51" y="94"/>
                  </a:cubicBezTo>
                  <a:cubicBezTo>
                    <a:pt x="35" y="99"/>
                    <a:pt x="19" y="94"/>
                    <a:pt x="9" y="79"/>
                  </a:cubicBezTo>
                  <a:cubicBezTo>
                    <a:pt x="0" y="64"/>
                    <a:pt x="1" y="49"/>
                    <a:pt x="11" y="34"/>
                  </a:cubicBezTo>
                  <a:cubicBezTo>
                    <a:pt x="33" y="4"/>
                    <a:pt x="107" y="0"/>
                    <a:pt x="124" y="39"/>
                  </a:cubicBezTo>
                  <a:cubicBezTo>
                    <a:pt x="132" y="59"/>
                    <a:pt x="150" y="65"/>
                    <a:pt x="171" y="63"/>
                  </a:cubicBezTo>
                  <a:cubicBezTo>
                    <a:pt x="194" y="60"/>
                    <a:pt x="218" y="60"/>
                    <a:pt x="241" y="57"/>
                  </a:cubicBezTo>
                  <a:cubicBezTo>
                    <a:pt x="255" y="55"/>
                    <a:pt x="260" y="62"/>
                    <a:pt x="260" y="73"/>
                  </a:cubicBezTo>
                  <a:cubicBezTo>
                    <a:pt x="261" y="96"/>
                    <a:pt x="260" y="119"/>
                    <a:pt x="257" y="141"/>
                  </a:cubicBezTo>
                  <a:cubicBezTo>
                    <a:pt x="256" y="146"/>
                    <a:pt x="247" y="154"/>
                    <a:pt x="240" y="155"/>
                  </a:cubicBezTo>
                  <a:cubicBezTo>
                    <a:pt x="205" y="159"/>
                    <a:pt x="174" y="150"/>
                    <a:pt x="149" y="122"/>
                  </a:cubicBezTo>
                  <a:cubicBezTo>
                    <a:pt x="137" y="109"/>
                    <a:pt x="118" y="102"/>
                    <a:pt x="103" y="94"/>
                  </a:cubicBezTo>
                  <a:cubicBezTo>
                    <a:pt x="94" y="89"/>
                    <a:pt x="84" y="86"/>
                    <a:pt x="72" y="8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17"/>
            <p:cNvSpPr>
              <a:spLocks/>
            </p:cNvSpPr>
            <p:nvPr/>
          </p:nvSpPr>
          <p:spPr bwMode="auto">
            <a:xfrm>
              <a:off x="-8097838" y="-2135187"/>
              <a:ext cx="904875" cy="574675"/>
            </a:xfrm>
            <a:custGeom>
              <a:avLst/>
              <a:gdLst>
                <a:gd name="T0" fmla="*/ 66 w 240"/>
                <a:gd name="T1" fmla="*/ 73 h 153"/>
                <a:gd name="T2" fmla="*/ 59 w 240"/>
                <a:gd name="T3" fmla="*/ 78 h 153"/>
                <a:gd name="T4" fmla="*/ 11 w 240"/>
                <a:gd name="T5" fmla="*/ 72 h 153"/>
                <a:gd name="T6" fmla="*/ 16 w 240"/>
                <a:gd name="T7" fmla="*/ 23 h 153"/>
                <a:gd name="T8" fmla="*/ 116 w 240"/>
                <a:gd name="T9" fmla="*/ 39 h 153"/>
                <a:gd name="T10" fmla="*/ 155 w 240"/>
                <a:gd name="T11" fmla="*/ 63 h 153"/>
                <a:gd name="T12" fmla="*/ 219 w 240"/>
                <a:gd name="T13" fmla="*/ 63 h 153"/>
                <a:gd name="T14" fmla="*/ 239 w 240"/>
                <a:gd name="T15" fmla="*/ 82 h 153"/>
                <a:gd name="T16" fmla="*/ 232 w 240"/>
                <a:gd name="T17" fmla="*/ 136 h 153"/>
                <a:gd name="T18" fmla="*/ 216 w 240"/>
                <a:gd name="T19" fmla="*/ 151 h 153"/>
                <a:gd name="T20" fmla="*/ 136 w 240"/>
                <a:gd name="T21" fmla="*/ 117 h 153"/>
                <a:gd name="T22" fmla="*/ 89 w 240"/>
                <a:gd name="T23" fmla="*/ 86 h 153"/>
                <a:gd name="T24" fmla="*/ 66 w 240"/>
                <a:gd name="T25" fmla="*/ 7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0" h="153">
                  <a:moveTo>
                    <a:pt x="66" y="73"/>
                  </a:moveTo>
                  <a:cubicBezTo>
                    <a:pt x="65" y="73"/>
                    <a:pt x="62" y="76"/>
                    <a:pt x="59" y="78"/>
                  </a:cubicBezTo>
                  <a:cubicBezTo>
                    <a:pt x="43" y="89"/>
                    <a:pt x="23" y="87"/>
                    <a:pt x="11" y="72"/>
                  </a:cubicBezTo>
                  <a:cubicBezTo>
                    <a:pt x="0" y="57"/>
                    <a:pt x="2" y="37"/>
                    <a:pt x="16" y="23"/>
                  </a:cubicBezTo>
                  <a:cubicBezTo>
                    <a:pt x="39" y="2"/>
                    <a:pt x="102" y="0"/>
                    <a:pt x="116" y="39"/>
                  </a:cubicBezTo>
                  <a:cubicBezTo>
                    <a:pt x="122" y="56"/>
                    <a:pt x="136" y="64"/>
                    <a:pt x="155" y="63"/>
                  </a:cubicBezTo>
                  <a:cubicBezTo>
                    <a:pt x="177" y="62"/>
                    <a:pt x="198" y="64"/>
                    <a:pt x="219" y="63"/>
                  </a:cubicBezTo>
                  <a:cubicBezTo>
                    <a:pt x="235" y="62"/>
                    <a:pt x="240" y="68"/>
                    <a:pt x="239" y="82"/>
                  </a:cubicBezTo>
                  <a:cubicBezTo>
                    <a:pt x="237" y="100"/>
                    <a:pt x="236" y="118"/>
                    <a:pt x="232" y="136"/>
                  </a:cubicBezTo>
                  <a:cubicBezTo>
                    <a:pt x="231" y="142"/>
                    <a:pt x="222" y="150"/>
                    <a:pt x="216" y="151"/>
                  </a:cubicBezTo>
                  <a:cubicBezTo>
                    <a:pt x="184" y="153"/>
                    <a:pt x="155" y="145"/>
                    <a:pt x="136" y="117"/>
                  </a:cubicBezTo>
                  <a:cubicBezTo>
                    <a:pt x="124" y="100"/>
                    <a:pt x="109" y="90"/>
                    <a:pt x="89" y="86"/>
                  </a:cubicBezTo>
                  <a:cubicBezTo>
                    <a:pt x="81" y="84"/>
                    <a:pt x="75" y="78"/>
                    <a:pt x="66" y="7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auto">
            <a:xfrm>
              <a:off x="-7121526" y="-4418012"/>
              <a:ext cx="715963" cy="649288"/>
            </a:xfrm>
            <a:custGeom>
              <a:avLst/>
              <a:gdLst>
                <a:gd name="T0" fmla="*/ 60 w 190"/>
                <a:gd name="T1" fmla="*/ 51 h 173"/>
                <a:gd name="T2" fmla="*/ 85 w 190"/>
                <a:gd name="T3" fmla="*/ 87 h 173"/>
                <a:gd name="T4" fmla="*/ 106 w 190"/>
                <a:gd name="T5" fmla="*/ 103 h 173"/>
                <a:gd name="T6" fmla="*/ 153 w 190"/>
                <a:gd name="T7" fmla="*/ 112 h 173"/>
                <a:gd name="T8" fmla="*/ 165 w 190"/>
                <a:gd name="T9" fmla="*/ 129 h 173"/>
                <a:gd name="T10" fmla="*/ 161 w 190"/>
                <a:gd name="T11" fmla="*/ 145 h 173"/>
                <a:gd name="T12" fmla="*/ 145 w 190"/>
                <a:gd name="T13" fmla="*/ 173 h 173"/>
                <a:gd name="T14" fmla="*/ 101 w 190"/>
                <a:gd name="T15" fmla="*/ 157 h 173"/>
                <a:gd name="T16" fmla="*/ 51 w 190"/>
                <a:gd name="T17" fmla="*/ 100 h 173"/>
                <a:gd name="T18" fmla="*/ 4 w 190"/>
                <a:gd name="T19" fmla="*/ 88 h 173"/>
                <a:gd name="T20" fmla="*/ 41 w 190"/>
                <a:gd name="T21" fmla="*/ 52 h 173"/>
                <a:gd name="T22" fmla="*/ 39 w 190"/>
                <a:gd name="T23" fmla="*/ 12 h 173"/>
                <a:gd name="T24" fmla="*/ 95 w 190"/>
                <a:gd name="T25" fmla="*/ 16 h 173"/>
                <a:gd name="T26" fmla="*/ 145 w 190"/>
                <a:gd name="T27" fmla="*/ 39 h 173"/>
                <a:gd name="T28" fmla="*/ 174 w 190"/>
                <a:gd name="T29" fmla="*/ 89 h 173"/>
                <a:gd name="T30" fmla="*/ 158 w 190"/>
                <a:gd name="T31" fmla="*/ 96 h 173"/>
                <a:gd name="T32" fmla="*/ 111 w 190"/>
                <a:gd name="T33" fmla="*/ 73 h 173"/>
                <a:gd name="T34" fmla="*/ 71 w 190"/>
                <a:gd name="T35" fmla="*/ 47 h 173"/>
                <a:gd name="T36" fmla="*/ 60 w 190"/>
                <a:gd name="T37" fmla="*/ 51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0" h="173">
                  <a:moveTo>
                    <a:pt x="60" y="51"/>
                  </a:moveTo>
                  <a:cubicBezTo>
                    <a:pt x="69" y="64"/>
                    <a:pt x="77" y="76"/>
                    <a:pt x="85" y="87"/>
                  </a:cubicBezTo>
                  <a:cubicBezTo>
                    <a:pt x="91" y="93"/>
                    <a:pt x="98" y="101"/>
                    <a:pt x="106" y="103"/>
                  </a:cubicBezTo>
                  <a:cubicBezTo>
                    <a:pt x="121" y="108"/>
                    <a:pt x="137" y="109"/>
                    <a:pt x="153" y="112"/>
                  </a:cubicBezTo>
                  <a:cubicBezTo>
                    <a:pt x="163" y="113"/>
                    <a:pt x="169" y="118"/>
                    <a:pt x="165" y="129"/>
                  </a:cubicBezTo>
                  <a:cubicBezTo>
                    <a:pt x="163" y="135"/>
                    <a:pt x="163" y="140"/>
                    <a:pt x="161" y="145"/>
                  </a:cubicBezTo>
                  <a:cubicBezTo>
                    <a:pt x="156" y="155"/>
                    <a:pt x="149" y="173"/>
                    <a:pt x="145" y="173"/>
                  </a:cubicBezTo>
                  <a:cubicBezTo>
                    <a:pt x="130" y="171"/>
                    <a:pt x="112" y="166"/>
                    <a:pt x="101" y="157"/>
                  </a:cubicBezTo>
                  <a:cubicBezTo>
                    <a:pt x="82" y="140"/>
                    <a:pt x="67" y="118"/>
                    <a:pt x="51" y="100"/>
                  </a:cubicBezTo>
                  <a:cubicBezTo>
                    <a:pt x="23" y="109"/>
                    <a:pt x="8" y="104"/>
                    <a:pt x="4" y="88"/>
                  </a:cubicBezTo>
                  <a:cubicBezTo>
                    <a:pt x="0" y="70"/>
                    <a:pt x="11" y="59"/>
                    <a:pt x="41" y="52"/>
                  </a:cubicBezTo>
                  <a:cubicBezTo>
                    <a:pt x="28" y="39"/>
                    <a:pt x="24" y="26"/>
                    <a:pt x="39" y="12"/>
                  </a:cubicBezTo>
                  <a:cubicBezTo>
                    <a:pt x="53" y="0"/>
                    <a:pt x="88" y="1"/>
                    <a:pt x="95" y="16"/>
                  </a:cubicBezTo>
                  <a:cubicBezTo>
                    <a:pt x="106" y="39"/>
                    <a:pt x="124" y="40"/>
                    <a:pt x="145" y="39"/>
                  </a:cubicBezTo>
                  <a:cubicBezTo>
                    <a:pt x="179" y="39"/>
                    <a:pt x="190" y="56"/>
                    <a:pt x="174" y="89"/>
                  </a:cubicBezTo>
                  <a:cubicBezTo>
                    <a:pt x="172" y="93"/>
                    <a:pt x="163" y="96"/>
                    <a:pt x="158" y="96"/>
                  </a:cubicBezTo>
                  <a:cubicBezTo>
                    <a:pt x="139" y="96"/>
                    <a:pt x="125" y="87"/>
                    <a:pt x="111" y="73"/>
                  </a:cubicBezTo>
                  <a:cubicBezTo>
                    <a:pt x="101" y="61"/>
                    <a:pt x="85" y="54"/>
                    <a:pt x="71" y="47"/>
                  </a:cubicBezTo>
                  <a:cubicBezTo>
                    <a:pt x="68" y="45"/>
                    <a:pt x="62" y="50"/>
                    <a:pt x="60" y="5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19"/>
            <p:cNvSpPr>
              <a:spLocks/>
            </p:cNvSpPr>
            <p:nvPr/>
          </p:nvSpPr>
          <p:spPr bwMode="auto">
            <a:xfrm>
              <a:off x="-7856538" y="-2894012"/>
              <a:ext cx="833438" cy="631825"/>
            </a:xfrm>
            <a:custGeom>
              <a:avLst/>
              <a:gdLst>
                <a:gd name="T0" fmla="*/ 59 w 221"/>
                <a:gd name="T1" fmla="*/ 73 h 168"/>
                <a:gd name="T2" fmla="*/ 49 w 221"/>
                <a:gd name="T3" fmla="*/ 77 h 168"/>
                <a:gd name="T4" fmla="*/ 8 w 221"/>
                <a:gd name="T5" fmla="*/ 64 h 168"/>
                <a:gd name="T6" fmla="*/ 20 w 221"/>
                <a:gd name="T7" fmla="*/ 20 h 168"/>
                <a:gd name="T8" fmla="*/ 109 w 221"/>
                <a:gd name="T9" fmla="*/ 48 h 168"/>
                <a:gd name="T10" fmla="*/ 145 w 221"/>
                <a:gd name="T11" fmla="*/ 77 h 168"/>
                <a:gd name="T12" fmla="*/ 200 w 221"/>
                <a:gd name="T13" fmla="*/ 86 h 168"/>
                <a:gd name="T14" fmla="*/ 216 w 221"/>
                <a:gd name="T15" fmla="*/ 109 h 168"/>
                <a:gd name="T16" fmla="*/ 202 w 221"/>
                <a:gd name="T17" fmla="*/ 154 h 168"/>
                <a:gd name="T18" fmla="*/ 182 w 221"/>
                <a:gd name="T19" fmla="*/ 167 h 168"/>
                <a:gd name="T20" fmla="*/ 117 w 221"/>
                <a:gd name="T21" fmla="*/ 125 h 168"/>
                <a:gd name="T22" fmla="*/ 77 w 221"/>
                <a:gd name="T23" fmla="*/ 88 h 168"/>
                <a:gd name="T24" fmla="*/ 59 w 221"/>
                <a:gd name="T25" fmla="*/ 73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1" h="168">
                  <a:moveTo>
                    <a:pt x="59" y="73"/>
                  </a:moveTo>
                  <a:cubicBezTo>
                    <a:pt x="56" y="74"/>
                    <a:pt x="53" y="76"/>
                    <a:pt x="49" y="77"/>
                  </a:cubicBezTo>
                  <a:cubicBezTo>
                    <a:pt x="34" y="84"/>
                    <a:pt x="16" y="78"/>
                    <a:pt x="8" y="64"/>
                  </a:cubicBezTo>
                  <a:cubicBezTo>
                    <a:pt x="0" y="49"/>
                    <a:pt x="5" y="30"/>
                    <a:pt x="20" y="20"/>
                  </a:cubicBezTo>
                  <a:cubicBezTo>
                    <a:pt x="50" y="0"/>
                    <a:pt x="98" y="14"/>
                    <a:pt x="109" y="48"/>
                  </a:cubicBezTo>
                  <a:cubicBezTo>
                    <a:pt x="115" y="66"/>
                    <a:pt x="127" y="75"/>
                    <a:pt x="145" y="77"/>
                  </a:cubicBezTo>
                  <a:cubicBezTo>
                    <a:pt x="164" y="79"/>
                    <a:pt x="182" y="83"/>
                    <a:pt x="200" y="86"/>
                  </a:cubicBezTo>
                  <a:cubicBezTo>
                    <a:pt x="215" y="88"/>
                    <a:pt x="221" y="95"/>
                    <a:pt x="216" y="109"/>
                  </a:cubicBezTo>
                  <a:cubicBezTo>
                    <a:pt x="212" y="124"/>
                    <a:pt x="209" y="140"/>
                    <a:pt x="202" y="154"/>
                  </a:cubicBezTo>
                  <a:cubicBezTo>
                    <a:pt x="200" y="161"/>
                    <a:pt x="189" y="168"/>
                    <a:pt x="182" y="167"/>
                  </a:cubicBezTo>
                  <a:cubicBezTo>
                    <a:pt x="154" y="164"/>
                    <a:pt x="129" y="152"/>
                    <a:pt x="117" y="125"/>
                  </a:cubicBezTo>
                  <a:cubicBezTo>
                    <a:pt x="108" y="107"/>
                    <a:pt x="96" y="95"/>
                    <a:pt x="77" y="88"/>
                  </a:cubicBezTo>
                  <a:cubicBezTo>
                    <a:pt x="71" y="86"/>
                    <a:pt x="67" y="79"/>
                    <a:pt x="59" y="7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20"/>
            <p:cNvSpPr>
              <a:spLocks/>
            </p:cNvSpPr>
            <p:nvPr/>
          </p:nvSpPr>
          <p:spPr bwMode="auto">
            <a:xfrm>
              <a:off x="-7966076" y="-2511425"/>
              <a:ext cx="844550" cy="585788"/>
            </a:xfrm>
            <a:custGeom>
              <a:avLst/>
              <a:gdLst>
                <a:gd name="T0" fmla="*/ 62 w 224"/>
                <a:gd name="T1" fmla="*/ 72 h 156"/>
                <a:gd name="T2" fmla="*/ 53 w 224"/>
                <a:gd name="T3" fmla="*/ 78 h 156"/>
                <a:gd name="T4" fmla="*/ 11 w 224"/>
                <a:gd name="T5" fmla="*/ 68 h 156"/>
                <a:gd name="T6" fmla="*/ 17 w 224"/>
                <a:gd name="T7" fmla="*/ 24 h 156"/>
                <a:gd name="T8" fmla="*/ 110 w 224"/>
                <a:gd name="T9" fmla="*/ 44 h 156"/>
                <a:gd name="T10" fmla="*/ 145 w 224"/>
                <a:gd name="T11" fmla="*/ 69 h 156"/>
                <a:gd name="T12" fmla="*/ 206 w 224"/>
                <a:gd name="T13" fmla="*/ 74 h 156"/>
                <a:gd name="T14" fmla="*/ 222 w 224"/>
                <a:gd name="T15" fmla="*/ 93 h 156"/>
                <a:gd name="T16" fmla="*/ 211 w 224"/>
                <a:gd name="T17" fmla="*/ 144 h 156"/>
                <a:gd name="T18" fmla="*/ 194 w 224"/>
                <a:gd name="T19" fmla="*/ 156 h 156"/>
                <a:gd name="T20" fmla="*/ 123 w 224"/>
                <a:gd name="T21" fmla="*/ 119 h 156"/>
                <a:gd name="T22" fmla="*/ 81 w 224"/>
                <a:gd name="T23" fmla="*/ 86 h 156"/>
                <a:gd name="T24" fmla="*/ 62 w 224"/>
                <a:gd name="T25" fmla="*/ 7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4" h="156">
                  <a:moveTo>
                    <a:pt x="62" y="72"/>
                  </a:moveTo>
                  <a:cubicBezTo>
                    <a:pt x="60" y="74"/>
                    <a:pt x="56" y="76"/>
                    <a:pt x="53" y="78"/>
                  </a:cubicBezTo>
                  <a:cubicBezTo>
                    <a:pt x="38" y="86"/>
                    <a:pt x="20" y="82"/>
                    <a:pt x="11" y="68"/>
                  </a:cubicBezTo>
                  <a:cubicBezTo>
                    <a:pt x="0" y="54"/>
                    <a:pt x="3" y="35"/>
                    <a:pt x="17" y="24"/>
                  </a:cubicBezTo>
                  <a:cubicBezTo>
                    <a:pt x="45" y="0"/>
                    <a:pt x="94" y="10"/>
                    <a:pt x="110" y="44"/>
                  </a:cubicBezTo>
                  <a:cubicBezTo>
                    <a:pt x="117" y="60"/>
                    <a:pt x="128" y="68"/>
                    <a:pt x="145" y="69"/>
                  </a:cubicBezTo>
                  <a:cubicBezTo>
                    <a:pt x="165" y="70"/>
                    <a:pt x="186" y="73"/>
                    <a:pt x="206" y="74"/>
                  </a:cubicBezTo>
                  <a:cubicBezTo>
                    <a:pt x="220" y="74"/>
                    <a:pt x="224" y="82"/>
                    <a:pt x="222" y="93"/>
                  </a:cubicBezTo>
                  <a:cubicBezTo>
                    <a:pt x="219" y="110"/>
                    <a:pt x="217" y="127"/>
                    <a:pt x="211" y="144"/>
                  </a:cubicBezTo>
                  <a:cubicBezTo>
                    <a:pt x="210" y="149"/>
                    <a:pt x="200" y="156"/>
                    <a:pt x="194" y="156"/>
                  </a:cubicBezTo>
                  <a:cubicBezTo>
                    <a:pt x="165" y="155"/>
                    <a:pt x="139" y="145"/>
                    <a:pt x="123" y="119"/>
                  </a:cubicBezTo>
                  <a:cubicBezTo>
                    <a:pt x="113" y="102"/>
                    <a:pt x="100" y="91"/>
                    <a:pt x="81" y="86"/>
                  </a:cubicBezTo>
                  <a:cubicBezTo>
                    <a:pt x="75" y="84"/>
                    <a:pt x="69" y="78"/>
                    <a:pt x="62" y="7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21"/>
            <p:cNvSpPr>
              <a:spLocks/>
            </p:cNvSpPr>
            <p:nvPr/>
          </p:nvSpPr>
          <p:spPr bwMode="auto">
            <a:xfrm>
              <a:off x="-7672388" y="-3238500"/>
              <a:ext cx="762000" cy="641350"/>
            </a:xfrm>
            <a:custGeom>
              <a:avLst/>
              <a:gdLst>
                <a:gd name="T0" fmla="*/ 52 w 202"/>
                <a:gd name="T1" fmla="*/ 70 h 171"/>
                <a:gd name="T2" fmla="*/ 27 w 202"/>
                <a:gd name="T3" fmla="*/ 75 h 171"/>
                <a:gd name="T4" fmla="*/ 1 w 202"/>
                <a:gd name="T5" fmla="*/ 49 h 171"/>
                <a:gd name="T6" fmla="*/ 18 w 202"/>
                <a:gd name="T7" fmla="*/ 16 h 171"/>
                <a:gd name="T8" fmla="*/ 101 w 202"/>
                <a:gd name="T9" fmla="*/ 51 h 171"/>
                <a:gd name="T10" fmla="*/ 131 w 202"/>
                <a:gd name="T11" fmla="*/ 80 h 171"/>
                <a:gd name="T12" fmla="*/ 185 w 202"/>
                <a:gd name="T13" fmla="*/ 94 h 171"/>
                <a:gd name="T14" fmla="*/ 198 w 202"/>
                <a:gd name="T15" fmla="*/ 113 h 171"/>
                <a:gd name="T16" fmla="*/ 179 w 202"/>
                <a:gd name="T17" fmla="*/ 163 h 171"/>
                <a:gd name="T18" fmla="*/ 161 w 202"/>
                <a:gd name="T19" fmla="*/ 169 h 171"/>
                <a:gd name="T20" fmla="*/ 100 w 202"/>
                <a:gd name="T21" fmla="*/ 123 h 171"/>
                <a:gd name="T22" fmla="*/ 67 w 202"/>
                <a:gd name="T23" fmla="*/ 86 h 171"/>
                <a:gd name="T24" fmla="*/ 49 w 202"/>
                <a:gd name="T25" fmla="*/ 75 h 171"/>
                <a:gd name="T26" fmla="*/ 52 w 202"/>
                <a:gd name="T27" fmla="*/ 7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2" h="171">
                  <a:moveTo>
                    <a:pt x="52" y="70"/>
                  </a:moveTo>
                  <a:cubicBezTo>
                    <a:pt x="43" y="72"/>
                    <a:pt x="35" y="75"/>
                    <a:pt x="27" y="75"/>
                  </a:cubicBezTo>
                  <a:cubicBezTo>
                    <a:pt x="12" y="73"/>
                    <a:pt x="0" y="64"/>
                    <a:pt x="1" y="49"/>
                  </a:cubicBezTo>
                  <a:cubicBezTo>
                    <a:pt x="2" y="38"/>
                    <a:pt x="9" y="23"/>
                    <a:pt x="18" y="16"/>
                  </a:cubicBezTo>
                  <a:cubicBezTo>
                    <a:pt x="42" y="0"/>
                    <a:pt x="97" y="15"/>
                    <a:pt x="101" y="51"/>
                  </a:cubicBezTo>
                  <a:cubicBezTo>
                    <a:pt x="103" y="68"/>
                    <a:pt x="115" y="77"/>
                    <a:pt x="131" y="80"/>
                  </a:cubicBezTo>
                  <a:cubicBezTo>
                    <a:pt x="149" y="84"/>
                    <a:pt x="167" y="90"/>
                    <a:pt x="185" y="94"/>
                  </a:cubicBezTo>
                  <a:cubicBezTo>
                    <a:pt x="197" y="96"/>
                    <a:pt x="202" y="102"/>
                    <a:pt x="198" y="113"/>
                  </a:cubicBezTo>
                  <a:cubicBezTo>
                    <a:pt x="193" y="130"/>
                    <a:pt x="187" y="147"/>
                    <a:pt x="179" y="163"/>
                  </a:cubicBezTo>
                  <a:cubicBezTo>
                    <a:pt x="177" y="168"/>
                    <a:pt x="167" y="171"/>
                    <a:pt x="161" y="169"/>
                  </a:cubicBezTo>
                  <a:cubicBezTo>
                    <a:pt x="133" y="164"/>
                    <a:pt x="113" y="149"/>
                    <a:pt x="100" y="123"/>
                  </a:cubicBezTo>
                  <a:cubicBezTo>
                    <a:pt x="93" y="109"/>
                    <a:pt x="79" y="98"/>
                    <a:pt x="67" y="86"/>
                  </a:cubicBezTo>
                  <a:cubicBezTo>
                    <a:pt x="62" y="81"/>
                    <a:pt x="55" y="78"/>
                    <a:pt x="49" y="75"/>
                  </a:cubicBezTo>
                  <a:cubicBezTo>
                    <a:pt x="50" y="73"/>
                    <a:pt x="51" y="72"/>
                    <a:pt x="52" y="7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22"/>
            <p:cNvSpPr>
              <a:spLocks/>
            </p:cNvSpPr>
            <p:nvPr/>
          </p:nvSpPr>
          <p:spPr bwMode="auto">
            <a:xfrm>
              <a:off x="-7499351" y="-3557587"/>
              <a:ext cx="701675" cy="638175"/>
            </a:xfrm>
            <a:custGeom>
              <a:avLst/>
              <a:gdLst>
                <a:gd name="T0" fmla="*/ 46 w 186"/>
                <a:gd name="T1" fmla="*/ 68 h 170"/>
                <a:gd name="T2" fmla="*/ 21 w 186"/>
                <a:gd name="T3" fmla="*/ 69 h 170"/>
                <a:gd name="T4" fmla="*/ 0 w 186"/>
                <a:gd name="T5" fmla="*/ 47 h 170"/>
                <a:gd name="T6" fmla="*/ 15 w 186"/>
                <a:gd name="T7" fmla="*/ 16 h 170"/>
                <a:gd name="T8" fmla="*/ 92 w 186"/>
                <a:gd name="T9" fmla="*/ 50 h 170"/>
                <a:gd name="T10" fmla="*/ 124 w 186"/>
                <a:gd name="T11" fmla="*/ 83 h 170"/>
                <a:gd name="T12" fmla="*/ 169 w 186"/>
                <a:gd name="T13" fmla="*/ 98 h 170"/>
                <a:gd name="T14" fmla="*/ 181 w 186"/>
                <a:gd name="T15" fmla="*/ 119 h 170"/>
                <a:gd name="T16" fmla="*/ 162 w 186"/>
                <a:gd name="T17" fmla="*/ 161 h 170"/>
                <a:gd name="T18" fmla="*/ 142 w 186"/>
                <a:gd name="T19" fmla="*/ 168 h 170"/>
                <a:gd name="T20" fmla="*/ 90 w 186"/>
                <a:gd name="T21" fmla="*/ 123 h 170"/>
                <a:gd name="T22" fmla="*/ 58 w 186"/>
                <a:gd name="T23" fmla="*/ 82 h 170"/>
                <a:gd name="T24" fmla="*/ 46 w 186"/>
                <a:gd name="T25" fmla="*/ 68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6" h="170">
                  <a:moveTo>
                    <a:pt x="46" y="68"/>
                  </a:moveTo>
                  <a:cubicBezTo>
                    <a:pt x="38" y="69"/>
                    <a:pt x="28" y="73"/>
                    <a:pt x="21" y="69"/>
                  </a:cubicBezTo>
                  <a:cubicBezTo>
                    <a:pt x="13" y="65"/>
                    <a:pt x="1" y="55"/>
                    <a:pt x="0" y="47"/>
                  </a:cubicBezTo>
                  <a:cubicBezTo>
                    <a:pt x="0" y="37"/>
                    <a:pt x="6" y="22"/>
                    <a:pt x="15" y="16"/>
                  </a:cubicBezTo>
                  <a:cubicBezTo>
                    <a:pt x="38" y="0"/>
                    <a:pt x="91" y="19"/>
                    <a:pt x="92" y="50"/>
                  </a:cubicBezTo>
                  <a:cubicBezTo>
                    <a:pt x="93" y="69"/>
                    <a:pt x="106" y="79"/>
                    <a:pt x="124" y="83"/>
                  </a:cubicBezTo>
                  <a:cubicBezTo>
                    <a:pt x="139" y="87"/>
                    <a:pt x="154" y="94"/>
                    <a:pt x="169" y="98"/>
                  </a:cubicBezTo>
                  <a:cubicBezTo>
                    <a:pt x="182" y="101"/>
                    <a:pt x="186" y="107"/>
                    <a:pt x="181" y="119"/>
                  </a:cubicBezTo>
                  <a:cubicBezTo>
                    <a:pt x="175" y="133"/>
                    <a:pt x="170" y="148"/>
                    <a:pt x="162" y="161"/>
                  </a:cubicBezTo>
                  <a:cubicBezTo>
                    <a:pt x="159" y="165"/>
                    <a:pt x="148" y="170"/>
                    <a:pt x="142" y="168"/>
                  </a:cubicBezTo>
                  <a:cubicBezTo>
                    <a:pt x="119" y="161"/>
                    <a:pt x="98" y="148"/>
                    <a:pt x="90" y="123"/>
                  </a:cubicBezTo>
                  <a:cubicBezTo>
                    <a:pt x="84" y="105"/>
                    <a:pt x="75" y="91"/>
                    <a:pt x="58" y="82"/>
                  </a:cubicBezTo>
                  <a:cubicBezTo>
                    <a:pt x="53" y="80"/>
                    <a:pt x="50" y="73"/>
                    <a:pt x="46" y="6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23"/>
            <p:cNvSpPr>
              <a:spLocks/>
            </p:cNvSpPr>
            <p:nvPr/>
          </p:nvSpPr>
          <p:spPr bwMode="auto">
            <a:xfrm>
              <a:off x="-7340601" y="-3779837"/>
              <a:ext cx="663575" cy="563563"/>
            </a:xfrm>
            <a:custGeom>
              <a:avLst/>
              <a:gdLst>
                <a:gd name="T0" fmla="*/ 41 w 176"/>
                <a:gd name="T1" fmla="*/ 59 h 150"/>
                <a:gd name="T2" fmla="*/ 7 w 176"/>
                <a:gd name="T3" fmla="*/ 47 h 150"/>
                <a:gd name="T4" fmla="*/ 2 w 176"/>
                <a:gd name="T5" fmla="*/ 18 h 150"/>
                <a:gd name="T6" fmla="*/ 36 w 176"/>
                <a:gd name="T7" fmla="*/ 0 h 150"/>
                <a:gd name="T8" fmla="*/ 90 w 176"/>
                <a:gd name="T9" fmla="*/ 41 h 150"/>
                <a:gd name="T10" fmla="*/ 111 w 176"/>
                <a:gd name="T11" fmla="*/ 66 h 150"/>
                <a:gd name="T12" fmla="*/ 161 w 176"/>
                <a:gd name="T13" fmla="*/ 82 h 150"/>
                <a:gd name="T14" fmla="*/ 172 w 176"/>
                <a:gd name="T15" fmla="*/ 104 h 150"/>
                <a:gd name="T16" fmla="*/ 154 w 176"/>
                <a:gd name="T17" fmla="*/ 142 h 150"/>
                <a:gd name="T18" fmla="*/ 136 w 176"/>
                <a:gd name="T19" fmla="*/ 149 h 150"/>
                <a:gd name="T20" fmla="*/ 88 w 176"/>
                <a:gd name="T21" fmla="*/ 111 h 150"/>
                <a:gd name="T22" fmla="*/ 53 w 176"/>
                <a:gd name="T23" fmla="*/ 67 h 150"/>
                <a:gd name="T24" fmla="*/ 44 w 176"/>
                <a:gd name="T25" fmla="*/ 54 h 150"/>
                <a:gd name="T26" fmla="*/ 41 w 176"/>
                <a:gd name="T27" fmla="*/ 59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6" h="150">
                  <a:moveTo>
                    <a:pt x="41" y="59"/>
                  </a:moveTo>
                  <a:cubicBezTo>
                    <a:pt x="29" y="55"/>
                    <a:pt x="15" y="54"/>
                    <a:pt x="7" y="47"/>
                  </a:cubicBezTo>
                  <a:cubicBezTo>
                    <a:pt x="1" y="42"/>
                    <a:pt x="0" y="27"/>
                    <a:pt x="2" y="18"/>
                  </a:cubicBezTo>
                  <a:cubicBezTo>
                    <a:pt x="7" y="2"/>
                    <a:pt x="22" y="0"/>
                    <a:pt x="36" y="0"/>
                  </a:cubicBezTo>
                  <a:cubicBezTo>
                    <a:pt x="65" y="0"/>
                    <a:pt x="82" y="14"/>
                    <a:pt x="90" y="41"/>
                  </a:cubicBezTo>
                  <a:cubicBezTo>
                    <a:pt x="93" y="51"/>
                    <a:pt x="102" y="61"/>
                    <a:pt x="111" y="66"/>
                  </a:cubicBezTo>
                  <a:cubicBezTo>
                    <a:pt x="127" y="73"/>
                    <a:pt x="144" y="77"/>
                    <a:pt x="161" y="82"/>
                  </a:cubicBezTo>
                  <a:cubicBezTo>
                    <a:pt x="174" y="85"/>
                    <a:pt x="176" y="93"/>
                    <a:pt x="172" y="104"/>
                  </a:cubicBezTo>
                  <a:cubicBezTo>
                    <a:pt x="166" y="117"/>
                    <a:pt x="161" y="130"/>
                    <a:pt x="154" y="142"/>
                  </a:cubicBezTo>
                  <a:cubicBezTo>
                    <a:pt x="151" y="146"/>
                    <a:pt x="141" y="150"/>
                    <a:pt x="136" y="149"/>
                  </a:cubicBezTo>
                  <a:cubicBezTo>
                    <a:pt x="115" y="143"/>
                    <a:pt x="96" y="132"/>
                    <a:pt x="88" y="111"/>
                  </a:cubicBezTo>
                  <a:cubicBezTo>
                    <a:pt x="81" y="92"/>
                    <a:pt x="73" y="76"/>
                    <a:pt x="53" y="67"/>
                  </a:cubicBezTo>
                  <a:cubicBezTo>
                    <a:pt x="49" y="65"/>
                    <a:pt x="47" y="58"/>
                    <a:pt x="44" y="54"/>
                  </a:cubicBezTo>
                  <a:cubicBezTo>
                    <a:pt x="43" y="56"/>
                    <a:pt x="42" y="57"/>
                    <a:pt x="41" y="5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0" name="Freeform 24"/>
            <p:cNvSpPr>
              <a:spLocks/>
            </p:cNvSpPr>
            <p:nvPr/>
          </p:nvSpPr>
          <p:spPr bwMode="auto">
            <a:xfrm>
              <a:off x="-7162801" y="-4005262"/>
              <a:ext cx="592138" cy="530225"/>
            </a:xfrm>
            <a:custGeom>
              <a:avLst/>
              <a:gdLst>
                <a:gd name="T0" fmla="*/ 36 w 157"/>
                <a:gd name="T1" fmla="*/ 53 h 141"/>
                <a:gd name="T2" fmla="*/ 6 w 157"/>
                <a:gd name="T3" fmla="*/ 42 h 141"/>
                <a:gd name="T4" fmla="*/ 2 w 157"/>
                <a:gd name="T5" fmla="*/ 17 h 141"/>
                <a:gd name="T6" fmla="*/ 33 w 157"/>
                <a:gd name="T7" fmla="*/ 0 h 141"/>
                <a:gd name="T8" fmla="*/ 79 w 157"/>
                <a:gd name="T9" fmla="*/ 35 h 141"/>
                <a:gd name="T10" fmla="*/ 101 w 157"/>
                <a:gd name="T11" fmla="*/ 60 h 141"/>
                <a:gd name="T12" fmla="*/ 141 w 157"/>
                <a:gd name="T13" fmla="*/ 73 h 141"/>
                <a:gd name="T14" fmla="*/ 151 w 157"/>
                <a:gd name="T15" fmla="*/ 96 h 141"/>
                <a:gd name="T16" fmla="*/ 147 w 157"/>
                <a:gd name="T17" fmla="*/ 105 h 141"/>
                <a:gd name="T18" fmla="*/ 85 w 157"/>
                <a:gd name="T19" fmla="*/ 111 h 141"/>
                <a:gd name="T20" fmla="*/ 70 w 157"/>
                <a:gd name="T21" fmla="*/ 81 h 141"/>
                <a:gd name="T22" fmla="*/ 37 w 157"/>
                <a:gd name="T23" fmla="*/ 51 h 141"/>
                <a:gd name="T24" fmla="*/ 36 w 157"/>
                <a:gd name="T25" fmla="*/ 53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7" h="141">
                  <a:moveTo>
                    <a:pt x="36" y="53"/>
                  </a:moveTo>
                  <a:cubicBezTo>
                    <a:pt x="25" y="50"/>
                    <a:pt x="13" y="48"/>
                    <a:pt x="6" y="42"/>
                  </a:cubicBezTo>
                  <a:cubicBezTo>
                    <a:pt x="1" y="37"/>
                    <a:pt x="0" y="24"/>
                    <a:pt x="2" y="17"/>
                  </a:cubicBezTo>
                  <a:cubicBezTo>
                    <a:pt x="6" y="3"/>
                    <a:pt x="19" y="0"/>
                    <a:pt x="33" y="0"/>
                  </a:cubicBezTo>
                  <a:cubicBezTo>
                    <a:pt x="57" y="1"/>
                    <a:pt x="71" y="13"/>
                    <a:pt x="79" y="35"/>
                  </a:cubicBezTo>
                  <a:cubicBezTo>
                    <a:pt x="83" y="45"/>
                    <a:pt x="92" y="54"/>
                    <a:pt x="101" y="60"/>
                  </a:cubicBezTo>
                  <a:cubicBezTo>
                    <a:pt x="113" y="66"/>
                    <a:pt x="127" y="70"/>
                    <a:pt x="141" y="73"/>
                  </a:cubicBezTo>
                  <a:cubicBezTo>
                    <a:pt x="156" y="76"/>
                    <a:pt x="157" y="84"/>
                    <a:pt x="151" y="96"/>
                  </a:cubicBezTo>
                  <a:cubicBezTo>
                    <a:pt x="150" y="99"/>
                    <a:pt x="148" y="102"/>
                    <a:pt x="147" y="105"/>
                  </a:cubicBezTo>
                  <a:cubicBezTo>
                    <a:pt x="131" y="139"/>
                    <a:pt x="109" y="141"/>
                    <a:pt x="85" y="111"/>
                  </a:cubicBezTo>
                  <a:cubicBezTo>
                    <a:pt x="79" y="102"/>
                    <a:pt x="77" y="89"/>
                    <a:pt x="70" y="81"/>
                  </a:cubicBezTo>
                  <a:cubicBezTo>
                    <a:pt x="61" y="70"/>
                    <a:pt x="48" y="61"/>
                    <a:pt x="37" y="51"/>
                  </a:cubicBezTo>
                  <a:cubicBezTo>
                    <a:pt x="37" y="52"/>
                    <a:pt x="36" y="52"/>
                    <a:pt x="36" y="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1" name="Freeform 25"/>
            <p:cNvSpPr>
              <a:spLocks/>
            </p:cNvSpPr>
            <p:nvPr/>
          </p:nvSpPr>
          <p:spPr bwMode="auto">
            <a:xfrm>
              <a:off x="-6962776" y="-4616450"/>
              <a:ext cx="539750" cy="300038"/>
            </a:xfrm>
            <a:custGeom>
              <a:avLst/>
              <a:gdLst>
                <a:gd name="T0" fmla="*/ 143 w 143"/>
                <a:gd name="T1" fmla="*/ 49 h 80"/>
                <a:gd name="T2" fmla="*/ 132 w 143"/>
                <a:gd name="T3" fmla="*/ 79 h 80"/>
                <a:gd name="T4" fmla="*/ 85 w 143"/>
                <a:gd name="T5" fmla="*/ 70 h 80"/>
                <a:gd name="T6" fmla="*/ 41 w 143"/>
                <a:gd name="T7" fmla="*/ 46 h 80"/>
                <a:gd name="T8" fmla="*/ 30 w 143"/>
                <a:gd name="T9" fmla="*/ 49 h 80"/>
                <a:gd name="T10" fmla="*/ 3 w 143"/>
                <a:gd name="T11" fmla="*/ 42 h 80"/>
                <a:gd name="T12" fmla="*/ 9 w 143"/>
                <a:gd name="T13" fmla="*/ 14 h 80"/>
                <a:gd name="T14" fmla="*/ 65 w 143"/>
                <a:gd name="T15" fmla="*/ 20 h 80"/>
                <a:gd name="T16" fmla="*/ 90 w 143"/>
                <a:gd name="T17" fmla="*/ 32 h 80"/>
                <a:gd name="T18" fmla="*/ 121 w 143"/>
                <a:gd name="T19" fmla="*/ 30 h 80"/>
                <a:gd name="T20" fmla="*/ 143 w 143"/>
                <a:gd name="T21" fmla="*/ 49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3" h="80">
                  <a:moveTo>
                    <a:pt x="143" y="49"/>
                  </a:moveTo>
                  <a:cubicBezTo>
                    <a:pt x="139" y="60"/>
                    <a:pt x="136" y="79"/>
                    <a:pt x="132" y="79"/>
                  </a:cubicBezTo>
                  <a:cubicBezTo>
                    <a:pt x="116" y="80"/>
                    <a:pt x="100" y="76"/>
                    <a:pt x="85" y="70"/>
                  </a:cubicBezTo>
                  <a:cubicBezTo>
                    <a:pt x="70" y="64"/>
                    <a:pt x="56" y="53"/>
                    <a:pt x="41" y="46"/>
                  </a:cubicBezTo>
                  <a:cubicBezTo>
                    <a:pt x="39" y="45"/>
                    <a:pt x="33" y="50"/>
                    <a:pt x="30" y="49"/>
                  </a:cubicBezTo>
                  <a:cubicBezTo>
                    <a:pt x="20" y="48"/>
                    <a:pt x="6" y="47"/>
                    <a:pt x="3" y="42"/>
                  </a:cubicBezTo>
                  <a:cubicBezTo>
                    <a:pt x="0" y="35"/>
                    <a:pt x="4" y="20"/>
                    <a:pt x="9" y="14"/>
                  </a:cubicBezTo>
                  <a:cubicBezTo>
                    <a:pt x="24" y="0"/>
                    <a:pt x="50" y="5"/>
                    <a:pt x="65" y="20"/>
                  </a:cubicBezTo>
                  <a:cubicBezTo>
                    <a:pt x="71" y="26"/>
                    <a:pt x="81" y="30"/>
                    <a:pt x="90" y="32"/>
                  </a:cubicBezTo>
                  <a:cubicBezTo>
                    <a:pt x="100" y="33"/>
                    <a:pt x="111" y="31"/>
                    <a:pt x="121" y="30"/>
                  </a:cubicBezTo>
                  <a:cubicBezTo>
                    <a:pt x="138" y="28"/>
                    <a:pt x="141" y="31"/>
                    <a:pt x="143" y="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2" name="Freeform 26"/>
            <p:cNvSpPr>
              <a:spLocks/>
            </p:cNvSpPr>
            <p:nvPr/>
          </p:nvSpPr>
          <p:spPr bwMode="auto">
            <a:xfrm>
              <a:off x="-6959601" y="-4814887"/>
              <a:ext cx="517525" cy="261938"/>
            </a:xfrm>
            <a:custGeom>
              <a:avLst/>
              <a:gdLst>
                <a:gd name="T0" fmla="*/ 137 w 137"/>
                <a:gd name="T1" fmla="*/ 51 h 70"/>
                <a:gd name="T2" fmla="*/ 128 w 137"/>
                <a:gd name="T3" fmla="*/ 70 h 70"/>
                <a:gd name="T4" fmla="*/ 87 w 137"/>
                <a:gd name="T5" fmla="*/ 64 h 70"/>
                <a:gd name="T6" fmla="*/ 48 w 137"/>
                <a:gd name="T7" fmla="*/ 46 h 70"/>
                <a:gd name="T8" fmla="*/ 34 w 137"/>
                <a:gd name="T9" fmla="*/ 47 h 70"/>
                <a:gd name="T10" fmla="*/ 8 w 137"/>
                <a:gd name="T11" fmla="*/ 40 h 70"/>
                <a:gd name="T12" fmla="*/ 16 w 137"/>
                <a:gd name="T13" fmla="*/ 14 h 70"/>
                <a:gd name="T14" fmla="*/ 59 w 137"/>
                <a:gd name="T15" fmla="*/ 15 h 70"/>
                <a:gd name="T16" fmla="*/ 104 w 137"/>
                <a:gd name="T17" fmla="*/ 27 h 70"/>
                <a:gd name="T18" fmla="*/ 137 w 137"/>
                <a:gd name="T19" fmla="*/ 5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7" h="70">
                  <a:moveTo>
                    <a:pt x="137" y="51"/>
                  </a:moveTo>
                  <a:cubicBezTo>
                    <a:pt x="134" y="58"/>
                    <a:pt x="131" y="70"/>
                    <a:pt x="128" y="70"/>
                  </a:cubicBezTo>
                  <a:cubicBezTo>
                    <a:pt x="114" y="70"/>
                    <a:pt x="100" y="68"/>
                    <a:pt x="87" y="64"/>
                  </a:cubicBezTo>
                  <a:cubicBezTo>
                    <a:pt x="73" y="60"/>
                    <a:pt x="61" y="51"/>
                    <a:pt x="48" y="46"/>
                  </a:cubicBezTo>
                  <a:cubicBezTo>
                    <a:pt x="44" y="44"/>
                    <a:pt x="38" y="48"/>
                    <a:pt x="34" y="47"/>
                  </a:cubicBezTo>
                  <a:cubicBezTo>
                    <a:pt x="25" y="46"/>
                    <a:pt x="13" y="46"/>
                    <a:pt x="8" y="40"/>
                  </a:cubicBezTo>
                  <a:cubicBezTo>
                    <a:pt x="0" y="31"/>
                    <a:pt x="5" y="20"/>
                    <a:pt x="16" y="14"/>
                  </a:cubicBezTo>
                  <a:cubicBezTo>
                    <a:pt x="30" y="6"/>
                    <a:pt x="47" y="0"/>
                    <a:pt x="59" y="15"/>
                  </a:cubicBezTo>
                  <a:cubicBezTo>
                    <a:pt x="73" y="31"/>
                    <a:pt x="87" y="30"/>
                    <a:pt x="104" y="27"/>
                  </a:cubicBezTo>
                  <a:cubicBezTo>
                    <a:pt x="133" y="21"/>
                    <a:pt x="133" y="22"/>
                    <a:pt x="137" y="5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3" name="Freeform 27"/>
            <p:cNvSpPr>
              <a:spLocks/>
            </p:cNvSpPr>
            <p:nvPr/>
          </p:nvSpPr>
          <p:spPr bwMode="auto">
            <a:xfrm>
              <a:off x="-6913563" y="-4987925"/>
              <a:ext cx="455613" cy="209550"/>
            </a:xfrm>
            <a:custGeom>
              <a:avLst/>
              <a:gdLst>
                <a:gd name="T0" fmla="*/ 112 w 121"/>
                <a:gd name="T1" fmla="*/ 9 h 56"/>
                <a:gd name="T2" fmla="*/ 117 w 121"/>
                <a:gd name="T3" fmla="*/ 39 h 56"/>
                <a:gd name="T4" fmla="*/ 105 w 121"/>
                <a:gd name="T5" fmla="*/ 56 h 56"/>
                <a:gd name="T6" fmla="*/ 72 w 121"/>
                <a:gd name="T7" fmla="*/ 49 h 56"/>
                <a:gd name="T8" fmla="*/ 22 w 121"/>
                <a:gd name="T9" fmla="*/ 45 h 56"/>
                <a:gd name="T10" fmla="*/ 3 w 121"/>
                <a:gd name="T11" fmla="*/ 41 h 56"/>
                <a:gd name="T12" fmla="*/ 2 w 121"/>
                <a:gd name="T13" fmla="*/ 21 h 56"/>
                <a:gd name="T14" fmla="*/ 42 w 121"/>
                <a:gd name="T15" fmla="*/ 9 h 56"/>
                <a:gd name="T16" fmla="*/ 97 w 121"/>
                <a:gd name="T17" fmla="*/ 14 h 56"/>
                <a:gd name="T18" fmla="*/ 112 w 121"/>
                <a:gd name="T19" fmla="*/ 9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1" h="56">
                  <a:moveTo>
                    <a:pt x="112" y="9"/>
                  </a:moveTo>
                  <a:cubicBezTo>
                    <a:pt x="114" y="21"/>
                    <a:pt x="115" y="30"/>
                    <a:pt x="117" y="39"/>
                  </a:cubicBezTo>
                  <a:cubicBezTo>
                    <a:pt x="121" y="50"/>
                    <a:pt x="115" y="56"/>
                    <a:pt x="105" y="56"/>
                  </a:cubicBezTo>
                  <a:cubicBezTo>
                    <a:pt x="94" y="56"/>
                    <a:pt x="82" y="54"/>
                    <a:pt x="72" y="49"/>
                  </a:cubicBezTo>
                  <a:cubicBezTo>
                    <a:pt x="55" y="41"/>
                    <a:pt x="40" y="35"/>
                    <a:pt x="22" y="45"/>
                  </a:cubicBezTo>
                  <a:cubicBezTo>
                    <a:pt x="18" y="47"/>
                    <a:pt x="7" y="45"/>
                    <a:pt x="3" y="41"/>
                  </a:cubicBezTo>
                  <a:cubicBezTo>
                    <a:pt x="0" y="36"/>
                    <a:pt x="0" y="26"/>
                    <a:pt x="2" y="21"/>
                  </a:cubicBezTo>
                  <a:cubicBezTo>
                    <a:pt x="8" y="8"/>
                    <a:pt x="33" y="0"/>
                    <a:pt x="42" y="9"/>
                  </a:cubicBezTo>
                  <a:cubicBezTo>
                    <a:pt x="60" y="28"/>
                    <a:pt x="78" y="19"/>
                    <a:pt x="97" y="14"/>
                  </a:cubicBezTo>
                  <a:cubicBezTo>
                    <a:pt x="101" y="13"/>
                    <a:pt x="105" y="12"/>
                    <a:pt x="112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4" name="Freeform 28"/>
            <p:cNvSpPr>
              <a:spLocks/>
            </p:cNvSpPr>
            <p:nvPr/>
          </p:nvSpPr>
          <p:spPr bwMode="auto">
            <a:xfrm>
              <a:off x="-6921501" y="-5168900"/>
              <a:ext cx="425450" cy="165100"/>
            </a:xfrm>
            <a:custGeom>
              <a:avLst/>
              <a:gdLst>
                <a:gd name="T0" fmla="*/ 102 w 113"/>
                <a:gd name="T1" fmla="*/ 0 h 44"/>
                <a:gd name="T2" fmla="*/ 108 w 113"/>
                <a:gd name="T3" fmla="*/ 14 h 44"/>
                <a:gd name="T4" fmla="*/ 111 w 113"/>
                <a:gd name="T5" fmla="*/ 37 h 44"/>
                <a:gd name="T6" fmla="*/ 79 w 113"/>
                <a:gd name="T7" fmla="*/ 43 h 44"/>
                <a:gd name="T8" fmla="*/ 41 w 113"/>
                <a:gd name="T9" fmla="*/ 35 h 44"/>
                <a:gd name="T10" fmla="*/ 26 w 113"/>
                <a:gd name="T11" fmla="*/ 39 h 44"/>
                <a:gd name="T12" fmla="*/ 3 w 113"/>
                <a:gd name="T13" fmla="*/ 37 h 44"/>
                <a:gd name="T14" fmla="*/ 4 w 113"/>
                <a:gd name="T15" fmla="*/ 16 h 44"/>
                <a:gd name="T16" fmla="*/ 37 w 113"/>
                <a:gd name="T17" fmla="*/ 6 h 44"/>
                <a:gd name="T18" fmla="*/ 89 w 113"/>
                <a:gd name="T19" fmla="*/ 4 h 44"/>
                <a:gd name="T20" fmla="*/ 102 w 113"/>
                <a:gd name="T21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3" h="44">
                  <a:moveTo>
                    <a:pt x="102" y="0"/>
                  </a:moveTo>
                  <a:cubicBezTo>
                    <a:pt x="105" y="6"/>
                    <a:pt x="108" y="10"/>
                    <a:pt x="108" y="14"/>
                  </a:cubicBezTo>
                  <a:cubicBezTo>
                    <a:pt x="110" y="22"/>
                    <a:pt x="113" y="36"/>
                    <a:pt x="111" y="37"/>
                  </a:cubicBezTo>
                  <a:cubicBezTo>
                    <a:pt x="101" y="42"/>
                    <a:pt x="89" y="44"/>
                    <a:pt x="79" y="43"/>
                  </a:cubicBezTo>
                  <a:cubicBezTo>
                    <a:pt x="66" y="42"/>
                    <a:pt x="54" y="37"/>
                    <a:pt x="41" y="35"/>
                  </a:cubicBezTo>
                  <a:cubicBezTo>
                    <a:pt x="36" y="34"/>
                    <a:pt x="31" y="39"/>
                    <a:pt x="26" y="39"/>
                  </a:cubicBezTo>
                  <a:cubicBezTo>
                    <a:pt x="18" y="40"/>
                    <a:pt x="8" y="41"/>
                    <a:pt x="3" y="37"/>
                  </a:cubicBezTo>
                  <a:cubicBezTo>
                    <a:pt x="0" y="34"/>
                    <a:pt x="1" y="19"/>
                    <a:pt x="4" y="16"/>
                  </a:cubicBezTo>
                  <a:cubicBezTo>
                    <a:pt x="14" y="10"/>
                    <a:pt x="31" y="2"/>
                    <a:pt x="37" y="6"/>
                  </a:cubicBezTo>
                  <a:cubicBezTo>
                    <a:pt x="57" y="20"/>
                    <a:pt x="72" y="12"/>
                    <a:pt x="89" y="4"/>
                  </a:cubicBezTo>
                  <a:cubicBezTo>
                    <a:pt x="93" y="2"/>
                    <a:pt x="96" y="2"/>
                    <a:pt x="10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39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619125" y="420246"/>
            <a:ext cx="11572875" cy="7239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Calibri" panose="020F0502020204030204" pitchFamily="34" charset="0"/>
              <a:buNone/>
            </a:pPr>
            <a:r>
              <a:rPr lang="en-US" sz="8800" b="1" dirty="0" smtClean="0">
                <a:solidFill>
                  <a:schemeClr val="tx1"/>
                </a:solidFill>
              </a:rPr>
              <a:t>Infographic Style</a:t>
            </a:r>
            <a:endParaRPr lang="en-US" sz="8800" b="1" dirty="0">
              <a:solidFill>
                <a:schemeClr val="tx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030" y="3520790"/>
            <a:ext cx="4514735" cy="312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91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72145" y="300624"/>
            <a:ext cx="11572875" cy="7239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5400" dirty="0">
                <a:solidFill>
                  <a:srgbClr val="00B0F0"/>
                </a:solidFill>
              </a:rPr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F7F704A-0756-4C3D-BD7B-35F4DBF38642}"/>
              </a:ext>
            </a:extLst>
          </p:cNvPr>
          <p:cNvSpPr/>
          <p:nvPr/>
        </p:nvSpPr>
        <p:spPr>
          <a:xfrm>
            <a:off x="4490835" y="2200974"/>
            <a:ext cx="504000" cy="504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0A66A37-BFB7-474D-BCAC-1EDE715401B0}"/>
              </a:ext>
            </a:extLst>
          </p:cNvPr>
          <p:cNvSpPr txBox="1"/>
          <p:nvPr/>
        </p:nvSpPr>
        <p:spPr>
          <a:xfrm>
            <a:off x="1357469" y="2129812"/>
            <a:ext cx="3043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rgbClr val="8B8B8B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rgbClr val="8B8B8B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4CF10A6-902A-466C-BCBE-CC22148D150C}"/>
              </a:ext>
            </a:extLst>
          </p:cNvPr>
          <p:cNvSpPr/>
          <p:nvPr/>
        </p:nvSpPr>
        <p:spPr>
          <a:xfrm>
            <a:off x="7091372" y="2232266"/>
            <a:ext cx="504000" cy="504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647E163-AF90-4202-9303-295C8A8CAA27}"/>
              </a:ext>
            </a:extLst>
          </p:cNvPr>
          <p:cNvSpPr txBox="1"/>
          <p:nvPr/>
        </p:nvSpPr>
        <p:spPr>
          <a:xfrm>
            <a:off x="7705502" y="2161104"/>
            <a:ext cx="3043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rgbClr val="444444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rgbClr val="444444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515A3892-4DF2-493B-95D1-FD4201402F52}"/>
              </a:ext>
            </a:extLst>
          </p:cNvPr>
          <p:cNvSpPr txBox="1"/>
          <p:nvPr/>
        </p:nvSpPr>
        <p:spPr>
          <a:xfrm>
            <a:off x="7419885" y="4294338"/>
            <a:ext cx="38873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 Get a modern PowerPoint  Presentation that is beautifully designed. 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TextBox 25">
            <a:extLst>
              <a:ext uri="{FF2B5EF4-FFF2-40B4-BE49-F238E27FC236}">
                <a16:creationId xmlns:a16="http://schemas.microsoft.com/office/drawing/2014/main" xmlns="" id="{515A3892-4DF2-493B-95D1-FD4201402F52}"/>
              </a:ext>
            </a:extLst>
          </p:cNvPr>
          <p:cNvSpPr txBox="1"/>
          <p:nvPr/>
        </p:nvSpPr>
        <p:spPr>
          <a:xfrm>
            <a:off x="809916" y="4274351"/>
            <a:ext cx="38873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 Get a modern PowerPoint  Presentation that is beautifully designed. 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TextBox 25">
            <a:extLst>
              <a:ext uri="{FF2B5EF4-FFF2-40B4-BE49-F238E27FC236}">
                <a16:creationId xmlns:a16="http://schemas.microsoft.com/office/drawing/2014/main" xmlns="" id="{515A3892-4DF2-493B-95D1-FD4201402F52}"/>
              </a:ext>
            </a:extLst>
          </p:cNvPr>
          <p:cNvSpPr txBox="1"/>
          <p:nvPr/>
        </p:nvSpPr>
        <p:spPr>
          <a:xfrm>
            <a:off x="809916" y="3056463"/>
            <a:ext cx="38873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 Get a modern PowerPoint  Presentation that is beautifully designed. 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9" name="TextBox 25">
            <a:extLst>
              <a:ext uri="{FF2B5EF4-FFF2-40B4-BE49-F238E27FC236}">
                <a16:creationId xmlns:a16="http://schemas.microsoft.com/office/drawing/2014/main" xmlns="" id="{515A3892-4DF2-493B-95D1-FD4201402F52}"/>
              </a:ext>
            </a:extLst>
          </p:cNvPr>
          <p:cNvSpPr txBox="1"/>
          <p:nvPr/>
        </p:nvSpPr>
        <p:spPr>
          <a:xfrm>
            <a:off x="7419885" y="3110945"/>
            <a:ext cx="38873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 Get a modern PowerPoint  Presentation that is beautifully designed. 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9059" y="3210676"/>
            <a:ext cx="5479041" cy="3366360"/>
          </a:xfrm>
          <a:prstGeom prst="rect">
            <a:avLst/>
          </a:prstGeom>
        </p:spPr>
      </p:pic>
      <p:sp>
        <p:nvSpPr>
          <p:cNvPr id="15" name="Rectángulo 14"/>
          <p:cNvSpPr/>
          <p:nvPr/>
        </p:nvSpPr>
        <p:spPr>
          <a:xfrm>
            <a:off x="272143" y="6680677"/>
            <a:ext cx="11572875" cy="9699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6" name="Rectángulo 15"/>
          <p:cNvSpPr/>
          <p:nvPr/>
        </p:nvSpPr>
        <p:spPr>
          <a:xfrm>
            <a:off x="78380" y="6334623"/>
            <a:ext cx="679287" cy="267676"/>
          </a:xfrm>
          <a:prstGeom prst="rect">
            <a:avLst/>
          </a:prstGeom>
          <a:solidFill>
            <a:srgbClr val="CB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2" name="Rectángulo 21"/>
          <p:cNvSpPr/>
          <p:nvPr/>
        </p:nvSpPr>
        <p:spPr>
          <a:xfrm>
            <a:off x="11398683" y="6334623"/>
            <a:ext cx="679287" cy="267676"/>
          </a:xfrm>
          <a:prstGeom prst="rect">
            <a:avLst/>
          </a:prstGeom>
          <a:solidFill>
            <a:srgbClr val="CB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3" name="Rectángulo 22"/>
          <p:cNvSpPr/>
          <p:nvPr/>
        </p:nvSpPr>
        <p:spPr>
          <a:xfrm>
            <a:off x="102063" y="1257493"/>
            <a:ext cx="2131686" cy="21861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8" name="Rectángulo 37"/>
          <p:cNvSpPr/>
          <p:nvPr/>
        </p:nvSpPr>
        <p:spPr>
          <a:xfrm>
            <a:off x="152997" y="1328034"/>
            <a:ext cx="11748821" cy="7486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9" name="Rectángulo 48"/>
          <p:cNvSpPr/>
          <p:nvPr/>
        </p:nvSpPr>
        <p:spPr>
          <a:xfrm>
            <a:off x="9946284" y="1243724"/>
            <a:ext cx="2131686" cy="21861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57" name="Grupo 56"/>
          <p:cNvGrpSpPr/>
          <p:nvPr/>
        </p:nvGrpSpPr>
        <p:grpSpPr>
          <a:xfrm>
            <a:off x="418023" y="216187"/>
            <a:ext cx="1609450" cy="981867"/>
            <a:chOff x="1231900" y="-630238"/>
            <a:chExt cx="1009650" cy="615951"/>
          </a:xfrm>
          <a:solidFill>
            <a:srgbClr val="959090"/>
          </a:solidFill>
        </p:grpSpPr>
        <p:sp>
          <p:nvSpPr>
            <p:cNvPr id="21" name="Freeform 5"/>
            <p:cNvSpPr>
              <a:spLocks/>
            </p:cNvSpPr>
            <p:nvPr/>
          </p:nvSpPr>
          <p:spPr bwMode="auto">
            <a:xfrm>
              <a:off x="1739900" y="-247650"/>
              <a:ext cx="501650" cy="233363"/>
            </a:xfrm>
            <a:custGeom>
              <a:avLst/>
              <a:gdLst>
                <a:gd name="T0" fmla="*/ 0 w 132"/>
                <a:gd name="T1" fmla="*/ 18 h 61"/>
                <a:gd name="T2" fmla="*/ 0 w 132"/>
                <a:gd name="T3" fmla="*/ 7 h 61"/>
                <a:gd name="T4" fmla="*/ 3 w 132"/>
                <a:gd name="T5" fmla="*/ 3 h 61"/>
                <a:gd name="T6" fmla="*/ 49 w 132"/>
                <a:gd name="T7" fmla="*/ 1 h 61"/>
                <a:gd name="T8" fmla="*/ 64 w 132"/>
                <a:gd name="T9" fmla="*/ 8 h 61"/>
                <a:gd name="T10" fmla="*/ 86 w 132"/>
                <a:gd name="T11" fmla="*/ 37 h 61"/>
                <a:gd name="T12" fmla="*/ 94 w 132"/>
                <a:gd name="T13" fmla="*/ 39 h 61"/>
                <a:gd name="T14" fmla="*/ 117 w 132"/>
                <a:gd name="T15" fmla="*/ 19 h 61"/>
                <a:gd name="T16" fmla="*/ 129 w 132"/>
                <a:gd name="T17" fmla="*/ 18 h 61"/>
                <a:gd name="T18" fmla="*/ 127 w 132"/>
                <a:gd name="T19" fmla="*/ 30 h 61"/>
                <a:gd name="T20" fmla="*/ 97 w 132"/>
                <a:gd name="T21" fmla="*/ 56 h 61"/>
                <a:gd name="T22" fmla="*/ 84 w 132"/>
                <a:gd name="T23" fmla="*/ 57 h 61"/>
                <a:gd name="T24" fmla="*/ 57 w 132"/>
                <a:gd name="T25" fmla="*/ 36 h 61"/>
                <a:gd name="T26" fmla="*/ 49 w 132"/>
                <a:gd name="T27" fmla="*/ 33 h 61"/>
                <a:gd name="T28" fmla="*/ 4 w 132"/>
                <a:gd name="T29" fmla="*/ 33 h 61"/>
                <a:gd name="T30" fmla="*/ 0 w 132"/>
                <a:gd name="T31" fmla="*/ 29 h 61"/>
                <a:gd name="T32" fmla="*/ 0 w 132"/>
                <a:gd name="T33" fmla="*/ 18 h 61"/>
                <a:gd name="T34" fmla="*/ 0 w 132"/>
                <a:gd name="T35" fmla="*/ 1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2" h="61">
                  <a:moveTo>
                    <a:pt x="0" y="18"/>
                  </a:moveTo>
                  <a:cubicBezTo>
                    <a:pt x="0" y="14"/>
                    <a:pt x="0" y="10"/>
                    <a:pt x="0" y="7"/>
                  </a:cubicBezTo>
                  <a:cubicBezTo>
                    <a:pt x="0" y="4"/>
                    <a:pt x="0" y="3"/>
                    <a:pt x="3" y="3"/>
                  </a:cubicBezTo>
                  <a:cubicBezTo>
                    <a:pt x="18" y="3"/>
                    <a:pt x="34" y="2"/>
                    <a:pt x="49" y="1"/>
                  </a:cubicBezTo>
                  <a:cubicBezTo>
                    <a:pt x="55" y="0"/>
                    <a:pt x="60" y="3"/>
                    <a:pt x="64" y="8"/>
                  </a:cubicBezTo>
                  <a:cubicBezTo>
                    <a:pt x="72" y="17"/>
                    <a:pt x="79" y="27"/>
                    <a:pt x="86" y="37"/>
                  </a:cubicBezTo>
                  <a:cubicBezTo>
                    <a:pt x="89" y="42"/>
                    <a:pt x="90" y="42"/>
                    <a:pt x="94" y="39"/>
                  </a:cubicBezTo>
                  <a:cubicBezTo>
                    <a:pt x="102" y="32"/>
                    <a:pt x="109" y="26"/>
                    <a:pt x="117" y="19"/>
                  </a:cubicBezTo>
                  <a:cubicBezTo>
                    <a:pt x="121" y="15"/>
                    <a:pt x="125" y="15"/>
                    <a:pt x="129" y="18"/>
                  </a:cubicBezTo>
                  <a:cubicBezTo>
                    <a:pt x="132" y="22"/>
                    <a:pt x="131" y="26"/>
                    <a:pt x="127" y="30"/>
                  </a:cubicBezTo>
                  <a:cubicBezTo>
                    <a:pt x="117" y="39"/>
                    <a:pt x="107" y="48"/>
                    <a:pt x="97" y="56"/>
                  </a:cubicBezTo>
                  <a:cubicBezTo>
                    <a:pt x="92" y="61"/>
                    <a:pt x="89" y="61"/>
                    <a:pt x="84" y="57"/>
                  </a:cubicBezTo>
                  <a:cubicBezTo>
                    <a:pt x="75" y="50"/>
                    <a:pt x="66" y="43"/>
                    <a:pt x="57" y="36"/>
                  </a:cubicBezTo>
                  <a:cubicBezTo>
                    <a:pt x="55" y="34"/>
                    <a:pt x="52" y="33"/>
                    <a:pt x="49" y="33"/>
                  </a:cubicBezTo>
                  <a:cubicBezTo>
                    <a:pt x="34" y="33"/>
                    <a:pt x="19" y="33"/>
                    <a:pt x="4" y="33"/>
                  </a:cubicBezTo>
                  <a:cubicBezTo>
                    <a:pt x="1" y="33"/>
                    <a:pt x="0" y="32"/>
                    <a:pt x="0" y="29"/>
                  </a:cubicBezTo>
                  <a:cubicBezTo>
                    <a:pt x="0" y="25"/>
                    <a:pt x="0" y="21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0" name="Freeform 6"/>
            <p:cNvSpPr>
              <a:spLocks/>
            </p:cNvSpPr>
            <p:nvPr/>
          </p:nvSpPr>
          <p:spPr bwMode="auto">
            <a:xfrm>
              <a:off x="1546225" y="-474663"/>
              <a:ext cx="381000" cy="219075"/>
            </a:xfrm>
            <a:custGeom>
              <a:avLst/>
              <a:gdLst>
                <a:gd name="T0" fmla="*/ 0 w 100"/>
                <a:gd name="T1" fmla="*/ 54 h 57"/>
                <a:gd name="T2" fmla="*/ 13 w 100"/>
                <a:gd name="T3" fmla="*/ 14 h 57"/>
                <a:gd name="T4" fmla="*/ 37 w 100"/>
                <a:gd name="T5" fmla="*/ 3 h 57"/>
                <a:gd name="T6" fmla="*/ 40 w 100"/>
                <a:gd name="T7" fmla="*/ 5 h 57"/>
                <a:gd name="T8" fmla="*/ 58 w 100"/>
                <a:gd name="T9" fmla="*/ 10 h 57"/>
                <a:gd name="T10" fmla="*/ 65 w 100"/>
                <a:gd name="T11" fmla="*/ 12 h 57"/>
                <a:gd name="T12" fmla="*/ 75 w 100"/>
                <a:gd name="T13" fmla="*/ 21 h 57"/>
                <a:gd name="T14" fmla="*/ 99 w 100"/>
                <a:gd name="T15" fmla="*/ 51 h 57"/>
                <a:gd name="T16" fmla="*/ 100 w 100"/>
                <a:gd name="T17" fmla="*/ 52 h 57"/>
                <a:gd name="T18" fmla="*/ 86 w 100"/>
                <a:gd name="T19" fmla="*/ 53 h 57"/>
                <a:gd name="T20" fmla="*/ 83 w 100"/>
                <a:gd name="T21" fmla="*/ 51 h 57"/>
                <a:gd name="T22" fmla="*/ 63 w 100"/>
                <a:gd name="T23" fmla="*/ 31 h 57"/>
                <a:gd name="T24" fmla="*/ 58 w 100"/>
                <a:gd name="T25" fmla="*/ 29 h 57"/>
                <a:gd name="T26" fmla="*/ 55 w 100"/>
                <a:gd name="T27" fmla="*/ 34 h 57"/>
                <a:gd name="T28" fmla="*/ 54 w 100"/>
                <a:gd name="T29" fmla="*/ 52 h 57"/>
                <a:gd name="T30" fmla="*/ 50 w 100"/>
                <a:gd name="T31" fmla="*/ 54 h 57"/>
                <a:gd name="T32" fmla="*/ 45 w 100"/>
                <a:gd name="T33" fmla="*/ 52 h 57"/>
                <a:gd name="T34" fmla="*/ 5 w 100"/>
                <a:gd name="T35" fmla="*/ 54 h 57"/>
                <a:gd name="T36" fmla="*/ 0 w 100"/>
                <a:gd name="T37" fmla="*/ 5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0" h="57">
                  <a:moveTo>
                    <a:pt x="0" y="54"/>
                  </a:moveTo>
                  <a:cubicBezTo>
                    <a:pt x="4" y="40"/>
                    <a:pt x="8" y="27"/>
                    <a:pt x="13" y="14"/>
                  </a:cubicBezTo>
                  <a:cubicBezTo>
                    <a:pt x="16" y="6"/>
                    <a:pt x="29" y="0"/>
                    <a:pt x="37" y="3"/>
                  </a:cubicBezTo>
                  <a:cubicBezTo>
                    <a:pt x="38" y="3"/>
                    <a:pt x="39" y="4"/>
                    <a:pt x="40" y="5"/>
                  </a:cubicBezTo>
                  <a:cubicBezTo>
                    <a:pt x="45" y="8"/>
                    <a:pt x="51" y="11"/>
                    <a:pt x="58" y="10"/>
                  </a:cubicBezTo>
                  <a:cubicBezTo>
                    <a:pt x="61" y="10"/>
                    <a:pt x="63" y="11"/>
                    <a:pt x="65" y="12"/>
                  </a:cubicBezTo>
                  <a:cubicBezTo>
                    <a:pt x="69" y="15"/>
                    <a:pt x="72" y="17"/>
                    <a:pt x="75" y="21"/>
                  </a:cubicBezTo>
                  <a:cubicBezTo>
                    <a:pt x="83" y="31"/>
                    <a:pt x="91" y="41"/>
                    <a:pt x="99" y="51"/>
                  </a:cubicBezTo>
                  <a:cubicBezTo>
                    <a:pt x="100" y="51"/>
                    <a:pt x="100" y="51"/>
                    <a:pt x="100" y="52"/>
                  </a:cubicBezTo>
                  <a:cubicBezTo>
                    <a:pt x="95" y="53"/>
                    <a:pt x="91" y="53"/>
                    <a:pt x="86" y="53"/>
                  </a:cubicBezTo>
                  <a:cubicBezTo>
                    <a:pt x="84" y="53"/>
                    <a:pt x="84" y="52"/>
                    <a:pt x="83" y="51"/>
                  </a:cubicBezTo>
                  <a:cubicBezTo>
                    <a:pt x="76" y="44"/>
                    <a:pt x="69" y="38"/>
                    <a:pt x="63" y="31"/>
                  </a:cubicBezTo>
                  <a:cubicBezTo>
                    <a:pt x="61" y="30"/>
                    <a:pt x="60" y="28"/>
                    <a:pt x="58" y="29"/>
                  </a:cubicBezTo>
                  <a:cubicBezTo>
                    <a:pt x="55" y="30"/>
                    <a:pt x="55" y="32"/>
                    <a:pt x="55" y="34"/>
                  </a:cubicBezTo>
                  <a:cubicBezTo>
                    <a:pt x="55" y="40"/>
                    <a:pt x="54" y="46"/>
                    <a:pt x="54" y="52"/>
                  </a:cubicBezTo>
                  <a:cubicBezTo>
                    <a:pt x="53" y="55"/>
                    <a:pt x="53" y="57"/>
                    <a:pt x="50" y="54"/>
                  </a:cubicBezTo>
                  <a:cubicBezTo>
                    <a:pt x="49" y="52"/>
                    <a:pt x="47" y="52"/>
                    <a:pt x="45" y="52"/>
                  </a:cubicBezTo>
                  <a:cubicBezTo>
                    <a:pt x="32" y="53"/>
                    <a:pt x="19" y="54"/>
                    <a:pt x="5" y="54"/>
                  </a:cubicBezTo>
                  <a:cubicBezTo>
                    <a:pt x="4" y="54"/>
                    <a:pt x="2" y="54"/>
                    <a:pt x="0" y="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1" name="Freeform 7"/>
            <p:cNvSpPr>
              <a:spLocks/>
            </p:cNvSpPr>
            <p:nvPr/>
          </p:nvSpPr>
          <p:spPr bwMode="auto">
            <a:xfrm>
              <a:off x="1493838" y="-244475"/>
              <a:ext cx="220663" cy="165100"/>
            </a:xfrm>
            <a:custGeom>
              <a:avLst/>
              <a:gdLst>
                <a:gd name="T0" fmla="*/ 29 w 58"/>
                <a:gd name="T1" fmla="*/ 43 h 43"/>
                <a:gd name="T2" fmla="*/ 4 w 58"/>
                <a:gd name="T3" fmla="*/ 43 h 43"/>
                <a:gd name="T4" fmla="*/ 0 w 58"/>
                <a:gd name="T5" fmla="*/ 40 h 43"/>
                <a:gd name="T6" fmla="*/ 0 w 58"/>
                <a:gd name="T7" fmla="*/ 6 h 43"/>
                <a:gd name="T8" fmla="*/ 4 w 58"/>
                <a:gd name="T9" fmla="*/ 2 h 43"/>
                <a:gd name="T10" fmla="*/ 54 w 58"/>
                <a:gd name="T11" fmla="*/ 0 h 43"/>
                <a:gd name="T12" fmla="*/ 58 w 58"/>
                <a:gd name="T13" fmla="*/ 3 h 43"/>
                <a:gd name="T14" fmla="*/ 58 w 58"/>
                <a:gd name="T15" fmla="*/ 40 h 43"/>
                <a:gd name="T16" fmla="*/ 54 w 58"/>
                <a:gd name="T17" fmla="*/ 43 h 43"/>
                <a:gd name="T18" fmla="*/ 29 w 58"/>
                <a:gd name="T1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" h="43">
                  <a:moveTo>
                    <a:pt x="29" y="43"/>
                  </a:moveTo>
                  <a:cubicBezTo>
                    <a:pt x="21" y="43"/>
                    <a:pt x="12" y="43"/>
                    <a:pt x="4" y="43"/>
                  </a:cubicBezTo>
                  <a:cubicBezTo>
                    <a:pt x="1" y="43"/>
                    <a:pt x="0" y="43"/>
                    <a:pt x="0" y="40"/>
                  </a:cubicBezTo>
                  <a:cubicBezTo>
                    <a:pt x="0" y="29"/>
                    <a:pt x="0" y="17"/>
                    <a:pt x="0" y="6"/>
                  </a:cubicBezTo>
                  <a:cubicBezTo>
                    <a:pt x="0" y="3"/>
                    <a:pt x="1" y="2"/>
                    <a:pt x="4" y="2"/>
                  </a:cubicBezTo>
                  <a:cubicBezTo>
                    <a:pt x="21" y="2"/>
                    <a:pt x="38" y="1"/>
                    <a:pt x="54" y="0"/>
                  </a:cubicBezTo>
                  <a:cubicBezTo>
                    <a:pt x="57" y="0"/>
                    <a:pt x="58" y="0"/>
                    <a:pt x="58" y="3"/>
                  </a:cubicBezTo>
                  <a:cubicBezTo>
                    <a:pt x="58" y="15"/>
                    <a:pt x="58" y="28"/>
                    <a:pt x="58" y="40"/>
                  </a:cubicBezTo>
                  <a:cubicBezTo>
                    <a:pt x="58" y="43"/>
                    <a:pt x="57" y="43"/>
                    <a:pt x="54" y="43"/>
                  </a:cubicBezTo>
                  <a:cubicBezTo>
                    <a:pt x="46" y="43"/>
                    <a:pt x="37" y="43"/>
                    <a:pt x="29" y="4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2" name="Freeform 8"/>
            <p:cNvSpPr>
              <a:spLocks/>
            </p:cNvSpPr>
            <p:nvPr/>
          </p:nvSpPr>
          <p:spPr bwMode="auto">
            <a:xfrm>
              <a:off x="1231900" y="-95250"/>
              <a:ext cx="777875" cy="68263"/>
            </a:xfrm>
            <a:custGeom>
              <a:avLst/>
              <a:gdLst>
                <a:gd name="T0" fmla="*/ 24 w 205"/>
                <a:gd name="T1" fmla="*/ 16 h 18"/>
                <a:gd name="T2" fmla="*/ 12 w 205"/>
                <a:gd name="T3" fmla="*/ 16 h 18"/>
                <a:gd name="T4" fmla="*/ 12 w 205"/>
                <a:gd name="T5" fmla="*/ 16 h 18"/>
                <a:gd name="T6" fmla="*/ 2 w 205"/>
                <a:gd name="T7" fmla="*/ 15 h 18"/>
                <a:gd name="T8" fmla="*/ 1 w 205"/>
                <a:gd name="T9" fmla="*/ 2 h 18"/>
                <a:gd name="T10" fmla="*/ 4 w 205"/>
                <a:gd name="T11" fmla="*/ 0 h 18"/>
                <a:gd name="T12" fmla="*/ 59 w 205"/>
                <a:gd name="T13" fmla="*/ 0 h 18"/>
                <a:gd name="T14" fmla="*/ 62 w 205"/>
                <a:gd name="T15" fmla="*/ 3 h 18"/>
                <a:gd name="T16" fmla="*/ 62 w 205"/>
                <a:gd name="T17" fmla="*/ 7 h 18"/>
                <a:gd name="T18" fmla="*/ 66 w 205"/>
                <a:gd name="T19" fmla="*/ 12 h 18"/>
                <a:gd name="T20" fmla="*/ 129 w 205"/>
                <a:gd name="T21" fmla="*/ 12 h 18"/>
                <a:gd name="T22" fmla="*/ 134 w 205"/>
                <a:gd name="T23" fmla="*/ 6 h 18"/>
                <a:gd name="T24" fmla="*/ 140 w 205"/>
                <a:gd name="T25" fmla="*/ 0 h 18"/>
                <a:gd name="T26" fmla="*/ 182 w 205"/>
                <a:gd name="T27" fmla="*/ 0 h 18"/>
                <a:gd name="T28" fmla="*/ 188 w 205"/>
                <a:gd name="T29" fmla="*/ 2 h 18"/>
                <a:gd name="T30" fmla="*/ 205 w 205"/>
                <a:gd name="T31" fmla="*/ 16 h 18"/>
                <a:gd name="T32" fmla="*/ 191 w 205"/>
                <a:gd name="T33" fmla="*/ 16 h 18"/>
                <a:gd name="T34" fmla="*/ 29 w 205"/>
                <a:gd name="T35" fmla="*/ 16 h 18"/>
                <a:gd name="T36" fmla="*/ 24 w 205"/>
                <a:gd name="T37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5" h="18">
                  <a:moveTo>
                    <a:pt x="24" y="16"/>
                  </a:moveTo>
                  <a:cubicBezTo>
                    <a:pt x="20" y="16"/>
                    <a:pt x="16" y="16"/>
                    <a:pt x="12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8" y="16"/>
                    <a:pt x="3" y="18"/>
                    <a:pt x="2" y="15"/>
                  </a:cubicBezTo>
                  <a:cubicBezTo>
                    <a:pt x="0" y="11"/>
                    <a:pt x="2" y="6"/>
                    <a:pt x="1" y="2"/>
                  </a:cubicBezTo>
                  <a:cubicBezTo>
                    <a:pt x="1" y="0"/>
                    <a:pt x="3" y="0"/>
                    <a:pt x="4" y="0"/>
                  </a:cubicBezTo>
                  <a:cubicBezTo>
                    <a:pt x="22" y="0"/>
                    <a:pt x="41" y="0"/>
                    <a:pt x="59" y="0"/>
                  </a:cubicBezTo>
                  <a:cubicBezTo>
                    <a:pt x="61" y="0"/>
                    <a:pt x="62" y="1"/>
                    <a:pt x="62" y="3"/>
                  </a:cubicBezTo>
                  <a:cubicBezTo>
                    <a:pt x="62" y="4"/>
                    <a:pt x="62" y="6"/>
                    <a:pt x="62" y="7"/>
                  </a:cubicBezTo>
                  <a:cubicBezTo>
                    <a:pt x="62" y="10"/>
                    <a:pt x="63" y="12"/>
                    <a:pt x="66" y="12"/>
                  </a:cubicBezTo>
                  <a:cubicBezTo>
                    <a:pt x="87" y="12"/>
                    <a:pt x="108" y="12"/>
                    <a:pt x="129" y="12"/>
                  </a:cubicBezTo>
                  <a:cubicBezTo>
                    <a:pt x="133" y="12"/>
                    <a:pt x="134" y="9"/>
                    <a:pt x="134" y="6"/>
                  </a:cubicBezTo>
                  <a:cubicBezTo>
                    <a:pt x="133" y="1"/>
                    <a:pt x="135" y="0"/>
                    <a:pt x="140" y="0"/>
                  </a:cubicBezTo>
                  <a:cubicBezTo>
                    <a:pt x="154" y="0"/>
                    <a:pt x="168" y="0"/>
                    <a:pt x="182" y="0"/>
                  </a:cubicBezTo>
                  <a:cubicBezTo>
                    <a:pt x="184" y="0"/>
                    <a:pt x="186" y="1"/>
                    <a:pt x="188" y="2"/>
                  </a:cubicBezTo>
                  <a:cubicBezTo>
                    <a:pt x="193" y="7"/>
                    <a:pt x="199" y="11"/>
                    <a:pt x="205" y="16"/>
                  </a:cubicBezTo>
                  <a:cubicBezTo>
                    <a:pt x="200" y="16"/>
                    <a:pt x="195" y="16"/>
                    <a:pt x="191" y="16"/>
                  </a:cubicBezTo>
                  <a:cubicBezTo>
                    <a:pt x="137" y="16"/>
                    <a:pt x="83" y="16"/>
                    <a:pt x="29" y="16"/>
                  </a:cubicBezTo>
                  <a:cubicBezTo>
                    <a:pt x="28" y="16"/>
                    <a:pt x="26" y="16"/>
                    <a:pt x="24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3" name="Freeform 9"/>
            <p:cNvSpPr>
              <a:spLocks/>
            </p:cNvSpPr>
            <p:nvPr/>
          </p:nvSpPr>
          <p:spPr bwMode="auto">
            <a:xfrm>
              <a:off x="1676400" y="-630238"/>
              <a:ext cx="169863" cy="176213"/>
            </a:xfrm>
            <a:custGeom>
              <a:avLst/>
              <a:gdLst>
                <a:gd name="T0" fmla="*/ 41 w 45"/>
                <a:gd name="T1" fmla="*/ 32 h 46"/>
                <a:gd name="T2" fmla="*/ 38 w 45"/>
                <a:gd name="T3" fmla="*/ 38 h 46"/>
                <a:gd name="T4" fmla="*/ 12 w 45"/>
                <a:gd name="T5" fmla="*/ 41 h 46"/>
                <a:gd name="T6" fmla="*/ 4 w 45"/>
                <a:gd name="T7" fmla="*/ 15 h 46"/>
                <a:gd name="T8" fmla="*/ 30 w 45"/>
                <a:gd name="T9" fmla="*/ 3 h 46"/>
                <a:gd name="T10" fmla="*/ 43 w 45"/>
                <a:gd name="T11" fmla="*/ 29 h 46"/>
                <a:gd name="T12" fmla="*/ 41 w 45"/>
                <a:gd name="T13" fmla="*/ 3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46">
                  <a:moveTo>
                    <a:pt x="41" y="32"/>
                  </a:moveTo>
                  <a:cubicBezTo>
                    <a:pt x="40" y="34"/>
                    <a:pt x="39" y="36"/>
                    <a:pt x="38" y="38"/>
                  </a:cubicBezTo>
                  <a:cubicBezTo>
                    <a:pt x="33" y="44"/>
                    <a:pt x="20" y="46"/>
                    <a:pt x="12" y="41"/>
                  </a:cubicBezTo>
                  <a:cubicBezTo>
                    <a:pt x="3" y="35"/>
                    <a:pt x="0" y="25"/>
                    <a:pt x="4" y="15"/>
                  </a:cubicBezTo>
                  <a:cubicBezTo>
                    <a:pt x="8" y="5"/>
                    <a:pt x="19" y="0"/>
                    <a:pt x="30" y="3"/>
                  </a:cubicBezTo>
                  <a:cubicBezTo>
                    <a:pt x="40" y="7"/>
                    <a:pt x="45" y="18"/>
                    <a:pt x="43" y="29"/>
                  </a:cubicBezTo>
                  <a:cubicBezTo>
                    <a:pt x="42" y="30"/>
                    <a:pt x="42" y="31"/>
                    <a:pt x="41" y="3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4" name="Freeform 10"/>
            <p:cNvSpPr>
              <a:spLocks/>
            </p:cNvSpPr>
            <p:nvPr/>
          </p:nvSpPr>
          <p:spPr bwMode="auto">
            <a:xfrm>
              <a:off x="1277938" y="-217488"/>
              <a:ext cx="188913" cy="95250"/>
            </a:xfrm>
            <a:custGeom>
              <a:avLst/>
              <a:gdLst>
                <a:gd name="T0" fmla="*/ 29 w 50"/>
                <a:gd name="T1" fmla="*/ 25 h 25"/>
                <a:gd name="T2" fmla="*/ 12 w 50"/>
                <a:gd name="T3" fmla="*/ 25 h 25"/>
                <a:gd name="T4" fmla="*/ 0 w 50"/>
                <a:gd name="T5" fmla="*/ 14 h 25"/>
                <a:gd name="T6" fmla="*/ 11 w 50"/>
                <a:gd name="T7" fmla="*/ 2 h 25"/>
                <a:gd name="T8" fmla="*/ 46 w 50"/>
                <a:gd name="T9" fmla="*/ 0 h 25"/>
                <a:gd name="T10" fmla="*/ 50 w 50"/>
                <a:gd name="T11" fmla="*/ 4 h 25"/>
                <a:gd name="T12" fmla="*/ 50 w 50"/>
                <a:gd name="T13" fmla="*/ 22 h 25"/>
                <a:gd name="T14" fmla="*/ 46 w 50"/>
                <a:gd name="T15" fmla="*/ 25 h 25"/>
                <a:gd name="T16" fmla="*/ 29 w 50"/>
                <a:gd name="T17" fmla="*/ 25 h 25"/>
                <a:gd name="T18" fmla="*/ 29 w 50"/>
                <a:gd name="T1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25">
                  <a:moveTo>
                    <a:pt x="29" y="25"/>
                  </a:moveTo>
                  <a:cubicBezTo>
                    <a:pt x="23" y="25"/>
                    <a:pt x="17" y="25"/>
                    <a:pt x="12" y="25"/>
                  </a:cubicBezTo>
                  <a:cubicBezTo>
                    <a:pt x="5" y="25"/>
                    <a:pt x="0" y="20"/>
                    <a:pt x="0" y="14"/>
                  </a:cubicBezTo>
                  <a:cubicBezTo>
                    <a:pt x="0" y="8"/>
                    <a:pt x="4" y="3"/>
                    <a:pt x="11" y="2"/>
                  </a:cubicBezTo>
                  <a:cubicBezTo>
                    <a:pt x="23" y="2"/>
                    <a:pt x="34" y="1"/>
                    <a:pt x="46" y="0"/>
                  </a:cubicBezTo>
                  <a:cubicBezTo>
                    <a:pt x="49" y="0"/>
                    <a:pt x="50" y="1"/>
                    <a:pt x="50" y="4"/>
                  </a:cubicBezTo>
                  <a:cubicBezTo>
                    <a:pt x="50" y="10"/>
                    <a:pt x="50" y="16"/>
                    <a:pt x="50" y="22"/>
                  </a:cubicBezTo>
                  <a:cubicBezTo>
                    <a:pt x="50" y="24"/>
                    <a:pt x="49" y="25"/>
                    <a:pt x="46" y="25"/>
                  </a:cubicBezTo>
                  <a:cubicBezTo>
                    <a:pt x="40" y="25"/>
                    <a:pt x="34" y="25"/>
                    <a:pt x="29" y="25"/>
                  </a:cubicBezTo>
                  <a:cubicBezTo>
                    <a:pt x="29" y="25"/>
                    <a:pt x="29" y="25"/>
                    <a:pt x="29" y="2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5" name="Freeform 11"/>
            <p:cNvSpPr>
              <a:spLocks/>
            </p:cNvSpPr>
            <p:nvPr/>
          </p:nvSpPr>
          <p:spPr bwMode="auto">
            <a:xfrm>
              <a:off x="2001838" y="-279400"/>
              <a:ext cx="152400" cy="153988"/>
            </a:xfrm>
            <a:custGeom>
              <a:avLst/>
              <a:gdLst>
                <a:gd name="T0" fmla="*/ 17 w 40"/>
                <a:gd name="T1" fmla="*/ 0 h 40"/>
                <a:gd name="T2" fmla="*/ 40 w 40"/>
                <a:gd name="T3" fmla="*/ 19 h 40"/>
                <a:gd name="T4" fmla="*/ 37 w 40"/>
                <a:gd name="T5" fmla="*/ 26 h 40"/>
                <a:gd name="T6" fmla="*/ 24 w 40"/>
                <a:gd name="T7" fmla="*/ 38 h 40"/>
                <a:gd name="T8" fmla="*/ 20 w 40"/>
                <a:gd name="T9" fmla="*/ 38 h 40"/>
                <a:gd name="T10" fmla="*/ 2 w 40"/>
                <a:gd name="T11" fmla="*/ 12 h 40"/>
                <a:gd name="T12" fmla="*/ 2 w 40"/>
                <a:gd name="T13" fmla="*/ 9 h 40"/>
                <a:gd name="T14" fmla="*/ 17 w 40"/>
                <a:gd name="T1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17" y="0"/>
                  </a:moveTo>
                  <a:cubicBezTo>
                    <a:pt x="30" y="0"/>
                    <a:pt x="39" y="8"/>
                    <a:pt x="40" y="19"/>
                  </a:cubicBezTo>
                  <a:cubicBezTo>
                    <a:pt x="40" y="22"/>
                    <a:pt x="39" y="24"/>
                    <a:pt x="37" y="26"/>
                  </a:cubicBezTo>
                  <a:cubicBezTo>
                    <a:pt x="33" y="30"/>
                    <a:pt x="28" y="34"/>
                    <a:pt x="24" y="38"/>
                  </a:cubicBezTo>
                  <a:cubicBezTo>
                    <a:pt x="23" y="39"/>
                    <a:pt x="22" y="40"/>
                    <a:pt x="20" y="38"/>
                  </a:cubicBezTo>
                  <a:cubicBezTo>
                    <a:pt x="15" y="29"/>
                    <a:pt x="9" y="20"/>
                    <a:pt x="2" y="12"/>
                  </a:cubicBezTo>
                  <a:cubicBezTo>
                    <a:pt x="0" y="11"/>
                    <a:pt x="1" y="10"/>
                    <a:pt x="2" y="9"/>
                  </a:cubicBezTo>
                  <a:cubicBezTo>
                    <a:pt x="6" y="3"/>
                    <a:pt x="12" y="0"/>
                    <a:pt x="1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6" name="Freeform 12"/>
            <p:cNvSpPr>
              <a:spLocks/>
            </p:cNvSpPr>
            <p:nvPr/>
          </p:nvSpPr>
          <p:spPr bwMode="auto">
            <a:xfrm>
              <a:off x="1774825" y="-312738"/>
              <a:ext cx="52388" cy="49213"/>
            </a:xfrm>
            <a:custGeom>
              <a:avLst/>
              <a:gdLst>
                <a:gd name="T0" fmla="*/ 2 w 14"/>
                <a:gd name="T1" fmla="*/ 0 h 13"/>
                <a:gd name="T2" fmla="*/ 14 w 14"/>
                <a:gd name="T3" fmla="*/ 12 h 13"/>
                <a:gd name="T4" fmla="*/ 13 w 14"/>
                <a:gd name="T5" fmla="*/ 12 h 13"/>
                <a:gd name="T6" fmla="*/ 2 w 14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3">
                  <a:moveTo>
                    <a:pt x="2" y="0"/>
                  </a:moveTo>
                  <a:cubicBezTo>
                    <a:pt x="6" y="3"/>
                    <a:pt x="10" y="7"/>
                    <a:pt x="14" y="12"/>
                  </a:cubicBezTo>
                  <a:cubicBezTo>
                    <a:pt x="14" y="12"/>
                    <a:pt x="13" y="12"/>
                    <a:pt x="13" y="12"/>
                  </a:cubicBezTo>
                  <a:cubicBezTo>
                    <a:pt x="0" y="13"/>
                    <a:pt x="0" y="13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58" name="Grupo 57"/>
          <p:cNvGrpSpPr/>
          <p:nvPr/>
        </p:nvGrpSpPr>
        <p:grpSpPr>
          <a:xfrm flipH="1">
            <a:off x="10072737" y="97706"/>
            <a:ext cx="1775274" cy="1083030"/>
            <a:chOff x="1231900" y="-630238"/>
            <a:chExt cx="1009650" cy="615951"/>
          </a:xfrm>
          <a:solidFill>
            <a:srgbClr val="959090"/>
          </a:solidFill>
        </p:grpSpPr>
        <p:sp>
          <p:nvSpPr>
            <p:cNvPr id="59" name="Freeform 5"/>
            <p:cNvSpPr>
              <a:spLocks/>
            </p:cNvSpPr>
            <p:nvPr/>
          </p:nvSpPr>
          <p:spPr bwMode="auto">
            <a:xfrm>
              <a:off x="1739900" y="-247650"/>
              <a:ext cx="501650" cy="233363"/>
            </a:xfrm>
            <a:custGeom>
              <a:avLst/>
              <a:gdLst>
                <a:gd name="T0" fmla="*/ 0 w 132"/>
                <a:gd name="T1" fmla="*/ 18 h 61"/>
                <a:gd name="T2" fmla="*/ 0 w 132"/>
                <a:gd name="T3" fmla="*/ 7 h 61"/>
                <a:gd name="T4" fmla="*/ 3 w 132"/>
                <a:gd name="T5" fmla="*/ 3 h 61"/>
                <a:gd name="T6" fmla="*/ 49 w 132"/>
                <a:gd name="T7" fmla="*/ 1 h 61"/>
                <a:gd name="T8" fmla="*/ 64 w 132"/>
                <a:gd name="T9" fmla="*/ 8 h 61"/>
                <a:gd name="T10" fmla="*/ 86 w 132"/>
                <a:gd name="T11" fmla="*/ 37 h 61"/>
                <a:gd name="T12" fmla="*/ 94 w 132"/>
                <a:gd name="T13" fmla="*/ 39 h 61"/>
                <a:gd name="T14" fmla="*/ 117 w 132"/>
                <a:gd name="T15" fmla="*/ 19 h 61"/>
                <a:gd name="T16" fmla="*/ 129 w 132"/>
                <a:gd name="T17" fmla="*/ 18 h 61"/>
                <a:gd name="T18" fmla="*/ 127 w 132"/>
                <a:gd name="T19" fmla="*/ 30 h 61"/>
                <a:gd name="T20" fmla="*/ 97 w 132"/>
                <a:gd name="T21" fmla="*/ 56 h 61"/>
                <a:gd name="T22" fmla="*/ 84 w 132"/>
                <a:gd name="T23" fmla="*/ 57 h 61"/>
                <a:gd name="T24" fmla="*/ 57 w 132"/>
                <a:gd name="T25" fmla="*/ 36 h 61"/>
                <a:gd name="T26" fmla="*/ 49 w 132"/>
                <a:gd name="T27" fmla="*/ 33 h 61"/>
                <a:gd name="T28" fmla="*/ 4 w 132"/>
                <a:gd name="T29" fmla="*/ 33 h 61"/>
                <a:gd name="T30" fmla="*/ 0 w 132"/>
                <a:gd name="T31" fmla="*/ 29 h 61"/>
                <a:gd name="T32" fmla="*/ 0 w 132"/>
                <a:gd name="T33" fmla="*/ 18 h 61"/>
                <a:gd name="T34" fmla="*/ 0 w 132"/>
                <a:gd name="T35" fmla="*/ 1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2" h="61">
                  <a:moveTo>
                    <a:pt x="0" y="18"/>
                  </a:moveTo>
                  <a:cubicBezTo>
                    <a:pt x="0" y="14"/>
                    <a:pt x="0" y="10"/>
                    <a:pt x="0" y="7"/>
                  </a:cubicBezTo>
                  <a:cubicBezTo>
                    <a:pt x="0" y="4"/>
                    <a:pt x="0" y="3"/>
                    <a:pt x="3" y="3"/>
                  </a:cubicBezTo>
                  <a:cubicBezTo>
                    <a:pt x="18" y="3"/>
                    <a:pt x="34" y="2"/>
                    <a:pt x="49" y="1"/>
                  </a:cubicBezTo>
                  <a:cubicBezTo>
                    <a:pt x="55" y="0"/>
                    <a:pt x="60" y="3"/>
                    <a:pt x="64" y="8"/>
                  </a:cubicBezTo>
                  <a:cubicBezTo>
                    <a:pt x="72" y="17"/>
                    <a:pt x="79" y="27"/>
                    <a:pt x="86" y="37"/>
                  </a:cubicBezTo>
                  <a:cubicBezTo>
                    <a:pt x="89" y="42"/>
                    <a:pt x="90" y="42"/>
                    <a:pt x="94" y="39"/>
                  </a:cubicBezTo>
                  <a:cubicBezTo>
                    <a:pt x="102" y="32"/>
                    <a:pt x="109" y="26"/>
                    <a:pt x="117" y="19"/>
                  </a:cubicBezTo>
                  <a:cubicBezTo>
                    <a:pt x="121" y="15"/>
                    <a:pt x="125" y="15"/>
                    <a:pt x="129" y="18"/>
                  </a:cubicBezTo>
                  <a:cubicBezTo>
                    <a:pt x="132" y="22"/>
                    <a:pt x="131" y="26"/>
                    <a:pt x="127" y="30"/>
                  </a:cubicBezTo>
                  <a:cubicBezTo>
                    <a:pt x="117" y="39"/>
                    <a:pt x="107" y="48"/>
                    <a:pt x="97" y="56"/>
                  </a:cubicBezTo>
                  <a:cubicBezTo>
                    <a:pt x="92" y="61"/>
                    <a:pt x="89" y="61"/>
                    <a:pt x="84" y="57"/>
                  </a:cubicBezTo>
                  <a:cubicBezTo>
                    <a:pt x="75" y="50"/>
                    <a:pt x="66" y="43"/>
                    <a:pt x="57" y="36"/>
                  </a:cubicBezTo>
                  <a:cubicBezTo>
                    <a:pt x="55" y="34"/>
                    <a:pt x="52" y="33"/>
                    <a:pt x="49" y="33"/>
                  </a:cubicBezTo>
                  <a:cubicBezTo>
                    <a:pt x="34" y="33"/>
                    <a:pt x="19" y="33"/>
                    <a:pt x="4" y="33"/>
                  </a:cubicBezTo>
                  <a:cubicBezTo>
                    <a:pt x="1" y="33"/>
                    <a:pt x="0" y="32"/>
                    <a:pt x="0" y="29"/>
                  </a:cubicBezTo>
                  <a:cubicBezTo>
                    <a:pt x="0" y="25"/>
                    <a:pt x="0" y="21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0" name="Freeform 6"/>
            <p:cNvSpPr>
              <a:spLocks/>
            </p:cNvSpPr>
            <p:nvPr/>
          </p:nvSpPr>
          <p:spPr bwMode="auto">
            <a:xfrm>
              <a:off x="1546225" y="-474663"/>
              <a:ext cx="381000" cy="219075"/>
            </a:xfrm>
            <a:custGeom>
              <a:avLst/>
              <a:gdLst>
                <a:gd name="T0" fmla="*/ 0 w 100"/>
                <a:gd name="T1" fmla="*/ 54 h 57"/>
                <a:gd name="T2" fmla="*/ 13 w 100"/>
                <a:gd name="T3" fmla="*/ 14 h 57"/>
                <a:gd name="T4" fmla="*/ 37 w 100"/>
                <a:gd name="T5" fmla="*/ 3 h 57"/>
                <a:gd name="T6" fmla="*/ 40 w 100"/>
                <a:gd name="T7" fmla="*/ 5 h 57"/>
                <a:gd name="T8" fmla="*/ 58 w 100"/>
                <a:gd name="T9" fmla="*/ 10 h 57"/>
                <a:gd name="T10" fmla="*/ 65 w 100"/>
                <a:gd name="T11" fmla="*/ 12 h 57"/>
                <a:gd name="T12" fmla="*/ 75 w 100"/>
                <a:gd name="T13" fmla="*/ 21 h 57"/>
                <a:gd name="T14" fmla="*/ 99 w 100"/>
                <a:gd name="T15" fmla="*/ 51 h 57"/>
                <a:gd name="T16" fmla="*/ 100 w 100"/>
                <a:gd name="T17" fmla="*/ 52 h 57"/>
                <a:gd name="T18" fmla="*/ 86 w 100"/>
                <a:gd name="T19" fmla="*/ 53 h 57"/>
                <a:gd name="T20" fmla="*/ 83 w 100"/>
                <a:gd name="T21" fmla="*/ 51 h 57"/>
                <a:gd name="T22" fmla="*/ 63 w 100"/>
                <a:gd name="T23" fmla="*/ 31 h 57"/>
                <a:gd name="T24" fmla="*/ 58 w 100"/>
                <a:gd name="T25" fmla="*/ 29 h 57"/>
                <a:gd name="T26" fmla="*/ 55 w 100"/>
                <a:gd name="T27" fmla="*/ 34 h 57"/>
                <a:gd name="T28" fmla="*/ 54 w 100"/>
                <a:gd name="T29" fmla="*/ 52 h 57"/>
                <a:gd name="T30" fmla="*/ 50 w 100"/>
                <a:gd name="T31" fmla="*/ 54 h 57"/>
                <a:gd name="T32" fmla="*/ 45 w 100"/>
                <a:gd name="T33" fmla="*/ 52 h 57"/>
                <a:gd name="T34" fmla="*/ 5 w 100"/>
                <a:gd name="T35" fmla="*/ 54 h 57"/>
                <a:gd name="T36" fmla="*/ 0 w 100"/>
                <a:gd name="T37" fmla="*/ 5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0" h="57">
                  <a:moveTo>
                    <a:pt x="0" y="54"/>
                  </a:moveTo>
                  <a:cubicBezTo>
                    <a:pt x="4" y="40"/>
                    <a:pt x="8" y="27"/>
                    <a:pt x="13" y="14"/>
                  </a:cubicBezTo>
                  <a:cubicBezTo>
                    <a:pt x="16" y="6"/>
                    <a:pt x="29" y="0"/>
                    <a:pt x="37" y="3"/>
                  </a:cubicBezTo>
                  <a:cubicBezTo>
                    <a:pt x="38" y="3"/>
                    <a:pt x="39" y="4"/>
                    <a:pt x="40" y="5"/>
                  </a:cubicBezTo>
                  <a:cubicBezTo>
                    <a:pt x="45" y="8"/>
                    <a:pt x="51" y="11"/>
                    <a:pt x="58" y="10"/>
                  </a:cubicBezTo>
                  <a:cubicBezTo>
                    <a:pt x="61" y="10"/>
                    <a:pt x="63" y="11"/>
                    <a:pt x="65" y="12"/>
                  </a:cubicBezTo>
                  <a:cubicBezTo>
                    <a:pt x="69" y="15"/>
                    <a:pt x="72" y="17"/>
                    <a:pt x="75" y="21"/>
                  </a:cubicBezTo>
                  <a:cubicBezTo>
                    <a:pt x="83" y="31"/>
                    <a:pt x="91" y="41"/>
                    <a:pt x="99" y="51"/>
                  </a:cubicBezTo>
                  <a:cubicBezTo>
                    <a:pt x="100" y="51"/>
                    <a:pt x="100" y="51"/>
                    <a:pt x="100" y="52"/>
                  </a:cubicBezTo>
                  <a:cubicBezTo>
                    <a:pt x="95" y="53"/>
                    <a:pt x="91" y="53"/>
                    <a:pt x="86" y="53"/>
                  </a:cubicBezTo>
                  <a:cubicBezTo>
                    <a:pt x="84" y="53"/>
                    <a:pt x="84" y="52"/>
                    <a:pt x="83" y="51"/>
                  </a:cubicBezTo>
                  <a:cubicBezTo>
                    <a:pt x="76" y="44"/>
                    <a:pt x="69" y="38"/>
                    <a:pt x="63" y="31"/>
                  </a:cubicBezTo>
                  <a:cubicBezTo>
                    <a:pt x="61" y="30"/>
                    <a:pt x="60" y="28"/>
                    <a:pt x="58" y="29"/>
                  </a:cubicBezTo>
                  <a:cubicBezTo>
                    <a:pt x="55" y="30"/>
                    <a:pt x="55" y="32"/>
                    <a:pt x="55" y="34"/>
                  </a:cubicBezTo>
                  <a:cubicBezTo>
                    <a:pt x="55" y="40"/>
                    <a:pt x="54" y="46"/>
                    <a:pt x="54" y="52"/>
                  </a:cubicBezTo>
                  <a:cubicBezTo>
                    <a:pt x="53" y="55"/>
                    <a:pt x="53" y="57"/>
                    <a:pt x="50" y="54"/>
                  </a:cubicBezTo>
                  <a:cubicBezTo>
                    <a:pt x="49" y="52"/>
                    <a:pt x="47" y="52"/>
                    <a:pt x="45" y="52"/>
                  </a:cubicBezTo>
                  <a:cubicBezTo>
                    <a:pt x="32" y="53"/>
                    <a:pt x="19" y="54"/>
                    <a:pt x="5" y="54"/>
                  </a:cubicBezTo>
                  <a:cubicBezTo>
                    <a:pt x="4" y="54"/>
                    <a:pt x="2" y="54"/>
                    <a:pt x="0" y="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1" name="Freeform 7"/>
            <p:cNvSpPr>
              <a:spLocks/>
            </p:cNvSpPr>
            <p:nvPr/>
          </p:nvSpPr>
          <p:spPr bwMode="auto">
            <a:xfrm>
              <a:off x="1493838" y="-244475"/>
              <a:ext cx="220663" cy="165100"/>
            </a:xfrm>
            <a:custGeom>
              <a:avLst/>
              <a:gdLst>
                <a:gd name="T0" fmla="*/ 29 w 58"/>
                <a:gd name="T1" fmla="*/ 43 h 43"/>
                <a:gd name="T2" fmla="*/ 4 w 58"/>
                <a:gd name="T3" fmla="*/ 43 h 43"/>
                <a:gd name="T4" fmla="*/ 0 w 58"/>
                <a:gd name="T5" fmla="*/ 40 h 43"/>
                <a:gd name="T6" fmla="*/ 0 w 58"/>
                <a:gd name="T7" fmla="*/ 6 h 43"/>
                <a:gd name="T8" fmla="*/ 4 w 58"/>
                <a:gd name="T9" fmla="*/ 2 h 43"/>
                <a:gd name="T10" fmla="*/ 54 w 58"/>
                <a:gd name="T11" fmla="*/ 0 h 43"/>
                <a:gd name="T12" fmla="*/ 58 w 58"/>
                <a:gd name="T13" fmla="*/ 3 h 43"/>
                <a:gd name="T14" fmla="*/ 58 w 58"/>
                <a:gd name="T15" fmla="*/ 40 h 43"/>
                <a:gd name="T16" fmla="*/ 54 w 58"/>
                <a:gd name="T17" fmla="*/ 43 h 43"/>
                <a:gd name="T18" fmla="*/ 29 w 58"/>
                <a:gd name="T1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" h="43">
                  <a:moveTo>
                    <a:pt x="29" y="43"/>
                  </a:moveTo>
                  <a:cubicBezTo>
                    <a:pt x="21" y="43"/>
                    <a:pt x="12" y="43"/>
                    <a:pt x="4" y="43"/>
                  </a:cubicBezTo>
                  <a:cubicBezTo>
                    <a:pt x="1" y="43"/>
                    <a:pt x="0" y="43"/>
                    <a:pt x="0" y="40"/>
                  </a:cubicBezTo>
                  <a:cubicBezTo>
                    <a:pt x="0" y="29"/>
                    <a:pt x="0" y="17"/>
                    <a:pt x="0" y="6"/>
                  </a:cubicBezTo>
                  <a:cubicBezTo>
                    <a:pt x="0" y="3"/>
                    <a:pt x="1" y="2"/>
                    <a:pt x="4" y="2"/>
                  </a:cubicBezTo>
                  <a:cubicBezTo>
                    <a:pt x="21" y="2"/>
                    <a:pt x="38" y="1"/>
                    <a:pt x="54" y="0"/>
                  </a:cubicBezTo>
                  <a:cubicBezTo>
                    <a:pt x="57" y="0"/>
                    <a:pt x="58" y="0"/>
                    <a:pt x="58" y="3"/>
                  </a:cubicBezTo>
                  <a:cubicBezTo>
                    <a:pt x="58" y="15"/>
                    <a:pt x="58" y="28"/>
                    <a:pt x="58" y="40"/>
                  </a:cubicBezTo>
                  <a:cubicBezTo>
                    <a:pt x="58" y="43"/>
                    <a:pt x="57" y="43"/>
                    <a:pt x="54" y="43"/>
                  </a:cubicBezTo>
                  <a:cubicBezTo>
                    <a:pt x="46" y="43"/>
                    <a:pt x="37" y="43"/>
                    <a:pt x="29" y="4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2" name="Freeform 8"/>
            <p:cNvSpPr>
              <a:spLocks/>
            </p:cNvSpPr>
            <p:nvPr/>
          </p:nvSpPr>
          <p:spPr bwMode="auto">
            <a:xfrm>
              <a:off x="1231900" y="-95250"/>
              <a:ext cx="777875" cy="68263"/>
            </a:xfrm>
            <a:custGeom>
              <a:avLst/>
              <a:gdLst>
                <a:gd name="T0" fmla="*/ 24 w 205"/>
                <a:gd name="T1" fmla="*/ 16 h 18"/>
                <a:gd name="T2" fmla="*/ 12 w 205"/>
                <a:gd name="T3" fmla="*/ 16 h 18"/>
                <a:gd name="T4" fmla="*/ 12 w 205"/>
                <a:gd name="T5" fmla="*/ 16 h 18"/>
                <a:gd name="T6" fmla="*/ 2 w 205"/>
                <a:gd name="T7" fmla="*/ 15 h 18"/>
                <a:gd name="T8" fmla="*/ 1 w 205"/>
                <a:gd name="T9" fmla="*/ 2 h 18"/>
                <a:gd name="T10" fmla="*/ 4 w 205"/>
                <a:gd name="T11" fmla="*/ 0 h 18"/>
                <a:gd name="T12" fmla="*/ 59 w 205"/>
                <a:gd name="T13" fmla="*/ 0 h 18"/>
                <a:gd name="T14" fmla="*/ 62 w 205"/>
                <a:gd name="T15" fmla="*/ 3 h 18"/>
                <a:gd name="T16" fmla="*/ 62 w 205"/>
                <a:gd name="T17" fmla="*/ 7 h 18"/>
                <a:gd name="T18" fmla="*/ 66 w 205"/>
                <a:gd name="T19" fmla="*/ 12 h 18"/>
                <a:gd name="T20" fmla="*/ 129 w 205"/>
                <a:gd name="T21" fmla="*/ 12 h 18"/>
                <a:gd name="T22" fmla="*/ 134 w 205"/>
                <a:gd name="T23" fmla="*/ 6 h 18"/>
                <a:gd name="T24" fmla="*/ 140 w 205"/>
                <a:gd name="T25" fmla="*/ 0 h 18"/>
                <a:gd name="T26" fmla="*/ 182 w 205"/>
                <a:gd name="T27" fmla="*/ 0 h 18"/>
                <a:gd name="T28" fmla="*/ 188 w 205"/>
                <a:gd name="T29" fmla="*/ 2 h 18"/>
                <a:gd name="T30" fmla="*/ 205 w 205"/>
                <a:gd name="T31" fmla="*/ 16 h 18"/>
                <a:gd name="T32" fmla="*/ 191 w 205"/>
                <a:gd name="T33" fmla="*/ 16 h 18"/>
                <a:gd name="T34" fmla="*/ 29 w 205"/>
                <a:gd name="T35" fmla="*/ 16 h 18"/>
                <a:gd name="T36" fmla="*/ 24 w 205"/>
                <a:gd name="T37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5" h="18">
                  <a:moveTo>
                    <a:pt x="24" y="16"/>
                  </a:moveTo>
                  <a:cubicBezTo>
                    <a:pt x="20" y="16"/>
                    <a:pt x="16" y="16"/>
                    <a:pt x="12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8" y="16"/>
                    <a:pt x="3" y="18"/>
                    <a:pt x="2" y="15"/>
                  </a:cubicBezTo>
                  <a:cubicBezTo>
                    <a:pt x="0" y="11"/>
                    <a:pt x="2" y="6"/>
                    <a:pt x="1" y="2"/>
                  </a:cubicBezTo>
                  <a:cubicBezTo>
                    <a:pt x="1" y="0"/>
                    <a:pt x="3" y="0"/>
                    <a:pt x="4" y="0"/>
                  </a:cubicBezTo>
                  <a:cubicBezTo>
                    <a:pt x="22" y="0"/>
                    <a:pt x="41" y="0"/>
                    <a:pt x="59" y="0"/>
                  </a:cubicBezTo>
                  <a:cubicBezTo>
                    <a:pt x="61" y="0"/>
                    <a:pt x="62" y="1"/>
                    <a:pt x="62" y="3"/>
                  </a:cubicBezTo>
                  <a:cubicBezTo>
                    <a:pt x="62" y="4"/>
                    <a:pt x="62" y="6"/>
                    <a:pt x="62" y="7"/>
                  </a:cubicBezTo>
                  <a:cubicBezTo>
                    <a:pt x="62" y="10"/>
                    <a:pt x="63" y="12"/>
                    <a:pt x="66" y="12"/>
                  </a:cubicBezTo>
                  <a:cubicBezTo>
                    <a:pt x="87" y="12"/>
                    <a:pt x="108" y="12"/>
                    <a:pt x="129" y="12"/>
                  </a:cubicBezTo>
                  <a:cubicBezTo>
                    <a:pt x="133" y="12"/>
                    <a:pt x="134" y="9"/>
                    <a:pt x="134" y="6"/>
                  </a:cubicBezTo>
                  <a:cubicBezTo>
                    <a:pt x="133" y="1"/>
                    <a:pt x="135" y="0"/>
                    <a:pt x="140" y="0"/>
                  </a:cubicBezTo>
                  <a:cubicBezTo>
                    <a:pt x="154" y="0"/>
                    <a:pt x="168" y="0"/>
                    <a:pt x="182" y="0"/>
                  </a:cubicBezTo>
                  <a:cubicBezTo>
                    <a:pt x="184" y="0"/>
                    <a:pt x="186" y="1"/>
                    <a:pt x="188" y="2"/>
                  </a:cubicBezTo>
                  <a:cubicBezTo>
                    <a:pt x="193" y="7"/>
                    <a:pt x="199" y="11"/>
                    <a:pt x="205" y="16"/>
                  </a:cubicBezTo>
                  <a:cubicBezTo>
                    <a:pt x="200" y="16"/>
                    <a:pt x="195" y="16"/>
                    <a:pt x="191" y="16"/>
                  </a:cubicBezTo>
                  <a:cubicBezTo>
                    <a:pt x="137" y="16"/>
                    <a:pt x="83" y="16"/>
                    <a:pt x="29" y="16"/>
                  </a:cubicBezTo>
                  <a:cubicBezTo>
                    <a:pt x="28" y="16"/>
                    <a:pt x="26" y="16"/>
                    <a:pt x="24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3" name="Freeform 9"/>
            <p:cNvSpPr>
              <a:spLocks/>
            </p:cNvSpPr>
            <p:nvPr/>
          </p:nvSpPr>
          <p:spPr bwMode="auto">
            <a:xfrm>
              <a:off x="1676400" y="-630238"/>
              <a:ext cx="169863" cy="176213"/>
            </a:xfrm>
            <a:custGeom>
              <a:avLst/>
              <a:gdLst>
                <a:gd name="T0" fmla="*/ 41 w 45"/>
                <a:gd name="T1" fmla="*/ 32 h 46"/>
                <a:gd name="T2" fmla="*/ 38 w 45"/>
                <a:gd name="T3" fmla="*/ 38 h 46"/>
                <a:gd name="T4" fmla="*/ 12 w 45"/>
                <a:gd name="T5" fmla="*/ 41 h 46"/>
                <a:gd name="T6" fmla="*/ 4 w 45"/>
                <a:gd name="T7" fmla="*/ 15 h 46"/>
                <a:gd name="T8" fmla="*/ 30 w 45"/>
                <a:gd name="T9" fmla="*/ 3 h 46"/>
                <a:gd name="T10" fmla="*/ 43 w 45"/>
                <a:gd name="T11" fmla="*/ 29 h 46"/>
                <a:gd name="T12" fmla="*/ 41 w 45"/>
                <a:gd name="T13" fmla="*/ 3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46">
                  <a:moveTo>
                    <a:pt x="41" y="32"/>
                  </a:moveTo>
                  <a:cubicBezTo>
                    <a:pt x="40" y="34"/>
                    <a:pt x="39" y="36"/>
                    <a:pt x="38" y="38"/>
                  </a:cubicBezTo>
                  <a:cubicBezTo>
                    <a:pt x="33" y="44"/>
                    <a:pt x="20" y="46"/>
                    <a:pt x="12" y="41"/>
                  </a:cubicBezTo>
                  <a:cubicBezTo>
                    <a:pt x="3" y="35"/>
                    <a:pt x="0" y="25"/>
                    <a:pt x="4" y="15"/>
                  </a:cubicBezTo>
                  <a:cubicBezTo>
                    <a:pt x="8" y="5"/>
                    <a:pt x="19" y="0"/>
                    <a:pt x="30" y="3"/>
                  </a:cubicBezTo>
                  <a:cubicBezTo>
                    <a:pt x="40" y="7"/>
                    <a:pt x="45" y="18"/>
                    <a:pt x="43" y="29"/>
                  </a:cubicBezTo>
                  <a:cubicBezTo>
                    <a:pt x="42" y="30"/>
                    <a:pt x="42" y="31"/>
                    <a:pt x="41" y="3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4" name="Freeform 10"/>
            <p:cNvSpPr>
              <a:spLocks/>
            </p:cNvSpPr>
            <p:nvPr/>
          </p:nvSpPr>
          <p:spPr bwMode="auto">
            <a:xfrm>
              <a:off x="1277938" y="-217488"/>
              <a:ext cx="188913" cy="95250"/>
            </a:xfrm>
            <a:custGeom>
              <a:avLst/>
              <a:gdLst>
                <a:gd name="T0" fmla="*/ 29 w 50"/>
                <a:gd name="T1" fmla="*/ 25 h 25"/>
                <a:gd name="T2" fmla="*/ 12 w 50"/>
                <a:gd name="T3" fmla="*/ 25 h 25"/>
                <a:gd name="T4" fmla="*/ 0 w 50"/>
                <a:gd name="T5" fmla="*/ 14 h 25"/>
                <a:gd name="T6" fmla="*/ 11 w 50"/>
                <a:gd name="T7" fmla="*/ 2 h 25"/>
                <a:gd name="T8" fmla="*/ 46 w 50"/>
                <a:gd name="T9" fmla="*/ 0 h 25"/>
                <a:gd name="T10" fmla="*/ 50 w 50"/>
                <a:gd name="T11" fmla="*/ 4 h 25"/>
                <a:gd name="T12" fmla="*/ 50 w 50"/>
                <a:gd name="T13" fmla="*/ 22 h 25"/>
                <a:gd name="T14" fmla="*/ 46 w 50"/>
                <a:gd name="T15" fmla="*/ 25 h 25"/>
                <a:gd name="T16" fmla="*/ 29 w 50"/>
                <a:gd name="T17" fmla="*/ 25 h 25"/>
                <a:gd name="T18" fmla="*/ 29 w 50"/>
                <a:gd name="T1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25">
                  <a:moveTo>
                    <a:pt x="29" y="25"/>
                  </a:moveTo>
                  <a:cubicBezTo>
                    <a:pt x="23" y="25"/>
                    <a:pt x="17" y="25"/>
                    <a:pt x="12" y="25"/>
                  </a:cubicBezTo>
                  <a:cubicBezTo>
                    <a:pt x="5" y="25"/>
                    <a:pt x="0" y="20"/>
                    <a:pt x="0" y="14"/>
                  </a:cubicBezTo>
                  <a:cubicBezTo>
                    <a:pt x="0" y="8"/>
                    <a:pt x="4" y="3"/>
                    <a:pt x="11" y="2"/>
                  </a:cubicBezTo>
                  <a:cubicBezTo>
                    <a:pt x="23" y="2"/>
                    <a:pt x="34" y="1"/>
                    <a:pt x="46" y="0"/>
                  </a:cubicBezTo>
                  <a:cubicBezTo>
                    <a:pt x="49" y="0"/>
                    <a:pt x="50" y="1"/>
                    <a:pt x="50" y="4"/>
                  </a:cubicBezTo>
                  <a:cubicBezTo>
                    <a:pt x="50" y="10"/>
                    <a:pt x="50" y="16"/>
                    <a:pt x="50" y="22"/>
                  </a:cubicBezTo>
                  <a:cubicBezTo>
                    <a:pt x="50" y="24"/>
                    <a:pt x="49" y="25"/>
                    <a:pt x="46" y="25"/>
                  </a:cubicBezTo>
                  <a:cubicBezTo>
                    <a:pt x="40" y="25"/>
                    <a:pt x="34" y="25"/>
                    <a:pt x="29" y="25"/>
                  </a:cubicBezTo>
                  <a:cubicBezTo>
                    <a:pt x="29" y="25"/>
                    <a:pt x="29" y="25"/>
                    <a:pt x="29" y="2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5" name="Freeform 11"/>
            <p:cNvSpPr>
              <a:spLocks/>
            </p:cNvSpPr>
            <p:nvPr/>
          </p:nvSpPr>
          <p:spPr bwMode="auto">
            <a:xfrm>
              <a:off x="2001838" y="-279400"/>
              <a:ext cx="152400" cy="153988"/>
            </a:xfrm>
            <a:custGeom>
              <a:avLst/>
              <a:gdLst>
                <a:gd name="T0" fmla="*/ 17 w 40"/>
                <a:gd name="T1" fmla="*/ 0 h 40"/>
                <a:gd name="T2" fmla="*/ 40 w 40"/>
                <a:gd name="T3" fmla="*/ 19 h 40"/>
                <a:gd name="T4" fmla="*/ 37 w 40"/>
                <a:gd name="T5" fmla="*/ 26 h 40"/>
                <a:gd name="T6" fmla="*/ 24 w 40"/>
                <a:gd name="T7" fmla="*/ 38 h 40"/>
                <a:gd name="T8" fmla="*/ 20 w 40"/>
                <a:gd name="T9" fmla="*/ 38 h 40"/>
                <a:gd name="T10" fmla="*/ 2 w 40"/>
                <a:gd name="T11" fmla="*/ 12 h 40"/>
                <a:gd name="T12" fmla="*/ 2 w 40"/>
                <a:gd name="T13" fmla="*/ 9 h 40"/>
                <a:gd name="T14" fmla="*/ 17 w 40"/>
                <a:gd name="T1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17" y="0"/>
                  </a:moveTo>
                  <a:cubicBezTo>
                    <a:pt x="30" y="0"/>
                    <a:pt x="39" y="8"/>
                    <a:pt x="40" y="19"/>
                  </a:cubicBezTo>
                  <a:cubicBezTo>
                    <a:pt x="40" y="22"/>
                    <a:pt x="39" y="24"/>
                    <a:pt x="37" y="26"/>
                  </a:cubicBezTo>
                  <a:cubicBezTo>
                    <a:pt x="33" y="30"/>
                    <a:pt x="28" y="34"/>
                    <a:pt x="24" y="38"/>
                  </a:cubicBezTo>
                  <a:cubicBezTo>
                    <a:pt x="23" y="39"/>
                    <a:pt x="22" y="40"/>
                    <a:pt x="20" y="38"/>
                  </a:cubicBezTo>
                  <a:cubicBezTo>
                    <a:pt x="15" y="29"/>
                    <a:pt x="9" y="20"/>
                    <a:pt x="2" y="12"/>
                  </a:cubicBezTo>
                  <a:cubicBezTo>
                    <a:pt x="0" y="11"/>
                    <a:pt x="1" y="10"/>
                    <a:pt x="2" y="9"/>
                  </a:cubicBezTo>
                  <a:cubicBezTo>
                    <a:pt x="6" y="3"/>
                    <a:pt x="12" y="0"/>
                    <a:pt x="1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6" name="Freeform 12"/>
            <p:cNvSpPr>
              <a:spLocks/>
            </p:cNvSpPr>
            <p:nvPr/>
          </p:nvSpPr>
          <p:spPr bwMode="auto">
            <a:xfrm>
              <a:off x="1774825" y="-312738"/>
              <a:ext cx="52388" cy="49213"/>
            </a:xfrm>
            <a:custGeom>
              <a:avLst/>
              <a:gdLst>
                <a:gd name="T0" fmla="*/ 2 w 14"/>
                <a:gd name="T1" fmla="*/ 0 h 13"/>
                <a:gd name="T2" fmla="*/ 14 w 14"/>
                <a:gd name="T3" fmla="*/ 12 h 13"/>
                <a:gd name="T4" fmla="*/ 13 w 14"/>
                <a:gd name="T5" fmla="*/ 12 h 13"/>
                <a:gd name="T6" fmla="*/ 2 w 14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3">
                  <a:moveTo>
                    <a:pt x="2" y="0"/>
                  </a:moveTo>
                  <a:cubicBezTo>
                    <a:pt x="6" y="3"/>
                    <a:pt x="10" y="7"/>
                    <a:pt x="14" y="12"/>
                  </a:cubicBezTo>
                  <a:cubicBezTo>
                    <a:pt x="14" y="12"/>
                    <a:pt x="13" y="12"/>
                    <a:pt x="13" y="12"/>
                  </a:cubicBezTo>
                  <a:cubicBezTo>
                    <a:pt x="0" y="13"/>
                    <a:pt x="0" y="13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8580" y="346358"/>
            <a:ext cx="11572875" cy="7239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5400" dirty="0">
                <a:solidFill>
                  <a:srgbClr val="00B0F0"/>
                </a:solidFill>
              </a:rPr>
              <a:t>Infographic Style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6D06181F-04D6-4F7D-AFDC-AA570505B4A5}"/>
              </a:ext>
            </a:extLst>
          </p:cNvPr>
          <p:cNvGrpSpPr/>
          <p:nvPr/>
        </p:nvGrpSpPr>
        <p:grpSpPr>
          <a:xfrm>
            <a:off x="8352926" y="3264368"/>
            <a:ext cx="2951891" cy="682224"/>
            <a:chOff x="5984133" y="2037152"/>
            <a:chExt cx="2951891" cy="68222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44B6591B-E71D-47D5-8CE4-1D32593E75C2}"/>
                </a:ext>
              </a:extLst>
            </p:cNvPr>
            <p:cNvSpPr/>
            <p:nvPr/>
          </p:nvSpPr>
          <p:spPr>
            <a:xfrm>
              <a:off x="5984133" y="2094863"/>
              <a:ext cx="566802" cy="56680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617D6450-DDA1-4AEA-B751-1F83102275B0}"/>
                </a:ext>
              </a:extLst>
            </p:cNvPr>
            <p:cNvSpPr txBox="1"/>
            <p:nvPr/>
          </p:nvSpPr>
          <p:spPr>
            <a:xfrm>
              <a:off x="6631768" y="2037152"/>
              <a:ext cx="23042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B0036742-9B32-462C-A940-AC40D3A360CD}"/>
                </a:ext>
              </a:extLst>
            </p:cNvPr>
            <p:cNvSpPr txBox="1"/>
            <p:nvPr/>
          </p:nvSpPr>
          <p:spPr>
            <a:xfrm>
              <a:off x="6631768" y="2257711"/>
              <a:ext cx="23042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AD44422F-6F6E-4C74-BDEC-D1350B40EEF3}"/>
                </a:ext>
              </a:extLst>
            </p:cNvPr>
            <p:cNvSpPr txBox="1"/>
            <p:nvPr/>
          </p:nvSpPr>
          <p:spPr>
            <a:xfrm>
              <a:off x="5984133" y="2228878"/>
              <a:ext cx="566802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2F8417BE-7035-4F2B-8F37-84CD7B88E28A}"/>
              </a:ext>
            </a:extLst>
          </p:cNvPr>
          <p:cNvGrpSpPr/>
          <p:nvPr/>
        </p:nvGrpSpPr>
        <p:grpSpPr>
          <a:xfrm>
            <a:off x="6736090" y="2408882"/>
            <a:ext cx="6416690" cy="2430270"/>
            <a:chOff x="5775310" y="1820550"/>
            <a:chExt cx="6416690" cy="2430270"/>
          </a:xfrm>
          <a:solidFill>
            <a:schemeClr val="accent3"/>
          </a:solidFill>
        </p:grpSpPr>
        <p:sp>
          <p:nvSpPr>
            <p:cNvPr id="17" name="직사각형 5">
              <a:extLst>
                <a:ext uri="{FF2B5EF4-FFF2-40B4-BE49-F238E27FC236}">
                  <a16:creationId xmlns:a16="http://schemas.microsoft.com/office/drawing/2014/main" xmlns="" id="{B11B86C5-B4A1-4DAA-8379-766B3AF4D4FB}"/>
                </a:ext>
              </a:extLst>
            </p:cNvPr>
            <p:cNvSpPr/>
            <p:nvPr/>
          </p:nvSpPr>
          <p:spPr>
            <a:xfrm>
              <a:off x="6896100" y="3484019"/>
              <a:ext cx="5295900" cy="766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8" name="Down Arrow 3">
              <a:extLst>
                <a:ext uri="{FF2B5EF4-FFF2-40B4-BE49-F238E27FC236}">
                  <a16:creationId xmlns:a16="http://schemas.microsoft.com/office/drawing/2014/main" xmlns="" id="{1783853A-9502-486C-AF98-D236A77FE675}"/>
                </a:ext>
              </a:extLst>
            </p:cNvPr>
            <p:cNvSpPr/>
            <p:nvPr/>
          </p:nvSpPr>
          <p:spPr>
            <a:xfrm rot="10800000">
              <a:off x="5775310" y="1820550"/>
              <a:ext cx="1512168" cy="2430270"/>
            </a:xfrm>
            <a:custGeom>
              <a:avLst/>
              <a:gdLst/>
              <a:ahLst/>
              <a:cxnLst/>
              <a:rect l="l" t="t" r="r" b="b"/>
              <a:pathLst>
                <a:path w="1512168" h="2430270">
                  <a:moveTo>
                    <a:pt x="756084" y="2430270"/>
                  </a:moveTo>
                  <a:lnTo>
                    <a:pt x="0" y="1674186"/>
                  </a:lnTo>
                  <a:lnTo>
                    <a:pt x="378042" y="1674186"/>
                  </a:lnTo>
                  <a:lnTo>
                    <a:pt x="378042" y="0"/>
                  </a:lnTo>
                  <a:lnTo>
                    <a:pt x="1134126" y="756084"/>
                  </a:lnTo>
                  <a:lnTo>
                    <a:pt x="1134126" y="1674186"/>
                  </a:lnTo>
                  <a:lnTo>
                    <a:pt x="1512168" y="167418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5EF35FF2-7FDA-4814-A15D-E79E959BB606}"/>
              </a:ext>
            </a:extLst>
          </p:cNvPr>
          <p:cNvGrpSpPr/>
          <p:nvPr/>
        </p:nvGrpSpPr>
        <p:grpSpPr>
          <a:xfrm>
            <a:off x="8344458" y="5190083"/>
            <a:ext cx="3760573" cy="1127966"/>
            <a:chOff x="4572000" y="2000094"/>
            <a:chExt cx="2888786" cy="1127966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0087B04E-3C1F-411C-8250-12B67E1E9044}"/>
                </a:ext>
              </a:extLst>
            </p:cNvPr>
            <p:cNvSpPr txBox="1"/>
            <p:nvPr/>
          </p:nvSpPr>
          <p:spPr>
            <a:xfrm>
              <a:off x="4577084" y="2297063"/>
              <a:ext cx="28837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9FFD7AEC-86C7-42DE-A68B-3CA236AD1E03}"/>
                </a:ext>
              </a:extLst>
            </p:cNvPr>
            <p:cNvSpPr txBox="1"/>
            <p:nvPr/>
          </p:nvSpPr>
          <p:spPr>
            <a:xfrm>
              <a:off x="4572000" y="2000094"/>
              <a:ext cx="288734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7" name="Rounded Rectangle 7">
            <a:extLst>
              <a:ext uri="{FF2B5EF4-FFF2-40B4-BE49-F238E27FC236}">
                <a16:creationId xmlns:a16="http://schemas.microsoft.com/office/drawing/2014/main" xmlns="" id="{E3AC5085-D8CA-4A3C-9497-20E88D899D18}"/>
              </a:ext>
            </a:extLst>
          </p:cNvPr>
          <p:cNvSpPr/>
          <p:nvPr/>
        </p:nvSpPr>
        <p:spPr>
          <a:xfrm>
            <a:off x="7292907" y="3322078"/>
            <a:ext cx="387385" cy="334309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57667D09-3ABC-4074-BC6C-F3267133590D}"/>
              </a:ext>
            </a:extLst>
          </p:cNvPr>
          <p:cNvSpPr txBox="1"/>
          <p:nvPr/>
        </p:nvSpPr>
        <p:spPr>
          <a:xfrm>
            <a:off x="8352924" y="4270754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Freeform 5"/>
          <p:cNvSpPr>
            <a:spLocks/>
          </p:cNvSpPr>
          <p:nvPr/>
        </p:nvSpPr>
        <p:spPr bwMode="auto">
          <a:xfrm>
            <a:off x="312738" y="3070225"/>
            <a:ext cx="6524625" cy="3322638"/>
          </a:xfrm>
          <a:custGeom>
            <a:avLst/>
            <a:gdLst>
              <a:gd name="T0" fmla="*/ 146 w 987"/>
              <a:gd name="T1" fmla="*/ 93 h 502"/>
              <a:gd name="T2" fmla="*/ 247 w 987"/>
              <a:gd name="T3" fmla="*/ 190 h 502"/>
              <a:gd name="T4" fmla="*/ 402 w 987"/>
              <a:gd name="T5" fmla="*/ 281 h 502"/>
              <a:gd name="T6" fmla="*/ 412 w 987"/>
              <a:gd name="T7" fmla="*/ 267 h 502"/>
              <a:gd name="T8" fmla="*/ 336 w 987"/>
              <a:gd name="T9" fmla="*/ 211 h 502"/>
              <a:gd name="T10" fmla="*/ 323 w 987"/>
              <a:gd name="T11" fmla="*/ 193 h 502"/>
              <a:gd name="T12" fmla="*/ 414 w 987"/>
              <a:gd name="T13" fmla="*/ 251 h 502"/>
              <a:gd name="T14" fmla="*/ 479 w 987"/>
              <a:gd name="T15" fmla="*/ 284 h 502"/>
              <a:gd name="T16" fmla="*/ 489 w 987"/>
              <a:gd name="T17" fmla="*/ 269 h 502"/>
              <a:gd name="T18" fmla="*/ 373 w 987"/>
              <a:gd name="T19" fmla="*/ 186 h 502"/>
              <a:gd name="T20" fmla="*/ 363 w 987"/>
              <a:gd name="T21" fmla="*/ 174 h 502"/>
              <a:gd name="T22" fmla="*/ 507 w 987"/>
              <a:gd name="T23" fmla="*/ 260 h 502"/>
              <a:gd name="T24" fmla="*/ 526 w 987"/>
              <a:gd name="T25" fmla="*/ 260 h 502"/>
              <a:gd name="T26" fmla="*/ 516 w 987"/>
              <a:gd name="T27" fmla="*/ 241 h 502"/>
              <a:gd name="T28" fmla="*/ 388 w 987"/>
              <a:gd name="T29" fmla="*/ 140 h 502"/>
              <a:gd name="T30" fmla="*/ 380 w 987"/>
              <a:gd name="T31" fmla="*/ 125 h 502"/>
              <a:gd name="T32" fmla="*/ 485 w 987"/>
              <a:gd name="T33" fmla="*/ 204 h 502"/>
              <a:gd name="T34" fmla="*/ 523 w 987"/>
              <a:gd name="T35" fmla="*/ 217 h 502"/>
              <a:gd name="T36" fmla="*/ 513 w 987"/>
              <a:gd name="T37" fmla="*/ 186 h 502"/>
              <a:gd name="T38" fmla="*/ 362 w 987"/>
              <a:gd name="T39" fmla="*/ 60 h 502"/>
              <a:gd name="T40" fmla="*/ 352 w 987"/>
              <a:gd name="T41" fmla="*/ 37 h 502"/>
              <a:gd name="T42" fmla="*/ 433 w 987"/>
              <a:gd name="T43" fmla="*/ 14 h 502"/>
              <a:gd name="T44" fmla="*/ 430 w 987"/>
              <a:gd name="T45" fmla="*/ 92 h 502"/>
              <a:gd name="T46" fmla="*/ 511 w 987"/>
              <a:gd name="T47" fmla="*/ 168 h 502"/>
              <a:gd name="T48" fmla="*/ 526 w 987"/>
              <a:gd name="T49" fmla="*/ 299 h 502"/>
              <a:gd name="T50" fmla="*/ 549 w 987"/>
              <a:gd name="T51" fmla="*/ 364 h 502"/>
              <a:gd name="T52" fmla="*/ 648 w 987"/>
              <a:gd name="T53" fmla="*/ 288 h 502"/>
              <a:gd name="T54" fmla="*/ 826 w 987"/>
              <a:gd name="T55" fmla="*/ 316 h 502"/>
              <a:gd name="T56" fmla="*/ 986 w 987"/>
              <a:gd name="T57" fmla="*/ 470 h 502"/>
              <a:gd name="T58" fmla="*/ 927 w 987"/>
              <a:gd name="T59" fmla="*/ 421 h 502"/>
              <a:gd name="T60" fmla="*/ 830 w 987"/>
              <a:gd name="T61" fmla="*/ 363 h 502"/>
              <a:gd name="T62" fmla="*/ 658 w 987"/>
              <a:gd name="T63" fmla="*/ 368 h 502"/>
              <a:gd name="T64" fmla="*/ 662 w 987"/>
              <a:gd name="T65" fmla="*/ 428 h 502"/>
              <a:gd name="T66" fmla="*/ 704 w 987"/>
              <a:gd name="T67" fmla="*/ 457 h 502"/>
              <a:gd name="T68" fmla="*/ 610 w 987"/>
              <a:gd name="T69" fmla="*/ 497 h 502"/>
              <a:gd name="T70" fmla="*/ 475 w 987"/>
              <a:gd name="T71" fmla="*/ 468 h 502"/>
              <a:gd name="T72" fmla="*/ 474 w 987"/>
              <a:gd name="T73" fmla="*/ 414 h 502"/>
              <a:gd name="T74" fmla="*/ 437 w 987"/>
              <a:gd name="T75" fmla="*/ 422 h 502"/>
              <a:gd name="T76" fmla="*/ 432 w 987"/>
              <a:gd name="T77" fmla="*/ 479 h 502"/>
              <a:gd name="T78" fmla="*/ 334 w 987"/>
              <a:gd name="T79" fmla="*/ 469 h 502"/>
              <a:gd name="T80" fmla="*/ 282 w 987"/>
              <a:gd name="T81" fmla="*/ 459 h 502"/>
              <a:gd name="T82" fmla="*/ 181 w 987"/>
              <a:gd name="T83" fmla="*/ 455 h 502"/>
              <a:gd name="T84" fmla="*/ 177 w 987"/>
              <a:gd name="T85" fmla="*/ 382 h 502"/>
              <a:gd name="T86" fmla="*/ 81 w 987"/>
              <a:gd name="T87" fmla="*/ 433 h 502"/>
              <a:gd name="T88" fmla="*/ 88 w 987"/>
              <a:gd name="T89" fmla="*/ 366 h 502"/>
              <a:gd name="T90" fmla="*/ 192 w 987"/>
              <a:gd name="T91" fmla="*/ 256 h 502"/>
              <a:gd name="T92" fmla="*/ 202 w 987"/>
              <a:gd name="T93" fmla="*/ 180 h 502"/>
              <a:gd name="T94" fmla="*/ 50 w 987"/>
              <a:gd name="T95" fmla="*/ 0 h 5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987" h="502">
                <a:moveTo>
                  <a:pt x="50" y="0"/>
                </a:moveTo>
                <a:cubicBezTo>
                  <a:pt x="84" y="28"/>
                  <a:pt x="118" y="57"/>
                  <a:pt x="146" y="93"/>
                </a:cubicBezTo>
                <a:cubicBezTo>
                  <a:pt x="168" y="121"/>
                  <a:pt x="194" y="147"/>
                  <a:pt x="219" y="173"/>
                </a:cubicBezTo>
                <a:cubicBezTo>
                  <a:pt x="227" y="180"/>
                  <a:pt x="238" y="184"/>
                  <a:pt x="247" y="190"/>
                </a:cubicBezTo>
                <a:cubicBezTo>
                  <a:pt x="278" y="210"/>
                  <a:pt x="308" y="232"/>
                  <a:pt x="340" y="251"/>
                </a:cubicBezTo>
                <a:cubicBezTo>
                  <a:pt x="359" y="263"/>
                  <a:pt x="381" y="271"/>
                  <a:pt x="402" y="281"/>
                </a:cubicBezTo>
                <a:cubicBezTo>
                  <a:pt x="405" y="282"/>
                  <a:pt x="412" y="281"/>
                  <a:pt x="413" y="279"/>
                </a:cubicBezTo>
                <a:cubicBezTo>
                  <a:pt x="415" y="276"/>
                  <a:pt x="414" y="270"/>
                  <a:pt x="412" y="267"/>
                </a:cubicBezTo>
                <a:cubicBezTo>
                  <a:pt x="405" y="260"/>
                  <a:pt x="396" y="254"/>
                  <a:pt x="388" y="248"/>
                </a:cubicBezTo>
                <a:cubicBezTo>
                  <a:pt x="371" y="235"/>
                  <a:pt x="353" y="223"/>
                  <a:pt x="336" y="211"/>
                </a:cubicBezTo>
                <a:cubicBezTo>
                  <a:pt x="331" y="207"/>
                  <a:pt x="327" y="201"/>
                  <a:pt x="322" y="196"/>
                </a:cubicBezTo>
                <a:cubicBezTo>
                  <a:pt x="322" y="195"/>
                  <a:pt x="323" y="194"/>
                  <a:pt x="323" y="193"/>
                </a:cubicBezTo>
                <a:cubicBezTo>
                  <a:pt x="328" y="195"/>
                  <a:pt x="333" y="197"/>
                  <a:pt x="337" y="200"/>
                </a:cubicBezTo>
                <a:cubicBezTo>
                  <a:pt x="362" y="217"/>
                  <a:pt x="388" y="235"/>
                  <a:pt x="414" y="251"/>
                </a:cubicBezTo>
                <a:cubicBezTo>
                  <a:pt x="431" y="262"/>
                  <a:pt x="449" y="270"/>
                  <a:pt x="466" y="279"/>
                </a:cubicBezTo>
                <a:cubicBezTo>
                  <a:pt x="470" y="281"/>
                  <a:pt x="475" y="284"/>
                  <a:pt x="479" y="284"/>
                </a:cubicBezTo>
                <a:cubicBezTo>
                  <a:pt x="483" y="284"/>
                  <a:pt x="488" y="282"/>
                  <a:pt x="491" y="279"/>
                </a:cubicBezTo>
                <a:cubicBezTo>
                  <a:pt x="492" y="277"/>
                  <a:pt x="491" y="271"/>
                  <a:pt x="489" y="269"/>
                </a:cubicBezTo>
                <a:cubicBezTo>
                  <a:pt x="480" y="260"/>
                  <a:pt x="470" y="251"/>
                  <a:pt x="459" y="244"/>
                </a:cubicBezTo>
                <a:cubicBezTo>
                  <a:pt x="431" y="224"/>
                  <a:pt x="401" y="206"/>
                  <a:pt x="373" y="186"/>
                </a:cubicBezTo>
                <a:cubicBezTo>
                  <a:pt x="365" y="181"/>
                  <a:pt x="357" y="174"/>
                  <a:pt x="351" y="167"/>
                </a:cubicBezTo>
                <a:cubicBezTo>
                  <a:pt x="355" y="169"/>
                  <a:pt x="359" y="171"/>
                  <a:pt x="363" y="174"/>
                </a:cubicBezTo>
                <a:cubicBezTo>
                  <a:pt x="394" y="193"/>
                  <a:pt x="424" y="214"/>
                  <a:pt x="455" y="233"/>
                </a:cubicBezTo>
                <a:cubicBezTo>
                  <a:pt x="472" y="243"/>
                  <a:pt x="490" y="251"/>
                  <a:pt x="507" y="260"/>
                </a:cubicBezTo>
                <a:cubicBezTo>
                  <a:pt x="510" y="261"/>
                  <a:pt x="514" y="262"/>
                  <a:pt x="517" y="263"/>
                </a:cubicBezTo>
                <a:cubicBezTo>
                  <a:pt x="520" y="263"/>
                  <a:pt x="524" y="262"/>
                  <a:pt x="526" y="260"/>
                </a:cubicBezTo>
                <a:cubicBezTo>
                  <a:pt x="527" y="260"/>
                  <a:pt x="526" y="255"/>
                  <a:pt x="524" y="253"/>
                </a:cubicBezTo>
                <a:cubicBezTo>
                  <a:pt x="522" y="248"/>
                  <a:pt x="519" y="245"/>
                  <a:pt x="516" y="241"/>
                </a:cubicBezTo>
                <a:cubicBezTo>
                  <a:pt x="490" y="211"/>
                  <a:pt x="459" y="187"/>
                  <a:pt x="426" y="167"/>
                </a:cubicBezTo>
                <a:cubicBezTo>
                  <a:pt x="413" y="159"/>
                  <a:pt x="401" y="149"/>
                  <a:pt x="388" y="140"/>
                </a:cubicBezTo>
                <a:cubicBezTo>
                  <a:pt x="384" y="136"/>
                  <a:pt x="381" y="132"/>
                  <a:pt x="378" y="128"/>
                </a:cubicBezTo>
                <a:cubicBezTo>
                  <a:pt x="379" y="127"/>
                  <a:pt x="379" y="126"/>
                  <a:pt x="380" y="125"/>
                </a:cubicBezTo>
                <a:cubicBezTo>
                  <a:pt x="390" y="131"/>
                  <a:pt x="401" y="136"/>
                  <a:pt x="410" y="143"/>
                </a:cubicBezTo>
                <a:cubicBezTo>
                  <a:pt x="436" y="163"/>
                  <a:pt x="460" y="184"/>
                  <a:pt x="485" y="204"/>
                </a:cubicBezTo>
                <a:cubicBezTo>
                  <a:pt x="492" y="210"/>
                  <a:pt x="499" y="215"/>
                  <a:pt x="507" y="218"/>
                </a:cubicBezTo>
                <a:cubicBezTo>
                  <a:pt x="512" y="220"/>
                  <a:pt x="520" y="220"/>
                  <a:pt x="523" y="217"/>
                </a:cubicBezTo>
                <a:cubicBezTo>
                  <a:pt x="526" y="214"/>
                  <a:pt x="526" y="206"/>
                  <a:pt x="524" y="201"/>
                </a:cubicBezTo>
                <a:cubicBezTo>
                  <a:pt x="522" y="195"/>
                  <a:pt x="518" y="190"/>
                  <a:pt x="513" y="186"/>
                </a:cubicBezTo>
                <a:cubicBezTo>
                  <a:pt x="485" y="161"/>
                  <a:pt x="456" y="138"/>
                  <a:pt x="429" y="112"/>
                </a:cubicBezTo>
                <a:cubicBezTo>
                  <a:pt x="409" y="92"/>
                  <a:pt x="387" y="74"/>
                  <a:pt x="362" y="60"/>
                </a:cubicBezTo>
                <a:cubicBezTo>
                  <a:pt x="357" y="57"/>
                  <a:pt x="352" y="53"/>
                  <a:pt x="348" y="48"/>
                </a:cubicBezTo>
                <a:cubicBezTo>
                  <a:pt x="343" y="43"/>
                  <a:pt x="344" y="38"/>
                  <a:pt x="352" y="37"/>
                </a:cubicBezTo>
                <a:cubicBezTo>
                  <a:pt x="358" y="37"/>
                  <a:pt x="364" y="36"/>
                  <a:pt x="370" y="36"/>
                </a:cubicBezTo>
                <a:cubicBezTo>
                  <a:pt x="406" y="35"/>
                  <a:pt x="406" y="35"/>
                  <a:pt x="433" y="14"/>
                </a:cubicBezTo>
                <a:cubicBezTo>
                  <a:pt x="429" y="25"/>
                  <a:pt x="424" y="35"/>
                  <a:pt x="420" y="45"/>
                </a:cubicBezTo>
                <a:cubicBezTo>
                  <a:pt x="412" y="63"/>
                  <a:pt x="415" y="79"/>
                  <a:pt x="430" y="92"/>
                </a:cubicBezTo>
                <a:cubicBezTo>
                  <a:pt x="451" y="112"/>
                  <a:pt x="472" y="132"/>
                  <a:pt x="494" y="152"/>
                </a:cubicBezTo>
                <a:cubicBezTo>
                  <a:pt x="499" y="157"/>
                  <a:pt x="505" y="163"/>
                  <a:pt x="511" y="168"/>
                </a:cubicBezTo>
                <a:cubicBezTo>
                  <a:pt x="542" y="193"/>
                  <a:pt x="549" y="226"/>
                  <a:pt x="540" y="263"/>
                </a:cubicBezTo>
                <a:cubicBezTo>
                  <a:pt x="537" y="275"/>
                  <a:pt x="531" y="287"/>
                  <a:pt x="526" y="299"/>
                </a:cubicBezTo>
                <a:cubicBezTo>
                  <a:pt x="523" y="304"/>
                  <a:pt x="520" y="309"/>
                  <a:pt x="518" y="315"/>
                </a:cubicBezTo>
                <a:cubicBezTo>
                  <a:pt x="506" y="341"/>
                  <a:pt x="520" y="362"/>
                  <a:pt x="549" y="364"/>
                </a:cubicBezTo>
                <a:cubicBezTo>
                  <a:pt x="592" y="367"/>
                  <a:pt x="632" y="338"/>
                  <a:pt x="645" y="295"/>
                </a:cubicBezTo>
                <a:cubicBezTo>
                  <a:pt x="645" y="293"/>
                  <a:pt x="646" y="291"/>
                  <a:pt x="648" y="288"/>
                </a:cubicBezTo>
                <a:cubicBezTo>
                  <a:pt x="652" y="310"/>
                  <a:pt x="668" y="311"/>
                  <a:pt x="685" y="311"/>
                </a:cubicBezTo>
                <a:cubicBezTo>
                  <a:pt x="732" y="312"/>
                  <a:pt x="779" y="314"/>
                  <a:pt x="826" y="316"/>
                </a:cubicBezTo>
                <a:cubicBezTo>
                  <a:pt x="847" y="316"/>
                  <a:pt x="864" y="324"/>
                  <a:pt x="877" y="340"/>
                </a:cubicBezTo>
                <a:cubicBezTo>
                  <a:pt x="913" y="384"/>
                  <a:pt x="949" y="427"/>
                  <a:pt x="986" y="470"/>
                </a:cubicBezTo>
                <a:cubicBezTo>
                  <a:pt x="986" y="471"/>
                  <a:pt x="987" y="472"/>
                  <a:pt x="986" y="474"/>
                </a:cubicBezTo>
                <a:cubicBezTo>
                  <a:pt x="966" y="456"/>
                  <a:pt x="947" y="438"/>
                  <a:pt x="927" y="421"/>
                </a:cubicBezTo>
                <a:cubicBezTo>
                  <a:pt x="915" y="410"/>
                  <a:pt x="902" y="400"/>
                  <a:pt x="891" y="389"/>
                </a:cubicBezTo>
                <a:cubicBezTo>
                  <a:pt x="874" y="371"/>
                  <a:pt x="853" y="364"/>
                  <a:pt x="830" y="363"/>
                </a:cubicBezTo>
                <a:cubicBezTo>
                  <a:pt x="777" y="362"/>
                  <a:pt x="723" y="361"/>
                  <a:pt x="670" y="360"/>
                </a:cubicBezTo>
                <a:cubicBezTo>
                  <a:pt x="664" y="360"/>
                  <a:pt x="660" y="362"/>
                  <a:pt x="658" y="368"/>
                </a:cubicBezTo>
                <a:cubicBezTo>
                  <a:pt x="655" y="373"/>
                  <a:pt x="651" y="378"/>
                  <a:pt x="649" y="384"/>
                </a:cubicBezTo>
                <a:cubicBezTo>
                  <a:pt x="639" y="403"/>
                  <a:pt x="644" y="418"/>
                  <a:pt x="662" y="428"/>
                </a:cubicBezTo>
                <a:cubicBezTo>
                  <a:pt x="669" y="432"/>
                  <a:pt x="677" y="435"/>
                  <a:pt x="684" y="438"/>
                </a:cubicBezTo>
                <a:cubicBezTo>
                  <a:pt x="693" y="442"/>
                  <a:pt x="704" y="445"/>
                  <a:pt x="704" y="457"/>
                </a:cubicBezTo>
                <a:cubicBezTo>
                  <a:pt x="705" y="468"/>
                  <a:pt x="694" y="472"/>
                  <a:pt x="685" y="477"/>
                </a:cubicBezTo>
                <a:cubicBezTo>
                  <a:pt x="662" y="489"/>
                  <a:pt x="636" y="494"/>
                  <a:pt x="610" y="497"/>
                </a:cubicBezTo>
                <a:cubicBezTo>
                  <a:pt x="571" y="502"/>
                  <a:pt x="532" y="502"/>
                  <a:pt x="494" y="494"/>
                </a:cubicBezTo>
                <a:cubicBezTo>
                  <a:pt x="477" y="490"/>
                  <a:pt x="473" y="485"/>
                  <a:pt x="475" y="468"/>
                </a:cubicBezTo>
                <a:cubicBezTo>
                  <a:pt x="476" y="459"/>
                  <a:pt x="479" y="450"/>
                  <a:pt x="480" y="440"/>
                </a:cubicBezTo>
                <a:cubicBezTo>
                  <a:pt x="481" y="431"/>
                  <a:pt x="483" y="421"/>
                  <a:pt x="474" y="414"/>
                </a:cubicBezTo>
                <a:cubicBezTo>
                  <a:pt x="462" y="407"/>
                  <a:pt x="450" y="409"/>
                  <a:pt x="438" y="412"/>
                </a:cubicBezTo>
                <a:cubicBezTo>
                  <a:pt x="436" y="413"/>
                  <a:pt x="435" y="419"/>
                  <a:pt x="437" y="422"/>
                </a:cubicBezTo>
                <a:cubicBezTo>
                  <a:pt x="440" y="430"/>
                  <a:pt x="445" y="436"/>
                  <a:pt x="448" y="444"/>
                </a:cubicBezTo>
                <a:cubicBezTo>
                  <a:pt x="455" y="460"/>
                  <a:pt x="449" y="474"/>
                  <a:pt x="432" y="479"/>
                </a:cubicBezTo>
                <a:cubicBezTo>
                  <a:pt x="403" y="487"/>
                  <a:pt x="374" y="488"/>
                  <a:pt x="345" y="486"/>
                </a:cubicBezTo>
                <a:cubicBezTo>
                  <a:pt x="337" y="485"/>
                  <a:pt x="333" y="478"/>
                  <a:pt x="334" y="469"/>
                </a:cubicBezTo>
                <a:cubicBezTo>
                  <a:pt x="336" y="450"/>
                  <a:pt x="329" y="443"/>
                  <a:pt x="310" y="447"/>
                </a:cubicBezTo>
                <a:cubicBezTo>
                  <a:pt x="300" y="449"/>
                  <a:pt x="291" y="454"/>
                  <a:pt x="282" y="459"/>
                </a:cubicBezTo>
                <a:cubicBezTo>
                  <a:pt x="263" y="469"/>
                  <a:pt x="243" y="477"/>
                  <a:pt x="221" y="474"/>
                </a:cubicBezTo>
                <a:cubicBezTo>
                  <a:pt x="205" y="473"/>
                  <a:pt x="192" y="466"/>
                  <a:pt x="181" y="455"/>
                </a:cubicBezTo>
                <a:cubicBezTo>
                  <a:pt x="170" y="445"/>
                  <a:pt x="168" y="432"/>
                  <a:pt x="170" y="418"/>
                </a:cubicBezTo>
                <a:cubicBezTo>
                  <a:pt x="172" y="406"/>
                  <a:pt x="175" y="395"/>
                  <a:pt x="177" y="382"/>
                </a:cubicBezTo>
                <a:cubicBezTo>
                  <a:pt x="169" y="389"/>
                  <a:pt x="162" y="396"/>
                  <a:pt x="154" y="402"/>
                </a:cubicBezTo>
                <a:cubicBezTo>
                  <a:pt x="133" y="419"/>
                  <a:pt x="110" y="433"/>
                  <a:pt x="81" y="433"/>
                </a:cubicBezTo>
                <a:cubicBezTo>
                  <a:pt x="47" y="434"/>
                  <a:pt x="22" y="416"/>
                  <a:pt x="0" y="390"/>
                </a:cubicBezTo>
                <a:cubicBezTo>
                  <a:pt x="34" y="396"/>
                  <a:pt x="61" y="382"/>
                  <a:pt x="88" y="366"/>
                </a:cubicBezTo>
                <a:cubicBezTo>
                  <a:pt x="122" y="346"/>
                  <a:pt x="153" y="320"/>
                  <a:pt x="177" y="287"/>
                </a:cubicBezTo>
                <a:cubicBezTo>
                  <a:pt x="184" y="278"/>
                  <a:pt x="189" y="267"/>
                  <a:pt x="192" y="256"/>
                </a:cubicBezTo>
                <a:cubicBezTo>
                  <a:pt x="198" y="234"/>
                  <a:pt x="202" y="212"/>
                  <a:pt x="206" y="189"/>
                </a:cubicBezTo>
                <a:cubicBezTo>
                  <a:pt x="206" y="186"/>
                  <a:pt x="204" y="181"/>
                  <a:pt x="202" y="180"/>
                </a:cubicBezTo>
                <a:cubicBezTo>
                  <a:pt x="147" y="140"/>
                  <a:pt x="104" y="90"/>
                  <a:pt x="70" y="32"/>
                </a:cubicBezTo>
                <a:cubicBezTo>
                  <a:pt x="63" y="21"/>
                  <a:pt x="57" y="11"/>
                  <a:pt x="50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36" name="Freeform 6"/>
          <p:cNvSpPr>
            <a:spLocks/>
          </p:cNvSpPr>
          <p:nvPr/>
        </p:nvSpPr>
        <p:spPr bwMode="auto">
          <a:xfrm>
            <a:off x="841376" y="2155825"/>
            <a:ext cx="4456113" cy="1125538"/>
          </a:xfrm>
          <a:custGeom>
            <a:avLst/>
            <a:gdLst>
              <a:gd name="T0" fmla="*/ 0 w 674"/>
              <a:gd name="T1" fmla="*/ 0 h 170"/>
              <a:gd name="T2" fmla="*/ 119 w 674"/>
              <a:gd name="T3" fmla="*/ 21 h 170"/>
              <a:gd name="T4" fmla="*/ 148 w 674"/>
              <a:gd name="T5" fmla="*/ 38 h 170"/>
              <a:gd name="T6" fmla="*/ 207 w 674"/>
              <a:gd name="T7" fmla="*/ 80 h 170"/>
              <a:gd name="T8" fmla="*/ 234 w 674"/>
              <a:gd name="T9" fmla="*/ 85 h 170"/>
              <a:gd name="T10" fmla="*/ 272 w 674"/>
              <a:gd name="T11" fmla="*/ 98 h 170"/>
              <a:gd name="T12" fmla="*/ 349 w 674"/>
              <a:gd name="T13" fmla="*/ 136 h 170"/>
              <a:gd name="T14" fmla="*/ 355 w 674"/>
              <a:gd name="T15" fmla="*/ 137 h 170"/>
              <a:gd name="T16" fmla="*/ 445 w 674"/>
              <a:gd name="T17" fmla="*/ 108 h 170"/>
              <a:gd name="T18" fmla="*/ 459 w 674"/>
              <a:gd name="T19" fmla="*/ 96 h 170"/>
              <a:gd name="T20" fmla="*/ 500 w 674"/>
              <a:gd name="T21" fmla="*/ 96 h 170"/>
              <a:gd name="T22" fmla="*/ 515 w 674"/>
              <a:gd name="T23" fmla="*/ 109 h 170"/>
              <a:gd name="T24" fmla="*/ 536 w 674"/>
              <a:gd name="T25" fmla="*/ 112 h 170"/>
              <a:gd name="T26" fmla="*/ 559 w 674"/>
              <a:gd name="T27" fmla="*/ 118 h 170"/>
              <a:gd name="T28" fmla="*/ 577 w 674"/>
              <a:gd name="T29" fmla="*/ 121 h 170"/>
              <a:gd name="T30" fmla="*/ 596 w 674"/>
              <a:gd name="T31" fmla="*/ 123 h 170"/>
              <a:gd name="T32" fmla="*/ 615 w 674"/>
              <a:gd name="T33" fmla="*/ 126 h 170"/>
              <a:gd name="T34" fmla="*/ 628 w 674"/>
              <a:gd name="T35" fmla="*/ 122 h 170"/>
              <a:gd name="T36" fmla="*/ 674 w 674"/>
              <a:gd name="T37" fmla="*/ 143 h 170"/>
              <a:gd name="T38" fmla="*/ 612 w 674"/>
              <a:gd name="T39" fmla="*/ 134 h 170"/>
              <a:gd name="T40" fmla="*/ 581 w 674"/>
              <a:gd name="T41" fmla="*/ 154 h 170"/>
              <a:gd name="T42" fmla="*/ 568 w 674"/>
              <a:gd name="T43" fmla="*/ 167 h 170"/>
              <a:gd name="T44" fmla="*/ 565 w 674"/>
              <a:gd name="T45" fmla="*/ 165 h 170"/>
              <a:gd name="T46" fmla="*/ 571 w 674"/>
              <a:gd name="T47" fmla="*/ 143 h 170"/>
              <a:gd name="T48" fmla="*/ 557 w 674"/>
              <a:gd name="T49" fmla="*/ 129 h 170"/>
              <a:gd name="T50" fmla="*/ 552 w 674"/>
              <a:gd name="T51" fmla="*/ 169 h 170"/>
              <a:gd name="T52" fmla="*/ 549 w 674"/>
              <a:gd name="T53" fmla="*/ 170 h 170"/>
              <a:gd name="T54" fmla="*/ 544 w 674"/>
              <a:gd name="T55" fmla="*/ 155 h 170"/>
              <a:gd name="T56" fmla="*/ 544 w 674"/>
              <a:gd name="T57" fmla="*/ 137 h 170"/>
              <a:gd name="T58" fmla="*/ 535 w 674"/>
              <a:gd name="T59" fmla="*/ 123 h 170"/>
              <a:gd name="T60" fmla="*/ 515 w 674"/>
              <a:gd name="T61" fmla="*/ 130 h 170"/>
              <a:gd name="T62" fmla="*/ 509 w 674"/>
              <a:gd name="T63" fmla="*/ 146 h 170"/>
              <a:gd name="T64" fmla="*/ 506 w 674"/>
              <a:gd name="T65" fmla="*/ 122 h 170"/>
              <a:gd name="T66" fmla="*/ 500 w 674"/>
              <a:gd name="T67" fmla="*/ 108 h 170"/>
              <a:gd name="T68" fmla="*/ 463 w 674"/>
              <a:gd name="T69" fmla="*/ 110 h 170"/>
              <a:gd name="T70" fmla="*/ 395 w 674"/>
              <a:gd name="T71" fmla="*/ 165 h 170"/>
              <a:gd name="T72" fmla="*/ 380 w 674"/>
              <a:gd name="T73" fmla="*/ 164 h 170"/>
              <a:gd name="T74" fmla="*/ 354 w 674"/>
              <a:gd name="T75" fmla="*/ 147 h 170"/>
              <a:gd name="T76" fmla="*/ 338 w 674"/>
              <a:gd name="T77" fmla="*/ 144 h 170"/>
              <a:gd name="T78" fmla="*/ 258 w 674"/>
              <a:gd name="T79" fmla="*/ 135 h 170"/>
              <a:gd name="T80" fmla="*/ 217 w 674"/>
              <a:gd name="T81" fmla="*/ 133 h 170"/>
              <a:gd name="T82" fmla="*/ 179 w 674"/>
              <a:gd name="T83" fmla="*/ 142 h 170"/>
              <a:gd name="T84" fmla="*/ 99 w 674"/>
              <a:gd name="T85" fmla="*/ 108 h 170"/>
              <a:gd name="T86" fmla="*/ 5 w 674"/>
              <a:gd name="T87" fmla="*/ 6 h 170"/>
              <a:gd name="T88" fmla="*/ 0 w 674"/>
              <a:gd name="T89" fmla="*/ 0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74" h="170">
                <a:moveTo>
                  <a:pt x="0" y="0"/>
                </a:moveTo>
                <a:cubicBezTo>
                  <a:pt x="41" y="7"/>
                  <a:pt x="80" y="14"/>
                  <a:pt x="119" y="21"/>
                </a:cubicBezTo>
                <a:cubicBezTo>
                  <a:pt x="131" y="23"/>
                  <a:pt x="139" y="30"/>
                  <a:pt x="148" y="38"/>
                </a:cubicBezTo>
                <a:cubicBezTo>
                  <a:pt x="166" y="53"/>
                  <a:pt x="186" y="67"/>
                  <a:pt x="207" y="80"/>
                </a:cubicBezTo>
                <a:cubicBezTo>
                  <a:pt x="214" y="84"/>
                  <a:pt x="225" y="84"/>
                  <a:pt x="234" y="85"/>
                </a:cubicBezTo>
                <a:cubicBezTo>
                  <a:pt x="248" y="86"/>
                  <a:pt x="260" y="91"/>
                  <a:pt x="272" y="98"/>
                </a:cubicBezTo>
                <a:cubicBezTo>
                  <a:pt x="297" y="112"/>
                  <a:pt x="323" y="124"/>
                  <a:pt x="349" y="136"/>
                </a:cubicBezTo>
                <a:cubicBezTo>
                  <a:pt x="351" y="137"/>
                  <a:pt x="353" y="138"/>
                  <a:pt x="355" y="137"/>
                </a:cubicBezTo>
                <a:cubicBezTo>
                  <a:pt x="386" y="130"/>
                  <a:pt x="417" y="124"/>
                  <a:pt x="445" y="108"/>
                </a:cubicBezTo>
                <a:cubicBezTo>
                  <a:pt x="450" y="104"/>
                  <a:pt x="455" y="100"/>
                  <a:pt x="459" y="96"/>
                </a:cubicBezTo>
                <a:cubicBezTo>
                  <a:pt x="472" y="85"/>
                  <a:pt x="486" y="80"/>
                  <a:pt x="500" y="96"/>
                </a:cubicBezTo>
                <a:cubicBezTo>
                  <a:pt x="504" y="101"/>
                  <a:pt x="510" y="105"/>
                  <a:pt x="515" y="109"/>
                </a:cubicBezTo>
                <a:cubicBezTo>
                  <a:pt x="521" y="113"/>
                  <a:pt x="528" y="115"/>
                  <a:pt x="536" y="112"/>
                </a:cubicBezTo>
                <a:cubicBezTo>
                  <a:pt x="545" y="108"/>
                  <a:pt x="553" y="110"/>
                  <a:pt x="559" y="118"/>
                </a:cubicBezTo>
                <a:cubicBezTo>
                  <a:pt x="564" y="125"/>
                  <a:pt x="570" y="127"/>
                  <a:pt x="577" y="121"/>
                </a:cubicBezTo>
                <a:cubicBezTo>
                  <a:pt x="584" y="115"/>
                  <a:pt x="591" y="117"/>
                  <a:pt x="596" y="123"/>
                </a:cubicBezTo>
                <a:cubicBezTo>
                  <a:pt x="602" y="129"/>
                  <a:pt x="608" y="128"/>
                  <a:pt x="615" y="126"/>
                </a:cubicBezTo>
                <a:cubicBezTo>
                  <a:pt x="619" y="125"/>
                  <a:pt x="623" y="124"/>
                  <a:pt x="628" y="122"/>
                </a:cubicBezTo>
                <a:cubicBezTo>
                  <a:pt x="650" y="115"/>
                  <a:pt x="663" y="120"/>
                  <a:pt x="674" y="143"/>
                </a:cubicBezTo>
                <a:cubicBezTo>
                  <a:pt x="654" y="131"/>
                  <a:pt x="633" y="131"/>
                  <a:pt x="612" y="134"/>
                </a:cubicBezTo>
                <a:cubicBezTo>
                  <a:pt x="598" y="136"/>
                  <a:pt x="588" y="141"/>
                  <a:pt x="581" y="154"/>
                </a:cubicBezTo>
                <a:cubicBezTo>
                  <a:pt x="578" y="159"/>
                  <a:pt x="572" y="163"/>
                  <a:pt x="568" y="167"/>
                </a:cubicBezTo>
                <a:cubicBezTo>
                  <a:pt x="567" y="167"/>
                  <a:pt x="566" y="166"/>
                  <a:pt x="565" y="165"/>
                </a:cubicBezTo>
                <a:cubicBezTo>
                  <a:pt x="567" y="158"/>
                  <a:pt x="570" y="150"/>
                  <a:pt x="571" y="143"/>
                </a:cubicBezTo>
                <a:cubicBezTo>
                  <a:pt x="573" y="132"/>
                  <a:pt x="569" y="128"/>
                  <a:pt x="557" y="129"/>
                </a:cubicBezTo>
                <a:cubicBezTo>
                  <a:pt x="555" y="142"/>
                  <a:pt x="554" y="156"/>
                  <a:pt x="552" y="169"/>
                </a:cubicBezTo>
                <a:cubicBezTo>
                  <a:pt x="551" y="169"/>
                  <a:pt x="550" y="169"/>
                  <a:pt x="549" y="170"/>
                </a:cubicBezTo>
                <a:cubicBezTo>
                  <a:pt x="547" y="165"/>
                  <a:pt x="545" y="160"/>
                  <a:pt x="544" y="155"/>
                </a:cubicBezTo>
                <a:cubicBezTo>
                  <a:pt x="543" y="149"/>
                  <a:pt x="544" y="143"/>
                  <a:pt x="544" y="137"/>
                </a:cubicBezTo>
                <a:cubicBezTo>
                  <a:pt x="544" y="130"/>
                  <a:pt x="543" y="124"/>
                  <a:pt x="535" y="123"/>
                </a:cubicBezTo>
                <a:cubicBezTo>
                  <a:pt x="527" y="121"/>
                  <a:pt x="519" y="121"/>
                  <a:pt x="515" y="130"/>
                </a:cubicBezTo>
                <a:cubicBezTo>
                  <a:pt x="512" y="135"/>
                  <a:pt x="511" y="141"/>
                  <a:pt x="509" y="146"/>
                </a:cubicBezTo>
                <a:cubicBezTo>
                  <a:pt x="508" y="138"/>
                  <a:pt x="508" y="130"/>
                  <a:pt x="506" y="122"/>
                </a:cubicBezTo>
                <a:cubicBezTo>
                  <a:pt x="505" y="117"/>
                  <a:pt x="503" y="112"/>
                  <a:pt x="500" y="108"/>
                </a:cubicBezTo>
                <a:cubicBezTo>
                  <a:pt x="487" y="90"/>
                  <a:pt x="475" y="92"/>
                  <a:pt x="463" y="110"/>
                </a:cubicBezTo>
                <a:cubicBezTo>
                  <a:pt x="446" y="135"/>
                  <a:pt x="422" y="153"/>
                  <a:pt x="395" y="165"/>
                </a:cubicBezTo>
                <a:cubicBezTo>
                  <a:pt x="391" y="167"/>
                  <a:pt x="384" y="166"/>
                  <a:pt x="380" y="164"/>
                </a:cubicBezTo>
                <a:cubicBezTo>
                  <a:pt x="371" y="160"/>
                  <a:pt x="362" y="154"/>
                  <a:pt x="354" y="147"/>
                </a:cubicBezTo>
                <a:cubicBezTo>
                  <a:pt x="349" y="143"/>
                  <a:pt x="345" y="142"/>
                  <a:pt x="338" y="144"/>
                </a:cubicBezTo>
                <a:cubicBezTo>
                  <a:pt x="311" y="150"/>
                  <a:pt x="284" y="147"/>
                  <a:pt x="258" y="135"/>
                </a:cubicBezTo>
                <a:cubicBezTo>
                  <a:pt x="245" y="128"/>
                  <a:pt x="231" y="129"/>
                  <a:pt x="217" y="133"/>
                </a:cubicBezTo>
                <a:cubicBezTo>
                  <a:pt x="205" y="137"/>
                  <a:pt x="192" y="140"/>
                  <a:pt x="179" y="142"/>
                </a:cubicBezTo>
                <a:cubicBezTo>
                  <a:pt x="145" y="147"/>
                  <a:pt x="120" y="132"/>
                  <a:pt x="99" y="108"/>
                </a:cubicBezTo>
                <a:cubicBezTo>
                  <a:pt x="68" y="73"/>
                  <a:pt x="36" y="40"/>
                  <a:pt x="5" y="6"/>
                </a:cubicBezTo>
                <a:cubicBezTo>
                  <a:pt x="4" y="4"/>
                  <a:pt x="2" y="2"/>
                  <a:pt x="0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37" name="Freeform 7"/>
          <p:cNvSpPr>
            <a:spLocks/>
          </p:cNvSpPr>
          <p:nvPr/>
        </p:nvSpPr>
        <p:spPr bwMode="auto">
          <a:xfrm>
            <a:off x="4762501" y="3300413"/>
            <a:ext cx="2154238" cy="1304925"/>
          </a:xfrm>
          <a:custGeom>
            <a:avLst/>
            <a:gdLst>
              <a:gd name="T0" fmla="*/ 0 w 326"/>
              <a:gd name="T1" fmla="*/ 197 h 197"/>
              <a:gd name="T2" fmla="*/ 81 w 326"/>
              <a:gd name="T3" fmla="*/ 1 h 197"/>
              <a:gd name="T4" fmla="*/ 86 w 326"/>
              <a:gd name="T5" fmla="*/ 0 h 197"/>
              <a:gd name="T6" fmla="*/ 95 w 326"/>
              <a:gd name="T7" fmla="*/ 21 h 197"/>
              <a:gd name="T8" fmla="*/ 99 w 326"/>
              <a:gd name="T9" fmla="*/ 52 h 197"/>
              <a:gd name="T10" fmla="*/ 114 w 326"/>
              <a:gd name="T11" fmla="*/ 76 h 197"/>
              <a:gd name="T12" fmla="*/ 251 w 326"/>
              <a:gd name="T13" fmla="*/ 106 h 197"/>
              <a:gd name="T14" fmla="*/ 326 w 326"/>
              <a:gd name="T15" fmla="*/ 94 h 197"/>
              <a:gd name="T16" fmla="*/ 310 w 326"/>
              <a:gd name="T17" fmla="*/ 104 h 197"/>
              <a:gd name="T18" fmla="*/ 228 w 326"/>
              <a:gd name="T19" fmla="*/ 122 h 197"/>
              <a:gd name="T20" fmla="*/ 178 w 326"/>
              <a:gd name="T21" fmla="*/ 122 h 197"/>
              <a:gd name="T22" fmla="*/ 119 w 326"/>
              <a:gd name="T23" fmla="*/ 137 h 197"/>
              <a:gd name="T24" fmla="*/ 0 w 326"/>
              <a:gd name="T25" fmla="*/ 197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26" h="197">
                <a:moveTo>
                  <a:pt x="0" y="197"/>
                </a:moveTo>
                <a:cubicBezTo>
                  <a:pt x="54" y="141"/>
                  <a:pt x="82" y="77"/>
                  <a:pt x="81" y="1"/>
                </a:cubicBezTo>
                <a:cubicBezTo>
                  <a:pt x="83" y="0"/>
                  <a:pt x="85" y="0"/>
                  <a:pt x="86" y="0"/>
                </a:cubicBezTo>
                <a:cubicBezTo>
                  <a:pt x="89" y="7"/>
                  <a:pt x="93" y="14"/>
                  <a:pt x="95" y="21"/>
                </a:cubicBezTo>
                <a:cubicBezTo>
                  <a:pt x="97" y="31"/>
                  <a:pt x="98" y="42"/>
                  <a:pt x="99" y="52"/>
                </a:cubicBezTo>
                <a:cubicBezTo>
                  <a:pt x="100" y="63"/>
                  <a:pt x="105" y="70"/>
                  <a:pt x="114" y="76"/>
                </a:cubicBezTo>
                <a:cubicBezTo>
                  <a:pt x="156" y="101"/>
                  <a:pt x="201" y="116"/>
                  <a:pt x="251" y="106"/>
                </a:cubicBezTo>
                <a:cubicBezTo>
                  <a:pt x="275" y="101"/>
                  <a:pt x="300" y="97"/>
                  <a:pt x="326" y="94"/>
                </a:cubicBezTo>
                <a:cubicBezTo>
                  <a:pt x="320" y="97"/>
                  <a:pt x="316" y="102"/>
                  <a:pt x="310" y="104"/>
                </a:cubicBezTo>
                <a:cubicBezTo>
                  <a:pt x="284" y="115"/>
                  <a:pt x="256" y="120"/>
                  <a:pt x="228" y="122"/>
                </a:cubicBezTo>
                <a:cubicBezTo>
                  <a:pt x="211" y="123"/>
                  <a:pt x="194" y="122"/>
                  <a:pt x="178" y="122"/>
                </a:cubicBezTo>
                <a:cubicBezTo>
                  <a:pt x="156" y="121"/>
                  <a:pt x="137" y="128"/>
                  <a:pt x="119" y="137"/>
                </a:cubicBezTo>
                <a:cubicBezTo>
                  <a:pt x="80" y="156"/>
                  <a:pt x="41" y="176"/>
                  <a:pt x="0" y="19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38" name="Freeform 8"/>
          <p:cNvSpPr>
            <a:spLocks/>
          </p:cNvSpPr>
          <p:nvPr/>
        </p:nvSpPr>
        <p:spPr bwMode="auto">
          <a:xfrm>
            <a:off x="3810001" y="4857750"/>
            <a:ext cx="549275" cy="515938"/>
          </a:xfrm>
          <a:custGeom>
            <a:avLst/>
            <a:gdLst>
              <a:gd name="T0" fmla="*/ 58 w 83"/>
              <a:gd name="T1" fmla="*/ 37 h 78"/>
              <a:gd name="T2" fmla="*/ 44 w 83"/>
              <a:gd name="T3" fmla="*/ 14 h 78"/>
              <a:gd name="T4" fmla="*/ 76 w 83"/>
              <a:gd name="T5" fmla="*/ 1 h 78"/>
              <a:gd name="T6" fmla="*/ 83 w 83"/>
              <a:gd name="T7" fmla="*/ 1 h 78"/>
              <a:gd name="T8" fmla="*/ 82 w 83"/>
              <a:gd name="T9" fmla="*/ 9 h 78"/>
              <a:gd name="T10" fmla="*/ 75 w 83"/>
              <a:gd name="T11" fmla="*/ 34 h 78"/>
              <a:gd name="T12" fmla="*/ 49 w 83"/>
              <a:gd name="T13" fmla="*/ 46 h 78"/>
              <a:gd name="T14" fmla="*/ 33 w 83"/>
              <a:gd name="T15" fmla="*/ 34 h 78"/>
              <a:gd name="T16" fmla="*/ 16 w 83"/>
              <a:gd name="T17" fmla="*/ 46 h 78"/>
              <a:gd name="T18" fmla="*/ 28 w 83"/>
              <a:gd name="T19" fmla="*/ 67 h 78"/>
              <a:gd name="T20" fmla="*/ 72 w 83"/>
              <a:gd name="T21" fmla="*/ 64 h 78"/>
              <a:gd name="T22" fmla="*/ 24 w 83"/>
              <a:gd name="T23" fmla="*/ 78 h 78"/>
              <a:gd name="T24" fmla="*/ 3 w 83"/>
              <a:gd name="T25" fmla="*/ 65 h 78"/>
              <a:gd name="T26" fmla="*/ 10 w 83"/>
              <a:gd name="T27" fmla="*/ 36 h 78"/>
              <a:gd name="T28" fmla="*/ 36 w 83"/>
              <a:gd name="T29" fmla="*/ 29 h 78"/>
              <a:gd name="T30" fmla="*/ 56 w 83"/>
              <a:gd name="T31" fmla="*/ 39 h 78"/>
              <a:gd name="T32" fmla="*/ 58 w 83"/>
              <a:gd name="T33" fmla="*/ 37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83" h="78">
                <a:moveTo>
                  <a:pt x="58" y="37"/>
                </a:moveTo>
                <a:cubicBezTo>
                  <a:pt x="53" y="30"/>
                  <a:pt x="49" y="22"/>
                  <a:pt x="44" y="14"/>
                </a:cubicBezTo>
                <a:cubicBezTo>
                  <a:pt x="53" y="10"/>
                  <a:pt x="64" y="5"/>
                  <a:pt x="76" y="1"/>
                </a:cubicBezTo>
                <a:cubicBezTo>
                  <a:pt x="77" y="0"/>
                  <a:pt x="79" y="1"/>
                  <a:pt x="83" y="1"/>
                </a:cubicBezTo>
                <a:cubicBezTo>
                  <a:pt x="82" y="4"/>
                  <a:pt x="82" y="6"/>
                  <a:pt x="82" y="9"/>
                </a:cubicBezTo>
                <a:cubicBezTo>
                  <a:pt x="79" y="17"/>
                  <a:pt x="76" y="25"/>
                  <a:pt x="75" y="34"/>
                </a:cubicBezTo>
                <a:cubicBezTo>
                  <a:pt x="73" y="48"/>
                  <a:pt x="61" y="54"/>
                  <a:pt x="49" y="46"/>
                </a:cubicBezTo>
                <a:cubicBezTo>
                  <a:pt x="43" y="43"/>
                  <a:pt x="38" y="38"/>
                  <a:pt x="33" y="34"/>
                </a:cubicBezTo>
                <a:cubicBezTo>
                  <a:pt x="30" y="46"/>
                  <a:pt x="30" y="46"/>
                  <a:pt x="16" y="46"/>
                </a:cubicBezTo>
                <a:cubicBezTo>
                  <a:pt x="11" y="59"/>
                  <a:pt x="15" y="66"/>
                  <a:pt x="28" y="67"/>
                </a:cubicBezTo>
                <a:cubicBezTo>
                  <a:pt x="43" y="68"/>
                  <a:pt x="58" y="65"/>
                  <a:pt x="72" y="64"/>
                </a:cubicBezTo>
                <a:cubicBezTo>
                  <a:pt x="59" y="73"/>
                  <a:pt x="42" y="78"/>
                  <a:pt x="24" y="78"/>
                </a:cubicBezTo>
                <a:cubicBezTo>
                  <a:pt x="15" y="78"/>
                  <a:pt x="7" y="74"/>
                  <a:pt x="3" y="65"/>
                </a:cubicBezTo>
                <a:cubicBezTo>
                  <a:pt x="0" y="54"/>
                  <a:pt x="2" y="44"/>
                  <a:pt x="10" y="36"/>
                </a:cubicBezTo>
                <a:cubicBezTo>
                  <a:pt x="17" y="28"/>
                  <a:pt x="26" y="25"/>
                  <a:pt x="36" y="29"/>
                </a:cubicBezTo>
                <a:cubicBezTo>
                  <a:pt x="43" y="31"/>
                  <a:pt x="49" y="35"/>
                  <a:pt x="56" y="39"/>
                </a:cubicBezTo>
                <a:cubicBezTo>
                  <a:pt x="56" y="38"/>
                  <a:pt x="57" y="38"/>
                  <a:pt x="58" y="3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39" name="Freeform 9"/>
          <p:cNvSpPr>
            <a:spLocks/>
          </p:cNvSpPr>
          <p:nvPr/>
        </p:nvSpPr>
        <p:spPr bwMode="auto">
          <a:xfrm>
            <a:off x="3544888" y="3341688"/>
            <a:ext cx="192088" cy="436563"/>
          </a:xfrm>
          <a:custGeom>
            <a:avLst/>
            <a:gdLst>
              <a:gd name="T0" fmla="*/ 7 w 29"/>
              <a:gd name="T1" fmla="*/ 66 h 66"/>
              <a:gd name="T2" fmla="*/ 0 w 29"/>
              <a:gd name="T3" fmla="*/ 0 h 66"/>
              <a:gd name="T4" fmla="*/ 7 w 29"/>
              <a:gd name="T5" fmla="*/ 66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9" h="66">
                <a:moveTo>
                  <a:pt x="7" y="66"/>
                </a:moveTo>
                <a:cubicBezTo>
                  <a:pt x="4" y="44"/>
                  <a:pt x="2" y="22"/>
                  <a:pt x="0" y="0"/>
                </a:cubicBezTo>
                <a:cubicBezTo>
                  <a:pt x="25" y="11"/>
                  <a:pt x="29" y="40"/>
                  <a:pt x="7" y="66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40" name="Freeform 10"/>
          <p:cNvSpPr>
            <a:spLocks/>
          </p:cNvSpPr>
          <p:nvPr/>
        </p:nvSpPr>
        <p:spPr bwMode="auto">
          <a:xfrm>
            <a:off x="4048126" y="2878138"/>
            <a:ext cx="112713" cy="171450"/>
          </a:xfrm>
          <a:custGeom>
            <a:avLst/>
            <a:gdLst>
              <a:gd name="T0" fmla="*/ 14 w 17"/>
              <a:gd name="T1" fmla="*/ 26 h 26"/>
              <a:gd name="T2" fmla="*/ 5 w 17"/>
              <a:gd name="T3" fmla="*/ 1 h 26"/>
              <a:gd name="T4" fmla="*/ 9 w 17"/>
              <a:gd name="T5" fmla="*/ 0 h 26"/>
              <a:gd name="T6" fmla="*/ 17 w 17"/>
              <a:gd name="T7" fmla="*/ 25 h 26"/>
              <a:gd name="T8" fmla="*/ 14 w 17"/>
              <a:gd name="T9" fmla="*/ 26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" h="26">
                <a:moveTo>
                  <a:pt x="14" y="26"/>
                </a:moveTo>
                <a:cubicBezTo>
                  <a:pt x="11" y="18"/>
                  <a:pt x="0" y="12"/>
                  <a:pt x="5" y="1"/>
                </a:cubicBezTo>
                <a:cubicBezTo>
                  <a:pt x="7" y="0"/>
                  <a:pt x="8" y="0"/>
                  <a:pt x="9" y="0"/>
                </a:cubicBezTo>
                <a:cubicBezTo>
                  <a:pt x="12" y="8"/>
                  <a:pt x="14" y="17"/>
                  <a:pt x="17" y="25"/>
                </a:cubicBezTo>
                <a:cubicBezTo>
                  <a:pt x="16" y="25"/>
                  <a:pt x="15" y="26"/>
                  <a:pt x="14" y="26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54" name="Rectángulo 53"/>
          <p:cNvSpPr/>
          <p:nvPr/>
        </p:nvSpPr>
        <p:spPr>
          <a:xfrm>
            <a:off x="102063" y="1257493"/>
            <a:ext cx="2131686" cy="21861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5" name="Rectángulo 54"/>
          <p:cNvSpPr/>
          <p:nvPr/>
        </p:nvSpPr>
        <p:spPr>
          <a:xfrm>
            <a:off x="152997" y="1328034"/>
            <a:ext cx="11748821" cy="7486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6" name="Rectángulo 55"/>
          <p:cNvSpPr/>
          <p:nvPr/>
        </p:nvSpPr>
        <p:spPr>
          <a:xfrm>
            <a:off x="9946284" y="1243724"/>
            <a:ext cx="2131686" cy="21861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57" name="Grupo 56"/>
          <p:cNvGrpSpPr/>
          <p:nvPr/>
        </p:nvGrpSpPr>
        <p:grpSpPr>
          <a:xfrm>
            <a:off x="418023" y="216187"/>
            <a:ext cx="1609450" cy="981867"/>
            <a:chOff x="1231900" y="-630238"/>
            <a:chExt cx="1009650" cy="615951"/>
          </a:xfrm>
          <a:solidFill>
            <a:srgbClr val="959090"/>
          </a:solidFill>
        </p:grpSpPr>
        <p:sp>
          <p:nvSpPr>
            <p:cNvPr id="58" name="Freeform 5"/>
            <p:cNvSpPr>
              <a:spLocks/>
            </p:cNvSpPr>
            <p:nvPr/>
          </p:nvSpPr>
          <p:spPr bwMode="auto">
            <a:xfrm>
              <a:off x="1739900" y="-247650"/>
              <a:ext cx="501650" cy="233363"/>
            </a:xfrm>
            <a:custGeom>
              <a:avLst/>
              <a:gdLst>
                <a:gd name="T0" fmla="*/ 0 w 132"/>
                <a:gd name="T1" fmla="*/ 18 h 61"/>
                <a:gd name="T2" fmla="*/ 0 w 132"/>
                <a:gd name="T3" fmla="*/ 7 h 61"/>
                <a:gd name="T4" fmla="*/ 3 w 132"/>
                <a:gd name="T5" fmla="*/ 3 h 61"/>
                <a:gd name="T6" fmla="*/ 49 w 132"/>
                <a:gd name="T7" fmla="*/ 1 h 61"/>
                <a:gd name="T8" fmla="*/ 64 w 132"/>
                <a:gd name="T9" fmla="*/ 8 h 61"/>
                <a:gd name="T10" fmla="*/ 86 w 132"/>
                <a:gd name="T11" fmla="*/ 37 h 61"/>
                <a:gd name="T12" fmla="*/ 94 w 132"/>
                <a:gd name="T13" fmla="*/ 39 h 61"/>
                <a:gd name="T14" fmla="*/ 117 w 132"/>
                <a:gd name="T15" fmla="*/ 19 h 61"/>
                <a:gd name="T16" fmla="*/ 129 w 132"/>
                <a:gd name="T17" fmla="*/ 18 h 61"/>
                <a:gd name="T18" fmla="*/ 127 w 132"/>
                <a:gd name="T19" fmla="*/ 30 h 61"/>
                <a:gd name="T20" fmla="*/ 97 w 132"/>
                <a:gd name="T21" fmla="*/ 56 h 61"/>
                <a:gd name="T22" fmla="*/ 84 w 132"/>
                <a:gd name="T23" fmla="*/ 57 h 61"/>
                <a:gd name="T24" fmla="*/ 57 w 132"/>
                <a:gd name="T25" fmla="*/ 36 h 61"/>
                <a:gd name="T26" fmla="*/ 49 w 132"/>
                <a:gd name="T27" fmla="*/ 33 h 61"/>
                <a:gd name="T28" fmla="*/ 4 w 132"/>
                <a:gd name="T29" fmla="*/ 33 h 61"/>
                <a:gd name="T30" fmla="*/ 0 w 132"/>
                <a:gd name="T31" fmla="*/ 29 h 61"/>
                <a:gd name="T32" fmla="*/ 0 w 132"/>
                <a:gd name="T33" fmla="*/ 18 h 61"/>
                <a:gd name="T34" fmla="*/ 0 w 132"/>
                <a:gd name="T35" fmla="*/ 1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2" h="61">
                  <a:moveTo>
                    <a:pt x="0" y="18"/>
                  </a:moveTo>
                  <a:cubicBezTo>
                    <a:pt x="0" y="14"/>
                    <a:pt x="0" y="10"/>
                    <a:pt x="0" y="7"/>
                  </a:cubicBezTo>
                  <a:cubicBezTo>
                    <a:pt x="0" y="4"/>
                    <a:pt x="0" y="3"/>
                    <a:pt x="3" y="3"/>
                  </a:cubicBezTo>
                  <a:cubicBezTo>
                    <a:pt x="18" y="3"/>
                    <a:pt x="34" y="2"/>
                    <a:pt x="49" y="1"/>
                  </a:cubicBezTo>
                  <a:cubicBezTo>
                    <a:pt x="55" y="0"/>
                    <a:pt x="60" y="3"/>
                    <a:pt x="64" y="8"/>
                  </a:cubicBezTo>
                  <a:cubicBezTo>
                    <a:pt x="72" y="17"/>
                    <a:pt x="79" y="27"/>
                    <a:pt x="86" y="37"/>
                  </a:cubicBezTo>
                  <a:cubicBezTo>
                    <a:pt x="89" y="42"/>
                    <a:pt x="90" y="42"/>
                    <a:pt x="94" y="39"/>
                  </a:cubicBezTo>
                  <a:cubicBezTo>
                    <a:pt x="102" y="32"/>
                    <a:pt x="109" y="26"/>
                    <a:pt x="117" y="19"/>
                  </a:cubicBezTo>
                  <a:cubicBezTo>
                    <a:pt x="121" y="15"/>
                    <a:pt x="125" y="15"/>
                    <a:pt x="129" y="18"/>
                  </a:cubicBezTo>
                  <a:cubicBezTo>
                    <a:pt x="132" y="22"/>
                    <a:pt x="131" y="26"/>
                    <a:pt x="127" y="30"/>
                  </a:cubicBezTo>
                  <a:cubicBezTo>
                    <a:pt x="117" y="39"/>
                    <a:pt x="107" y="48"/>
                    <a:pt x="97" y="56"/>
                  </a:cubicBezTo>
                  <a:cubicBezTo>
                    <a:pt x="92" y="61"/>
                    <a:pt x="89" y="61"/>
                    <a:pt x="84" y="57"/>
                  </a:cubicBezTo>
                  <a:cubicBezTo>
                    <a:pt x="75" y="50"/>
                    <a:pt x="66" y="43"/>
                    <a:pt x="57" y="36"/>
                  </a:cubicBezTo>
                  <a:cubicBezTo>
                    <a:pt x="55" y="34"/>
                    <a:pt x="52" y="33"/>
                    <a:pt x="49" y="33"/>
                  </a:cubicBezTo>
                  <a:cubicBezTo>
                    <a:pt x="34" y="33"/>
                    <a:pt x="19" y="33"/>
                    <a:pt x="4" y="33"/>
                  </a:cubicBezTo>
                  <a:cubicBezTo>
                    <a:pt x="1" y="33"/>
                    <a:pt x="0" y="32"/>
                    <a:pt x="0" y="29"/>
                  </a:cubicBezTo>
                  <a:cubicBezTo>
                    <a:pt x="0" y="25"/>
                    <a:pt x="0" y="21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4" name="Freeform 6"/>
            <p:cNvSpPr>
              <a:spLocks/>
            </p:cNvSpPr>
            <p:nvPr/>
          </p:nvSpPr>
          <p:spPr bwMode="auto">
            <a:xfrm>
              <a:off x="1546225" y="-474663"/>
              <a:ext cx="381000" cy="219075"/>
            </a:xfrm>
            <a:custGeom>
              <a:avLst/>
              <a:gdLst>
                <a:gd name="T0" fmla="*/ 0 w 100"/>
                <a:gd name="T1" fmla="*/ 54 h 57"/>
                <a:gd name="T2" fmla="*/ 13 w 100"/>
                <a:gd name="T3" fmla="*/ 14 h 57"/>
                <a:gd name="T4" fmla="*/ 37 w 100"/>
                <a:gd name="T5" fmla="*/ 3 h 57"/>
                <a:gd name="T6" fmla="*/ 40 w 100"/>
                <a:gd name="T7" fmla="*/ 5 h 57"/>
                <a:gd name="T8" fmla="*/ 58 w 100"/>
                <a:gd name="T9" fmla="*/ 10 h 57"/>
                <a:gd name="T10" fmla="*/ 65 w 100"/>
                <a:gd name="T11" fmla="*/ 12 h 57"/>
                <a:gd name="T12" fmla="*/ 75 w 100"/>
                <a:gd name="T13" fmla="*/ 21 h 57"/>
                <a:gd name="T14" fmla="*/ 99 w 100"/>
                <a:gd name="T15" fmla="*/ 51 h 57"/>
                <a:gd name="T16" fmla="*/ 100 w 100"/>
                <a:gd name="T17" fmla="*/ 52 h 57"/>
                <a:gd name="T18" fmla="*/ 86 w 100"/>
                <a:gd name="T19" fmla="*/ 53 h 57"/>
                <a:gd name="T20" fmla="*/ 83 w 100"/>
                <a:gd name="T21" fmla="*/ 51 h 57"/>
                <a:gd name="T22" fmla="*/ 63 w 100"/>
                <a:gd name="T23" fmla="*/ 31 h 57"/>
                <a:gd name="T24" fmla="*/ 58 w 100"/>
                <a:gd name="T25" fmla="*/ 29 h 57"/>
                <a:gd name="T26" fmla="*/ 55 w 100"/>
                <a:gd name="T27" fmla="*/ 34 h 57"/>
                <a:gd name="T28" fmla="*/ 54 w 100"/>
                <a:gd name="T29" fmla="*/ 52 h 57"/>
                <a:gd name="T30" fmla="*/ 50 w 100"/>
                <a:gd name="T31" fmla="*/ 54 h 57"/>
                <a:gd name="T32" fmla="*/ 45 w 100"/>
                <a:gd name="T33" fmla="*/ 52 h 57"/>
                <a:gd name="T34" fmla="*/ 5 w 100"/>
                <a:gd name="T35" fmla="*/ 54 h 57"/>
                <a:gd name="T36" fmla="*/ 0 w 100"/>
                <a:gd name="T37" fmla="*/ 5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0" h="57">
                  <a:moveTo>
                    <a:pt x="0" y="54"/>
                  </a:moveTo>
                  <a:cubicBezTo>
                    <a:pt x="4" y="40"/>
                    <a:pt x="8" y="27"/>
                    <a:pt x="13" y="14"/>
                  </a:cubicBezTo>
                  <a:cubicBezTo>
                    <a:pt x="16" y="6"/>
                    <a:pt x="29" y="0"/>
                    <a:pt x="37" y="3"/>
                  </a:cubicBezTo>
                  <a:cubicBezTo>
                    <a:pt x="38" y="3"/>
                    <a:pt x="39" y="4"/>
                    <a:pt x="40" y="5"/>
                  </a:cubicBezTo>
                  <a:cubicBezTo>
                    <a:pt x="45" y="8"/>
                    <a:pt x="51" y="11"/>
                    <a:pt x="58" y="10"/>
                  </a:cubicBezTo>
                  <a:cubicBezTo>
                    <a:pt x="61" y="10"/>
                    <a:pt x="63" y="11"/>
                    <a:pt x="65" y="12"/>
                  </a:cubicBezTo>
                  <a:cubicBezTo>
                    <a:pt x="69" y="15"/>
                    <a:pt x="72" y="17"/>
                    <a:pt x="75" y="21"/>
                  </a:cubicBezTo>
                  <a:cubicBezTo>
                    <a:pt x="83" y="31"/>
                    <a:pt x="91" y="41"/>
                    <a:pt x="99" y="51"/>
                  </a:cubicBezTo>
                  <a:cubicBezTo>
                    <a:pt x="100" y="51"/>
                    <a:pt x="100" y="51"/>
                    <a:pt x="100" y="52"/>
                  </a:cubicBezTo>
                  <a:cubicBezTo>
                    <a:pt x="95" y="53"/>
                    <a:pt x="91" y="53"/>
                    <a:pt x="86" y="53"/>
                  </a:cubicBezTo>
                  <a:cubicBezTo>
                    <a:pt x="84" y="53"/>
                    <a:pt x="84" y="52"/>
                    <a:pt x="83" y="51"/>
                  </a:cubicBezTo>
                  <a:cubicBezTo>
                    <a:pt x="76" y="44"/>
                    <a:pt x="69" y="38"/>
                    <a:pt x="63" y="31"/>
                  </a:cubicBezTo>
                  <a:cubicBezTo>
                    <a:pt x="61" y="30"/>
                    <a:pt x="60" y="28"/>
                    <a:pt x="58" y="29"/>
                  </a:cubicBezTo>
                  <a:cubicBezTo>
                    <a:pt x="55" y="30"/>
                    <a:pt x="55" y="32"/>
                    <a:pt x="55" y="34"/>
                  </a:cubicBezTo>
                  <a:cubicBezTo>
                    <a:pt x="55" y="40"/>
                    <a:pt x="54" y="46"/>
                    <a:pt x="54" y="52"/>
                  </a:cubicBezTo>
                  <a:cubicBezTo>
                    <a:pt x="53" y="55"/>
                    <a:pt x="53" y="57"/>
                    <a:pt x="50" y="54"/>
                  </a:cubicBezTo>
                  <a:cubicBezTo>
                    <a:pt x="49" y="52"/>
                    <a:pt x="47" y="52"/>
                    <a:pt x="45" y="52"/>
                  </a:cubicBezTo>
                  <a:cubicBezTo>
                    <a:pt x="32" y="53"/>
                    <a:pt x="19" y="54"/>
                    <a:pt x="5" y="54"/>
                  </a:cubicBezTo>
                  <a:cubicBezTo>
                    <a:pt x="4" y="54"/>
                    <a:pt x="2" y="54"/>
                    <a:pt x="0" y="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6" name="Freeform 7"/>
            <p:cNvSpPr>
              <a:spLocks/>
            </p:cNvSpPr>
            <p:nvPr/>
          </p:nvSpPr>
          <p:spPr bwMode="auto">
            <a:xfrm>
              <a:off x="1493838" y="-244475"/>
              <a:ext cx="220663" cy="165100"/>
            </a:xfrm>
            <a:custGeom>
              <a:avLst/>
              <a:gdLst>
                <a:gd name="T0" fmla="*/ 29 w 58"/>
                <a:gd name="T1" fmla="*/ 43 h 43"/>
                <a:gd name="T2" fmla="*/ 4 w 58"/>
                <a:gd name="T3" fmla="*/ 43 h 43"/>
                <a:gd name="T4" fmla="*/ 0 w 58"/>
                <a:gd name="T5" fmla="*/ 40 h 43"/>
                <a:gd name="T6" fmla="*/ 0 w 58"/>
                <a:gd name="T7" fmla="*/ 6 h 43"/>
                <a:gd name="T8" fmla="*/ 4 w 58"/>
                <a:gd name="T9" fmla="*/ 2 h 43"/>
                <a:gd name="T10" fmla="*/ 54 w 58"/>
                <a:gd name="T11" fmla="*/ 0 h 43"/>
                <a:gd name="T12" fmla="*/ 58 w 58"/>
                <a:gd name="T13" fmla="*/ 3 h 43"/>
                <a:gd name="T14" fmla="*/ 58 w 58"/>
                <a:gd name="T15" fmla="*/ 40 h 43"/>
                <a:gd name="T16" fmla="*/ 54 w 58"/>
                <a:gd name="T17" fmla="*/ 43 h 43"/>
                <a:gd name="T18" fmla="*/ 29 w 58"/>
                <a:gd name="T1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" h="43">
                  <a:moveTo>
                    <a:pt x="29" y="43"/>
                  </a:moveTo>
                  <a:cubicBezTo>
                    <a:pt x="21" y="43"/>
                    <a:pt x="12" y="43"/>
                    <a:pt x="4" y="43"/>
                  </a:cubicBezTo>
                  <a:cubicBezTo>
                    <a:pt x="1" y="43"/>
                    <a:pt x="0" y="43"/>
                    <a:pt x="0" y="40"/>
                  </a:cubicBezTo>
                  <a:cubicBezTo>
                    <a:pt x="0" y="29"/>
                    <a:pt x="0" y="17"/>
                    <a:pt x="0" y="6"/>
                  </a:cubicBezTo>
                  <a:cubicBezTo>
                    <a:pt x="0" y="3"/>
                    <a:pt x="1" y="2"/>
                    <a:pt x="4" y="2"/>
                  </a:cubicBezTo>
                  <a:cubicBezTo>
                    <a:pt x="21" y="2"/>
                    <a:pt x="38" y="1"/>
                    <a:pt x="54" y="0"/>
                  </a:cubicBezTo>
                  <a:cubicBezTo>
                    <a:pt x="57" y="0"/>
                    <a:pt x="58" y="0"/>
                    <a:pt x="58" y="3"/>
                  </a:cubicBezTo>
                  <a:cubicBezTo>
                    <a:pt x="58" y="15"/>
                    <a:pt x="58" y="28"/>
                    <a:pt x="58" y="40"/>
                  </a:cubicBezTo>
                  <a:cubicBezTo>
                    <a:pt x="58" y="43"/>
                    <a:pt x="57" y="43"/>
                    <a:pt x="54" y="43"/>
                  </a:cubicBezTo>
                  <a:cubicBezTo>
                    <a:pt x="46" y="43"/>
                    <a:pt x="37" y="43"/>
                    <a:pt x="29" y="4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8" name="Freeform 8"/>
            <p:cNvSpPr>
              <a:spLocks/>
            </p:cNvSpPr>
            <p:nvPr/>
          </p:nvSpPr>
          <p:spPr bwMode="auto">
            <a:xfrm>
              <a:off x="1231900" y="-95250"/>
              <a:ext cx="777875" cy="68263"/>
            </a:xfrm>
            <a:custGeom>
              <a:avLst/>
              <a:gdLst>
                <a:gd name="T0" fmla="*/ 24 w 205"/>
                <a:gd name="T1" fmla="*/ 16 h 18"/>
                <a:gd name="T2" fmla="*/ 12 w 205"/>
                <a:gd name="T3" fmla="*/ 16 h 18"/>
                <a:gd name="T4" fmla="*/ 12 w 205"/>
                <a:gd name="T5" fmla="*/ 16 h 18"/>
                <a:gd name="T6" fmla="*/ 2 w 205"/>
                <a:gd name="T7" fmla="*/ 15 h 18"/>
                <a:gd name="T8" fmla="*/ 1 w 205"/>
                <a:gd name="T9" fmla="*/ 2 h 18"/>
                <a:gd name="T10" fmla="*/ 4 w 205"/>
                <a:gd name="T11" fmla="*/ 0 h 18"/>
                <a:gd name="T12" fmla="*/ 59 w 205"/>
                <a:gd name="T13" fmla="*/ 0 h 18"/>
                <a:gd name="T14" fmla="*/ 62 w 205"/>
                <a:gd name="T15" fmla="*/ 3 h 18"/>
                <a:gd name="T16" fmla="*/ 62 w 205"/>
                <a:gd name="T17" fmla="*/ 7 h 18"/>
                <a:gd name="T18" fmla="*/ 66 w 205"/>
                <a:gd name="T19" fmla="*/ 12 h 18"/>
                <a:gd name="T20" fmla="*/ 129 w 205"/>
                <a:gd name="T21" fmla="*/ 12 h 18"/>
                <a:gd name="T22" fmla="*/ 134 w 205"/>
                <a:gd name="T23" fmla="*/ 6 h 18"/>
                <a:gd name="T24" fmla="*/ 140 w 205"/>
                <a:gd name="T25" fmla="*/ 0 h 18"/>
                <a:gd name="T26" fmla="*/ 182 w 205"/>
                <a:gd name="T27" fmla="*/ 0 h 18"/>
                <a:gd name="T28" fmla="*/ 188 w 205"/>
                <a:gd name="T29" fmla="*/ 2 h 18"/>
                <a:gd name="T30" fmla="*/ 205 w 205"/>
                <a:gd name="T31" fmla="*/ 16 h 18"/>
                <a:gd name="T32" fmla="*/ 191 w 205"/>
                <a:gd name="T33" fmla="*/ 16 h 18"/>
                <a:gd name="T34" fmla="*/ 29 w 205"/>
                <a:gd name="T35" fmla="*/ 16 h 18"/>
                <a:gd name="T36" fmla="*/ 24 w 205"/>
                <a:gd name="T37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5" h="18">
                  <a:moveTo>
                    <a:pt x="24" y="16"/>
                  </a:moveTo>
                  <a:cubicBezTo>
                    <a:pt x="20" y="16"/>
                    <a:pt x="16" y="16"/>
                    <a:pt x="12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8" y="16"/>
                    <a:pt x="3" y="18"/>
                    <a:pt x="2" y="15"/>
                  </a:cubicBezTo>
                  <a:cubicBezTo>
                    <a:pt x="0" y="11"/>
                    <a:pt x="2" y="6"/>
                    <a:pt x="1" y="2"/>
                  </a:cubicBezTo>
                  <a:cubicBezTo>
                    <a:pt x="1" y="0"/>
                    <a:pt x="3" y="0"/>
                    <a:pt x="4" y="0"/>
                  </a:cubicBezTo>
                  <a:cubicBezTo>
                    <a:pt x="22" y="0"/>
                    <a:pt x="41" y="0"/>
                    <a:pt x="59" y="0"/>
                  </a:cubicBezTo>
                  <a:cubicBezTo>
                    <a:pt x="61" y="0"/>
                    <a:pt x="62" y="1"/>
                    <a:pt x="62" y="3"/>
                  </a:cubicBezTo>
                  <a:cubicBezTo>
                    <a:pt x="62" y="4"/>
                    <a:pt x="62" y="6"/>
                    <a:pt x="62" y="7"/>
                  </a:cubicBezTo>
                  <a:cubicBezTo>
                    <a:pt x="62" y="10"/>
                    <a:pt x="63" y="12"/>
                    <a:pt x="66" y="12"/>
                  </a:cubicBezTo>
                  <a:cubicBezTo>
                    <a:pt x="87" y="12"/>
                    <a:pt x="108" y="12"/>
                    <a:pt x="129" y="12"/>
                  </a:cubicBezTo>
                  <a:cubicBezTo>
                    <a:pt x="133" y="12"/>
                    <a:pt x="134" y="9"/>
                    <a:pt x="134" y="6"/>
                  </a:cubicBezTo>
                  <a:cubicBezTo>
                    <a:pt x="133" y="1"/>
                    <a:pt x="135" y="0"/>
                    <a:pt x="140" y="0"/>
                  </a:cubicBezTo>
                  <a:cubicBezTo>
                    <a:pt x="154" y="0"/>
                    <a:pt x="168" y="0"/>
                    <a:pt x="182" y="0"/>
                  </a:cubicBezTo>
                  <a:cubicBezTo>
                    <a:pt x="184" y="0"/>
                    <a:pt x="186" y="1"/>
                    <a:pt x="188" y="2"/>
                  </a:cubicBezTo>
                  <a:cubicBezTo>
                    <a:pt x="193" y="7"/>
                    <a:pt x="199" y="11"/>
                    <a:pt x="205" y="16"/>
                  </a:cubicBezTo>
                  <a:cubicBezTo>
                    <a:pt x="200" y="16"/>
                    <a:pt x="195" y="16"/>
                    <a:pt x="191" y="16"/>
                  </a:cubicBezTo>
                  <a:cubicBezTo>
                    <a:pt x="137" y="16"/>
                    <a:pt x="83" y="16"/>
                    <a:pt x="29" y="16"/>
                  </a:cubicBezTo>
                  <a:cubicBezTo>
                    <a:pt x="28" y="16"/>
                    <a:pt x="26" y="16"/>
                    <a:pt x="24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9" name="Freeform 9"/>
            <p:cNvSpPr>
              <a:spLocks/>
            </p:cNvSpPr>
            <p:nvPr/>
          </p:nvSpPr>
          <p:spPr bwMode="auto">
            <a:xfrm>
              <a:off x="1676400" y="-630238"/>
              <a:ext cx="169863" cy="176213"/>
            </a:xfrm>
            <a:custGeom>
              <a:avLst/>
              <a:gdLst>
                <a:gd name="T0" fmla="*/ 41 w 45"/>
                <a:gd name="T1" fmla="*/ 32 h 46"/>
                <a:gd name="T2" fmla="*/ 38 w 45"/>
                <a:gd name="T3" fmla="*/ 38 h 46"/>
                <a:gd name="T4" fmla="*/ 12 w 45"/>
                <a:gd name="T5" fmla="*/ 41 h 46"/>
                <a:gd name="T6" fmla="*/ 4 w 45"/>
                <a:gd name="T7" fmla="*/ 15 h 46"/>
                <a:gd name="T8" fmla="*/ 30 w 45"/>
                <a:gd name="T9" fmla="*/ 3 h 46"/>
                <a:gd name="T10" fmla="*/ 43 w 45"/>
                <a:gd name="T11" fmla="*/ 29 h 46"/>
                <a:gd name="T12" fmla="*/ 41 w 45"/>
                <a:gd name="T13" fmla="*/ 3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46">
                  <a:moveTo>
                    <a:pt x="41" y="32"/>
                  </a:moveTo>
                  <a:cubicBezTo>
                    <a:pt x="40" y="34"/>
                    <a:pt x="39" y="36"/>
                    <a:pt x="38" y="38"/>
                  </a:cubicBezTo>
                  <a:cubicBezTo>
                    <a:pt x="33" y="44"/>
                    <a:pt x="20" y="46"/>
                    <a:pt x="12" y="41"/>
                  </a:cubicBezTo>
                  <a:cubicBezTo>
                    <a:pt x="3" y="35"/>
                    <a:pt x="0" y="25"/>
                    <a:pt x="4" y="15"/>
                  </a:cubicBezTo>
                  <a:cubicBezTo>
                    <a:pt x="8" y="5"/>
                    <a:pt x="19" y="0"/>
                    <a:pt x="30" y="3"/>
                  </a:cubicBezTo>
                  <a:cubicBezTo>
                    <a:pt x="40" y="7"/>
                    <a:pt x="45" y="18"/>
                    <a:pt x="43" y="29"/>
                  </a:cubicBezTo>
                  <a:cubicBezTo>
                    <a:pt x="42" y="30"/>
                    <a:pt x="42" y="31"/>
                    <a:pt x="41" y="3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0" name="Freeform 10"/>
            <p:cNvSpPr>
              <a:spLocks/>
            </p:cNvSpPr>
            <p:nvPr/>
          </p:nvSpPr>
          <p:spPr bwMode="auto">
            <a:xfrm>
              <a:off x="1277938" y="-217488"/>
              <a:ext cx="188913" cy="95250"/>
            </a:xfrm>
            <a:custGeom>
              <a:avLst/>
              <a:gdLst>
                <a:gd name="T0" fmla="*/ 29 w 50"/>
                <a:gd name="T1" fmla="*/ 25 h 25"/>
                <a:gd name="T2" fmla="*/ 12 w 50"/>
                <a:gd name="T3" fmla="*/ 25 h 25"/>
                <a:gd name="T4" fmla="*/ 0 w 50"/>
                <a:gd name="T5" fmla="*/ 14 h 25"/>
                <a:gd name="T6" fmla="*/ 11 w 50"/>
                <a:gd name="T7" fmla="*/ 2 h 25"/>
                <a:gd name="T8" fmla="*/ 46 w 50"/>
                <a:gd name="T9" fmla="*/ 0 h 25"/>
                <a:gd name="T10" fmla="*/ 50 w 50"/>
                <a:gd name="T11" fmla="*/ 4 h 25"/>
                <a:gd name="T12" fmla="*/ 50 w 50"/>
                <a:gd name="T13" fmla="*/ 22 h 25"/>
                <a:gd name="T14" fmla="*/ 46 w 50"/>
                <a:gd name="T15" fmla="*/ 25 h 25"/>
                <a:gd name="T16" fmla="*/ 29 w 50"/>
                <a:gd name="T17" fmla="*/ 25 h 25"/>
                <a:gd name="T18" fmla="*/ 29 w 50"/>
                <a:gd name="T1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25">
                  <a:moveTo>
                    <a:pt x="29" y="25"/>
                  </a:moveTo>
                  <a:cubicBezTo>
                    <a:pt x="23" y="25"/>
                    <a:pt x="17" y="25"/>
                    <a:pt x="12" y="25"/>
                  </a:cubicBezTo>
                  <a:cubicBezTo>
                    <a:pt x="5" y="25"/>
                    <a:pt x="0" y="20"/>
                    <a:pt x="0" y="14"/>
                  </a:cubicBezTo>
                  <a:cubicBezTo>
                    <a:pt x="0" y="8"/>
                    <a:pt x="4" y="3"/>
                    <a:pt x="11" y="2"/>
                  </a:cubicBezTo>
                  <a:cubicBezTo>
                    <a:pt x="23" y="2"/>
                    <a:pt x="34" y="1"/>
                    <a:pt x="46" y="0"/>
                  </a:cubicBezTo>
                  <a:cubicBezTo>
                    <a:pt x="49" y="0"/>
                    <a:pt x="50" y="1"/>
                    <a:pt x="50" y="4"/>
                  </a:cubicBezTo>
                  <a:cubicBezTo>
                    <a:pt x="50" y="10"/>
                    <a:pt x="50" y="16"/>
                    <a:pt x="50" y="22"/>
                  </a:cubicBezTo>
                  <a:cubicBezTo>
                    <a:pt x="50" y="24"/>
                    <a:pt x="49" y="25"/>
                    <a:pt x="46" y="25"/>
                  </a:cubicBezTo>
                  <a:cubicBezTo>
                    <a:pt x="40" y="25"/>
                    <a:pt x="34" y="25"/>
                    <a:pt x="29" y="25"/>
                  </a:cubicBezTo>
                  <a:cubicBezTo>
                    <a:pt x="29" y="25"/>
                    <a:pt x="29" y="25"/>
                    <a:pt x="29" y="2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1" name="Freeform 11"/>
            <p:cNvSpPr>
              <a:spLocks/>
            </p:cNvSpPr>
            <p:nvPr/>
          </p:nvSpPr>
          <p:spPr bwMode="auto">
            <a:xfrm>
              <a:off x="2001838" y="-279400"/>
              <a:ext cx="152400" cy="153988"/>
            </a:xfrm>
            <a:custGeom>
              <a:avLst/>
              <a:gdLst>
                <a:gd name="T0" fmla="*/ 17 w 40"/>
                <a:gd name="T1" fmla="*/ 0 h 40"/>
                <a:gd name="T2" fmla="*/ 40 w 40"/>
                <a:gd name="T3" fmla="*/ 19 h 40"/>
                <a:gd name="T4" fmla="*/ 37 w 40"/>
                <a:gd name="T5" fmla="*/ 26 h 40"/>
                <a:gd name="T6" fmla="*/ 24 w 40"/>
                <a:gd name="T7" fmla="*/ 38 h 40"/>
                <a:gd name="T8" fmla="*/ 20 w 40"/>
                <a:gd name="T9" fmla="*/ 38 h 40"/>
                <a:gd name="T10" fmla="*/ 2 w 40"/>
                <a:gd name="T11" fmla="*/ 12 h 40"/>
                <a:gd name="T12" fmla="*/ 2 w 40"/>
                <a:gd name="T13" fmla="*/ 9 h 40"/>
                <a:gd name="T14" fmla="*/ 17 w 40"/>
                <a:gd name="T1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17" y="0"/>
                  </a:moveTo>
                  <a:cubicBezTo>
                    <a:pt x="30" y="0"/>
                    <a:pt x="39" y="8"/>
                    <a:pt x="40" y="19"/>
                  </a:cubicBezTo>
                  <a:cubicBezTo>
                    <a:pt x="40" y="22"/>
                    <a:pt x="39" y="24"/>
                    <a:pt x="37" y="26"/>
                  </a:cubicBezTo>
                  <a:cubicBezTo>
                    <a:pt x="33" y="30"/>
                    <a:pt x="28" y="34"/>
                    <a:pt x="24" y="38"/>
                  </a:cubicBezTo>
                  <a:cubicBezTo>
                    <a:pt x="23" y="39"/>
                    <a:pt x="22" y="40"/>
                    <a:pt x="20" y="38"/>
                  </a:cubicBezTo>
                  <a:cubicBezTo>
                    <a:pt x="15" y="29"/>
                    <a:pt x="9" y="20"/>
                    <a:pt x="2" y="12"/>
                  </a:cubicBezTo>
                  <a:cubicBezTo>
                    <a:pt x="0" y="11"/>
                    <a:pt x="1" y="10"/>
                    <a:pt x="2" y="9"/>
                  </a:cubicBezTo>
                  <a:cubicBezTo>
                    <a:pt x="6" y="3"/>
                    <a:pt x="12" y="0"/>
                    <a:pt x="1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2" name="Freeform 12"/>
            <p:cNvSpPr>
              <a:spLocks/>
            </p:cNvSpPr>
            <p:nvPr/>
          </p:nvSpPr>
          <p:spPr bwMode="auto">
            <a:xfrm>
              <a:off x="1774825" y="-312738"/>
              <a:ext cx="52388" cy="49213"/>
            </a:xfrm>
            <a:custGeom>
              <a:avLst/>
              <a:gdLst>
                <a:gd name="T0" fmla="*/ 2 w 14"/>
                <a:gd name="T1" fmla="*/ 0 h 13"/>
                <a:gd name="T2" fmla="*/ 14 w 14"/>
                <a:gd name="T3" fmla="*/ 12 h 13"/>
                <a:gd name="T4" fmla="*/ 13 w 14"/>
                <a:gd name="T5" fmla="*/ 12 h 13"/>
                <a:gd name="T6" fmla="*/ 2 w 14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3">
                  <a:moveTo>
                    <a:pt x="2" y="0"/>
                  </a:moveTo>
                  <a:cubicBezTo>
                    <a:pt x="6" y="3"/>
                    <a:pt x="10" y="7"/>
                    <a:pt x="14" y="12"/>
                  </a:cubicBezTo>
                  <a:cubicBezTo>
                    <a:pt x="14" y="12"/>
                    <a:pt x="13" y="12"/>
                    <a:pt x="13" y="12"/>
                  </a:cubicBezTo>
                  <a:cubicBezTo>
                    <a:pt x="0" y="13"/>
                    <a:pt x="0" y="13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73" name="Grupo 72"/>
          <p:cNvGrpSpPr/>
          <p:nvPr/>
        </p:nvGrpSpPr>
        <p:grpSpPr>
          <a:xfrm flipH="1">
            <a:off x="10072737" y="97706"/>
            <a:ext cx="1775274" cy="1083030"/>
            <a:chOff x="1231900" y="-630238"/>
            <a:chExt cx="1009650" cy="615951"/>
          </a:xfrm>
          <a:solidFill>
            <a:srgbClr val="959090"/>
          </a:solidFill>
        </p:grpSpPr>
        <p:sp>
          <p:nvSpPr>
            <p:cNvPr id="74" name="Freeform 5"/>
            <p:cNvSpPr>
              <a:spLocks/>
            </p:cNvSpPr>
            <p:nvPr/>
          </p:nvSpPr>
          <p:spPr bwMode="auto">
            <a:xfrm>
              <a:off x="1739900" y="-247650"/>
              <a:ext cx="501650" cy="233363"/>
            </a:xfrm>
            <a:custGeom>
              <a:avLst/>
              <a:gdLst>
                <a:gd name="T0" fmla="*/ 0 w 132"/>
                <a:gd name="T1" fmla="*/ 18 h 61"/>
                <a:gd name="T2" fmla="*/ 0 w 132"/>
                <a:gd name="T3" fmla="*/ 7 h 61"/>
                <a:gd name="T4" fmla="*/ 3 w 132"/>
                <a:gd name="T5" fmla="*/ 3 h 61"/>
                <a:gd name="T6" fmla="*/ 49 w 132"/>
                <a:gd name="T7" fmla="*/ 1 h 61"/>
                <a:gd name="T8" fmla="*/ 64 w 132"/>
                <a:gd name="T9" fmla="*/ 8 h 61"/>
                <a:gd name="T10" fmla="*/ 86 w 132"/>
                <a:gd name="T11" fmla="*/ 37 h 61"/>
                <a:gd name="T12" fmla="*/ 94 w 132"/>
                <a:gd name="T13" fmla="*/ 39 h 61"/>
                <a:gd name="T14" fmla="*/ 117 w 132"/>
                <a:gd name="T15" fmla="*/ 19 h 61"/>
                <a:gd name="T16" fmla="*/ 129 w 132"/>
                <a:gd name="T17" fmla="*/ 18 h 61"/>
                <a:gd name="T18" fmla="*/ 127 w 132"/>
                <a:gd name="T19" fmla="*/ 30 h 61"/>
                <a:gd name="T20" fmla="*/ 97 w 132"/>
                <a:gd name="T21" fmla="*/ 56 h 61"/>
                <a:gd name="T22" fmla="*/ 84 w 132"/>
                <a:gd name="T23" fmla="*/ 57 h 61"/>
                <a:gd name="T24" fmla="*/ 57 w 132"/>
                <a:gd name="T25" fmla="*/ 36 h 61"/>
                <a:gd name="T26" fmla="*/ 49 w 132"/>
                <a:gd name="T27" fmla="*/ 33 h 61"/>
                <a:gd name="T28" fmla="*/ 4 w 132"/>
                <a:gd name="T29" fmla="*/ 33 h 61"/>
                <a:gd name="T30" fmla="*/ 0 w 132"/>
                <a:gd name="T31" fmla="*/ 29 h 61"/>
                <a:gd name="T32" fmla="*/ 0 w 132"/>
                <a:gd name="T33" fmla="*/ 18 h 61"/>
                <a:gd name="T34" fmla="*/ 0 w 132"/>
                <a:gd name="T35" fmla="*/ 1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2" h="61">
                  <a:moveTo>
                    <a:pt x="0" y="18"/>
                  </a:moveTo>
                  <a:cubicBezTo>
                    <a:pt x="0" y="14"/>
                    <a:pt x="0" y="10"/>
                    <a:pt x="0" y="7"/>
                  </a:cubicBezTo>
                  <a:cubicBezTo>
                    <a:pt x="0" y="4"/>
                    <a:pt x="0" y="3"/>
                    <a:pt x="3" y="3"/>
                  </a:cubicBezTo>
                  <a:cubicBezTo>
                    <a:pt x="18" y="3"/>
                    <a:pt x="34" y="2"/>
                    <a:pt x="49" y="1"/>
                  </a:cubicBezTo>
                  <a:cubicBezTo>
                    <a:pt x="55" y="0"/>
                    <a:pt x="60" y="3"/>
                    <a:pt x="64" y="8"/>
                  </a:cubicBezTo>
                  <a:cubicBezTo>
                    <a:pt x="72" y="17"/>
                    <a:pt x="79" y="27"/>
                    <a:pt x="86" y="37"/>
                  </a:cubicBezTo>
                  <a:cubicBezTo>
                    <a:pt x="89" y="42"/>
                    <a:pt x="90" y="42"/>
                    <a:pt x="94" y="39"/>
                  </a:cubicBezTo>
                  <a:cubicBezTo>
                    <a:pt x="102" y="32"/>
                    <a:pt x="109" y="26"/>
                    <a:pt x="117" y="19"/>
                  </a:cubicBezTo>
                  <a:cubicBezTo>
                    <a:pt x="121" y="15"/>
                    <a:pt x="125" y="15"/>
                    <a:pt x="129" y="18"/>
                  </a:cubicBezTo>
                  <a:cubicBezTo>
                    <a:pt x="132" y="22"/>
                    <a:pt x="131" y="26"/>
                    <a:pt x="127" y="30"/>
                  </a:cubicBezTo>
                  <a:cubicBezTo>
                    <a:pt x="117" y="39"/>
                    <a:pt x="107" y="48"/>
                    <a:pt x="97" y="56"/>
                  </a:cubicBezTo>
                  <a:cubicBezTo>
                    <a:pt x="92" y="61"/>
                    <a:pt x="89" y="61"/>
                    <a:pt x="84" y="57"/>
                  </a:cubicBezTo>
                  <a:cubicBezTo>
                    <a:pt x="75" y="50"/>
                    <a:pt x="66" y="43"/>
                    <a:pt x="57" y="36"/>
                  </a:cubicBezTo>
                  <a:cubicBezTo>
                    <a:pt x="55" y="34"/>
                    <a:pt x="52" y="33"/>
                    <a:pt x="49" y="33"/>
                  </a:cubicBezTo>
                  <a:cubicBezTo>
                    <a:pt x="34" y="33"/>
                    <a:pt x="19" y="33"/>
                    <a:pt x="4" y="33"/>
                  </a:cubicBezTo>
                  <a:cubicBezTo>
                    <a:pt x="1" y="33"/>
                    <a:pt x="0" y="32"/>
                    <a:pt x="0" y="29"/>
                  </a:cubicBezTo>
                  <a:cubicBezTo>
                    <a:pt x="0" y="25"/>
                    <a:pt x="0" y="21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5" name="Freeform 6"/>
            <p:cNvSpPr>
              <a:spLocks/>
            </p:cNvSpPr>
            <p:nvPr/>
          </p:nvSpPr>
          <p:spPr bwMode="auto">
            <a:xfrm>
              <a:off x="1546225" y="-474663"/>
              <a:ext cx="381000" cy="219075"/>
            </a:xfrm>
            <a:custGeom>
              <a:avLst/>
              <a:gdLst>
                <a:gd name="T0" fmla="*/ 0 w 100"/>
                <a:gd name="T1" fmla="*/ 54 h 57"/>
                <a:gd name="T2" fmla="*/ 13 w 100"/>
                <a:gd name="T3" fmla="*/ 14 h 57"/>
                <a:gd name="T4" fmla="*/ 37 w 100"/>
                <a:gd name="T5" fmla="*/ 3 h 57"/>
                <a:gd name="T6" fmla="*/ 40 w 100"/>
                <a:gd name="T7" fmla="*/ 5 h 57"/>
                <a:gd name="T8" fmla="*/ 58 w 100"/>
                <a:gd name="T9" fmla="*/ 10 h 57"/>
                <a:gd name="T10" fmla="*/ 65 w 100"/>
                <a:gd name="T11" fmla="*/ 12 h 57"/>
                <a:gd name="T12" fmla="*/ 75 w 100"/>
                <a:gd name="T13" fmla="*/ 21 h 57"/>
                <a:gd name="T14" fmla="*/ 99 w 100"/>
                <a:gd name="T15" fmla="*/ 51 h 57"/>
                <a:gd name="T16" fmla="*/ 100 w 100"/>
                <a:gd name="T17" fmla="*/ 52 h 57"/>
                <a:gd name="T18" fmla="*/ 86 w 100"/>
                <a:gd name="T19" fmla="*/ 53 h 57"/>
                <a:gd name="T20" fmla="*/ 83 w 100"/>
                <a:gd name="T21" fmla="*/ 51 h 57"/>
                <a:gd name="T22" fmla="*/ 63 w 100"/>
                <a:gd name="T23" fmla="*/ 31 h 57"/>
                <a:gd name="T24" fmla="*/ 58 w 100"/>
                <a:gd name="T25" fmla="*/ 29 h 57"/>
                <a:gd name="T26" fmla="*/ 55 w 100"/>
                <a:gd name="T27" fmla="*/ 34 h 57"/>
                <a:gd name="T28" fmla="*/ 54 w 100"/>
                <a:gd name="T29" fmla="*/ 52 h 57"/>
                <a:gd name="T30" fmla="*/ 50 w 100"/>
                <a:gd name="T31" fmla="*/ 54 h 57"/>
                <a:gd name="T32" fmla="*/ 45 w 100"/>
                <a:gd name="T33" fmla="*/ 52 h 57"/>
                <a:gd name="T34" fmla="*/ 5 w 100"/>
                <a:gd name="T35" fmla="*/ 54 h 57"/>
                <a:gd name="T36" fmla="*/ 0 w 100"/>
                <a:gd name="T37" fmla="*/ 5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0" h="57">
                  <a:moveTo>
                    <a:pt x="0" y="54"/>
                  </a:moveTo>
                  <a:cubicBezTo>
                    <a:pt x="4" y="40"/>
                    <a:pt x="8" y="27"/>
                    <a:pt x="13" y="14"/>
                  </a:cubicBezTo>
                  <a:cubicBezTo>
                    <a:pt x="16" y="6"/>
                    <a:pt x="29" y="0"/>
                    <a:pt x="37" y="3"/>
                  </a:cubicBezTo>
                  <a:cubicBezTo>
                    <a:pt x="38" y="3"/>
                    <a:pt x="39" y="4"/>
                    <a:pt x="40" y="5"/>
                  </a:cubicBezTo>
                  <a:cubicBezTo>
                    <a:pt x="45" y="8"/>
                    <a:pt x="51" y="11"/>
                    <a:pt x="58" y="10"/>
                  </a:cubicBezTo>
                  <a:cubicBezTo>
                    <a:pt x="61" y="10"/>
                    <a:pt x="63" y="11"/>
                    <a:pt x="65" y="12"/>
                  </a:cubicBezTo>
                  <a:cubicBezTo>
                    <a:pt x="69" y="15"/>
                    <a:pt x="72" y="17"/>
                    <a:pt x="75" y="21"/>
                  </a:cubicBezTo>
                  <a:cubicBezTo>
                    <a:pt x="83" y="31"/>
                    <a:pt x="91" y="41"/>
                    <a:pt x="99" y="51"/>
                  </a:cubicBezTo>
                  <a:cubicBezTo>
                    <a:pt x="100" y="51"/>
                    <a:pt x="100" y="51"/>
                    <a:pt x="100" y="52"/>
                  </a:cubicBezTo>
                  <a:cubicBezTo>
                    <a:pt x="95" y="53"/>
                    <a:pt x="91" y="53"/>
                    <a:pt x="86" y="53"/>
                  </a:cubicBezTo>
                  <a:cubicBezTo>
                    <a:pt x="84" y="53"/>
                    <a:pt x="84" y="52"/>
                    <a:pt x="83" y="51"/>
                  </a:cubicBezTo>
                  <a:cubicBezTo>
                    <a:pt x="76" y="44"/>
                    <a:pt x="69" y="38"/>
                    <a:pt x="63" y="31"/>
                  </a:cubicBezTo>
                  <a:cubicBezTo>
                    <a:pt x="61" y="30"/>
                    <a:pt x="60" y="28"/>
                    <a:pt x="58" y="29"/>
                  </a:cubicBezTo>
                  <a:cubicBezTo>
                    <a:pt x="55" y="30"/>
                    <a:pt x="55" y="32"/>
                    <a:pt x="55" y="34"/>
                  </a:cubicBezTo>
                  <a:cubicBezTo>
                    <a:pt x="55" y="40"/>
                    <a:pt x="54" y="46"/>
                    <a:pt x="54" y="52"/>
                  </a:cubicBezTo>
                  <a:cubicBezTo>
                    <a:pt x="53" y="55"/>
                    <a:pt x="53" y="57"/>
                    <a:pt x="50" y="54"/>
                  </a:cubicBezTo>
                  <a:cubicBezTo>
                    <a:pt x="49" y="52"/>
                    <a:pt x="47" y="52"/>
                    <a:pt x="45" y="52"/>
                  </a:cubicBezTo>
                  <a:cubicBezTo>
                    <a:pt x="32" y="53"/>
                    <a:pt x="19" y="54"/>
                    <a:pt x="5" y="54"/>
                  </a:cubicBezTo>
                  <a:cubicBezTo>
                    <a:pt x="4" y="54"/>
                    <a:pt x="2" y="54"/>
                    <a:pt x="0" y="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6" name="Freeform 7"/>
            <p:cNvSpPr>
              <a:spLocks/>
            </p:cNvSpPr>
            <p:nvPr/>
          </p:nvSpPr>
          <p:spPr bwMode="auto">
            <a:xfrm>
              <a:off x="1493838" y="-244475"/>
              <a:ext cx="220663" cy="165100"/>
            </a:xfrm>
            <a:custGeom>
              <a:avLst/>
              <a:gdLst>
                <a:gd name="T0" fmla="*/ 29 w 58"/>
                <a:gd name="T1" fmla="*/ 43 h 43"/>
                <a:gd name="T2" fmla="*/ 4 w 58"/>
                <a:gd name="T3" fmla="*/ 43 h 43"/>
                <a:gd name="T4" fmla="*/ 0 w 58"/>
                <a:gd name="T5" fmla="*/ 40 h 43"/>
                <a:gd name="T6" fmla="*/ 0 w 58"/>
                <a:gd name="T7" fmla="*/ 6 h 43"/>
                <a:gd name="T8" fmla="*/ 4 w 58"/>
                <a:gd name="T9" fmla="*/ 2 h 43"/>
                <a:gd name="T10" fmla="*/ 54 w 58"/>
                <a:gd name="T11" fmla="*/ 0 h 43"/>
                <a:gd name="T12" fmla="*/ 58 w 58"/>
                <a:gd name="T13" fmla="*/ 3 h 43"/>
                <a:gd name="T14" fmla="*/ 58 w 58"/>
                <a:gd name="T15" fmla="*/ 40 h 43"/>
                <a:gd name="T16" fmla="*/ 54 w 58"/>
                <a:gd name="T17" fmla="*/ 43 h 43"/>
                <a:gd name="T18" fmla="*/ 29 w 58"/>
                <a:gd name="T1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" h="43">
                  <a:moveTo>
                    <a:pt x="29" y="43"/>
                  </a:moveTo>
                  <a:cubicBezTo>
                    <a:pt x="21" y="43"/>
                    <a:pt x="12" y="43"/>
                    <a:pt x="4" y="43"/>
                  </a:cubicBezTo>
                  <a:cubicBezTo>
                    <a:pt x="1" y="43"/>
                    <a:pt x="0" y="43"/>
                    <a:pt x="0" y="40"/>
                  </a:cubicBezTo>
                  <a:cubicBezTo>
                    <a:pt x="0" y="29"/>
                    <a:pt x="0" y="17"/>
                    <a:pt x="0" y="6"/>
                  </a:cubicBezTo>
                  <a:cubicBezTo>
                    <a:pt x="0" y="3"/>
                    <a:pt x="1" y="2"/>
                    <a:pt x="4" y="2"/>
                  </a:cubicBezTo>
                  <a:cubicBezTo>
                    <a:pt x="21" y="2"/>
                    <a:pt x="38" y="1"/>
                    <a:pt x="54" y="0"/>
                  </a:cubicBezTo>
                  <a:cubicBezTo>
                    <a:pt x="57" y="0"/>
                    <a:pt x="58" y="0"/>
                    <a:pt x="58" y="3"/>
                  </a:cubicBezTo>
                  <a:cubicBezTo>
                    <a:pt x="58" y="15"/>
                    <a:pt x="58" y="28"/>
                    <a:pt x="58" y="40"/>
                  </a:cubicBezTo>
                  <a:cubicBezTo>
                    <a:pt x="58" y="43"/>
                    <a:pt x="57" y="43"/>
                    <a:pt x="54" y="43"/>
                  </a:cubicBezTo>
                  <a:cubicBezTo>
                    <a:pt x="46" y="43"/>
                    <a:pt x="37" y="43"/>
                    <a:pt x="29" y="4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7" name="Freeform 8"/>
            <p:cNvSpPr>
              <a:spLocks/>
            </p:cNvSpPr>
            <p:nvPr/>
          </p:nvSpPr>
          <p:spPr bwMode="auto">
            <a:xfrm>
              <a:off x="1231900" y="-95250"/>
              <a:ext cx="777875" cy="68263"/>
            </a:xfrm>
            <a:custGeom>
              <a:avLst/>
              <a:gdLst>
                <a:gd name="T0" fmla="*/ 24 w 205"/>
                <a:gd name="T1" fmla="*/ 16 h 18"/>
                <a:gd name="T2" fmla="*/ 12 w 205"/>
                <a:gd name="T3" fmla="*/ 16 h 18"/>
                <a:gd name="T4" fmla="*/ 12 w 205"/>
                <a:gd name="T5" fmla="*/ 16 h 18"/>
                <a:gd name="T6" fmla="*/ 2 w 205"/>
                <a:gd name="T7" fmla="*/ 15 h 18"/>
                <a:gd name="T8" fmla="*/ 1 w 205"/>
                <a:gd name="T9" fmla="*/ 2 h 18"/>
                <a:gd name="T10" fmla="*/ 4 w 205"/>
                <a:gd name="T11" fmla="*/ 0 h 18"/>
                <a:gd name="T12" fmla="*/ 59 w 205"/>
                <a:gd name="T13" fmla="*/ 0 h 18"/>
                <a:gd name="T14" fmla="*/ 62 w 205"/>
                <a:gd name="T15" fmla="*/ 3 h 18"/>
                <a:gd name="T16" fmla="*/ 62 w 205"/>
                <a:gd name="T17" fmla="*/ 7 h 18"/>
                <a:gd name="T18" fmla="*/ 66 w 205"/>
                <a:gd name="T19" fmla="*/ 12 h 18"/>
                <a:gd name="T20" fmla="*/ 129 w 205"/>
                <a:gd name="T21" fmla="*/ 12 h 18"/>
                <a:gd name="T22" fmla="*/ 134 w 205"/>
                <a:gd name="T23" fmla="*/ 6 h 18"/>
                <a:gd name="T24" fmla="*/ 140 w 205"/>
                <a:gd name="T25" fmla="*/ 0 h 18"/>
                <a:gd name="T26" fmla="*/ 182 w 205"/>
                <a:gd name="T27" fmla="*/ 0 h 18"/>
                <a:gd name="T28" fmla="*/ 188 w 205"/>
                <a:gd name="T29" fmla="*/ 2 h 18"/>
                <a:gd name="T30" fmla="*/ 205 w 205"/>
                <a:gd name="T31" fmla="*/ 16 h 18"/>
                <a:gd name="T32" fmla="*/ 191 w 205"/>
                <a:gd name="T33" fmla="*/ 16 h 18"/>
                <a:gd name="T34" fmla="*/ 29 w 205"/>
                <a:gd name="T35" fmla="*/ 16 h 18"/>
                <a:gd name="T36" fmla="*/ 24 w 205"/>
                <a:gd name="T37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5" h="18">
                  <a:moveTo>
                    <a:pt x="24" y="16"/>
                  </a:moveTo>
                  <a:cubicBezTo>
                    <a:pt x="20" y="16"/>
                    <a:pt x="16" y="16"/>
                    <a:pt x="12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8" y="16"/>
                    <a:pt x="3" y="18"/>
                    <a:pt x="2" y="15"/>
                  </a:cubicBezTo>
                  <a:cubicBezTo>
                    <a:pt x="0" y="11"/>
                    <a:pt x="2" y="6"/>
                    <a:pt x="1" y="2"/>
                  </a:cubicBezTo>
                  <a:cubicBezTo>
                    <a:pt x="1" y="0"/>
                    <a:pt x="3" y="0"/>
                    <a:pt x="4" y="0"/>
                  </a:cubicBezTo>
                  <a:cubicBezTo>
                    <a:pt x="22" y="0"/>
                    <a:pt x="41" y="0"/>
                    <a:pt x="59" y="0"/>
                  </a:cubicBezTo>
                  <a:cubicBezTo>
                    <a:pt x="61" y="0"/>
                    <a:pt x="62" y="1"/>
                    <a:pt x="62" y="3"/>
                  </a:cubicBezTo>
                  <a:cubicBezTo>
                    <a:pt x="62" y="4"/>
                    <a:pt x="62" y="6"/>
                    <a:pt x="62" y="7"/>
                  </a:cubicBezTo>
                  <a:cubicBezTo>
                    <a:pt x="62" y="10"/>
                    <a:pt x="63" y="12"/>
                    <a:pt x="66" y="12"/>
                  </a:cubicBezTo>
                  <a:cubicBezTo>
                    <a:pt x="87" y="12"/>
                    <a:pt x="108" y="12"/>
                    <a:pt x="129" y="12"/>
                  </a:cubicBezTo>
                  <a:cubicBezTo>
                    <a:pt x="133" y="12"/>
                    <a:pt x="134" y="9"/>
                    <a:pt x="134" y="6"/>
                  </a:cubicBezTo>
                  <a:cubicBezTo>
                    <a:pt x="133" y="1"/>
                    <a:pt x="135" y="0"/>
                    <a:pt x="140" y="0"/>
                  </a:cubicBezTo>
                  <a:cubicBezTo>
                    <a:pt x="154" y="0"/>
                    <a:pt x="168" y="0"/>
                    <a:pt x="182" y="0"/>
                  </a:cubicBezTo>
                  <a:cubicBezTo>
                    <a:pt x="184" y="0"/>
                    <a:pt x="186" y="1"/>
                    <a:pt x="188" y="2"/>
                  </a:cubicBezTo>
                  <a:cubicBezTo>
                    <a:pt x="193" y="7"/>
                    <a:pt x="199" y="11"/>
                    <a:pt x="205" y="16"/>
                  </a:cubicBezTo>
                  <a:cubicBezTo>
                    <a:pt x="200" y="16"/>
                    <a:pt x="195" y="16"/>
                    <a:pt x="191" y="16"/>
                  </a:cubicBezTo>
                  <a:cubicBezTo>
                    <a:pt x="137" y="16"/>
                    <a:pt x="83" y="16"/>
                    <a:pt x="29" y="16"/>
                  </a:cubicBezTo>
                  <a:cubicBezTo>
                    <a:pt x="28" y="16"/>
                    <a:pt x="26" y="16"/>
                    <a:pt x="24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8" name="Freeform 9"/>
            <p:cNvSpPr>
              <a:spLocks/>
            </p:cNvSpPr>
            <p:nvPr/>
          </p:nvSpPr>
          <p:spPr bwMode="auto">
            <a:xfrm>
              <a:off x="1676400" y="-630238"/>
              <a:ext cx="169863" cy="176213"/>
            </a:xfrm>
            <a:custGeom>
              <a:avLst/>
              <a:gdLst>
                <a:gd name="T0" fmla="*/ 41 w 45"/>
                <a:gd name="T1" fmla="*/ 32 h 46"/>
                <a:gd name="T2" fmla="*/ 38 w 45"/>
                <a:gd name="T3" fmla="*/ 38 h 46"/>
                <a:gd name="T4" fmla="*/ 12 w 45"/>
                <a:gd name="T5" fmla="*/ 41 h 46"/>
                <a:gd name="T6" fmla="*/ 4 w 45"/>
                <a:gd name="T7" fmla="*/ 15 h 46"/>
                <a:gd name="T8" fmla="*/ 30 w 45"/>
                <a:gd name="T9" fmla="*/ 3 h 46"/>
                <a:gd name="T10" fmla="*/ 43 w 45"/>
                <a:gd name="T11" fmla="*/ 29 h 46"/>
                <a:gd name="T12" fmla="*/ 41 w 45"/>
                <a:gd name="T13" fmla="*/ 3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46">
                  <a:moveTo>
                    <a:pt x="41" y="32"/>
                  </a:moveTo>
                  <a:cubicBezTo>
                    <a:pt x="40" y="34"/>
                    <a:pt x="39" y="36"/>
                    <a:pt x="38" y="38"/>
                  </a:cubicBezTo>
                  <a:cubicBezTo>
                    <a:pt x="33" y="44"/>
                    <a:pt x="20" y="46"/>
                    <a:pt x="12" y="41"/>
                  </a:cubicBezTo>
                  <a:cubicBezTo>
                    <a:pt x="3" y="35"/>
                    <a:pt x="0" y="25"/>
                    <a:pt x="4" y="15"/>
                  </a:cubicBezTo>
                  <a:cubicBezTo>
                    <a:pt x="8" y="5"/>
                    <a:pt x="19" y="0"/>
                    <a:pt x="30" y="3"/>
                  </a:cubicBezTo>
                  <a:cubicBezTo>
                    <a:pt x="40" y="7"/>
                    <a:pt x="45" y="18"/>
                    <a:pt x="43" y="29"/>
                  </a:cubicBezTo>
                  <a:cubicBezTo>
                    <a:pt x="42" y="30"/>
                    <a:pt x="42" y="31"/>
                    <a:pt x="41" y="3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9" name="Freeform 10"/>
            <p:cNvSpPr>
              <a:spLocks/>
            </p:cNvSpPr>
            <p:nvPr/>
          </p:nvSpPr>
          <p:spPr bwMode="auto">
            <a:xfrm>
              <a:off x="1277938" y="-217488"/>
              <a:ext cx="188913" cy="95250"/>
            </a:xfrm>
            <a:custGeom>
              <a:avLst/>
              <a:gdLst>
                <a:gd name="T0" fmla="*/ 29 w 50"/>
                <a:gd name="T1" fmla="*/ 25 h 25"/>
                <a:gd name="T2" fmla="*/ 12 w 50"/>
                <a:gd name="T3" fmla="*/ 25 h 25"/>
                <a:gd name="T4" fmla="*/ 0 w 50"/>
                <a:gd name="T5" fmla="*/ 14 h 25"/>
                <a:gd name="T6" fmla="*/ 11 w 50"/>
                <a:gd name="T7" fmla="*/ 2 h 25"/>
                <a:gd name="T8" fmla="*/ 46 w 50"/>
                <a:gd name="T9" fmla="*/ 0 h 25"/>
                <a:gd name="T10" fmla="*/ 50 w 50"/>
                <a:gd name="T11" fmla="*/ 4 h 25"/>
                <a:gd name="T12" fmla="*/ 50 w 50"/>
                <a:gd name="T13" fmla="*/ 22 h 25"/>
                <a:gd name="T14" fmla="*/ 46 w 50"/>
                <a:gd name="T15" fmla="*/ 25 h 25"/>
                <a:gd name="T16" fmla="*/ 29 w 50"/>
                <a:gd name="T17" fmla="*/ 25 h 25"/>
                <a:gd name="T18" fmla="*/ 29 w 50"/>
                <a:gd name="T1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25">
                  <a:moveTo>
                    <a:pt x="29" y="25"/>
                  </a:moveTo>
                  <a:cubicBezTo>
                    <a:pt x="23" y="25"/>
                    <a:pt x="17" y="25"/>
                    <a:pt x="12" y="25"/>
                  </a:cubicBezTo>
                  <a:cubicBezTo>
                    <a:pt x="5" y="25"/>
                    <a:pt x="0" y="20"/>
                    <a:pt x="0" y="14"/>
                  </a:cubicBezTo>
                  <a:cubicBezTo>
                    <a:pt x="0" y="8"/>
                    <a:pt x="4" y="3"/>
                    <a:pt x="11" y="2"/>
                  </a:cubicBezTo>
                  <a:cubicBezTo>
                    <a:pt x="23" y="2"/>
                    <a:pt x="34" y="1"/>
                    <a:pt x="46" y="0"/>
                  </a:cubicBezTo>
                  <a:cubicBezTo>
                    <a:pt x="49" y="0"/>
                    <a:pt x="50" y="1"/>
                    <a:pt x="50" y="4"/>
                  </a:cubicBezTo>
                  <a:cubicBezTo>
                    <a:pt x="50" y="10"/>
                    <a:pt x="50" y="16"/>
                    <a:pt x="50" y="22"/>
                  </a:cubicBezTo>
                  <a:cubicBezTo>
                    <a:pt x="50" y="24"/>
                    <a:pt x="49" y="25"/>
                    <a:pt x="46" y="25"/>
                  </a:cubicBezTo>
                  <a:cubicBezTo>
                    <a:pt x="40" y="25"/>
                    <a:pt x="34" y="25"/>
                    <a:pt x="29" y="25"/>
                  </a:cubicBezTo>
                  <a:cubicBezTo>
                    <a:pt x="29" y="25"/>
                    <a:pt x="29" y="25"/>
                    <a:pt x="29" y="2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0" name="Freeform 11"/>
            <p:cNvSpPr>
              <a:spLocks/>
            </p:cNvSpPr>
            <p:nvPr/>
          </p:nvSpPr>
          <p:spPr bwMode="auto">
            <a:xfrm>
              <a:off x="2001838" y="-279400"/>
              <a:ext cx="152400" cy="153988"/>
            </a:xfrm>
            <a:custGeom>
              <a:avLst/>
              <a:gdLst>
                <a:gd name="T0" fmla="*/ 17 w 40"/>
                <a:gd name="T1" fmla="*/ 0 h 40"/>
                <a:gd name="T2" fmla="*/ 40 w 40"/>
                <a:gd name="T3" fmla="*/ 19 h 40"/>
                <a:gd name="T4" fmla="*/ 37 w 40"/>
                <a:gd name="T5" fmla="*/ 26 h 40"/>
                <a:gd name="T6" fmla="*/ 24 w 40"/>
                <a:gd name="T7" fmla="*/ 38 h 40"/>
                <a:gd name="T8" fmla="*/ 20 w 40"/>
                <a:gd name="T9" fmla="*/ 38 h 40"/>
                <a:gd name="T10" fmla="*/ 2 w 40"/>
                <a:gd name="T11" fmla="*/ 12 h 40"/>
                <a:gd name="T12" fmla="*/ 2 w 40"/>
                <a:gd name="T13" fmla="*/ 9 h 40"/>
                <a:gd name="T14" fmla="*/ 17 w 40"/>
                <a:gd name="T1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17" y="0"/>
                  </a:moveTo>
                  <a:cubicBezTo>
                    <a:pt x="30" y="0"/>
                    <a:pt x="39" y="8"/>
                    <a:pt x="40" y="19"/>
                  </a:cubicBezTo>
                  <a:cubicBezTo>
                    <a:pt x="40" y="22"/>
                    <a:pt x="39" y="24"/>
                    <a:pt x="37" y="26"/>
                  </a:cubicBezTo>
                  <a:cubicBezTo>
                    <a:pt x="33" y="30"/>
                    <a:pt x="28" y="34"/>
                    <a:pt x="24" y="38"/>
                  </a:cubicBezTo>
                  <a:cubicBezTo>
                    <a:pt x="23" y="39"/>
                    <a:pt x="22" y="40"/>
                    <a:pt x="20" y="38"/>
                  </a:cubicBezTo>
                  <a:cubicBezTo>
                    <a:pt x="15" y="29"/>
                    <a:pt x="9" y="20"/>
                    <a:pt x="2" y="12"/>
                  </a:cubicBezTo>
                  <a:cubicBezTo>
                    <a:pt x="0" y="11"/>
                    <a:pt x="1" y="10"/>
                    <a:pt x="2" y="9"/>
                  </a:cubicBezTo>
                  <a:cubicBezTo>
                    <a:pt x="6" y="3"/>
                    <a:pt x="12" y="0"/>
                    <a:pt x="1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1" name="Freeform 12"/>
            <p:cNvSpPr>
              <a:spLocks/>
            </p:cNvSpPr>
            <p:nvPr/>
          </p:nvSpPr>
          <p:spPr bwMode="auto">
            <a:xfrm>
              <a:off x="1774825" y="-312738"/>
              <a:ext cx="52388" cy="49213"/>
            </a:xfrm>
            <a:custGeom>
              <a:avLst/>
              <a:gdLst>
                <a:gd name="T0" fmla="*/ 2 w 14"/>
                <a:gd name="T1" fmla="*/ 0 h 13"/>
                <a:gd name="T2" fmla="*/ 14 w 14"/>
                <a:gd name="T3" fmla="*/ 12 h 13"/>
                <a:gd name="T4" fmla="*/ 13 w 14"/>
                <a:gd name="T5" fmla="*/ 12 h 13"/>
                <a:gd name="T6" fmla="*/ 2 w 14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3">
                  <a:moveTo>
                    <a:pt x="2" y="0"/>
                  </a:moveTo>
                  <a:cubicBezTo>
                    <a:pt x="6" y="3"/>
                    <a:pt x="10" y="7"/>
                    <a:pt x="14" y="12"/>
                  </a:cubicBezTo>
                  <a:cubicBezTo>
                    <a:pt x="14" y="12"/>
                    <a:pt x="13" y="12"/>
                    <a:pt x="13" y="12"/>
                  </a:cubicBezTo>
                  <a:cubicBezTo>
                    <a:pt x="0" y="13"/>
                    <a:pt x="0" y="13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 rot="1091565">
            <a:off x="4077131" y="1745773"/>
            <a:ext cx="2892419" cy="4628393"/>
            <a:chOff x="5176616" y="2352225"/>
            <a:chExt cx="2464138" cy="3943066"/>
          </a:xfrm>
        </p:grpSpPr>
        <p:sp>
          <p:nvSpPr>
            <p:cNvPr id="30" name="Rectangle 15">
              <a:extLst>
                <a:ext uri="{FF2B5EF4-FFF2-40B4-BE49-F238E27FC236}">
                  <a16:creationId xmlns:a16="http://schemas.microsoft.com/office/drawing/2014/main" xmlns="" id="{37F38F73-E923-43DE-9547-159844FC3721}"/>
                </a:ext>
              </a:extLst>
            </p:cNvPr>
            <p:cNvSpPr/>
            <p:nvPr/>
          </p:nvSpPr>
          <p:spPr>
            <a:xfrm rot="2633242">
              <a:off x="5802761" y="4574954"/>
              <a:ext cx="926711" cy="894462"/>
            </a:xfrm>
            <a:custGeom>
              <a:avLst/>
              <a:gdLst/>
              <a:ahLst/>
              <a:cxnLst/>
              <a:rect l="l" t="t" r="r" b="b"/>
              <a:pathLst>
                <a:path w="929571" h="897222">
                  <a:moveTo>
                    <a:pt x="929571" y="731682"/>
                  </a:moveTo>
                  <a:lnTo>
                    <a:pt x="929571" y="897222"/>
                  </a:lnTo>
                  <a:lnTo>
                    <a:pt x="442770" y="897222"/>
                  </a:lnTo>
                  <a:lnTo>
                    <a:pt x="298754" y="897222"/>
                  </a:lnTo>
                  <a:lnTo>
                    <a:pt x="274103" y="897222"/>
                  </a:lnTo>
                  <a:cubicBezTo>
                    <a:pt x="274103" y="613647"/>
                    <a:pt x="176652" y="340818"/>
                    <a:pt x="0" y="123903"/>
                  </a:cubicBezTo>
                  <a:lnTo>
                    <a:pt x="116909" y="0"/>
                  </a:lnTo>
                  <a:cubicBezTo>
                    <a:pt x="291351" y="207479"/>
                    <a:pt x="400795" y="461979"/>
                    <a:pt x="432150" y="73168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Rectangle 15">
              <a:extLst>
                <a:ext uri="{FF2B5EF4-FFF2-40B4-BE49-F238E27FC236}">
                  <a16:creationId xmlns:a16="http://schemas.microsoft.com/office/drawing/2014/main" xmlns="" id="{B7772D24-C171-4741-8442-3713DAB849FD}"/>
                </a:ext>
              </a:extLst>
            </p:cNvPr>
            <p:cNvSpPr/>
            <p:nvPr/>
          </p:nvSpPr>
          <p:spPr>
            <a:xfrm>
              <a:off x="5875287" y="3481295"/>
              <a:ext cx="926711" cy="894462"/>
            </a:xfrm>
            <a:custGeom>
              <a:avLst/>
              <a:gdLst/>
              <a:ahLst/>
              <a:cxnLst/>
              <a:rect l="l" t="t" r="r" b="b"/>
              <a:pathLst>
                <a:path w="929571" h="897222">
                  <a:moveTo>
                    <a:pt x="929571" y="731682"/>
                  </a:moveTo>
                  <a:lnTo>
                    <a:pt x="929571" y="897222"/>
                  </a:lnTo>
                  <a:lnTo>
                    <a:pt x="442770" y="897222"/>
                  </a:lnTo>
                  <a:lnTo>
                    <a:pt x="298754" y="897222"/>
                  </a:lnTo>
                  <a:lnTo>
                    <a:pt x="274103" y="897222"/>
                  </a:lnTo>
                  <a:cubicBezTo>
                    <a:pt x="274103" y="613647"/>
                    <a:pt x="176652" y="340818"/>
                    <a:pt x="0" y="123903"/>
                  </a:cubicBezTo>
                  <a:lnTo>
                    <a:pt x="116909" y="0"/>
                  </a:lnTo>
                  <a:cubicBezTo>
                    <a:pt x="291351" y="207479"/>
                    <a:pt x="400795" y="461979"/>
                    <a:pt x="432150" y="73168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Rectangle 15">
              <a:extLst>
                <a:ext uri="{FF2B5EF4-FFF2-40B4-BE49-F238E27FC236}">
                  <a16:creationId xmlns:a16="http://schemas.microsoft.com/office/drawing/2014/main" xmlns="" id="{6D196CB0-0E1A-498C-A83D-ABB07E07DE75}"/>
                </a:ext>
              </a:extLst>
            </p:cNvPr>
            <p:cNvSpPr/>
            <p:nvPr/>
          </p:nvSpPr>
          <p:spPr>
            <a:xfrm rot="18833242">
              <a:off x="5160491" y="2652976"/>
              <a:ext cx="926712" cy="894462"/>
            </a:xfrm>
            <a:custGeom>
              <a:avLst/>
              <a:gdLst/>
              <a:ahLst/>
              <a:cxnLst/>
              <a:rect l="l" t="t" r="r" b="b"/>
              <a:pathLst>
                <a:path w="929571" h="897222">
                  <a:moveTo>
                    <a:pt x="929571" y="731682"/>
                  </a:moveTo>
                  <a:lnTo>
                    <a:pt x="929571" y="897222"/>
                  </a:lnTo>
                  <a:lnTo>
                    <a:pt x="442770" y="897222"/>
                  </a:lnTo>
                  <a:lnTo>
                    <a:pt x="298754" y="897222"/>
                  </a:lnTo>
                  <a:lnTo>
                    <a:pt x="274103" y="897222"/>
                  </a:lnTo>
                  <a:cubicBezTo>
                    <a:pt x="274103" y="613647"/>
                    <a:pt x="176652" y="340818"/>
                    <a:pt x="0" y="123903"/>
                  </a:cubicBezTo>
                  <a:lnTo>
                    <a:pt x="116909" y="0"/>
                  </a:lnTo>
                  <a:cubicBezTo>
                    <a:pt x="291351" y="207479"/>
                    <a:pt x="400795" y="461979"/>
                    <a:pt x="432150" y="73168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Oval 97">
              <a:extLst>
                <a:ext uri="{FF2B5EF4-FFF2-40B4-BE49-F238E27FC236}">
                  <a16:creationId xmlns:a16="http://schemas.microsoft.com/office/drawing/2014/main" xmlns="" id="{ECFEC133-8C40-4AC0-9777-C6DA49EFACC4}"/>
                </a:ext>
              </a:extLst>
            </p:cNvPr>
            <p:cNvSpPr/>
            <p:nvPr/>
          </p:nvSpPr>
          <p:spPr>
            <a:xfrm>
              <a:off x="6287788" y="5580244"/>
              <a:ext cx="715047" cy="715047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Oval 98">
              <a:extLst>
                <a:ext uri="{FF2B5EF4-FFF2-40B4-BE49-F238E27FC236}">
                  <a16:creationId xmlns:a16="http://schemas.microsoft.com/office/drawing/2014/main" xmlns="" id="{49E1C9BB-DF21-4BD5-82BB-5F7CFF61B790}"/>
                </a:ext>
              </a:extLst>
            </p:cNvPr>
            <p:cNvSpPr/>
            <p:nvPr/>
          </p:nvSpPr>
          <p:spPr>
            <a:xfrm>
              <a:off x="6925707" y="3928526"/>
              <a:ext cx="715047" cy="71504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Oval 99">
              <a:extLst>
                <a:ext uri="{FF2B5EF4-FFF2-40B4-BE49-F238E27FC236}">
                  <a16:creationId xmlns:a16="http://schemas.microsoft.com/office/drawing/2014/main" xmlns="" id="{63BCD960-6719-47E9-97D2-53BE02DF8DA9}"/>
                </a:ext>
              </a:extLst>
            </p:cNvPr>
            <p:cNvSpPr/>
            <p:nvPr/>
          </p:nvSpPr>
          <p:spPr>
            <a:xfrm>
              <a:off x="6162123" y="2352225"/>
              <a:ext cx="715047" cy="715047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Isosceles Triangle 8">
              <a:extLst>
                <a:ext uri="{FF2B5EF4-FFF2-40B4-BE49-F238E27FC236}">
                  <a16:creationId xmlns:a16="http://schemas.microsoft.com/office/drawing/2014/main" xmlns="" id="{242FCB59-AB02-49AC-94F4-F6659901CEB6}"/>
                </a:ext>
              </a:extLst>
            </p:cNvPr>
            <p:cNvSpPr/>
            <p:nvPr/>
          </p:nvSpPr>
          <p:spPr>
            <a:xfrm rot="16200000">
              <a:off x="7164840" y="4125557"/>
              <a:ext cx="265227" cy="316221"/>
            </a:xfrm>
            <a:custGeom>
              <a:avLst/>
              <a:gdLst/>
              <a:ahLst/>
              <a:cxnLst/>
              <a:rect l="l" t="t" r="r" b="b"/>
              <a:pathLst>
                <a:path w="2708011" h="3228660">
                  <a:moveTo>
                    <a:pt x="1895121" y="2005092"/>
                  </a:moveTo>
                  <a:cubicBezTo>
                    <a:pt x="1769067" y="2196199"/>
                    <a:pt x="1559641" y="2315968"/>
                    <a:pt x="1331007" y="2327705"/>
                  </a:cubicBezTo>
                  <a:cubicBezTo>
                    <a:pt x="1102373" y="2339443"/>
                    <a:pt x="881783" y="2241749"/>
                    <a:pt x="736821" y="2064556"/>
                  </a:cubicBezTo>
                  <a:lnTo>
                    <a:pt x="885891" y="1942602"/>
                  </a:lnTo>
                  <a:cubicBezTo>
                    <a:pt x="992076" y="2072396"/>
                    <a:pt x="1153658" y="2143956"/>
                    <a:pt x="1321132" y="2135359"/>
                  </a:cubicBezTo>
                  <a:cubicBezTo>
                    <a:pt x="1488607" y="2126761"/>
                    <a:pt x="1642011" y="2039030"/>
                    <a:pt x="1734346" y="1899045"/>
                  </a:cubicBezTo>
                  <a:close/>
                  <a:moveTo>
                    <a:pt x="2315256" y="2179725"/>
                  </a:moveTo>
                  <a:cubicBezTo>
                    <a:pt x="2124977" y="2519973"/>
                    <a:pt x="1777729" y="2743099"/>
                    <a:pt x="1389179" y="2774782"/>
                  </a:cubicBezTo>
                  <a:cubicBezTo>
                    <a:pt x="1000629" y="2806465"/>
                    <a:pt x="621821" y="2642541"/>
                    <a:pt x="378934" y="2337614"/>
                  </a:cubicBezTo>
                  <a:lnTo>
                    <a:pt x="519502" y="2225645"/>
                  </a:lnTo>
                  <a:cubicBezTo>
                    <a:pt x="725082" y="2483736"/>
                    <a:pt x="1045705" y="2622480"/>
                    <a:pt x="1374574" y="2595664"/>
                  </a:cubicBezTo>
                  <a:cubicBezTo>
                    <a:pt x="1703443" y="2568848"/>
                    <a:pt x="1997353" y="2379994"/>
                    <a:pt x="2158406" y="2092008"/>
                  </a:cubicBezTo>
                  <a:close/>
                  <a:moveTo>
                    <a:pt x="2315941" y="1615003"/>
                  </a:moveTo>
                  <a:lnTo>
                    <a:pt x="272242" y="1615003"/>
                  </a:lnTo>
                  <a:lnTo>
                    <a:pt x="872561" y="666216"/>
                  </a:lnTo>
                  <a:lnTo>
                    <a:pt x="872561" y="219906"/>
                  </a:lnTo>
                  <a:cubicBezTo>
                    <a:pt x="872561" y="98674"/>
                    <a:pt x="970839" y="396"/>
                    <a:pt x="1092071" y="396"/>
                  </a:cubicBezTo>
                  <a:lnTo>
                    <a:pt x="1293841" y="396"/>
                  </a:lnTo>
                  <a:lnTo>
                    <a:pt x="1294092" y="0"/>
                  </a:lnTo>
                  <a:lnTo>
                    <a:pt x="1294343" y="396"/>
                  </a:lnTo>
                  <a:lnTo>
                    <a:pt x="1470231" y="396"/>
                  </a:lnTo>
                  <a:cubicBezTo>
                    <a:pt x="1591463" y="396"/>
                    <a:pt x="1689741" y="98674"/>
                    <a:pt x="1689741" y="219906"/>
                  </a:cubicBezTo>
                  <a:lnTo>
                    <a:pt x="1689741" y="625313"/>
                  </a:lnTo>
                  <a:close/>
                  <a:moveTo>
                    <a:pt x="2708011" y="2399368"/>
                  </a:moveTo>
                  <a:cubicBezTo>
                    <a:pt x="2440740" y="2877288"/>
                    <a:pt x="1950128" y="3187847"/>
                    <a:pt x="1403807" y="3224932"/>
                  </a:cubicBezTo>
                  <a:cubicBezTo>
                    <a:pt x="857486" y="3262017"/>
                    <a:pt x="329406" y="3020609"/>
                    <a:pt x="0" y="2583191"/>
                  </a:cubicBezTo>
                  <a:lnTo>
                    <a:pt x="143153" y="2475389"/>
                  </a:lnTo>
                  <a:cubicBezTo>
                    <a:pt x="436120" y="2864419"/>
                    <a:pt x="905784" y="3079123"/>
                    <a:pt x="1391671" y="3046140"/>
                  </a:cubicBezTo>
                  <a:cubicBezTo>
                    <a:pt x="1877558" y="3013157"/>
                    <a:pt x="2313899" y="2736952"/>
                    <a:pt x="2551604" y="231189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5" name="Oval 7">
              <a:extLst>
                <a:ext uri="{FF2B5EF4-FFF2-40B4-BE49-F238E27FC236}">
                  <a16:creationId xmlns:a16="http://schemas.microsoft.com/office/drawing/2014/main" xmlns="" id="{5D4E5592-2F64-47A3-9383-49E0E71E1235}"/>
                </a:ext>
              </a:extLst>
            </p:cNvPr>
            <p:cNvSpPr/>
            <p:nvPr/>
          </p:nvSpPr>
          <p:spPr>
            <a:xfrm>
              <a:off x="6497433" y="5821790"/>
              <a:ext cx="281290" cy="281290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1415334" y="1947658"/>
                  </a:moveTo>
                  <a:lnTo>
                    <a:pt x="838053" y="2871852"/>
                  </a:lnTo>
                  <a:cubicBezTo>
                    <a:pt x="1312591" y="3168264"/>
                    <a:pt x="1913932" y="3170879"/>
                    <a:pt x="2391030" y="2878606"/>
                  </a:cubicBezTo>
                  <a:lnTo>
                    <a:pt x="1821709" y="1949263"/>
                  </a:lnTo>
                  <a:cubicBezTo>
                    <a:pt x="1763478" y="1986502"/>
                    <a:pt x="1694174" y="2007350"/>
                    <a:pt x="1620000" y="2007350"/>
                  </a:cubicBezTo>
                  <a:cubicBezTo>
                    <a:pt x="1544621" y="2007350"/>
                    <a:pt x="1474270" y="1985818"/>
                    <a:pt x="1415334" y="1947658"/>
                  </a:cubicBezTo>
                  <a:close/>
                  <a:moveTo>
                    <a:pt x="1620001" y="1350973"/>
                  </a:moveTo>
                  <a:cubicBezTo>
                    <a:pt x="1471421" y="1350973"/>
                    <a:pt x="1350973" y="1471421"/>
                    <a:pt x="1350973" y="1620001"/>
                  </a:cubicBezTo>
                  <a:cubicBezTo>
                    <a:pt x="1350973" y="1768581"/>
                    <a:pt x="1471421" y="1889029"/>
                    <a:pt x="1620001" y="1889029"/>
                  </a:cubicBezTo>
                  <a:cubicBezTo>
                    <a:pt x="1768581" y="1889029"/>
                    <a:pt x="1889029" y="1768581"/>
                    <a:pt x="1889029" y="1620001"/>
                  </a:cubicBezTo>
                  <a:cubicBezTo>
                    <a:pt x="1889029" y="1471421"/>
                    <a:pt x="1768581" y="1350973"/>
                    <a:pt x="1620001" y="1350973"/>
                  </a:cubicBezTo>
                  <a:close/>
                  <a:moveTo>
                    <a:pt x="2324470" y="322965"/>
                  </a:moveTo>
                  <a:lnTo>
                    <a:pt x="1804044" y="1281148"/>
                  </a:lnTo>
                  <a:cubicBezTo>
                    <a:pt x="1925507" y="1345192"/>
                    <a:pt x="2007350" y="1473038"/>
                    <a:pt x="2007350" y="1620000"/>
                  </a:cubicBezTo>
                  <a:lnTo>
                    <a:pt x="2005998" y="1633413"/>
                  </a:lnTo>
                  <a:lnTo>
                    <a:pt x="3095109" y="1671260"/>
                  </a:lnTo>
                  <a:cubicBezTo>
                    <a:pt x="3114541" y="1112092"/>
                    <a:pt x="2816135" y="590008"/>
                    <a:pt x="2324470" y="322965"/>
                  </a:cubicBezTo>
                  <a:close/>
                  <a:moveTo>
                    <a:pt x="926838" y="316888"/>
                  </a:moveTo>
                  <a:cubicBezTo>
                    <a:pt x="432869" y="579644"/>
                    <a:pt x="129933" y="1099113"/>
                    <a:pt x="144500" y="1658429"/>
                  </a:cubicBezTo>
                  <a:lnTo>
                    <a:pt x="1233664" y="1630062"/>
                  </a:lnTo>
                  <a:cubicBezTo>
                    <a:pt x="1232693" y="1626734"/>
                    <a:pt x="1232650" y="1623372"/>
                    <a:pt x="1232650" y="1620000"/>
                  </a:cubicBezTo>
                  <a:cubicBezTo>
                    <a:pt x="1232650" y="1471836"/>
                    <a:pt x="1315838" y="1343102"/>
                    <a:pt x="1438904" y="1279548"/>
                  </a:cubicBezTo>
                  <a:close/>
                  <a:moveTo>
                    <a:pt x="1620000" y="0"/>
                  </a:moveTo>
                  <a:cubicBezTo>
                    <a:pt x="2514701" y="0"/>
                    <a:pt x="3240000" y="725299"/>
                    <a:pt x="3240000" y="1620000"/>
                  </a:cubicBezTo>
                  <a:cubicBezTo>
                    <a:pt x="3240000" y="2514701"/>
                    <a:pt x="2514701" y="3240000"/>
                    <a:pt x="1620000" y="3240000"/>
                  </a:cubicBezTo>
                  <a:cubicBezTo>
                    <a:pt x="725299" y="3240000"/>
                    <a:pt x="0" y="2514701"/>
                    <a:pt x="0" y="1620000"/>
                  </a:cubicBezTo>
                  <a:cubicBezTo>
                    <a:pt x="0" y="725299"/>
                    <a:pt x="725299" y="0"/>
                    <a:pt x="16200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6" name="Rounded Rectangle 7">
              <a:extLst>
                <a:ext uri="{FF2B5EF4-FFF2-40B4-BE49-F238E27FC236}">
                  <a16:creationId xmlns:a16="http://schemas.microsoft.com/office/drawing/2014/main" xmlns="" id="{0669A7FD-D150-446C-9B06-F2AE1DD08DE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95855" y="2550616"/>
              <a:ext cx="288000" cy="248540"/>
            </a:xfrm>
            <a:custGeom>
              <a:avLst/>
              <a:gdLst/>
              <a:ahLst/>
              <a:cxnLst/>
              <a:rect l="l" t="t" r="r" b="b"/>
              <a:pathLst>
                <a:path w="3240006" h="2796091">
                  <a:moveTo>
                    <a:pt x="686867" y="612319"/>
                  </a:moveTo>
                  <a:cubicBezTo>
                    <a:pt x="611281" y="612319"/>
                    <a:pt x="550007" y="673593"/>
                    <a:pt x="550007" y="749179"/>
                  </a:cubicBezTo>
                  <a:cubicBezTo>
                    <a:pt x="550007" y="824765"/>
                    <a:pt x="611281" y="886039"/>
                    <a:pt x="686867" y="886039"/>
                  </a:cubicBezTo>
                  <a:cubicBezTo>
                    <a:pt x="762453" y="886039"/>
                    <a:pt x="823727" y="824765"/>
                    <a:pt x="823727" y="749179"/>
                  </a:cubicBezTo>
                  <a:cubicBezTo>
                    <a:pt x="823727" y="673593"/>
                    <a:pt x="762453" y="612319"/>
                    <a:pt x="686867" y="612319"/>
                  </a:cubicBezTo>
                  <a:close/>
                  <a:moveTo>
                    <a:pt x="1587500" y="281447"/>
                  </a:moveTo>
                  <a:cubicBezTo>
                    <a:pt x="1432061" y="281447"/>
                    <a:pt x="1306053" y="407455"/>
                    <a:pt x="1306053" y="562894"/>
                  </a:cubicBezTo>
                  <a:cubicBezTo>
                    <a:pt x="1306053" y="718333"/>
                    <a:pt x="1432061" y="844341"/>
                    <a:pt x="1587500" y="844341"/>
                  </a:cubicBezTo>
                  <a:cubicBezTo>
                    <a:pt x="1742939" y="844341"/>
                    <a:pt x="1868947" y="718333"/>
                    <a:pt x="1868947" y="562894"/>
                  </a:cubicBezTo>
                  <a:cubicBezTo>
                    <a:pt x="1868947" y="407455"/>
                    <a:pt x="1742939" y="281447"/>
                    <a:pt x="1587500" y="281447"/>
                  </a:cubicBezTo>
                  <a:close/>
                  <a:moveTo>
                    <a:pt x="1587500" y="0"/>
                  </a:moveTo>
                  <a:cubicBezTo>
                    <a:pt x="1898378" y="0"/>
                    <a:pt x="2150394" y="252016"/>
                    <a:pt x="2150394" y="562894"/>
                  </a:cubicBezTo>
                  <a:cubicBezTo>
                    <a:pt x="2150394" y="786167"/>
                    <a:pt x="2020401" y="979078"/>
                    <a:pt x="1831095" y="1068260"/>
                  </a:cubicBezTo>
                  <a:lnTo>
                    <a:pt x="2215710" y="1068260"/>
                  </a:lnTo>
                  <a:cubicBezTo>
                    <a:pt x="2374756" y="1068260"/>
                    <a:pt x="2503688" y="1197192"/>
                    <a:pt x="2503688" y="1356238"/>
                  </a:cubicBezTo>
                  <a:lnTo>
                    <a:pt x="2503688" y="1474975"/>
                  </a:lnTo>
                  <a:lnTo>
                    <a:pt x="2656086" y="1474975"/>
                  </a:lnTo>
                  <a:cubicBezTo>
                    <a:pt x="2692420" y="1474975"/>
                    <a:pt x="2722815" y="1500405"/>
                    <a:pt x="2728975" y="1534767"/>
                  </a:cubicBezTo>
                  <a:lnTo>
                    <a:pt x="3240006" y="1109804"/>
                  </a:lnTo>
                  <a:lnTo>
                    <a:pt x="3240006" y="2754548"/>
                  </a:lnTo>
                  <a:lnTo>
                    <a:pt x="2728975" y="2329585"/>
                  </a:lnTo>
                  <a:cubicBezTo>
                    <a:pt x="2722815" y="2363946"/>
                    <a:pt x="2692420" y="2389375"/>
                    <a:pt x="2656086" y="2389375"/>
                  </a:cubicBezTo>
                  <a:lnTo>
                    <a:pt x="2503688" y="2389375"/>
                  </a:lnTo>
                  <a:lnTo>
                    <a:pt x="2503688" y="2508113"/>
                  </a:lnTo>
                  <a:cubicBezTo>
                    <a:pt x="2503688" y="2667159"/>
                    <a:pt x="2374756" y="2796091"/>
                    <a:pt x="2215710" y="2796091"/>
                  </a:cubicBezTo>
                  <a:lnTo>
                    <a:pt x="287978" y="2796091"/>
                  </a:lnTo>
                  <a:cubicBezTo>
                    <a:pt x="128932" y="2796091"/>
                    <a:pt x="0" y="2667159"/>
                    <a:pt x="0" y="2508113"/>
                  </a:cubicBezTo>
                  <a:lnTo>
                    <a:pt x="0" y="1356238"/>
                  </a:lnTo>
                  <a:cubicBezTo>
                    <a:pt x="0" y="1197192"/>
                    <a:pt x="128932" y="1068260"/>
                    <a:pt x="287978" y="1068260"/>
                  </a:cubicBezTo>
                  <a:lnTo>
                    <a:pt x="544513" y="1068260"/>
                  </a:lnTo>
                  <a:cubicBezTo>
                    <a:pt x="422089" y="1014226"/>
                    <a:pt x="336949" y="891645"/>
                    <a:pt x="336949" y="749179"/>
                  </a:cubicBezTo>
                  <a:cubicBezTo>
                    <a:pt x="336949" y="555925"/>
                    <a:pt x="493613" y="399261"/>
                    <a:pt x="686867" y="399261"/>
                  </a:cubicBezTo>
                  <a:cubicBezTo>
                    <a:pt x="880121" y="399261"/>
                    <a:pt x="1036785" y="555925"/>
                    <a:pt x="1036785" y="749179"/>
                  </a:cubicBezTo>
                  <a:cubicBezTo>
                    <a:pt x="1036785" y="891645"/>
                    <a:pt x="951645" y="1014226"/>
                    <a:pt x="829222" y="1068260"/>
                  </a:cubicBezTo>
                  <a:lnTo>
                    <a:pt x="1343906" y="1068260"/>
                  </a:lnTo>
                  <a:cubicBezTo>
                    <a:pt x="1154600" y="979078"/>
                    <a:pt x="1024606" y="786167"/>
                    <a:pt x="1024606" y="562894"/>
                  </a:cubicBezTo>
                  <a:cubicBezTo>
                    <a:pt x="1024606" y="252016"/>
                    <a:pt x="1276622" y="0"/>
                    <a:pt x="15875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37" name="Group 103">
            <a:extLst>
              <a:ext uri="{FF2B5EF4-FFF2-40B4-BE49-F238E27FC236}">
                <a16:creationId xmlns:a16="http://schemas.microsoft.com/office/drawing/2014/main" xmlns="" id="{65E52522-0234-4B95-97DA-C9175338E4BB}"/>
              </a:ext>
            </a:extLst>
          </p:cNvPr>
          <p:cNvGrpSpPr/>
          <p:nvPr/>
        </p:nvGrpSpPr>
        <p:grpSpPr>
          <a:xfrm>
            <a:off x="7139343" y="2288742"/>
            <a:ext cx="4211028" cy="842012"/>
            <a:chOff x="4965551" y="1783849"/>
            <a:chExt cx="1780587" cy="842012"/>
          </a:xfrm>
        </p:grpSpPr>
        <p:sp>
          <p:nvSpPr>
            <p:cNvPr id="38" name="TextBox 15">
              <a:extLst>
                <a:ext uri="{FF2B5EF4-FFF2-40B4-BE49-F238E27FC236}">
                  <a16:creationId xmlns:a16="http://schemas.microsoft.com/office/drawing/2014/main" xmlns="" id="{ACAF041B-E4CA-408B-BFCA-362631690DF4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39" name="TextBox 16">
              <a:extLst>
                <a:ext uri="{FF2B5EF4-FFF2-40B4-BE49-F238E27FC236}">
                  <a16:creationId xmlns:a16="http://schemas.microsoft.com/office/drawing/2014/main" xmlns="" id="{7386A869-8155-4334-AB9C-EE2D4A606136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Contents Title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40" name="Group 118">
            <a:extLst>
              <a:ext uri="{FF2B5EF4-FFF2-40B4-BE49-F238E27FC236}">
                <a16:creationId xmlns:a16="http://schemas.microsoft.com/office/drawing/2014/main" xmlns="" id="{340CF43A-A0AE-428A-8A4F-D8161FAC4B38}"/>
              </a:ext>
            </a:extLst>
          </p:cNvPr>
          <p:cNvGrpSpPr/>
          <p:nvPr/>
        </p:nvGrpSpPr>
        <p:grpSpPr>
          <a:xfrm>
            <a:off x="7139343" y="5508859"/>
            <a:ext cx="4211028" cy="842012"/>
            <a:chOff x="4965551" y="1783849"/>
            <a:chExt cx="1780587" cy="842012"/>
          </a:xfrm>
        </p:grpSpPr>
        <p:sp>
          <p:nvSpPr>
            <p:cNvPr id="41" name="TextBox 21">
              <a:extLst>
                <a:ext uri="{FF2B5EF4-FFF2-40B4-BE49-F238E27FC236}">
                  <a16:creationId xmlns:a16="http://schemas.microsoft.com/office/drawing/2014/main" xmlns="" id="{D16C055C-DE1A-4FF1-9DFD-F49166987596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42" name="TextBox 22">
              <a:extLst>
                <a:ext uri="{FF2B5EF4-FFF2-40B4-BE49-F238E27FC236}">
                  <a16:creationId xmlns:a16="http://schemas.microsoft.com/office/drawing/2014/main" xmlns="" id="{3A8DB4F2-6EB2-48B8-8C3B-AED535BE5560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Contents Title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sp>
        <p:nvSpPr>
          <p:cNvPr id="43" name="TextBox 23">
            <a:extLst>
              <a:ext uri="{FF2B5EF4-FFF2-40B4-BE49-F238E27FC236}">
                <a16:creationId xmlns:a16="http://schemas.microsoft.com/office/drawing/2014/main" xmlns="" id="{E837DF28-1DEA-4CBA-AC76-A35827F6648F}"/>
              </a:ext>
            </a:extLst>
          </p:cNvPr>
          <p:cNvSpPr txBox="1"/>
          <p:nvPr/>
        </p:nvSpPr>
        <p:spPr>
          <a:xfrm>
            <a:off x="1784539" y="20598"/>
            <a:ext cx="8862206" cy="1354217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rgbClr val="959090"/>
                </a:solidFill>
                <a:latin typeface="+mj-lt"/>
                <a:cs typeface="Arial" pitchFamily="34" charset="0"/>
              </a:rPr>
              <a:t>We Create</a:t>
            </a:r>
          </a:p>
          <a:p>
            <a:pPr algn="ctr"/>
            <a:r>
              <a:rPr lang="en-US" altLang="ko-KR" sz="4400" b="1" dirty="0">
                <a:solidFill>
                  <a:srgbClr val="959090"/>
                </a:solidFill>
                <a:latin typeface="+mj-lt"/>
                <a:cs typeface="Arial" pitchFamily="34" charset="0"/>
              </a:rPr>
              <a:t>Professional Presentation</a:t>
            </a:r>
            <a:endParaRPr lang="ko-KR" altLang="en-US" sz="4400" b="1" dirty="0">
              <a:solidFill>
                <a:srgbClr val="959090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45" name="Group 103">
            <a:extLst>
              <a:ext uri="{FF2B5EF4-FFF2-40B4-BE49-F238E27FC236}">
                <a16:creationId xmlns:a16="http://schemas.microsoft.com/office/drawing/2014/main" xmlns="" id="{65E52522-0234-4B95-97DA-C9175338E4BB}"/>
              </a:ext>
            </a:extLst>
          </p:cNvPr>
          <p:cNvGrpSpPr/>
          <p:nvPr/>
        </p:nvGrpSpPr>
        <p:grpSpPr>
          <a:xfrm>
            <a:off x="7139343" y="3921471"/>
            <a:ext cx="4211028" cy="842012"/>
            <a:chOff x="4965551" y="1783849"/>
            <a:chExt cx="1780587" cy="842012"/>
          </a:xfrm>
        </p:grpSpPr>
        <p:sp>
          <p:nvSpPr>
            <p:cNvPr id="46" name="TextBox 15">
              <a:extLst>
                <a:ext uri="{FF2B5EF4-FFF2-40B4-BE49-F238E27FC236}">
                  <a16:creationId xmlns:a16="http://schemas.microsoft.com/office/drawing/2014/main" xmlns="" id="{ACAF041B-E4CA-408B-BFCA-362631690DF4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47" name="TextBox 16">
              <a:extLst>
                <a:ext uri="{FF2B5EF4-FFF2-40B4-BE49-F238E27FC236}">
                  <a16:creationId xmlns:a16="http://schemas.microsoft.com/office/drawing/2014/main" xmlns="" id="{7386A869-8155-4334-AB9C-EE2D4A606136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Contents Title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sp>
        <p:nvSpPr>
          <p:cNvPr id="6" name="Freeform 5"/>
          <p:cNvSpPr>
            <a:spLocks/>
          </p:cNvSpPr>
          <p:nvPr/>
        </p:nvSpPr>
        <p:spPr bwMode="auto">
          <a:xfrm>
            <a:off x="2333625" y="3449638"/>
            <a:ext cx="2055813" cy="3417887"/>
          </a:xfrm>
          <a:custGeom>
            <a:avLst/>
            <a:gdLst>
              <a:gd name="T0" fmla="*/ 73 w 90"/>
              <a:gd name="T1" fmla="*/ 151 h 151"/>
              <a:gd name="T2" fmla="*/ 18 w 90"/>
              <a:gd name="T3" fmla="*/ 151 h 151"/>
              <a:gd name="T4" fmla="*/ 4 w 90"/>
              <a:gd name="T5" fmla="*/ 122 h 151"/>
              <a:gd name="T6" fmla="*/ 1 w 90"/>
              <a:gd name="T7" fmla="*/ 116 h 151"/>
              <a:gd name="T8" fmla="*/ 1 w 90"/>
              <a:gd name="T9" fmla="*/ 85 h 151"/>
              <a:gd name="T10" fmla="*/ 11 w 90"/>
              <a:gd name="T11" fmla="*/ 68 h 151"/>
              <a:gd name="T12" fmla="*/ 11 w 90"/>
              <a:gd name="T13" fmla="*/ 95 h 151"/>
              <a:gd name="T14" fmla="*/ 11 w 90"/>
              <a:gd name="T15" fmla="*/ 100 h 151"/>
              <a:gd name="T16" fmla="*/ 15 w 90"/>
              <a:gd name="T17" fmla="*/ 103 h 151"/>
              <a:gd name="T18" fmla="*/ 19 w 90"/>
              <a:gd name="T19" fmla="*/ 100 h 151"/>
              <a:gd name="T20" fmla="*/ 19 w 90"/>
              <a:gd name="T21" fmla="*/ 96 h 151"/>
              <a:gd name="T22" fmla="*/ 19 w 90"/>
              <a:gd name="T23" fmla="*/ 10 h 151"/>
              <a:gd name="T24" fmla="*/ 19 w 90"/>
              <a:gd name="T25" fmla="*/ 8 h 151"/>
              <a:gd name="T26" fmla="*/ 25 w 90"/>
              <a:gd name="T27" fmla="*/ 0 h 151"/>
              <a:gd name="T28" fmla="*/ 31 w 90"/>
              <a:gd name="T29" fmla="*/ 8 h 151"/>
              <a:gd name="T30" fmla="*/ 31 w 90"/>
              <a:gd name="T31" fmla="*/ 57 h 151"/>
              <a:gd name="T32" fmla="*/ 31 w 90"/>
              <a:gd name="T33" fmla="*/ 68 h 151"/>
              <a:gd name="T34" fmla="*/ 35 w 90"/>
              <a:gd name="T35" fmla="*/ 73 h 151"/>
              <a:gd name="T36" fmla="*/ 39 w 90"/>
              <a:gd name="T37" fmla="*/ 68 h 151"/>
              <a:gd name="T38" fmla="*/ 39 w 90"/>
              <a:gd name="T39" fmla="*/ 45 h 151"/>
              <a:gd name="T40" fmla="*/ 45 w 90"/>
              <a:gd name="T41" fmla="*/ 38 h 151"/>
              <a:gd name="T42" fmla="*/ 50 w 90"/>
              <a:gd name="T43" fmla="*/ 45 h 151"/>
              <a:gd name="T44" fmla="*/ 50 w 90"/>
              <a:gd name="T45" fmla="*/ 66 h 151"/>
              <a:gd name="T46" fmla="*/ 54 w 90"/>
              <a:gd name="T47" fmla="*/ 72 h 151"/>
              <a:gd name="T48" fmla="*/ 58 w 90"/>
              <a:gd name="T49" fmla="*/ 65 h 151"/>
              <a:gd name="T50" fmla="*/ 58 w 90"/>
              <a:gd name="T51" fmla="*/ 55 h 151"/>
              <a:gd name="T52" fmla="*/ 64 w 90"/>
              <a:gd name="T53" fmla="*/ 49 h 151"/>
              <a:gd name="T54" fmla="*/ 69 w 90"/>
              <a:gd name="T55" fmla="*/ 56 h 151"/>
              <a:gd name="T56" fmla="*/ 69 w 90"/>
              <a:gd name="T57" fmla="*/ 74 h 151"/>
              <a:gd name="T58" fmla="*/ 73 w 90"/>
              <a:gd name="T59" fmla="*/ 80 h 151"/>
              <a:gd name="T60" fmla="*/ 77 w 90"/>
              <a:gd name="T61" fmla="*/ 74 h 151"/>
              <a:gd name="T62" fmla="*/ 77 w 90"/>
              <a:gd name="T63" fmla="*/ 68 h 151"/>
              <a:gd name="T64" fmla="*/ 82 w 90"/>
              <a:gd name="T65" fmla="*/ 64 h 151"/>
              <a:gd name="T66" fmla="*/ 88 w 90"/>
              <a:gd name="T67" fmla="*/ 68 h 151"/>
              <a:gd name="T68" fmla="*/ 84 w 90"/>
              <a:gd name="T69" fmla="*/ 121 h 151"/>
              <a:gd name="T70" fmla="*/ 79 w 90"/>
              <a:gd name="T71" fmla="*/ 131 h 151"/>
              <a:gd name="T72" fmla="*/ 73 w 90"/>
              <a:gd name="T73" fmla="*/ 151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0" h="151">
                <a:moveTo>
                  <a:pt x="73" y="151"/>
                </a:moveTo>
                <a:cubicBezTo>
                  <a:pt x="54" y="151"/>
                  <a:pt x="36" y="151"/>
                  <a:pt x="18" y="151"/>
                </a:cubicBezTo>
                <a:cubicBezTo>
                  <a:pt x="19" y="138"/>
                  <a:pt x="9" y="132"/>
                  <a:pt x="4" y="122"/>
                </a:cubicBezTo>
                <a:cubicBezTo>
                  <a:pt x="3" y="120"/>
                  <a:pt x="1" y="118"/>
                  <a:pt x="1" y="116"/>
                </a:cubicBezTo>
                <a:cubicBezTo>
                  <a:pt x="0" y="105"/>
                  <a:pt x="0" y="95"/>
                  <a:pt x="1" y="85"/>
                </a:cubicBezTo>
                <a:cubicBezTo>
                  <a:pt x="2" y="79"/>
                  <a:pt x="5" y="74"/>
                  <a:pt x="11" y="68"/>
                </a:cubicBezTo>
                <a:cubicBezTo>
                  <a:pt x="11" y="78"/>
                  <a:pt x="11" y="86"/>
                  <a:pt x="11" y="95"/>
                </a:cubicBezTo>
                <a:cubicBezTo>
                  <a:pt x="11" y="96"/>
                  <a:pt x="11" y="99"/>
                  <a:pt x="11" y="100"/>
                </a:cubicBezTo>
                <a:cubicBezTo>
                  <a:pt x="12" y="102"/>
                  <a:pt x="14" y="104"/>
                  <a:pt x="15" y="103"/>
                </a:cubicBezTo>
                <a:cubicBezTo>
                  <a:pt x="17" y="103"/>
                  <a:pt x="18" y="101"/>
                  <a:pt x="19" y="100"/>
                </a:cubicBezTo>
                <a:cubicBezTo>
                  <a:pt x="20" y="99"/>
                  <a:pt x="19" y="97"/>
                  <a:pt x="19" y="96"/>
                </a:cubicBezTo>
                <a:cubicBezTo>
                  <a:pt x="19" y="67"/>
                  <a:pt x="19" y="38"/>
                  <a:pt x="19" y="10"/>
                </a:cubicBezTo>
                <a:cubicBezTo>
                  <a:pt x="19" y="9"/>
                  <a:pt x="19" y="8"/>
                  <a:pt x="19" y="8"/>
                </a:cubicBezTo>
                <a:cubicBezTo>
                  <a:pt x="19" y="3"/>
                  <a:pt x="22" y="0"/>
                  <a:pt x="25" y="0"/>
                </a:cubicBezTo>
                <a:cubicBezTo>
                  <a:pt x="30" y="1"/>
                  <a:pt x="31" y="4"/>
                  <a:pt x="31" y="8"/>
                </a:cubicBezTo>
                <a:cubicBezTo>
                  <a:pt x="31" y="24"/>
                  <a:pt x="31" y="41"/>
                  <a:pt x="31" y="57"/>
                </a:cubicBezTo>
                <a:cubicBezTo>
                  <a:pt x="31" y="61"/>
                  <a:pt x="31" y="64"/>
                  <a:pt x="31" y="68"/>
                </a:cubicBezTo>
                <a:cubicBezTo>
                  <a:pt x="31" y="71"/>
                  <a:pt x="32" y="74"/>
                  <a:pt x="35" y="73"/>
                </a:cubicBezTo>
                <a:cubicBezTo>
                  <a:pt x="37" y="73"/>
                  <a:pt x="39" y="70"/>
                  <a:pt x="39" y="68"/>
                </a:cubicBezTo>
                <a:cubicBezTo>
                  <a:pt x="40" y="60"/>
                  <a:pt x="39" y="53"/>
                  <a:pt x="39" y="45"/>
                </a:cubicBezTo>
                <a:cubicBezTo>
                  <a:pt x="39" y="42"/>
                  <a:pt x="40" y="38"/>
                  <a:pt x="45" y="38"/>
                </a:cubicBezTo>
                <a:cubicBezTo>
                  <a:pt x="49" y="38"/>
                  <a:pt x="50" y="42"/>
                  <a:pt x="50" y="45"/>
                </a:cubicBezTo>
                <a:cubicBezTo>
                  <a:pt x="50" y="52"/>
                  <a:pt x="50" y="59"/>
                  <a:pt x="50" y="66"/>
                </a:cubicBezTo>
                <a:cubicBezTo>
                  <a:pt x="50" y="68"/>
                  <a:pt x="50" y="72"/>
                  <a:pt x="54" y="72"/>
                </a:cubicBezTo>
                <a:cubicBezTo>
                  <a:pt x="58" y="72"/>
                  <a:pt x="58" y="68"/>
                  <a:pt x="58" y="65"/>
                </a:cubicBezTo>
                <a:cubicBezTo>
                  <a:pt x="58" y="62"/>
                  <a:pt x="58" y="59"/>
                  <a:pt x="58" y="55"/>
                </a:cubicBezTo>
                <a:cubicBezTo>
                  <a:pt x="58" y="52"/>
                  <a:pt x="60" y="49"/>
                  <a:pt x="64" y="49"/>
                </a:cubicBezTo>
                <a:cubicBezTo>
                  <a:pt x="68" y="50"/>
                  <a:pt x="69" y="52"/>
                  <a:pt x="69" y="56"/>
                </a:cubicBezTo>
                <a:cubicBezTo>
                  <a:pt x="69" y="62"/>
                  <a:pt x="69" y="68"/>
                  <a:pt x="69" y="74"/>
                </a:cubicBezTo>
                <a:cubicBezTo>
                  <a:pt x="69" y="77"/>
                  <a:pt x="71" y="80"/>
                  <a:pt x="73" y="80"/>
                </a:cubicBezTo>
                <a:cubicBezTo>
                  <a:pt x="77" y="81"/>
                  <a:pt x="77" y="78"/>
                  <a:pt x="77" y="74"/>
                </a:cubicBezTo>
                <a:cubicBezTo>
                  <a:pt x="77" y="72"/>
                  <a:pt x="77" y="70"/>
                  <a:pt x="77" y="68"/>
                </a:cubicBezTo>
                <a:cubicBezTo>
                  <a:pt x="78" y="67"/>
                  <a:pt x="81" y="64"/>
                  <a:pt x="82" y="64"/>
                </a:cubicBezTo>
                <a:cubicBezTo>
                  <a:pt x="84" y="64"/>
                  <a:pt x="88" y="67"/>
                  <a:pt x="88" y="68"/>
                </a:cubicBezTo>
                <a:cubicBezTo>
                  <a:pt x="88" y="86"/>
                  <a:pt x="90" y="104"/>
                  <a:pt x="84" y="121"/>
                </a:cubicBezTo>
                <a:cubicBezTo>
                  <a:pt x="82" y="125"/>
                  <a:pt x="81" y="128"/>
                  <a:pt x="79" y="131"/>
                </a:cubicBezTo>
                <a:cubicBezTo>
                  <a:pt x="76" y="137"/>
                  <a:pt x="69" y="142"/>
                  <a:pt x="73" y="151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7" name="Freeform 6"/>
          <p:cNvSpPr>
            <a:spLocks noEditPoints="1"/>
          </p:cNvSpPr>
          <p:nvPr/>
        </p:nvSpPr>
        <p:spPr bwMode="auto">
          <a:xfrm>
            <a:off x="1533525" y="2090738"/>
            <a:ext cx="2901950" cy="2784475"/>
          </a:xfrm>
          <a:custGeom>
            <a:avLst/>
            <a:gdLst>
              <a:gd name="T0" fmla="*/ 74 w 127"/>
              <a:gd name="T1" fmla="*/ 83 h 123"/>
              <a:gd name="T2" fmla="*/ 74 w 127"/>
              <a:gd name="T3" fmla="*/ 67 h 123"/>
              <a:gd name="T4" fmla="*/ 60 w 127"/>
              <a:gd name="T5" fmla="*/ 52 h 123"/>
              <a:gd name="T6" fmla="*/ 46 w 127"/>
              <a:gd name="T7" fmla="*/ 67 h 123"/>
              <a:gd name="T8" fmla="*/ 46 w 127"/>
              <a:gd name="T9" fmla="*/ 80 h 123"/>
              <a:gd name="T10" fmla="*/ 45 w 127"/>
              <a:gd name="T11" fmla="*/ 53 h 123"/>
              <a:gd name="T12" fmla="*/ 50 w 127"/>
              <a:gd name="T13" fmla="*/ 49 h 123"/>
              <a:gd name="T14" fmla="*/ 52 w 127"/>
              <a:gd name="T15" fmla="*/ 43 h 123"/>
              <a:gd name="T16" fmla="*/ 45 w 127"/>
              <a:gd name="T17" fmla="*/ 42 h 123"/>
              <a:gd name="T18" fmla="*/ 32 w 127"/>
              <a:gd name="T19" fmla="*/ 64 h 123"/>
              <a:gd name="T20" fmla="*/ 42 w 127"/>
              <a:gd name="T21" fmla="*/ 88 h 123"/>
              <a:gd name="T22" fmla="*/ 46 w 127"/>
              <a:gd name="T23" fmla="*/ 98 h 123"/>
              <a:gd name="T24" fmla="*/ 46 w 127"/>
              <a:gd name="T25" fmla="*/ 106 h 123"/>
              <a:gd name="T26" fmla="*/ 23 w 127"/>
              <a:gd name="T27" fmla="*/ 85 h 123"/>
              <a:gd name="T28" fmla="*/ 21 w 127"/>
              <a:gd name="T29" fmla="*/ 80 h 123"/>
              <a:gd name="T30" fmla="*/ 16 w 127"/>
              <a:gd name="T31" fmla="*/ 77 h 123"/>
              <a:gd name="T32" fmla="*/ 14 w 127"/>
              <a:gd name="T33" fmla="*/ 83 h 123"/>
              <a:gd name="T34" fmla="*/ 26 w 127"/>
              <a:gd name="T35" fmla="*/ 102 h 123"/>
              <a:gd name="T36" fmla="*/ 45 w 127"/>
              <a:gd name="T37" fmla="*/ 116 h 123"/>
              <a:gd name="T38" fmla="*/ 40 w 127"/>
              <a:gd name="T39" fmla="*/ 123 h 123"/>
              <a:gd name="T40" fmla="*/ 0 w 127"/>
              <a:gd name="T41" fmla="*/ 66 h 123"/>
              <a:gd name="T42" fmla="*/ 42 w 127"/>
              <a:gd name="T43" fmla="*/ 8 h 123"/>
              <a:gd name="T44" fmla="*/ 113 w 127"/>
              <a:gd name="T45" fmla="*/ 34 h 123"/>
              <a:gd name="T46" fmla="*/ 109 w 127"/>
              <a:gd name="T47" fmla="*/ 105 h 123"/>
              <a:gd name="T48" fmla="*/ 99 w 127"/>
              <a:gd name="T49" fmla="*/ 101 h 123"/>
              <a:gd name="T50" fmla="*/ 108 w 127"/>
              <a:gd name="T51" fmla="*/ 84 h 123"/>
              <a:gd name="T52" fmla="*/ 106 w 127"/>
              <a:gd name="T53" fmla="*/ 78 h 123"/>
              <a:gd name="T54" fmla="*/ 101 w 127"/>
              <a:gd name="T55" fmla="*/ 81 h 123"/>
              <a:gd name="T56" fmla="*/ 92 w 127"/>
              <a:gd name="T57" fmla="*/ 96 h 123"/>
              <a:gd name="T58" fmla="*/ 80 w 127"/>
              <a:gd name="T59" fmla="*/ 89 h 123"/>
              <a:gd name="T60" fmla="*/ 88 w 127"/>
              <a:gd name="T61" fmla="*/ 76 h 123"/>
              <a:gd name="T62" fmla="*/ 79 w 127"/>
              <a:gd name="T63" fmla="*/ 43 h 123"/>
              <a:gd name="T64" fmla="*/ 76 w 127"/>
              <a:gd name="T65" fmla="*/ 42 h 123"/>
              <a:gd name="T66" fmla="*/ 70 w 127"/>
              <a:gd name="T67" fmla="*/ 43 h 123"/>
              <a:gd name="T68" fmla="*/ 72 w 127"/>
              <a:gd name="T69" fmla="*/ 48 h 123"/>
              <a:gd name="T70" fmla="*/ 81 w 127"/>
              <a:gd name="T71" fmla="*/ 61 h 123"/>
              <a:gd name="T72" fmla="*/ 74 w 127"/>
              <a:gd name="T73" fmla="*/ 83 h 123"/>
              <a:gd name="T74" fmla="*/ 56 w 127"/>
              <a:gd name="T75" fmla="*/ 16 h 123"/>
              <a:gd name="T76" fmla="*/ 15 w 127"/>
              <a:gd name="T77" fmla="*/ 46 h 123"/>
              <a:gd name="T78" fmla="*/ 16 w 127"/>
              <a:gd name="T79" fmla="*/ 55 h 123"/>
              <a:gd name="T80" fmla="*/ 22 w 127"/>
              <a:gd name="T81" fmla="*/ 50 h 123"/>
              <a:gd name="T82" fmla="*/ 71 w 127"/>
              <a:gd name="T83" fmla="*/ 25 h 123"/>
              <a:gd name="T84" fmla="*/ 101 w 127"/>
              <a:gd name="T85" fmla="*/ 52 h 123"/>
              <a:gd name="T86" fmla="*/ 107 w 127"/>
              <a:gd name="T87" fmla="*/ 55 h 123"/>
              <a:gd name="T88" fmla="*/ 108 w 127"/>
              <a:gd name="T89" fmla="*/ 49 h 123"/>
              <a:gd name="T90" fmla="*/ 56 w 127"/>
              <a:gd name="T91" fmla="*/ 16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27" h="123">
                <a:moveTo>
                  <a:pt x="74" y="83"/>
                </a:moveTo>
                <a:cubicBezTo>
                  <a:pt x="74" y="77"/>
                  <a:pt x="74" y="72"/>
                  <a:pt x="74" y="67"/>
                </a:cubicBezTo>
                <a:cubicBezTo>
                  <a:pt x="74" y="58"/>
                  <a:pt x="68" y="52"/>
                  <a:pt x="60" y="52"/>
                </a:cubicBezTo>
                <a:cubicBezTo>
                  <a:pt x="52" y="52"/>
                  <a:pt x="46" y="58"/>
                  <a:pt x="46" y="67"/>
                </a:cubicBezTo>
                <a:cubicBezTo>
                  <a:pt x="46" y="71"/>
                  <a:pt x="46" y="76"/>
                  <a:pt x="46" y="80"/>
                </a:cubicBezTo>
                <a:cubicBezTo>
                  <a:pt x="38" y="74"/>
                  <a:pt x="38" y="61"/>
                  <a:pt x="45" y="53"/>
                </a:cubicBezTo>
                <a:cubicBezTo>
                  <a:pt x="46" y="52"/>
                  <a:pt x="48" y="50"/>
                  <a:pt x="50" y="49"/>
                </a:cubicBezTo>
                <a:cubicBezTo>
                  <a:pt x="51" y="47"/>
                  <a:pt x="51" y="45"/>
                  <a:pt x="52" y="43"/>
                </a:cubicBezTo>
                <a:cubicBezTo>
                  <a:pt x="49" y="43"/>
                  <a:pt x="47" y="41"/>
                  <a:pt x="45" y="42"/>
                </a:cubicBezTo>
                <a:cubicBezTo>
                  <a:pt x="37" y="47"/>
                  <a:pt x="33" y="55"/>
                  <a:pt x="32" y="64"/>
                </a:cubicBezTo>
                <a:cubicBezTo>
                  <a:pt x="31" y="74"/>
                  <a:pt x="35" y="82"/>
                  <a:pt x="42" y="88"/>
                </a:cubicBezTo>
                <a:cubicBezTo>
                  <a:pt x="45" y="91"/>
                  <a:pt x="47" y="93"/>
                  <a:pt x="46" y="98"/>
                </a:cubicBezTo>
                <a:cubicBezTo>
                  <a:pt x="46" y="100"/>
                  <a:pt x="46" y="103"/>
                  <a:pt x="46" y="106"/>
                </a:cubicBezTo>
                <a:cubicBezTo>
                  <a:pt x="35" y="102"/>
                  <a:pt x="28" y="95"/>
                  <a:pt x="23" y="85"/>
                </a:cubicBezTo>
                <a:cubicBezTo>
                  <a:pt x="22" y="84"/>
                  <a:pt x="22" y="82"/>
                  <a:pt x="21" y="80"/>
                </a:cubicBezTo>
                <a:cubicBezTo>
                  <a:pt x="20" y="79"/>
                  <a:pt x="18" y="78"/>
                  <a:pt x="16" y="77"/>
                </a:cubicBezTo>
                <a:cubicBezTo>
                  <a:pt x="15" y="79"/>
                  <a:pt x="13" y="82"/>
                  <a:pt x="14" y="83"/>
                </a:cubicBezTo>
                <a:cubicBezTo>
                  <a:pt x="17" y="90"/>
                  <a:pt x="21" y="97"/>
                  <a:pt x="26" y="102"/>
                </a:cubicBezTo>
                <a:cubicBezTo>
                  <a:pt x="31" y="107"/>
                  <a:pt x="39" y="111"/>
                  <a:pt x="45" y="116"/>
                </a:cubicBezTo>
                <a:cubicBezTo>
                  <a:pt x="44" y="118"/>
                  <a:pt x="42" y="121"/>
                  <a:pt x="40" y="123"/>
                </a:cubicBezTo>
                <a:cubicBezTo>
                  <a:pt x="18" y="117"/>
                  <a:pt x="0" y="92"/>
                  <a:pt x="0" y="66"/>
                </a:cubicBezTo>
                <a:cubicBezTo>
                  <a:pt x="0" y="40"/>
                  <a:pt x="18" y="16"/>
                  <a:pt x="42" y="8"/>
                </a:cubicBezTo>
                <a:cubicBezTo>
                  <a:pt x="70" y="0"/>
                  <a:pt x="97" y="10"/>
                  <a:pt x="113" y="34"/>
                </a:cubicBezTo>
                <a:cubicBezTo>
                  <a:pt x="127" y="55"/>
                  <a:pt x="125" y="86"/>
                  <a:pt x="109" y="105"/>
                </a:cubicBezTo>
                <a:cubicBezTo>
                  <a:pt x="105" y="103"/>
                  <a:pt x="102" y="102"/>
                  <a:pt x="99" y="101"/>
                </a:cubicBezTo>
                <a:cubicBezTo>
                  <a:pt x="102" y="95"/>
                  <a:pt x="105" y="90"/>
                  <a:pt x="108" y="84"/>
                </a:cubicBezTo>
                <a:cubicBezTo>
                  <a:pt x="110" y="81"/>
                  <a:pt x="109" y="78"/>
                  <a:pt x="106" y="78"/>
                </a:cubicBezTo>
                <a:cubicBezTo>
                  <a:pt x="105" y="77"/>
                  <a:pt x="102" y="79"/>
                  <a:pt x="101" y="81"/>
                </a:cubicBezTo>
                <a:cubicBezTo>
                  <a:pt x="98" y="86"/>
                  <a:pt x="95" y="91"/>
                  <a:pt x="92" y="96"/>
                </a:cubicBezTo>
                <a:cubicBezTo>
                  <a:pt x="88" y="93"/>
                  <a:pt x="84" y="91"/>
                  <a:pt x="80" y="89"/>
                </a:cubicBezTo>
                <a:cubicBezTo>
                  <a:pt x="83" y="86"/>
                  <a:pt x="86" y="81"/>
                  <a:pt x="88" y="76"/>
                </a:cubicBezTo>
                <a:cubicBezTo>
                  <a:pt x="93" y="65"/>
                  <a:pt x="89" y="51"/>
                  <a:pt x="79" y="43"/>
                </a:cubicBezTo>
                <a:cubicBezTo>
                  <a:pt x="78" y="43"/>
                  <a:pt x="77" y="42"/>
                  <a:pt x="76" y="42"/>
                </a:cubicBezTo>
                <a:cubicBezTo>
                  <a:pt x="74" y="42"/>
                  <a:pt x="72" y="43"/>
                  <a:pt x="70" y="43"/>
                </a:cubicBezTo>
                <a:cubicBezTo>
                  <a:pt x="71" y="45"/>
                  <a:pt x="71" y="47"/>
                  <a:pt x="72" y="48"/>
                </a:cubicBezTo>
                <a:cubicBezTo>
                  <a:pt x="75" y="53"/>
                  <a:pt x="79" y="56"/>
                  <a:pt x="81" y="61"/>
                </a:cubicBezTo>
                <a:cubicBezTo>
                  <a:pt x="84" y="69"/>
                  <a:pt x="81" y="76"/>
                  <a:pt x="74" y="83"/>
                </a:cubicBezTo>
                <a:close/>
                <a:moveTo>
                  <a:pt x="56" y="16"/>
                </a:moveTo>
                <a:cubicBezTo>
                  <a:pt x="39" y="17"/>
                  <a:pt x="24" y="27"/>
                  <a:pt x="15" y="46"/>
                </a:cubicBezTo>
                <a:cubicBezTo>
                  <a:pt x="14" y="49"/>
                  <a:pt x="11" y="53"/>
                  <a:pt x="16" y="55"/>
                </a:cubicBezTo>
                <a:cubicBezTo>
                  <a:pt x="20" y="57"/>
                  <a:pt x="21" y="53"/>
                  <a:pt x="22" y="50"/>
                </a:cubicBezTo>
                <a:cubicBezTo>
                  <a:pt x="31" y="30"/>
                  <a:pt x="51" y="20"/>
                  <a:pt x="71" y="25"/>
                </a:cubicBezTo>
                <a:cubicBezTo>
                  <a:pt x="85" y="29"/>
                  <a:pt x="95" y="38"/>
                  <a:pt x="101" y="52"/>
                </a:cubicBezTo>
                <a:cubicBezTo>
                  <a:pt x="102" y="55"/>
                  <a:pt x="103" y="57"/>
                  <a:pt x="107" y="55"/>
                </a:cubicBezTo>
                <a:cubicBezTo>
                  <a:pt x="110" y="54"/>
                  <a:pt x="109" y="51"/>
                  <a:pt x="108" y="49"/>
                </a:cubicBezTo>
                <a:cubicBezTo>
                  <a:pt x="100" y="29"/>
                  <a:pt x="82" y="16"/>
                  <a:pt x="56" y="16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44" name="Rectángulo 43"/>
          <p:cNvSpPr/>
          <p:nvPr/>
        </p:nvSpPr>
        <p:spPr>
          <a:xfrm>
            <a:off x="152997" y="1328034"/>
            <a:ext cx="11748821" cy="7486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49" name="Grupo 48"/>
          <p:cNvGrpSpPr/>
          <p:nvPr/>
        </p:nvGrpSpPr>
        <p:grpSpPr>
          <a:xfrm>
            <a:off x="418023" y="216187"/>
            <a:ext cx="1609450" cy="981867"/>
            <a:chOff x="1231900" y="-630238"/>
            <a:chExt cx="1009650" cy="615951"/>
          </a:xfrm>
          <a:solidFill>
            <a:schemeClr val="bg1">
              <a:lumMod val="75000"/>
            </a:schemeClr>
          </a:solidFill>
        </p:grpSpPr>
        <p:sp>
          <p:nvSpPr>
            <p:cNvPr id="50" name="Freeform 5"/>
            <p:cNvSpPr>
              <a:spLocks/>
            </p:cNvSpPr>
            <p:nvPr/>
          </p:nvSpPr>
          <p:spPr bwMode="auto">
            <a:xfrm>
              <a:off x="1739900" y="-247650"/>
              <a:ext cx="501650" cy="233363"/>
            </a:xfrm>
            <a:custGeom>
              <a:avLst/>
              <a:gdLst>
                <a:gd name="T0" fmla="*/ 0 w 132"/>
                <a:gd name="T1" fmla="*/ 18 h 61"/>
                <a:gd name="T2" fmla="*/ 0 w 132"/>
                <a:gd name="T3" fmla="*/ 7 h 61"/>
                <a:gd name="T4" fmla="*/ 3 w 132"/>
                <a:gd name="T5" fmla="*/ 3 h 61"/>
                <a:gd name="T6" fmla="*/ 49 w 132"/>
                <a:gd name="T7" fmla="*/ 1 h 61"/>
                <a:gd name="T8" fmla="*/ 64 w 132"/>
                <a:gd name="T9" fmla="*/ 8 h 61"/>
                <a:gd name="T10" fmla="*/ 86 w 132"/>
                <a:gd name="T11" fmla="*/ 37 h 61"/>
                <a:gd name="T12" fmla="*/ 94 w 132"/>
                <a:gd name="T13" fmla="*/ 39 h 61"/>
                <a:gd name="T14" fmla="*/ 117 w 132"/>
                <a:gd name="T15" fmla="*/ 19 h 61"/>
                <a:gd name="T16" fmla="*/ 129 w 132"/>
                <a:gd name="T17" fmla="*/ 18 h 61"/>
                <a:gd name="T18" fmla="*/ 127 w 132"/>
                <a:gd name="T19" fmla="*/ 30 h 61"/>
                <a:gd name="T20" fmla="*/ 97 w 132"/>
                <a:gd name="T21" fmla="*/ 56 h 61"/>
                <a:gd name="T22" fmla="*/ 84 w 132"/>
                <a:gd name="T23" fmla="*/ 57 h 61"/>
                <a:gd name="T24" fmla="*/ 57 w 132"/>
                <a:gd name="T25" fmla="*/ 36 h 61"/>
                <a:gd name="T26" fmla="*/ 49 w 132"/>
                <a:gd name="T27" fmla="*/ 33 h 61"/>
                <a:gd name="T28" fmla="*/ 4 w 132"/>
                <a:gd name="T29" fmla="*/ 33 h 61"/>
                <a:gd name="T30" fmla="*/ 0 w 132"/>
                <a:gd name="T31" fmla="*/ 29 h 61"/>
                <a:gd name="T32" fmla="*/ 0 w 132"/>
                <a:gd name="T33" fmla="*/ 18 h 61"/>
                <a:gd name="T34" fmla="*/ 0 w 132"/>
                <a:gd name="T35" fmla="*/ 1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2" h="61">
                  <a:moveTo>
                    <a:pt x="0" y="18"/>
                  </a:moveTo>
                  <a:cubicBezTo>
                    <a:pt x="0" y="14"/>
                    <a:pt x="0" y="10"/>
                    <a:pt x="0" y="7"/>
                  </a:cubicBezTo>
                  <a:cubicBezTo>
                    <a:pt x="0" y="4"/>
                    <a:pt x="0" y="3"/>
                    <a:pt x="3" y="3"/>
                  </a:cubicBezTo>
                  <a:cubicBezTo>
                    <a:pt x="18" y="3"/>
                    <a:pt x="34" y="2"/>
                    <a:pt x="49" y="1"/>
                  </a:cubicBezTo>
                  <a:cubicBezTo>
                    <a:pt x="55" y="0"/>
                    <a:pt x="60" y="3"/>
                    <a:pt x="64" y="8"/>
                  </a:cubicBezTo>
                  <a:cubicBezTo>
                    <a:pt x="72" y="17"/>
                    <a:pt x="79" y="27"/>
                    <a:pt x="86" y="37"/>
                  </a:cubicBezTo>
                  <a:cubicBezTo>
                    <a:pt x="89" y="42"/>
                    <a:pt x="90" y="42"/>
                    <a:pt x="94" y="39"/>
                  </a:cubicBezTo>
                  <a:cubicBezTo>
                    <a:pt x="102" y="32"/>
                    <a:pt x="109" y="26"/>
                    <a:pt x="117" y="19"/>
                  </a:cubicBezTo>
                  <a:cubicBezTo>
                    <a:pt x="121" y="15"/>
                    <a:pt x="125" y="15"/>
                    <a:pt x="129" y="18"/>
                  </a:cubicBezTo>
                  <a:cubicBezTo>
                    <a:pt x="132" y="22"/>
                    <a:pt x="131" y="26"/>
                    <a:pt x="127" y="30"/>
                  </a:cubicBezTo>
                  <a:cubicBezTo>
                    <a:pt x="117" y="39"/>
                    <a:pt x="107" y="48"/>
                    <a:pt x="97" y="56"/>
                  </a:cubicBezTo>
                  <a:cubicBezTo>
                    <a:pt x="92" y="61"/>
                    <a:pt x="89" y="61"/>
                    <a:pt x="84" y="57"/>
                  </a:cubicBezTo>
                  <a:cubicBezTo>
                    <a:pt x="75" y="50"/>
                    <a:pt x="66" y="43"/>
                    <a:pt x="57" y="36"/>
                  </a:cubicBezTo>
                  <a:cubicBezTo>
                    <a:pt x="55" y="34"/>
                    <a:pt x="52" y="33"/>
                    <a:pt x="49" y="33"/>
                  </a:cubicBezTo>
                  <a:cubicBezTo>
                    <a:pt x="34" y="33"/>
                    <a:pt x="19" y="33"/>
                    <a:pt x="4" y="33"/>
                  </a:cubicBezTo>
                  <a:cubicBezTo>
                    <a:pt x="1" y="33"/>
                    <a:pt x="0" y="32"/>
                    <a:pt x="0" y="29"/>
                  </a:cubicBezTo>
                  <a:cubicBezTo>
                    <a:pt x="0" y="25"/>
                    <a:pt x="0" y="21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1" name="Freeform 6"/>
            <p:cNvSpPr>
              <a:spLocks/>
            </p:cNvSpPr>
            <p:nvPr/>
          </p:nvSpPr>
          <p:spPr bwMode="auto">
            <a:xfrm>
              <a:off x="1546225" y="-474663"/>
              <a:ext cx="381000" cy="219075"/>
            </a:xfrm>
            <a:custGeom>
              <a:avLst/>
              <a:gdLst>
                <a:gd name="T0" fmla="*/ 0 w 100"/>
                <a:gd name="T1" fmla="*/ 54 h 57"/>
                <a:gd name="T2" fmla="*/ 13 w 100"/>
                <a:gd name="T3" fmla="*/ 14 h 57"/>
                <a:gd name="T4" fmla="*/ 37 w 100"/>
                <a:gd name="T5" fmla="*/ 3 h 57"/>
                <a:gd name="T6" fmla="*/ 40 w 100"/>
                <a:gd name="T7" fmla="*/ 5 h 57"/>
                <a:gd name="T8" fmla="*/ 58 w 100"/>
                <a:gd name="T9" fmla="*/ 10 h 57"/>
                <a:gd name="T10" fmla="*/ 65 w 100"/>
                <a:gd name="T11" fmla="*/ 12 h 57"/>
                <a:gd name="T12" fmla="*/ 75 w 100"/>
                <a:gd name="T13" fmla="*/ 21 h 57"/>
                <a:gd name="T14" fmla="*/ 99 w 100"/>
                <a:gd name="T15" fmla="*/ 51 h 57"/>
                <a:gd name="T16" fmla="*/ 100 w 100"/>
                <a:gd name="T17" fmla="*/ 52 h 57"/>
                <a:gd name="T18" fmla="*/ 86 w 100"/>
                <a:gd name="T19" fmla="*/ 53 h 57"/>
                <a:gd name="T20" fmla="*/ 83 w 100"/>
                <a:gd name="T21" fmla="*/ 51 h 57"/>
                <a:gd name="T22" fmla="*/ 63 w 100"/>
                <a:gd name="T23" fmla="*/ 31 h 57"/>
                <a:gd name="T24" fmla="*/ 58 w 100"/>
                <a:gd name="T25" fmla="*/ 29 h 57"/>
                <a:gd name="T26" fmla="*/ 55 w 100"/>
                <a:gd name="T27" fmla="*/ 34 h 57"/>
                <a:gd name="T28" fmla="*/ 54 w 100"/>
                <a:gd name="T29" fmla="*/ 52 h 57"/>
                <a:gd name="T30" fmla="*/ 50 w 100"/>
                <a:gd name="T31" fmla="*/ 54 h 57"/>
                <a:gd name="T32" fmla="*/ 45 w 100"/>
                <a:gd name="T33" fmla="*/ 52 h 57"/>
                <a:gd name="T34" fmla="*/ 5 w 100"/>
                <a:gd name="T35" fmla="*/ 54 h 57"/>
                <a:gd name="T36" fmla="*/ 0 w 100"/>
                <a:gd name="T37" fmla="*/ 5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0" h="57">
                  <a:moveTo>
                    <a:pt x="0" y="54"/>
                  </a:moveTo>
                  <a:cubicBezTo>
                    <a:pt x="4" y="40"/>
                    <a:pt x="8" y="27"/>
                    <a:pt x="13" y="14"/>
                  </a:cubicBezTo>
                  <a:cubicBezTo>
                    <a:pt x="16" y="6"/>
                    <a:pt x="29" y="0"/>
                    <a:pt x="37" y="3"/>
                  </a:cubicBezTo>
                  <a:cubicBezTo>
                    <a:pt x="38" y="3"/>
                    <a:pt x="39" y="4"/>
                    <a:pt x="40" y="5"/>
                  </a:cubicBezTo>
                  <a:cubicBezTo>
                    <a:pt x="45" y="8"/>
                    <a:pt x="51" y="11"/>
                    <a:pt x="58" y="10"/>
                  </a:cubicBezTo>
                  <a:cubicBezTo>
                    <a:pt x="61" y="10"/>
                    <a:pt x="63" y="11"/>
                    <a:pt x="65" y="12"/>
                  </a:cubicBezTo>
                  <a:cubicBezTo>
                    <a:pt x="69" y="15"/>
                    <a:pt x="72" y="17"/>
                    <a:pt x="75" y="21"/>
                  </a:cubicBezTo>
                  <a:cubicBezTo>
                    <a:pt x="83" y="31"/>
                    <a:pt x="91" y="41"/>
                    <a:pt x="99" y="51"/>
                  </a:cubicBezTo>
                  <a:cubicBezTo>
                    <a:pt x="100" y="51"/>
                    <a:pt x="100" y="51"/>
                    <a:pt x="100" y="52"/>
                  </a:cubicBezTo>
                  <a:cubicBezTo>
                    <a:pt x="95" y="53"/>
                    <a:pt x="91" y="53"/>
                    <a:pt x="86" y="53"/>
                  </a:cubicBezTo>
                  <a:cubicBezTo>
                    <a:pt x="84" y="53"/>
                    <a:pt x="84" y="52"/>
                    <a:pt x="83" y="51"/>
                  </a:cubicBezTo>
                  <a:cubicBezTo>
                    <a:pt x="76" y="44"/>
                    <a:pt x="69" y="38"/>
                    <a:pt x="63" y="31"/>
                  </a:cubicBezTo>
                  <a:cubicBezTo>
                    <a:pt x="61" y="30"/>
                    <a:pt x="60" y="28"/>
                    <a:pt x="58" y="29"/>
                  </a:cubicBezTo>
                  <a:cubicBezTo>
                    <a:pt x="55" y="30"/>
                    <a:pt x="55" y="32"/>
                    <a:pt x="55" y="34"/>
                  </a:cubicBezTo>
                  <a:cubicBezTo>
                    <a:pt x="55" y="40"/>
                    <a:pt x="54" y="46"/>
                    <a:pt x="54" y="52"/>
                  </a:cubicBezTo>
                  <a:cubicBezTo>
                    <a:pt x="53" y="55"/>
                    <a:pt x="53" y="57"/>
                    <a:pt x="50" y="54"/>
                  </a:cubicBezTo>
                  <a:cubicBezTo>
                    <a:pt x="49" y="52"/>
                    <a:pt x="47" y="52"/>
                    <a:pt x="45" y="52"/>
                  </a:cubicBezTo>
                  <a:cubicBezTo>
                    <a:pt x="32" y="53"/>
                    <a:pt x="19" y="54"/>
                    <a:pt x="5" y="54"/>
                  </a:cubicBezTo>
                  <a:cubicBezTo>
                    <a:pt x="4" y="54"/>
                    <a:pt x="2" y="54"/>
                    <a:pt x="0" y="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2" name="Freeform 7"/>
            <p:cNvSpPr>
              <a:spLocks/>
            </p:cNvSpPr>
            <p:nvPr/>
          </p:nvSpPr>
          <p:spPr bwMode="auto">
            <a:xfrm>
              <a:off x="1493838" y="-244475"/>
              <a:ext cx="220663" cy="165100"/>
            </a:xfrm>
            <a:custGeom>
              <a:avLst/>
              <a:gdLst>
                <a:gd name="T0" fmla="*/ 29 w 58"/>
                <a:gd name="T1" fmla="*/ 43 h 43"/>
                <a:gd name="T2" fmla="*/ 4 w 58"/>
                <a:gd name="T3" fmla="*/ 43 h 43"/>
                <a:gd name="T4" fmla="*/ 0 w 58"/>
                <a:gd name="T5" fmla="*/ 40 h 43"/>
                <a:gd name="T6" fmla="*/ 0 w 58"/>
                <a:gd name="T7" fmla="*/ 6 h 43"/>
                <a:gd name="T8" fmla="*/ 4 w 58"/>
                <a:gd name="T9" fmla="*/ 2 h 43"/>
                <a:gd name="T10" fmla="*/ 54 w 58"/>
                <a:gd name="T11" fmla="*/ 0 h 43"/>
                <a:gd name="T12" fmla="*/ 58 w 58"/>
                <a:gd name="T13" fmla="*/ 3 h 43"/>
                <a:gd name="T14" fmla="*/ 58 w 58"/>
                <a:gd name="T15" fmla="*/ 40 h 43"/>
                <a:gd name="T16" fmla="*/ 54 w 58"/>
                <a:gd name="T17" fmla="*/ 43 h 43"/>
                <a:gd name="T18" fmla="*/ 29 w 58"/>
                <a:gd name="T1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" h="43">
                  <a:moveTo>
                    <a:pt x="29" y="43"/>
                  </a:moveTo>
                  <a:cubicBezTo>
                    <a:pt x="21" y="43"/>
                    <a:pt x="12" y="43"/>
                    <a:pt x="4" y="43"/>
                  </a:cubicBezTo>
                  <a:cubicBezTo>
                    <a:pt x="1" y="43"/>
                    <a:pt x="0" y="43"/>
                    <a:pt x="0" y="40"/>
                  </a:cubicBezTo>
                  <a:cubicBezTo>
                    <a:pt x="0" y="29"/>
                    <a:pt x="0" y="17"/>
                    <a:pt x="0" y="6"/>
                  </a:cubicBezTo>
                  <a:cubicBezTo>
                    <a:pt x="0" y="3"/>
                    <a:pt x="1" y="2"/>
                    <a:pt x="4" y="2"/>
                  </a:cubicBezTo>
                  <a:cubicBezTo>
                    <a:pt x="21" y="2"/>
                    <a:pt x="38" y="1"/>
                    <a:pt x="54" y="0"/>
                  </a:cubicBezTo>
                  <a:cubicBezTo>
                    <a:pt x="57" y="0"/>
                    <a:pt x="58" y="0"/>
                    <a:pt x="58" y="3"/>
                  </a:cubicBezTo>
                  <a:cubicBezTo>
                    <a:pt x="58" y="15"/>
                    <a:pt x="58" y="28"/>
                    <a:pt x="58" y="40"/>
                  </a:cubicBezTo>
                  <a:cubicBezTo>
                    <a:pt x="58" y="43"/>
                    <a:pt x="57" y="43"/>
                    <a:pt x="54" y="43"/>
                  </a:cubicBezTo>
                  <a:cubicBezTo>
                    <a:pt x="46" y="43"/>
                    <a:pt x="37" y="43"/>
                    <a:pt x="29" y="4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3" name="Freeform 8"/>
            <p:cNvSpPr>
              <a:spLocks/>
            </p:cNvSpPr>
            <p:nvPr/>
          </p:nvSpPr>
          <p:spPr bwMode="auto">
            <a:xfrm>
              <a:off x="1231900" y="-95250"/>
              <a:ext cx="777875" cy="68263"/>
            </a:xfrm>
            <a:custGeom>
              <a:avLst/>
              <a:gdLst>
                <a:gd name="T0" fmla="*/ 24 w 205"/>
                <a:gd name="T1" fmla="*/ 16 h 18"/>
                <a:gd name="T2" fmla="*/ 12 w 205"/>
                <a:gd name="T3" fmla="*/ 16 h 18"/>
                <a:gd name="T4" fmla="*/ 12 w 205"/>
                <a:gd name="T5" fmla="*/ 16 h 18"/>
                <a:gd name="T6" fmla="*/ 2 w 205"/>
                <a:gd name="T7" fmla="*/ 15 h 18"/>
                <a:gd name="T8" fmla="*/ 1 w 205"/>
                <a:gd name="T9" fmla="*/ 2 h 18"/>
                <a:gd name="T10" fmla="*/ 4 w 205"/>
                <a:gd name="T11" fmla="*/ 0 h 18"/>
                <a:gd name="T12" fmla="*/ 59 w 205"/>
                <a:gd name="T13" fmla="*/ 0 h 18"/>
                <a:gd name="T14" fmla="*/ 62 w 205"/>
                <a:gd name="T15" fmla="*/ 3 h 18"/>
                <a:gd name="T16" fmla="*/ 62 w 205"/>
                <a:gd name="T17" fmla="*/ 7 h 18"/>
                <a:gd name="T18" fmla="*/ 66 w 205"/>
                <a:gd name="T19" fmla="*/ 12 h 18"/>
                <a:gd name="T20" fmla="*/ 129 w 205"/>
                <a:gd name="T21" fmla="*/ 12 h 18"/>
                <a:gd name="T22" fmla="*/ 134 w 205"/>
                <a:gd name="T23" fmla="*/ 6 h 18"/>
                <a:gd name="T24" fmla="*/ 140 w 205"/>
                <a:gd name="T25" fmla="*/ 0 h 18"/>
                <a:gd name="T26" fmla="*/ 182 w 205"/>
                <a:gd name="T27" fmla="*/ 0 h 18"/>
                <a:gd name="T28" fmla="*/ 188 w 205"/>
                <a:gd name="T29" fmla="*/ 2 h 18"/>
                <a:gd name="T30" fmla="*/ 205 w 205"/>
                <a:gd name="T31" fmla="*/ 16 h 18"/>
                <a:gd name="T32" fmla="*/ 191 w 205"/>
                <a:gd name="T33" fmla="*/ 16 h 18"/>
                <a:gd name="T34" fmla="*/ 29 w 205"/>
                <a:gd name="T35" fmla="*/ 16 h 18"/>
                <a:gd name="T36" fmla="*/ 24 w 205"/>
                <a:gd name="T37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5" h="18">
                  <a:moveTo>
                    <a:pt x="24" y="16"/>
                  </a:moveTo>
                  <a:cubicBezTo>
                    <a:pt x="20" y="16"/>
                    <a:pt x="16" y="16"/>
                    <a:pt x="12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8" y="16"/>
                    <a:pt x="3" y="18"/>
                    <a:pt x="2" y="15"/>
                  </a:cubicBezTo>
                  <a:cubicBezTo>
                    <a:pt x="0" y="11"/>
                    <a:pt x="2" y="6"/>
                    <a:pt x="1" y="2"/>
                  </a:cubicBezTo>
                  <a:cubicBezTo>
                    <a:pt x="1" y="0"/>
                    <a:pt x="3" y="0"/>
                    <a:pt x="4" y="0"/>
                  </a:cubicBezTo>
                  <a:cubicBezTo>
                    <a:pt x="22" y="0"/>
                    <a:pt x="41" y="0"/>
                    <a:pt x="59" y="0"/>
                  </a:cubicBezTo>
                  <a:cubicBezTo>
                    <a:pt x="61" y="0"/>
                    <a:pt x="62" y="1"/>
                    <a:pt x="62" y="3"/>
                  </a:cubicBezTo>
                  <a:cubicBezTo>
                    <a:pt x="62" y="4"/>
                    <a:pt x="62" y="6"/>
                    <a:pt x="62" y="7"/>
                  </a:cubicBezTo>
                  <a:cubicBezTo>
                    <a:pt x="62" y="10"/>
                    <a:pt x="63" y="12"/>
                    <a:pt x="66" y="12"/>
                  </a:cubicBezTo>
                  <a:cubicBezTo>
                    <a:pt x="87" y="12"/>
                    <a:pt x="108" y="12"/>
                    <a:pt x="129" y="12"/>
                  </a:cubicBezTo>
                  <a:cubicBezTo>
                    <a:pt x="133" y="12"/>
                    <a:pt x="134" y="9"/>
                    <a:pt x="134" y="6"/>
                  </a:cubicBezTo>
                  <a:cubicBezTo>
                    <a:pt x="133" y="1"/>
                    <a:pt x="135" y="0"/>
                    <a:pt x="140" y="0"/>
                  </a:cubicBezTo>
                  <a:cubicBezTo>
                    <a:pt x="154" y="0"/>
                    <a:pt x="168" y="0"/>
                    <a:pt x="182" y="0"/>
                  </a:cubicBezTo>
                  <a:cubicBezTo>
                    <a:pt x="184" y="0"/>
                    <a:pt x="186" y="1"/>
                    <a:pt x="188" y="2"/>
                  </a:cubicBezTo>
                  <a:cubicBezTo>
                    <a:pt x="193" y="7"/>
                    <a:pt x="199" y="11"/>
                    <a:pt x="205" y="16"/>
                  </a:cubicBezTo>
                  <a:cubicBezTo>
                    <a:pt x="200" y="16"/>
                    <a:pt x="195" y="16"/>
                    <a:pt x="191" y="16"/>
                  </a:cubicBezTo>
                  <a:cubicBezTo>
                    <a:pt x="137" y="16"/>
                    <a:pt x="83" y="16"/>
                    <a:pt x="29" y="16"/>
                  </a:cubicBezTo>
                  <a:cubicBezTo>
                    <a:pt x="28" y="16"/>
                    <a:pt x="26" y="16"/>
                    <a:pt x="24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4" name="Freeform 9"/>
            <p:cNvSpPr>
              <a:spLocks/>
            </p:cNvSpPr>
            <p:nvPr/>
          </p:nvSpPr>
          <p:spPr bwMode="auto">
            <a:xfrm>
              <a:off x="1676400" y="-630238"/>
              <a:ext cx="169863" cy="176213"/>
            </a:xfrm>
            <a:custGeom>
              <a:avLst/>
              <a:gdLst>
                <a:gd name="T0" fmla="*/ 41 w 45"/>
                <a:gd name="T1" fmla="*/ 32 h 46"/>
                <a:gd name="T2" fmla="*/ 38 w 45"/>
                <a:gd name="T3" fmla="*/ 38 h 46"/>
                <a:gd name="T4" fmla="*/ 12 w 45"/>
                <a:gd name="T5" fmla="*/ 41 h 46"/>
                <a:gd name="T6" fmla="*/ 4 w 45"/>
                <a:gd name="T7" fmla="*/ 15 h 46"/>
                <a:gd name="T8" fmla="*/ 30 w 45"/>
                <a:gd name="T9" fmla="*/ 3 h 46"/>
                <a:gd name="T10" fmla="*/ 43 w 45"/>
                <a:gd name="T11" fmla="*/ 29 h 46"/>
                <a:gd name="T12" fmla="*/ 41 w 45"/>
                <a:gd name="T13" fmla="*/ 3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46">
                  <a:moveTo>
                    <a:pt x="41" y="32"/>
                  </a:moveTo>
                  <a:cubicBezTo>
                    <a:pt x="40" y="34"/>
                    <a:pt x="39" y="36"/>
                    <a:pt x="38" y="38"/>
                  </a:cubicBezTo>
                  <a:cubicBezTo>
                    <a:pt x="33" y="44"/>
                    <a:pt x="20" y="46"/>
                    <a:pt x="12" y="41"/>
                  </a:cubicBezTo>
                  <a:cubicBezTo>
                    <a:pt x="3" y="35"/>
                    <a:pt x="0" y="25"/>
                    <a:pt x="4" y="15"/>
                  </a:cubicBezTo>
                  <a:cubicBezTo>
                    <a:pt x="8" y="5"/>
                    <a:pt x="19" y="0"/>
                    <a:pt x="30" y="3"/>
                  </a:cubicBezTo>
                  <a:cubicBezTo>
                    <a:pt x="40" y="7"/>
                    <a:pt x="45" y="18"/>
                    <a:pt x="43" y="29"/>
                  </a:cubicBezTo>
                  <a:cubicBezTo>
                    <a:pt x="42" y="30"/>
                    <a:pt x="42" y="31"/>
                    <a:pt x="41" y="3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5" name="Freeform 10"/>
            <p:cNvSpPr>
              <a:spLocks/>
            </p:cNvSpPr>
            <p:nvPr/>
          </p:nvSpPr>
          <p:spPr bwMode="auto">
            <a:xfrm>
              <a:off x="1277938" y="-217488"/>
              <a:ext cx="188913" cy="95250"/>
            </a:xfrm>
            <a:custGeom>
              <a:avLst/>
              <a:gdLst>
                <a:gd name="T0" fmla="*/ 29 w 50"/>
                <a:gd name="T1" fmla="*/ 25 h 25"/>
                <a:gd name="T2" fmla="*/ 12 w 50"/>
                <a:gd name="T3" fmla="*/ 25 h 25"/>
                <a:gd name="T4" fmla="*/ 0 w 50"/>
                <a:gd name="T5" fmla="*/ 14 h 25"/>
                <a:gd name="T6" fmla="*/ 11 w 50"/>
                <a:gd name="T7" fmla="*/ 2 h 25"/>
                <a:gd name="T8" fmla="*/ 46 w 50"/>
                <a:gd name="T9" fmla="*/ 0 h 25"/>
                <a:gd name="T10" fmla="*/ 50 w 50"/>
                <a:gd name="T11" fmla="*/ 4 h 25"/>
                <a:gd name="T12" fmla="*/ 50 w 50"/>
                <a:gd name="T13" fmla="*/ 22 h 25"/>
                <a:gd name="T14" fmla="*/ 46 w 50"/>
                <a:gd name="T15" fmla="*/ 25 h 25"/>
                <a:gd name="T16" fmla="*/ 29 w 50"/>
                <a:gd name="T17" fmla="*/ 25 h 25"/>
                <a:gd name="T18" fmla="*/ 29 w 50"/>
                <a:gd name="T1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25">
                  <a:moveTo>
                    <a:pt x="29" y="25"/>
                  </a:moveTo>
                  <a:cubicBezTo>
                    <a:pt x="23" y="25"/>
                    <a:pt x="17" y="25"/>
                    <a:pt x="12" y="25"/>
                  </a:cubicBezTo>
                  <a:cubicBezTo>
                    <a:pt x="5" y="25"/>
                    <a:pt x="0" y="20"/>
                    <a:pt x="0" y="14"/>
                  </a:cubicBezTo>
                  <a:cubicBezTo>
                    <a:pt x="0" y="8"/>
                    <a:pt x="4" y="3"/>
                    <a:pt x="11" y="2"/>
                  </a:cubicBezTo>
                  <a:cubicBezTo>
                    <a:pt x="23" y="2"/>
                    <a:pt x="34" y="1"/>
                    <a:pt x="46" y="0"/>
                  </a:cubicBezTo>
                  <a:cubicBezTo>
                    <a:pt x="49" y="0"/>
                    <a:pt x="50" y="1"/>
                    <a:pt x="50" y="4"/>
                  </a:cubicBezTo>
                  <a:cubicBezTo>
                    <a:pt x="50" y="10"/>
                    <a:pt x="50" y="16"/>
                    <a:pt x="50" y="22"/>
                  </a:cubicBezTo>
                  <a:cubicBezTo>
                    <a:pt x="50" y="24"/>
                    <a:pt x="49" y="25"/>
                    <a:pt x="46" y="25"/>
                  </a:cubicBezTo>
                  <a:cubicBezTo>
                    <a:pt x="40" y="25"/>
                    <a:pt x="34" y="25"/>
                    <a:pt x="29" y="25"/>
                  </a:cubicBezTo>
                  <a:cubicBezTo>
                    <a:pt x="29" y="25"/>
                    <a:pt x="29" y="25"/>
                    <a:pt x="29" y="2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6" name="Freeform 11"/>
            <p:cNvSpPr>
              <a:spLocks/>
            </p:cNvSpPr>
            <p:nvPr/>
          </p:nvSpPr>
          <p:spPr bwMode="auto">
            <a:xfrm>
              <a:off x="2001838" y="-279400"/>
              <a:ext cx="152400" cy="153988"/>
            </a:xfrm>
            <a:custGeom>
              <a:avLst/>
              <a:gdLst>
                <a:gd name="T0" fmla="*/ 17 w 40"/>
                <a:gd name="T1" fmla="*/ 0 h 40"/>
                <a:gd name="T2" fmla="*/ 40 w 40"/>
                <a:gd name="T3" fmla="*/ 19 h 40"/>
                <a:gd name="T4" fmla="*/ 37 w 40"/>
                <a:gd name="T5" fmla="*/ 26 h 40"/>
                <a:gd name="T6" fmla="*/ 24 w 40"/>
                <a:gd name="T7" fmla="*/ 38 h 40"/>
                <a:gd name="T8" fmla="*/ 20 w 40"/>
                <a:gd name="T9" fmla="*/ 38 h 40"/>
                <a:gd name="T10" fmla="*/ 2 w 40"/>
                <a:gd name="T11" fmla="*/ 12 h 40"/>
                <a:gd name="T12" fmla="*/ 2 w 40"/>
                <a:gd name="T13" fmla="*/ 9 h 40"/>
                <a:gd name="T14" fmla="*/ 17 w 40"/>
                <a:gd name="T1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17" y="0"/>
                  </a:moveTo>
                  <a:cubicBezTo>
                    <a:pt x="30" y="0"/>
                    <a:pt x="39" y="8"/>
                    <a:pt x="40" y="19"/>
                  </a:cubicBezTo>
                  <a:cubicBezTo>
                    <a:pt x="40" y="22"/>
                    <a:pt x="39" y="24"/>
                    <a:pt x="37" y="26"/>
                  </a:cubicBezTo>
                  <a:cubicBezTo>
                    <a:pt x="33" y="30"/>
                    <a:pt x="28" y="34"/>
                    <a:pt x="24" y="38"/>
                  </a:cubicBezTo>
                  <a:cubicBezTo>
                    <a:pt x="23" y="39"/>
                    <a:pt x="22" y="40"/>
                    <a:pt x="20" y="38"/>
                  </a:cubicBezTo>
                  <a:cubicBezTo>
                    <a:pt x="15" y="29"/>
                    <a:pt x="9" y="20"/>
                    <a:pt x="2" y="12"/>
                  </a:cubicBezTo>
                  <a:cubicBezTo>
                    <a:pt x="0" y="11"/>
                    <a:pt x="1" y="10"/>
                    <a:pt x="2" y="9"/>
                  </a:cubicBezTo>
                  <a:cubicBezTo>
                    <a:pt x="6" y="3"/>
                    <a:pt x="12" y="0"/>
                    <a:pt x="1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7" name="Freeform 12"/>
            <p:cNvSpPr>
              <a:spLocks/>
            </p:cNvSpPr>
            <p:nvPr/>
          </p:nvSpPr>
          <p:spPr bwMode="auto">
            <a:xfrm>
              <a:off x="1774825" y="-312738"/>
              <a:ext cx="52388" cy="49213"/>
            </a:xfrm>
            <a:custGeom>
              <a:avLst/>
              <a:gdLst>
                <a:gd name="T0" fmla="*/ 2 w 14"/>
                <a:gd name="T1" fmla="*/ 0 h 13"/>
                <a:gd name="T2" fmla="*/ 14 w 14"/>
                <a:gd name="T3" fmla="*/ 12 h 13"/>
                <a:gd name="T4" fmla="*/ 13 w 14"/>
                <a:gd name="T5" fmla="*/ 12 h 13"/>
                <a:gd name="T6" fmla="*/ 2 w 14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3">
                  <a:moveTo>
                    <a:pt x="2" y="0"/>
                  </a:moveTo>
                  <a:cubicBezTo>
                    <a:pt x="6" y="3"/>
                    <a:pt x="10" y="7"/>
                    <a:pt x="14" y="12"/>
                  </a:cubicBezTo>
                  <a:cubicBezTo>
                    <a:pt x="14" y="12"/>
                    <a:pt x="13" y="12"/>
                    <a:pt x="13" y="12"/>
                  </a:cubicBezTo>
                  <a:cubicBezTo>
                    <a:pt x="0" y="13"/>
                    <a:pt x="0" y="13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58" name="Grupo 57"/>
          <p:cNvGrpSpPr/>
          <p:nvPr/>
        </p:nvGrpSpPr>
        <p:grpSpPr>
          <a:xfrm flipH="1">
            <a:off x="10072737" y="97706"/>
            <a:ext cx="1775274" cy="1083030"/>
            <a:chOff x="1231900" y="-630238"/>
            <a:chExt cx="1009650" cy="615951"/>
          </a:xfrm>
          <a:solidFill>
            <a:schemeClr val="bg1">
              <a:lumMod val="75000"/>
            </a:schemeClr>
          </a:solidFill>
        </p:grpSpPr>
        <p:sp>
          <p:nvSpPr>
            <p:cNvPr id="59" name="Freeform 5"/>
            <p:cNvSpPr>
              <a:spLocks/>
            </p:cNvSpPr>
            <p:nvPr/>
          </p:nvSpPr>
          <p:spPr bwMode="auto">
            <a:xfrm>
              <a:off x="1739900" y="-247650"/>
              <a:ext cx="501650" cy="233363"/>
            </a:xfrm>
            <a:custGeom>
              <a:avLst/>
              <a:gdLst>
                <a:gd name="T0" fmla="*/ 0 w 132"/>
                <a:gd name="T1" fmla="*/ 18 h 61"/>
                <a:gd name="T2" fmla="*/ 0 w 132"/>
                <a:gd name="T3" fmla="*/ 7 h 61"/>
                <a:gd name="T4" fmla="*/ 3 w 132"/>
                <a:gd name="T5" fmla="*/ 3 h 61"/>
                <a:gd name="T6" fmla="*/ 49 w 132"/>
                <a:gd name="T7" fmla="*/ 1 h 61"/>
                <a:gd name="T8" fmla="*/ 64 w 132"/>
                <a:gd name="T9" fmla="*/ 8 h 61"/>
                <a:gd name="T10" fmla="*/ 86 w 132"/>
                <a:gd name="T11" fmla="*/ 37 h 61"/>
                <a:gd name="T12" fmla="*/ 94 w 132"/>
                <a:gd name="T13" fmla="*/ 39 h 61"/>
                <a:gd name="T14" fmla="*/ 117 w 132"/>
                <a:gd name="T15" fmla="*/ 19 h 61"/>
                <a:gd name="T16" fmla="*/ 129 w 132"/>
                <a:gd name="T17" fmla="*/ 18 h 61"/>
                <a:gd name="T18" fmla="*/ 127 w 132"/>
                <a:gd name="T19" fmla="*/ 30 h 61"/>
                <a:gd name="T20" fmla="*/ 97 w 132"/>
                <a:gd name="T21" fmla="*/ 56 h 61"/>
                <a:gd name="T22" fmla="*/ 84 w 132"/>
                <a:gd name="T23" fmla="*/ 57 h 61"/>
                <a:gd name="T24" fmla="*/ 57 w 132"/>
                <a:gd name="T25" fmla="*/ 36 h 61"/>
                <a:gd name="T26" fmla="*/ 49 w 132"/>
                <a:gd name="T27" fmla="*/ 33 h 61"/>
                <a:gd name="T28" fmla="*/ 4 w 132"/>
                <a:gd name="T29" fmla="*/ 33 h 61"/>
                <a:gd name="T30" fmla="*/ 0 w 132"/>
                <a:gd name="T31" fmla="*/ 29 h 61"/>
                <a:gd name="T32" fmla="*/ 0 w 132"/>
                <a:gd name="T33" fmla="*/ 18 h 61"/>
                <a:gd name="T34" fmla="*/ 0 w 132"/>
                <a:gd name="T35" fmla="*/ 1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2" h="61">
                  <a:moveTo>
                    <a:pt x="0" y="18"/>
                  </a:moveTo>
                  <a:cubicBezTo>
                    <a:pt x="0" y="14"/>
                    <a:pt x="0" y="10"/>
                    <a:pt x="0" y="7"/>
                  </a:cubicBezTo>
                  <a:cubicBezTo>
                    <a:pt x="0" y="4"/>
                    <a:pt x="0" y="3"/>
                    <a:pt x="3" y="3"/>
                  </a:cubicBezTo>
                  <a:cubicBezTo>
                    <a:pt x="18" y="3"/>
                    <a:pt x="34" y="2"/>
                    <a:pt x="49" y="1"/>
                  </a:cubicBezTo>
                  <a:cubicBezTo>
                    <a:pt x="55" y="0"/>
                    <a:pt x="60" y="3"/>
                    <a:pt x="64" y="8"/>
                  </a:cubicBezTo>
                  <a:cubicBezTo>
                    <a:pt x="72" y="17"/>
                    <a:pt x="79" y="27"/>
                    <a:pt x="86" y="37"/>
                  </a:cubicBezTo>
                  <a:cubicBezTo>
                    <a:pt x="89" y="42"/>
                    <a:pt x="90" y="42"/>
                    <a:pt x="94" y="39"/>
                  </a:cubicBezTo>
                  <a:cubicBezTo>
                    <a:pt x="102" y="32"/>
                    <a:pt x="109" y="26"/>
                    <a:pt x="117" y="19"/>
                  </a:cubicBezTo>
                  <a:cubicBezTo>
                    <a:pt x="121" y="15"/>
                    <a:pt x="125" y="15"/>
                    <a:pt x="129" y="18"/>
                  </a:cubicBezTo>
                  <a:cubicBezTo>
                    <a:pt x="132" y="22"/>
                    <a:pt x="131" y="26"/>
                    <a:pt x="127" y="30"/>
                  </a:cubicBezTo>
                  <a:cubicBezTo>
                    <a:pt x="117" y="39"/>
                    <a:pt x="107" y="48"/>
                    <a:pt x="97" y="56"/>
                  </a:cubicBezTo>
                  <a:cubicBezTo>
                    <a:pt x="92" y="61"/>
                    <a:pt x="89" y="61"/>
                    <a:pt x="84" y="57"/>
                  </a:cubicBezTo>
                  <a:cubicBezTo>
                    <a:pt x="75" y="50"/>
                    <a:pt x="66" y="43"/>
                    <a:pt x="57" y="36"/>
                  </a:cubicBezTo>
                  <a:cubicBezTo>
                    <a:pt x="55" y="34"/>
                    <a:pt x="52" y="33"/>
                    <a:pt x="49" y="33"/>
                  </a:cubicBezTo>
                  <a:cubicBezTo>
                    <a:pt x="34" y="33"/>
                    <a:pt x="19" y="33"/>
                    <a:pt x="4" y="33"/>
                  </a:cubicBezTo>
                  <a:cubicBezTo>
                    <a:pt x="1" y="33"/>
                    <a:pt x="0" y="32"/>
                    <a:pt x="0" y="29"/>
                  </a:cubicBezTo>
                  <a:cubicBezTo>
                    <a:pt x="0" y="25"/>
                    <a:pt x="0" y="21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0" name="Freeform 6"/>
            <p:cNvSpPr>
              <a:spLocks/>
            </p:cNvSpPr>
            <p:nvPr/>
          </p:nvSpPr>
          <p:spPr bwMode="auto">
            <a:xfrm>
              <a:off x="1546225" y="-474663"/>
              <a:ext cx="381000" cy="219075"/>
            </a:xfrm>
            <a:custGeom>
              <a:avLst/>
              <a:gdLst>
                <a:gd name="T0" fmla="*/ 0 w 100"/>
                <a:gd name="T1" fmla="*/ 54 h 57"/>
                <a:gd name="T2" fmla="*/ 13 w 100"/>
                <a:gd name="T3" fmla="*/ 14 h 57"/>
                <a:gd name="T4" fmla="*/ 37 w 100"/>
                <a:gd name="T5" fmla="*/ 3 h 57"/>
                <a:gd name="T6" fmla="*/ 40 w 100"/>
                <a:gd name="T7" fmla="*/ 5 h 57"/>
                <a:gd name="T8" fmla="*/ 58 w 100"/>
                <a:gd name="T9" fmla="*/ 10 h 57"/>
                <a:gd name="T10" fmla="*/ 65 w 100"/>
                <a:gd name="T11" fmla="*/ 12 h 57"/>
                <a:gd name="T12" fmla="*/ 75 w 100"/>
                <a:gd name="T13" fmla="*/ 21 h 57"/>
                <a:gd name="T14" fmla="*/ 99 w 100"/>
                <a:gd name="T15" fmla="*/ 51 h 57"/>
                <a:gd name="T16" fmla="*/ 100 w 100"/>
                <a:gd name="T17" fmla="*/ 52 h 57"/>
                <a:gd name="T18" fmla="*/ 86 w 100"/>
                <a:gd name="T19" fmla="*/ 53 h 57"/>
                <a:gd name="T20" fmla="*/ 83 w 100"/>
                <a:gd name="T21" fmla="*/ 51 h 57"/>
                <a:gd name="T22" fmla="*/ 63 w 100"/>
                <a:gd name="T23" fmla="*/ 31 h 57"/>
                <a:gd name="T24" fmla="*/ 58 w 100"/>
                <a:gd name="T25" fmla="*/ 29 h 57"/>
                <a:gd name="T26" fmla="*/ 55 w 100"/>
                <a:gd name="T27" fmla="*/ 34 h 57"/>
                <a:gd name="T28" fmla="*/ 54 w 100"/>
                <a:gd name="T29" fmla="*/ 52 h 57"/>
                <a:gd name="T30" fmla="*/ 50 w 100"/>
                <a:gd name="T31" fmla="*/ 54 h 57"/>
                <a:gd name="T32" fmla="*/ 45 w 100"/>
                <a:gd name="T33" fmla="*/ 52 h 57"/>
                <a:gd name="T34" fmla="*/ 5 w 100"/>
                <a:gd name="T35" fmla="*/ 54 h 57"/>
                <a:gd name="T36" fmla="*/ 0 w 100"/>
                <a:gd name="T37" fmla="*/ 5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0" h="57">
                  <a:moveTo>
                    <a:pt x="0" y="54"/>
                  </a:moveTo>
                  <a:cubicBezTo>
                    <a:pt x="4" y="40"/>
                    <a:pt x="8" y="27"/>
                    <a:pt x="13" y="14"/>
                  </a:cubicBezTo>
                  <a:cubicBezTo>
                    <a:pt x="16" y="6"/>
                    <a:pt x="29" y="0"/>
                    <a:pt x="37" y="3"/>
                  </a:cubicBezTo>
                  <a:cubicBezTo>
                    <a:pt x="38" y="3"/>
                    <a:pt x="39" y="4"/>
                    <a:pt x="40" y="5"/>
                  </a:cubicBezTo>
                  <a:cubicBezTo>
                    <a:pt x="45" y="8"/>
                    <a:pt x="51" y="11"/>
                    <a:pt x="58" y="10"/>
                  </a:cubicBezTo>
                  <a:cubicBezTo>
                    <a:pt x="61" y="10"/>
                    <a:pt x="63" y="11"/>
                    <a:pt x="65" y="12"/>
                  </a:cubicBezTo>
                  <a:cubicBezTo>
                    <a:pt x="69" y="15"/>
                    <a:pt x="72" y="17"/>
                    <a:pt x="75" y="21"/>
                  </a:cubicBezTo>
                  <a:cubicBezTo>
                    <a:pt x="83" y="31"/>
                    <a:pt x="91" y="41"/>
                    <a:pt x="99" y="51"/>
                  </a:cubicBezTo>
                  <a:cubicBezTo>
                    <a:pt x="100" y="51"/>
                    <a:pt x="100" y="51"/>
                    <a:pt x="100" y="52"/>
                  </a:cubicBezTo>
                  <a:cubicBezTo>
                    <a:pt x="95" y="53"/>
                    <a:pt x="91" y="53"/>
                    <a:pt x="86" y="53"/>
                  </a:cubicBezTo>
                  <a:cubicBezTo>
                    <a:pt x="84" y="53"/>
                    <a:pt x="84" y="52"/>
                    <a:pt x="83" y="51"/>
                  </a:cubicBezTo>
                  <a:cubicBezTo>
                    <a:pt x="76" y="44"/>
                    <a:pt x="69" y="38"/>
                    <a:pt x="63" y="31"/>
                  </a:cubicBezTo>
                  <a:cubicBezTo>
                    <a:pt x="61" y="30"/>
                    <a:pt x="60" y="28"/>
                    <a:pt x="58" y="29"/>
                  </a:cubicBezTo>
                  <a:cubicBezTo>
                    <a:pt x="55" y="30"/>
                    <a:pt x="55" y="32"/>
                    <a:pt x="55" y="34"/>
                  </a:cubicBezTo>
                  <a:cubicBezTo>
                    <a:pt x="55" y="40"/>
                    <a:pt x="54" y="46"/>
                    <a:pt x="54" y="52"/>
                  </a:cubicBezTo>
                  <a:cubicBezTo>
                    <a:pt x="53" y="55"/>
                    <a:pt x="53" y="57"/>
                    <a:pt x="50" y="54"/>
                  </a:cubicBezTo>
                  <a:cubicBezTo>
                    <a:pt x="49" y="52"/>
                    <a:pt x="47" y="52"/>
                    <a:pt x="45" y="52"/>
                  </a:cubicBezTo>
                  <a:cubicBezTo>
                    <a:pt x="32" y="53"/>
                    <a:pt x="19" y="54"/>
                    <a:pt x="5" y="54"/>
                  </a:cubicBezTo>
                  <a:cubicBezTo>
                    <a:pt x="4" y="54"/>
                    <a:pt x="2" y="54"/>
                    <a:pt x="0" y="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1" name="Freeform 7"/>
            <p:cNvSpPr>
              <a:spLocks/>
            </p:cNvSpPr>
            <p:nvPr/>
          </p:nvSpPr>
          <p:spPr bwMode="auto">
            <a:xfrm>
              <a:off x="1493838" y="-244475"/>
              <a:ext cx="220663" cy="165100"/>
            </a:xfrm>
            <a:custGeom>
              <a:avLst/>
              <a:gdLst>
                <a:gd name="T0" fmla="*/ 29 w 58"/>
                <a:gd name="T1" fmla="*/ 43 h 43"/>
                <a:gd name="T2" fmla="*/ 4 w 58"/>
                <a:gd name="T3" fmla="*/ 43 h 43"/>
                <a:gd name="T4" fmla="*/ 0 w 58"/>
                <a:gd name="T5" fmla="*/ 40 h 43"/>
                <a:gd name="T6" fmla="*/ 0 w 58"/>
                <a:gd name="T7" fmla="*/ 6 h 43"/>
                <a:gd name="T8" fmla="*/ 4 w 58"/>
                <a:gd name="T9" fmla="*/ 2 h 43"/>
                <a:gd name="T10" fmla="*/ 54 w 58"/>
                <a:gd name="T11" fmla="*/ 0 h 43"/>
                <a:gd name="T12" fmla="*/ 58 w 58"/>
                <a:gd name="T13" fmla="*/ 3 h 43"/>
                <a:gd name="T14" fmla="*/ 58 w 58"/>
                <a:gd name="T15" fmla="*/ 40 h 43"/>
                <a:gd name="T16" fmla="*/ 54 w 58"/>
                <a:gd name="T17" fmla="*/ 43 h 43"/>
                <a:gd name="T18" fmla="*/ 29 w 58"/>
                <a:gd name="T1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" h="43">
                  <a:moveTo>
                    <a:pt x="29" y="43"/>
                  </a:moveTo>
                  <a:cubicBezTo>
                    <a:pt x="21" y="43"/>
                    <a:pt x="12" y="43"/>
                    <a:pt x="4" y="43"/>
                  </a:cubicBezTo>
                  <a:cubicBezTo>
                    <a:pt x="1" y="43"/>
                    <a:pt x="0" y="43"/>
                    <a:pt x="0" y="40"/>
                  </a:cubicBezTo>
                  <a:cubicBezTo>
                    <a:pt x="0" y="29"/>
                    <a:pt x="0" y="17"/>
                    <a:pt x="0" y="6"/>
                  </a:cubicBezTo>
                  <a:cubicBezTo>
                    <a:pt x="0" y="3"/>
                    <a:pt x="1" y="2"/>
                    <a:pt x="4" y="2"/>
                  </a:cubicBezTo>
                  <a:cubicBezTo>
                    <a:pt x="21" y="2"/>
                    <a:pt x="38" y="1"/>
                    <a:pt x="54" y="0"/>
                  </a:cubicBezTo>
                  <a:cubicBezTo>
                    <a:pt x="57" y="0"/>
                    <a:pt x="58" y="0"/>
                    <a:pt x="58" y="3"/>
                  </a:cubicBezTo>
                  <a:cubicBezTo>
                    <a:pt x="58" y="15"/>
                    <a:pt x="58" y="28"/>
                    <a:pt x="58" y="40"/>
                  </a:cubicBezTo>
                  <a:cubicBezTo>
                    <a:pt x="58" y="43"/>
                    <a:pt x="57" y="43"/>
                    <a:pt x="54" y="43"/>
                  </a:cubicBezTo>
                  <a:cubicBezTo>
                    <a:pt x="46" y="43"/>
                    <a:pt x="37" y="43"/>
                    <a:pt x="29" y="4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2" name="Freeform 8"/>
            <p:cNvSpPr>
              <a:spLocks/>
            </p:cNvSpPr>
            <p:nvPr/>
          </p:nvSpPr>
          <p:spPr bwMode="auto">
            <a:xfrm>
              <a:off x="1231900" y="-95250"/>
              <a:ext cx="777875" cy="68263"/>
            </a:xfrm>
            <a:custGeom>
              <a:avLst/>
              <a:gdLst>
                <a:gd name="T0" fmla="*/ 24 w 205"/>
                <a:gd name="T1" fmla="*/ 16 h 18"/>
                <a:gd name="T2" fmla="*/ 12 w 205"/>
                <a:gd name="T3" fmla="*/ 16 h 18"/>
                <a:gd name="T4" fmla="*/ 12 w 205"/>
                <a:gd name="T5" fmla="*/ 16 h 18"/>
                <a:gd name="T6" fmla="*/ 2 w 205"/>
                <a:gd name="T7" fmla="*/ 15 h 18"/>
                <a:gd name="T8" fmla="*/ 1 w 205"/>
                <a:gd name="T9" fmla="*/ 2 h 18"/>
                <a:gd name="T10" fmla="*/ 4 w 205"/>
                <a:gd name="T11" fmla="*/ 0 h 18"/>
                <a:gd name="T12" fmla="*/ 59 w 205"/>
                <a:gd name="T13" fmla="*/ 0 h 18"/>
                <a:gd name="T14" fmla="*/ 62 w 205"/>
                <a:gd name="T15" fmla="*/ 3 h 18"/>
                <a:gd name="T16" fmla="*/ 62 w 205"/>
                <a:gd name="T17" fmla="*/ 7 h 18"/>
                <a:gd name="T18" fmla="*/ 66 w 205"/>
                <a:gd name="T19" fmla="*/ 12 h 18"/>
                <a:gd name="T20" fmla="*/ 129 w 205"/>
                <a:gd name="T21" fmla="*/ 12 h 18"/>
                <a:gd name="T22" fmla="*/ 134 w 205"/>
                <a:gd name="T23" fmla="*/ 6 h 18"/>
                <a:gd name="T24" fmla="*/ 140 w 205"/>
                <a:gd name="T25" fmla="*/ 0 h 18"/>
                <a:gd name="T26" fmla="*/ 182 w 205"/>
                <a:gd name="T27" fmla="*/ 0 h 18"/>
                <a:gd name="T28" fmla="*/ 188 w 205"/>
                <a:gd name="T29" fmla="*/ 2 h 18"/>
                <a:gd name="T30" fmla="*/ 205 w 205"/>
                <a:gd name="T31" fmla="*/ 16 h 18"/>
                <a:gd name="T32" fmla="*/ 191 w 205"/>
                <a:gd name="T33" fmla="*/ 16 h 18"/>
                <a:gd name="T34" fmla="*/ 29 w 205"/>
                <a:gd name="T35" fmla="*/ 16 h 18"/>
                <a:gd name="T36" fmla="*/ 24 w 205"/>
                <a:gd name="T37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5" h="18">
                  <a:moveTo>
                    <a:pt x="24" y="16"/>
                  </a:moveTo>
                  <a:cubicBezTo>
                    <a:pt x="20" y="16"/>
                    <a:pt x="16" y="16"/>
                    <a:pt x="12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8" y="16"/>
                    <a:pt x="3" y="18"/>
                    <a:pt x="2" y="15"/>
                  </a:cubicBezTo>
                  <a:cubicBezTo>
                    <a:pt x="0" y="11"/>
                    <a:pt x="2" y="6"/>
                    <a:pt x="1" y="2"/>
                  </a:cubicBezTo>
                  <a:cubicBezTo>
                    <a:pt x="1" y="0"/>
                    <a:pt x="3" y="0"/>
                    <a:pt x="4" y="0"/>
                  </a:cubicBezTo>
                  <a:cubicBezTo>
                    <a:pt x="22" y="0"/>
                    <a:pt x="41" y="0"/>
                    <a:pt x="59" y="0"/>
                  </a:cubicBezTo>
                  <a:cubicBezTo>
                    <a:pt x="61" y="0"/>
                    <a:pt x="62" y="1"/>
                    <a:pt x="62" y="3"/>
                  </a:cubicBezTo>
                  <a:cubicBezTo>
                    <a:pt x="62" y="4"/>
                    <a:pt x="62" y="6"/>
                    <a:pt x="62" y="7"/>
                  </a:cubicBezTo>
                  <a:cubicBezTo>
                    <a:pt x="62" y="10"/>
                    <a:pt x="63" y="12"/>
                    <a:pt x="66" y="12"/>
                  </a:cubicBezTo>
                  <a:cubicBezTo>
                    <a:pt x="87" y="12"/>
                    <a:pt x="108" y="12"/>
                    <a:pt x="129" y="12"/>
                  </a:cubicBezTo>
                  <a:cubicBezTo>
                    <a:pt x="133" y="12"/>
                    <a:pt x="134" y="9"/>
                    <a:pt x="134" y="6"/>
                  </a:cubicBezTo>
                  <a:cubicBezTo>
                    <a:pt x="133" y="1"/>
                    <a:pt x="135" y="0"/>
                    <a:pt x="140" y="0"/>
                  </a:cubicBezTo>
                  <a:cubicBezTo>
                    <a:pt x="154" y="0"/>
                    <a:pt x="168" y="0"/>
                    <a:pt x="182" y="0"/>
                  </a:cubicBezTo>
                  <a:cubicBezTo>
                    <a:pt x="184" y="0"/>
                    <a:pt x="186" y="1"/>
                    <a:pt x="188" y="2"/>
                  </a:cubicBezTo>
                  <a:cubicBezTo>
                    <a:pt x="193" y="7"/>
                    <a:pt x="199" y="11"/>
                    <a:pt x="205" y="16"/>
                  </a:cubicBezTo>
                  <a:cubicBezTo>
                    <a:pt x="200" y="16"/>
                    <a:pt x="195" y="16"/>
                    <a:pt x="191" y="16"/>
                  </a:cubicBezTo>
                  <a:cubicBezTo>
                    <a:pt x="137" y="16"/>
                    <a:pt x="83" y="16"/>
                    <a:pt x="29" y="16"/>
                  </a:cubicBezTo>
                  <a:cubicBezTo>
                    <a:pt x="28" y="16"/>
                    <a:pt x="26" y="16"/>
                    <a:pt x="24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3" name="Freeform 9"/>
            <p:cNvSpPr>
              <a:spLocks/>
            </p:cNvSpPr>
            <p:nvPr/>
          </p:nvSpPr>
          <p:spPr bwMode="auto">
            <a:xfrm>
              <a:off x="1676400" y="-630238"/>
              <a:ext cx="169863" cy="176213"/>
            </a:xfrm>
            <a:custGeom>
              <a:avLst/>
              <a:gdLst>
                <a:gd name="T0" fmla="*/ 41 w 45"/>
                <a:gd name="T1" fmla="*/ 32 h 46"/>
                <a:gd name="T2" fmla="*/ 38 w 45"/>
                <a:gd name="T3" fmla="*/ 38 h 46"/>
                <a:gd name="T4" fmla="*/ 12 w 45"/>
                <a:gd name="T5" fmla="*/ 41 h 46"/>
                <a:gd name="T6" fmla="*/ 4 w 45"/>
                <a:gd name="T7" fmla="*/ 15 h 46"/>
                <a:gd name="T8" fmla="*/ 30 w 45"/>
                <a:gd name="T9" fmla="*/ 3 h 46"/>
                <a:gd name="T10" fmla="*/ 43 w 45"/>
                <a:gd name="T11" fmla="*/ 29 h 46"/>
                <a:gd name="T12" fmla="*/ 41 w 45"/>
                <a:gd name="T13" fmla="*/ 3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46">
                  <a:moveTo>
                    <a:pt x="41" y="32"/>
                  </a:moveTo>
                  <a:cubicBezTo>
                    <a:pt x="40" y="34"/>
                    <a:pt x="39" y="36"/>
                    <a:pt x="38" y="38"/>
                  </a:cubicBezTo>
                  <a:cubicBezTo>
                    <a:pt x="33" y="44"/>
                    <a:pt x="20" y="46"/>
                    <a:pt x="12" y="41"/>
                  </a:cubicBezTo>
                  <a:cubicBezTo>
                    <a:pt x="3" y="35"/>
                    <a:pt x="0" y="25"/>
                    <a:pt x="4" y="15"/>
                  </a:cubicBezTo>
                  <a:cubicBezTo>
                    <a:pt x="8" y="5"/>
                    <a:pt x="19" y="0"/>
                    <a:pt x="30" y="3"/>
                  </a:cubicBezTo>
                  <a:cubicBezTo>
                    <a:pt x="40" y="7"/>
                    <a:pt x="45" y="18"/>
                    <a:pt x="43" y="29"/>
                  </a:cubicBezTo>
                  <a:cubicBezTo>
                    <a:pt x="42" y="30"/>
                    <a:pt x="42" y="31"/>
                    <a:pt x="41" y="3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4" name="Freeform 10"/>
            <p:cNvSpPr>
              <a:spLocks/>
            </p:cNvSpPr>
            <p:nvPr/>
          </p:nvSpPr>
          <p:spPr bwMode="auto">
            <a:xfrm>
              <a:off x="1277938" y="-217488"/>
              <a:ext cx="188913" cy="95250"/>
            </a:xfrm>
            <a:custGeom>
              <a:avLst/>
              <a:gdLst>
                <a:gd name="T0" fmla="*/ 29 w 50"/>
                <a:gd name="T1" fmla="*/ 25 h 25"/>
                <a:gd name="T2" fmla="*/ 12 w 50"/>
                <a:gd name="T3" fmla="*/ 25 h 25"/>
                <a:gd name="T4" fmla="*/ 0 w 50"/>
                <a:gd name="T5" fmla="*/ 14 h 25"/>
                <a:gd name="T6" fmla="*/ 11 w 50"/>
                <a:gd name="T7" fmla="*/ 2 h 25"/>
                <a:gd name="T8" fmla="*/ 46 w 50"/>
                <a:gd name="T9" fmla="*/ 0 h 25"/>
                <a:gd name="T10" fmla="*/ 50 w 50"/>
                <a:gd name="T11" fmla="*/ 4 h 25"/>
                <a:gd name="T12" fmla="*/ 50 w 50"/>
                <a:gd name="T13" fmla="*/ 22 h 25"/>
                <a:gd name="T14" fmla="*/ 46 w 50"/>
                <a:gd name="T15" fmla="*/ 25 h 25"/>
                <a:gd name="T16" fmla="*/ 29 w 50"/>
                <a:gd name="T17" fmla="*/ 25 h 25"/>
                <a:gd name="T18" fmla="*/ 29 w 50"/>
                <a:gd name="T1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25">
                  <a:moveTo>
                    <a:pt x="29" y="25"/>
                  </a:moveTo>
                  <a:cubicBezTo>
                    <a:pt x="23" y="25"/>
                    <a:pt x="17" y="25"/>
                    <a:pt x="12" y="25"/>
                  </a:cubicBezTo>
                  <a:cubicBezTo>
                    <a:pt x="5" y="25"/>
                    <a:pt x="0" y="20"/>
                    <a:pt x="0" y="14"/>
                  </a:cubicBezTo>
                  <a:cubicBezTo>
                    <a:pt x="0" y="8"/>
                    <a:pt x="4" y="3"/>
                    <a:pt x="11" y="2"/>
                  </a:cubicBezTo>
                  <a:cubicBezTo>
                    <a:pt x="23" y="2"/>
                    <a:pt x="34" y="1"/>
                    <a:pt x="46" y="0"/>
                  </a:cubicBezTo>
                  <a:cubicBezTo>
                    <a:pt x="49" y="0"/>
                    <a:pt x="50" y="1"/>
                    <a:pt x="50" y="4"/>
                  </a:cubicBezTo>
                  <a:cubicBezTo>
                    <a:pt x="50" y="10"/>
                    <a:pt x="50" y="16"/>
                    <a:pt x="50" y="22"/>
                  </a:cubicBezTo>
                  <a:cubicBezTo>
                    <a:pt x="50" y="24"/>
                    <a:pt x="49" y="25"/>
                    <a:pt x="46" y="25"/>
                  </a:cubicBezTo>
                  <a:cubicBezTo>
                    <a:pt x="40" y="25"/>
                    <a:pt x="34" y="25"/>
                    <a:pt x="29" y="25"/>
                  </a:cubicBezTo>
                  <a:cubicBezTo>
                    <a:pt x="29" y="25"/>
                    <a:pt x="29" y="25"/>
                    <a:pt x="29" y="2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5" name="Freeform 11"/>
            <p:cNvSpPr>
              <a:spLocks/>
            </p:cNvSpPr>
            <p:nvPr/>
          </p:nvSpPr>
          <p:spPr bwMode="auto">
            <a:xfrm>
              <a:off x="2001838" y="-279400"/>
              <a:ext cx="152400" cy="153988"/>
            </a:xfrm>
            <a:custGeom>
              <a:avLst/>
              <a:gdLst>
                <a:gd name="T0" fmla="*/ 17 w 40"/>
                <a:gd name="T1" fmla="*/ 0 h 40"/>
                <a:gd name="T2" fmla="*/ 40 w 40"/>
                <a:gd name="T3" fmla="*/ 19 h 40"/>
                <a:gd name="T4" fmla="*/ 37 w 40"/>
                <a:gd name="T5" fmla="*/ 26 h 40"/>
                <a:gd name="T6" fmla="*/ 24 w 40"/>
                <a:gd name="T7" fmla="*/ 38 h 40"/>
                <a:gd name="T8" fmla="*/ 20 w 40"/>
                <a:gd name="T9" fmla="*/ 38 h 40"/>
                <a:gd name="T10" fmla="*/ 2 w 40"/>
                <a:gd name="T11" fmla="*/ 12 h 40"/>
                <a:gd name="T12" fmla="*/ 2 w 40"/>
                <a:gd name="T13" fmla="*/ 9 h 40"/>
                <a:gd name="T14" fmla="*/ 17 w 40"/>
                <a:gd name="T1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17" y="0"/>
                  </a:moveTo>
                  <a:cubicBezTo>
                    <a:pt x="30" y="0"/>
                    <a:pt x="39" y="8"/>
                    <a:pt x="40" y="19"/>
                  </a:cubicBezTo>
                  <a:cubicBezTo>
                    <a:pt x="40" y="22"/>
                    <a:pt x="39" y="24"/>
                    <a:pt x="37" y="26"/>
                  </a:cubicBezTo>
                  <a:cubicBezTo>
                    <a:pt x="33" y="30"/>
                    <a:pt x="28" y="34"/>
                    <a:pt x="24" y="38"/>
                  </a:cubicBezTo>
                  <a:cubicBezTo>
                    <a:pt x="23" y="39"/>
                    <a:pt x="22" y="40"/>
                    <a:pt x="20" y="38"/>
                  </a:cubicBezTo>
                  <a:cubicBezTo>
                    <a:pt x="15" y="29"/>
                    <a:pt x="9" y="20"/>
                    <a:pt x="2" y="12"/>
                  </a:cubicBezTo>
                  <a:cubicBezTo>
                    <a:pt x="0" y="11"/>
                    <a:pt x="1" y="10"/>
                    <a:pt x="2" y="9"/>
                  </a:cubicBezTo>
                  <a:cubicBezTo>
                    <a:pt x="6" y="3"/>
                    <a:pt x="12" y="0"/>
                    <a:pt x="1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6" name="Freeform 12"/>
            <p:cNvSpPr>
              <a:spLocks/>
            </p:cNvSpPr>
            <p:nvPr/>
          </p:nvSpPr>
          <p:spPr bwMode="auto">
            <a:xfrm>
              <a:off x="1774825" y="-312738"/>
              <a:ext cx="52388" cy="49213"/>
            </a:xfrm>
            <a:custGeom>
              <a:avLst/>
              <a:gdLst>
                <a:gd name="T0" fmla="*/ 2 w 14"/>
                <a:gd name="T1" fmla="*/ 0 h 13"/>
                <a:gd name="T2" fmla="*/ 14 w 14"/>
                <a:gd name="T3" fmla="*/ 12 h 13"/>
                <a:gd name="T4" fmla="*/ 13 w 14"/>
                <a:gd name="T5" fmla="*/ 12 h 13"/>
                <a:gd name="T6" fmla="*/ 2 w 14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3">
                  <a:moveTo>
                    <a:pt x="2" y="0"/>
                  </a:moveTo>
                  <a:cubicBezTo>
                    <a:pt x="6" y="3"/>
                    <a:pt x="10" y="7"/>
                    <a:pt x="14" y="12"/>
                  </a:cubicBezTo>
                  <a:cubicBezTo>
                    <a:pt x="14" y="12"/>
                    <a:pt x="13" y="12"/>
                    <a:pt x="13" y="12"/>
                  </a:cubicBezTo>
                  <a:cubicBezTo>
                    <a:pt x="0" y="13"/>
                    <a:pt x="0" y="13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sp>
        <p:nvSpPr>
          <p:cNvPr id="31" name="Rectángulo 30"/>
          <p:cNvSpPr/>
          <p:nvPr/>
        </p:nvSpPr>
        <p:spPr>
          <a:xfrm>
            <a:off x="102063" y="1257493"/>
            <a:ext cx="2131686" cy="218610"/>
          </a:xfrm>
          <a:prstGeom prst="rect">
            <a:avLst/>
          </a:prstGeom>
          <a:solidFill>
            <a:srgbClr val="2CC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8" name="Rectángulo 47"/>
          <p:cNvSpPr/>
          <p:nvPr/>
        </p:nvSpPr>
        <p:spPr>
          <a:xfrm>
            <a:off x="9946284" y="1243724"/>
            <a:ext cx="2131686" cy="218610"/>
          </a:xfrm>
          <a:prstGeom prst="rect">
            <a:avLst/>
          </a:prstGeom>
          <a:solidFill>
            <a:srgbClr val="2CC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12020" y="355399"/>
            <a:ext cx="11572875" cy="7239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>
                <a:solidFill>
                  <a:srgbClr val="00B0F0"/>
                </a:solidFill>
              </a:rPr>
              <a:t>Infographic Style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0A66A37-BFB7-474D-BCAC-1EDE715401B0}"/>
              </a:ext>
            </a:extLst>
          </p:cNvPr>
          <p:cNvSpPr txBox="1"/>
          <p:nvPr/>
        </p:nvSpPr>
        <p:spPr>
          <a:xfrm>
            <a:off x="433115" y="1725798"/>
            <a:ext cx="2006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cs typeface="Arial" pitchFamily="34" charset="0"/>
              </a:rPr>
              <a:t>You can simply impress your </a:t>
            </a:r>
            <a:r>
              <a:rPr lang="en-US" altLang="ko-KR" sz="1200" dirty="0" smtClean="0">
                <a:cs typeface="Arial" pitchFamily="34" charset="0"/>
              </a:rPr>
              <a:t>to </a:t>
            </a:r>
            <a:r>
              <a:rPr lang="en-US" altLang="ko-KR" sz="1200" dirty="0">
                <a:cs typeface="Arial" pitchFamily="34" charset="0"/>
              </a:rPr>
              <a:t>your Presentations.</a:t>
            </a:r>
            <a:endParaRPr lang="ko-KR" altLang="en-US" sz="1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4CF10A6-902A-466C-BCBE-CC22148D150C}"/>
              </a:ext>
            </a:extLst>
          </p:cNvPr>
          <p:cNvSpPr/>
          <p:nvPr/>
        </p:nvSpPr>
        <p:spPr>
          <a:xfrm>
            <a:off x="8992527" y="5104034"/>
            <a:ext cx="504000" cy="504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647E163-AF90-4202-9303-295C8A8CAA27}"/>
              </a:ext>
            </a:extLst>
          </p:cNvPr>
          <p:cNvSpPr txBox="1"/>
          <p:nvPr/>
        </p:nvSpPr>
        <p:spPr>
          <a:xfrm>
            <a:off x="9606657" y="5032872"/>
            <a:ext cx="19864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rgbClr val="444444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rgbClr val="444444"/>
              </a:solidFill>
            </a:endParaRPr>
          </a:p>
        </p:txBody>
      </p:sp>
      <p:sp>
        <p:nvSpPr>
          <p:cNvPr id="19" name="TextBox 3">
            <a:extLst>
              <a:ext uri="{FF2B5EF4-FFF2-40B4-BE49-F238E27FC236}">
                <a16:creationId xmlns:a16="http://schemas.microsoft.com/office/drawing/2014/main" xmlns="" id="{40A66A37-BFB7-474D-BCAC-1EDE715401B0}"/>
              </a:ext>
            </a:extLst>
          </p:cNvPr>
          <p:cNvSpPr txBox="1"/>
          <p:nvPr/>
        </p:nvSpPr>
        <p:spPr>
          <a:xfrm>
            <a:off x="433115" y="2199623"/>
            <a:ext cx="2006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cs typeface="Arial" pitchFamily="34" charset="0"/>
              </a:rPr>
              <a:t>You can simply impress your </a:t>
            </a:r>
            <a:r>
              <a:rPr lang="en-US" altLang="ko-KR" sz="1200" dirty="0" smtClean="0">
                <a:cs typeface="Arial" pitchFamily="34" charset="0"/>
              </a:rPr>
              <a:t>to </a:t>
            </a:r>
            <a:r>
              <a:rPr lang="en-US" altLang="ko-KR" sz="1200" dirty="0">
                <a:cs typeface="Arial" pitchFamily="34" charset="0"/>
              </a:rPr>
              <a:t>your Presentations.</a:t>
            </a:r>
            <a:endParaRPr lang="ko-KR" altLang="en-US" sz="1200" dirty="0"/>
          </a:p>
        </p:txBody>
      </p:sp>
      <p:sp>
        <p:nvSpPr>
          <p:cNvPr id="21" name="TextBox 3">
            <a:extLst>
              <a:ext uri="{FF2B5EF4-FFF2-40B4-BE49-F238E27FC236}">
                <a16:creationId xmlns:a16="http://schemas.microsoft.com/office/drawing/2014/main" xmlns="" id="{40A66A37-BFB7-474D-BCAC-1EDE715401B0}"/>
              </a:ext>
            </a:extLst>
          </p:cNvPr>
          <p:cNvSpPr txBox="1"/>
          <p:nvPr/>
        </p:nvSpPr>
        <p:spPr>
          <a:xfrm>
            <a:off x="433115" y="2715179"/>
            <a:ext cx="2006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cs typeface="Arial" pitchFamily="34" charset="0"/>
              </a:rPr>
              <a:t>You can simply impress your </a:t>
            </a:r>
            <a:r>
              <a:rPr lang="en-US" altLang="ko-KR" sz="1200" dirty="0" smtClean="0">
                <a:cs typeface="Arial" pitchFamily="34" charset="0"/>
              </a:rPr>
              <a:t>to </a:t>
            </a:r>
            <a:r>
              <a:rPr lang="en-US" altLang="ko-KR" sz="1200" dirty="0">
                <a:cs typeface="Arial" pitchFamily="34" charset="0"/>
              </a:rPr>
              <a:t>your Presentations.</a:t>
            </a:r>
            <a:endParaRPr lang="ko-KR" altLang="en-US" sz="1200" dirty="0"/>
          </a:p>
        </p:txBody>
      </p:sp>
      <p:sp>
        <p:nvSpPr>
          <p:cNvPr id="22" name="TextBox 3">
            <a:extLst>
              <a:ext uri="{FF2B5EF4-FFF2-40B4-BE49-F238E27FC236}">
                <a16:creationId xmlns:a16="http://schemas.microsoft.com/office/drawing/2014/main" xmlns="" id="{40A66A37-BFB7-474D-BCAC-1EDE715401B0}"/>
              </a:ext>
            </a:extLst>
          </p:cNvPr>
          <p:cNvSpPr txBox="1"/>
          <p:nvPr/>
        </p:nvSpPr>
        <p:spPr>
          <a:xfrm>
            <a:off x="284573" y="3264347"/>
            <a:ext cx="2006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cs typeface="Arial" pitchFamily="34" charset="0"/>
              </a:rPr>
              <a:t>You can simply impress your </a:t>
            </a:r>
            <a:r>
              <a:rPr lang="en-US" altLang="ko-KR" sz="1200" dirty="0" smtClean="0">
                <a:cs typeface="Arial" pitchFamily="34" charset="0"/>
              </a:rPr>
              <a:t>to </a:t>
            </a:r>
            <a:r>
              <a:rPr lang="en-US" altLang="ko-KR" sz="1200" dirty="0">
                <a:cs typeface="Arial" pitchFamily="34" charset="0"/>
              </a:rPr>
              <a:t>your Presentations.</a:t>
            </a:r>
            <a:endParaRPr lang="ko-KR" altLang="en-US" sz="1200" dirty="0"/>
          </a:p>
        </p:txBody>
      </p:sp>
      <p:sp>
        <p:nvSpPr>
          <p:cNvPr id="23" name="TextBox 3">
            <a:extLst>
              <a:ext uri="{FF2B5EF4-FFF2-40B4-BE49-F238E27FC236}">
                <a16:creationId xmlns:a16="http://schemas.microsoft.com/office/drawing/2014/main" xmlns="" id="{40A66A37-BFB7-474D-BCAC-1EDE715401B0}"/>
              </a:ext>
            </a:extLst>
          </p:cNvPr>
          <p:cNvSpPr txBox="1"/>
          <p:nvPr/>
        </p:nvSpPr>
        <p:spPr>
          <a:xfrm>
            <a:off x="358844" y="3779903"/>
            <a:ext cx="2006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cs typeface="Arial" pitchFamily="34" charset="0"/>
              </a:rPr>
              <a:t>You can simply impress your </a:t>
            </a:r>
            <a:r>
              <a:rPr lang="en-US" altLang="ko-KR" sz="1200" dirty="0" smtClean="0">
                <a:cs typeface="Arial" pitchFamily="34" charset="0"/>
              </a:rPr>
              <a:t>to </a:t>
            </a:r>
            <a:r>
              <a:rPr lang="en-US" altLang="ko-KR" sz="1200" dirty="0">
                <a:cs typeface="Arial" pitchFamily="34" charset="0"/>
              </a:rPr>
              <a:t>your Presentations.</a:t>
            </a:r>
            <a:endParaRPr lang="ko-KR" altLang="en-US" sz="1200" dirty="0"/>
          </a:p>
        </p:txBody>
      </p:sp>
      <p:sp>
        <p:nvSpPr>
          <p:cNvPr id="24" name="TextBox 3">
            <a:extLst>
              <a:ext uri="{FF2B5EF4-FFF2-40B4-BE49-F238E27FC236}">
                <a16:creationId xmlns:a16="http://schemas.microsoft.com/office/drawing/2014/main" xmlns="" id="{40A66A37-BFB7-474D-BCAC-1EDE715401B0}"/>
              </a:ext>
            </a:extLst>
          </p:cNvPr>
          <p:cNvSpPr txBox="1"/>
          <p:nvPr/>
        </p:nvSpPr>
        <p:spPr>
          <a:xfrm>
            <a:off x="300474" y="4426189"/>
            <a:ext cx="2006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cs typeface="Arial" pitchFamily="34" charset="0"/>
              </a:rPr>
              <a:t>You can simply impress your </a:t>
            </a:r>
            <a:r>
              <a:rPr lang="en-US" altLang="ko-KR" sz="1200" dirty="0" smtClean="0">
                <a:cs typeface="Arial" pitchFamily="34" charset="0"/>
              </a:rPr>
              <a:t>to </a:t>
            </a:r>
            <a:r>
              <a:rPr lang="en-US" altLang="ko-KR" sz="1200" dirty="0">
                <a:cs typeface="Arial" pitchFamily="34" charset="0"/>
              </a:rPr>
              <a:t>your Presentations.</a:t>
            </a:r>
            <a:endParaRPr lang="ko-KR" altLang="en-US" sz="1200" dirty="0"/>
          </a:p>
        </p:txBody>
      </p:sp>
      <p:sp>
        <p:nvSpPr>
          <p:cNvPr id="25" name="TextBox 3">
            <a:extLst>
              <a:ext uri="{FF2B5EF4-FFF2-40B4-BE49-F238E27FC236}">
                <a16:creationId xmlns:a16="http://schemas.microsoft.com/office/drawing/2014/main" xmlns="" id="{40A66A37-BFB7-474D-BCAC-1EDE715401B0}"/>
              </a:ext>
            </a:extLst>
          </p:cNvPr>
          <p:cNvSpPr txBox="1"/>
          <p:nvPr/>
        </p:nvSpPr>
        <p:spPr>
          <a:xfrm>
            <a:off x="404856" y="5138459"/>
            <a:ext cx="2006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cs typeface="Arial" pitchFamily="34" charset="0"/>
              </a:rPr>
              <a:t>You can simply impress your </a:t>
            </a:r>
            <a:r>
              <a:rPr lang="en-US" altLang="ko-KR" sz="1200" dirty="0" smtClean="0">
                <a:cs typeface="Arial" pitchFamily="34" charset="0"/>
              </a:rPr>
              <a:t>to </a:t>
            </a:r>
            <a:r>
              <a:rPr lang="en-US" altLang="ko-KR" sz="1200" dirty="0">
                <a:cs typeface="Arial" pitchFamily="34" charset="0"/>
              </a:rPr>
              <a:t>your Presentations.</a:t>
            </a:r>
            <a:endParaRPr lang="ko-KR" altLang="en-US" sz="1200" dirty="0"/>
          </a:p>
        </p:txBody>
      </p:sp>
      <p:sp>
        <p:nvSpPr>
          <p:cNvPr id="30" name="TextBox 3">
            <a:extLst>
              <a:ext uri="{FF2B5EF4-FFF2-40B4-BE49-F238E27FC236}">
                <a16:creationId xmlns:a16="http://schemas.microsoft.com/office/drawing/2014/main" xmlns="" id="{40A66A37-BFB7-474D-BCAC-1EDE715401B0}"/>
              </a:ext>
            </a:extLst>
          </p:cNvPr>
          <p:cNvSpPr txBox="1"/>
          <p:nvPr/>
        </p:nvSpPr>
        <p:spPr>
          <a:xfrm>
            <a:off x="6024187" y="1666001"/>
            <a:ext cx="2006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</a:t>
            </a:r>
            <a:r>
              <a:rPr lang="en-US" altLang="ko-KR" sz="1200" dirty="0" smtClean="0">
                <a:cs typeface="Arial" pitchFamily="34" charset="0"/>
              </a:rPr>
              <a:t>to </a:t>
            </a:r>
            <a:r>
              <a:rPr lang="en-US" altLang="ko-KR" sz="1200" dirty="0">
                <a:cs typeface="Arial" pitchFamily="34" charset="0"/>
              </a:rPr>
              <a:t>your Presentations.</a:t>
            </a:r>
            <a:endParaRPr lang="ko-KR" altLang="en-US" sz="1200" dirty="0"/>
          </a:p>
        </p:txBody>
      </p:sp>
      <p:sp>
        <p:nvSpPr>
          <p:cNvPr id="31" name="TextBox 3">
            <a:extLst>
              <a:ext uri="{FF2B5EF4-FFF2-40B4-BE49-F238E27FC236}">
                <a16:creationId xmlns:a16="http://schemas.microsoft.com/office/drawing/2014/main" xmlns="" id="{40A66A37-BFB7-474D-BCAC-1EDE715401B0}"/>
              </a:ext>
            </a:extLst>
          </p:cNvPr>
          <p:cNvSpPr txBox="1"/>
          <p:nvPr/>
        </p:nvSpPr>
        <p:spPr>
          <a:xfrm>
            <a:off x="6024187" y="2187463"/>
            <a:ext cx="2006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</a:t>
            </a:r>
            <a:r>
              <a:rPr lang="en-US" altLang="ko-KR" sz="1200" dirty="0" smtClean="0">
                <a:cs typeface="Arial" pitchFamily="34" charset="0"/>
              </a:rPr>
              <a:t>to </a:t>
            </a:r>
            <a:r>
              <a:rPr lang="en-US" altLang="ko-KR" sz="1200" dirty="0">
                <a:cs typeface="Arial" pitchFamily="34" charset="0"/>
              </a:rPr>
              <a:t>your Presentations.</a:t>
            </a:r>
            <a:endParaRPr lang="ko-KR" altLang="en-US" sz="1200" dirty="0"/>
          </a:p>
        </p:txBody>
      </p:sp>
      <p:sp>
        <p:nvSpPr>
          <p:cNvPr id="32" name="TextBox 3">
            <a:extLst>
              <a:ext uri="{FF2B5EF4-FFF2-40B4-BE49-F238E27FC236}">
                <a16:creationId xmlns:a16="http://schemas.microsoft.com/office/drawing/2014/main" xmlns="" id="{40A66A37-BFB7-474D-BCAC-1EDE715401B0}"/>
              </a:ext>
            </a:extLst>
          </p:cNvPr>
          <p:cNvSpPr txBox="1"/>
          <p:nvPr/>
        </p:nvSpPr>
        <p:spPr>
          <a:xfrm>
            <a:off x="5910369" y="2696765"/>
            <a:ext cx="2006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</a:t>
            </a:r>
            <a:r>
              <a:rPr lang="en-US" altLang="ko-KR" sz="1200" dirty="0" smtClean="0">
                <a:cs typeface="Arial" pitchFamily="34" charset="0"/>
              </a:rPr>
              <a:t>to </a:t>
            </a:r>
            <a:r>
              <a:rPr lang="en-US" altLang="ko-KR" sz="1200" dirty="0">
                <a:cs typeface="Arial" pitchFamily="34" charset="0"/>
              </a:rPr>
              <a:t>your Presentations.</a:t>
            </a:r>
            <a:endParaRPr lang="ko-KR" altLang="en-US" sz="1200" dirty="0"/>
          </a:p>
        </p:txBody>
      </p:sp>
      <p:sp>
        <p:nvSpPr>
          <p:cNvPr id="33" name="TextBox 3">
            <a:extLst>
              <a:ext uri="{FF2B5EF4-FFF2-40B4-BE49-F238E27FC236}">
                <a16:creationId xmlns:a16="http://schemas.microsoft.com/office/drawing/2014/main" xmlns="" id="{40A66A37-BFB7-474D-BCAC-1EDE715401B0}"/>
              </a:ext>
            </a:extLst>
          </p:cNvPr>
          <p:cNvSpPr txBox="1"/>
          <p:nvPr/>
        </p:nvSpPr>
        <p:spPr>
          <a:xfrm>
            <a:off x="6024187" y="3331914"/>
            <a:ext cx="2006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</a:t>
            </a:r>
            <a:r>
              <a:rPr lang="en-US" altLang="ko-KR" sz="1200" dirty="0" smtClean="0">
                <a:cs typeface="Arial" pitchFamily="34" charset="0"/>
              </a:rPr>
              <a:t>to </a:t>
            </a:r>
            <a:r>
              <a:rPr lang="en-US" altLang="ko-KR" sz="1200" dirty="0">
                <a:cs typeface="Arial" pitchFamily="34" charset="0"/>
              </a:rPr>
              <a:t>your Presentations.</a:t>
            </a:r>
            <a:endParaRPr lang="ko-KR" altLang="en-US" sz="1200" dirty="0"/>
          </a:p>
        </p:txBody>
      </p:sp>
      <p:sp>
        <p:nvSpPr>
          <p:cNvPr id="34" name="TextBox 3">
            <a:extLst>
              <a:ext uri="{FF2B5EF4-FFF2-40B4-BE49-F238E27FC236}">
                <a16:creationId xmlns:a16="http://schemas.microsoft.com/office/drawing/2014/main" xmlns="" id="{40A66A37-BFB7-474D-BCAC-1EDE715401B0}"/>
              </a:ext>
            </a:extLst>
          </p:cNvPr>
          <p:cNvSpPr txBox="1"/>
          <p:nvPr/>
        </p:nvSpPr>
        <p:spPr>
          <a:xfrm>
            <a:off x="6024187" y="4121345"/>
            <a:ext cx="2006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</a:t>
            </a:r>
            <a:r>
              <a:rPr lang="en-US" altLang="ko-KR" sz="1200" dirty="0" smtClean="0">
                <a:cs typeface="Arial" pitchFamily="34" charset="0"/>
              </a:rPr>
              <a:t>to </a:t>
            </a:r>
            <a:r>
              <a:rPr lang="en-US" altLang="ko-KR" sz="1200" dirty="0">
                <a:cs typeface="Arial" pitchFamily="34" charset="0"/>
              </a:rPr>
              <a:t>your Presentations.</a:t>
            </a:r>
            <a:endParaRPr lang="ko-KR" altLang="en-US" sz="1200" dirty="0"/>
          </a:p>
        </p:txBody>
      </p:sp>
      <p:sp>
        <p:nvSpPr>
          <p:cNvPr id="35" name="TextBox 3">
            <a:extLst>
              <a:ext uri="{FF2B5EF4-FFF2-40B4-BE49-F238E27FC236}">
                <a16:creationId xmlns:a16="http://schemas.microsoft.com/office/drawing/2014/main" xmlns="" id="{40A66A37-BFB7-474D-BCAC-1EDE715401B0}"/>
              </a:ext>
            </a:extLst>
          </p:cNvPr>
          <p:cNvSpPr txBox="1"/>
          <p:nvPr/>
        </p:nvSpPr>
        <p:spPr>
          <a:xfrm>
            <a:off x="6172729" y="4755428"/>
            <a:ext cx="2006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</a:t>
            </a:r>
            <a:r>
              <a:rPr lang="en-US" altLang="ko-KR" sz="1200" dirty="0" smtClean="0">
                <a:cs typeface="Arial" pitchFamily="34" charset="0"/>
              </a:rPr>
              <a:t>to </a:t>
            </a:r>
            <a:r>
              <a:rPr lang="en-US" altLang="ko-KR" sz="1200" dirty="0">
                <a:cs typeface="Arial" pitchFamily="34" charset="0"/>
              </a:rPr>
              <a:t>your Presentations.</a:t>
            </a:r>
            <a:endParaRPr lang="ko-KR" altLang="en-US" sz="1200" dirty="0"/>
          </a:p>
        </p:txBody>
      </p:sp>
      <p:sp>
        <p:nvSpPr>
          <p:cNvPr id="36" name="TextBox 3">
            <a:extLst>
              <a:ext uri="{FF2B5EF4-FFF2-40B4-BE49-F238E27FC236}">
                <a16:creationId xmlns:a16="http://schemas.microsoft.com/office/drawing/2014/main" xmlns="" id="{40A66A37-BFB7-474D-BCAC-1EDE715401B0}"/>
              </a:ext>
            </a:extLst>
          </p:cNvPr>
          <p:cNvSpPr txBox="1"/>
          <p:nvPr/>
        </p:nvSpPr>
        <p:spPr>
          <a:xfrm>
            <a:off x="6098458" y="5357625"/>
            <a:ext cx="2006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</a:t>
            </a:r>
            <a:r>
              <a:rPr lang="en-US" altLang="ko-KR" sz="1200" dirty="0" smtClean="0">
                <a:cs typeface="Arial" pitchFamily="34" charset="0"/>
              </a:rPr>
              <a:t>to </a:t>
            </a:r>
            <a:r>
              <a:rPr lang="en-US" altLang="ko-KR" sz="1200" dirty="0">
                <a:cs typeface="Arial" pitchFamily="34" charset="0"/>
              </a:rPr>
              <a:t>your Presentations</a:t>
            </a:r>
            <a:r>
              <a:rPr lang="en-US" altLang="ko-KR" sz="1200" dirty="0" smtClean="0">
                <a:cs typeface="Arial" pitchFamily="34" charset="0"/>
              </a:rPr>
              <a:t>. </a:t>
            </a:r>
            <a:endParaRPr lang="ko-KR" altLang="en-US" sz="1200" dirty="0"/>
          </a:p>
        </p:txBody>
      </p:sp>
      <p:sp>
        <p:nvSpPr>
          <p:cNvPr id="41" name="Rectangle 4">
            <a:extLst>
              <a:ext uri="{FF2B5EF4-FFF2-40B4-BE49-F238E27FC236}">
                <a16:creationId xmlns:a16="http://schemas.microsoft.com/office/drawing/2014/main" xmlns="" id="{44CF10A6-902A-466C-BCBE-CC22148D150C}"/>
              </a:ext>
            </a:extLst>
          </p:cNvPr>
          <p:cNvSpPr/>
          <p:nvPr/>
        </p:nvSpPr>
        <p:spPr>
          <a:xfrm>
            <a:off x="9047309" y="3926675"/>
            <a:ext cx="504000" cy="504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00" b="1" dirty="0"/>
          </a:p>
        </p:txBody>
      </p:sp>
      <p:sp>
        <p:nvSpPr>
          <p:cNvPr id="42" name="TextBox 5">
            <a:extLst>
              <a:ext uri="{FF2B5EF4-FFF2-40B4-BE49-F238E27FC236}">
                <a16:creationId xmlns:a16="http://schemas.microsoft.com/office/drawing/2014/main" xmlns="" id="{A647E163-AF90-4202-9303-295C8A8CAA27}"/>
              </a:ext>
            </a:extLst>
          </p:cNvPr>
          <p:cNvSpPr txBox="1"/>
          <p:nvPr/>
        </p:nvSpPr>
        <p:spPr>
          <a:xfrm>
            <a:off x="9661439" y="3855513"/>
            <a:ext cx="19864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rgbClr val="444444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rgbClr val="444444"/>
              </a:solidFill>
            </a:endParaRPr>
          </a:p>
        </p:txBody>
      </p:sp>
      <p:sp>
        <p:nvSpPr>
          <p:cNvPr id="43" name="Rectangle 4">
            <a:extLst>
              <a:ext uri="{FF2B5EF4-FFF2-40B4-BE49-F238E27FC236}">
                <a16:creationId xmlns:a16="http://schemas.microsoft.com/office/drawing/2014/main" xmlns="" id="{44CF10A6-902A-466C-BCBE-CC22148D150C}"/>
              </a:ext>
            </a:extLst>
          </p:cNvPr>
          <p:cNvSpPr/>
          <p:nvPr/>
        </p:nvSpPr>
        <p:spPr>
          <a:xfrm>
            <a:off x="9047309" y="2903557"/>
            <a:ext cx="504000" cy="504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00" b="1" dirty="0"/>
          </a:p>
        </p:txBody>
      </p:sp>
      <p:sp>
        <p:nvSpPr>
          <p:cNvPr id="44" name="TextBox 5">
            <a:extLst>
              <a:ext uri="{FF2B5EF4-FFF2-40B4-BE49-F238E27FC236}">
                <a16:creationId xmlns:a16="http://schemas.microsoft.com/office/drawing/2014/main" xmlns="" id="{A647E163-AF90-4202-9303-295C8A8CAA27}"/>
              </a:ext>
            </a:extLst>
          </p:cNvPr>
          <p:cNvSpPr txBox="1"/>
          <p:nvPr/>
        </p:nvSpPr>
        <p:spPr>
          <a:xfrm>
            <a:off x="9661439" y="2832395"/>
            <a:ext cx="19864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rgbClr val="444444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rgbClr val="444444"/>
              </a:solidFill>
            </a:endParaRPr>
          </a:p>
        </p:txBody>
      </p:sp>
      <p:sp>
        <p:nvSpPr>
          <p:cNvPr id="45" name="Rectangle 4">
            <a:extLst>
              <a:ext uri="{FF2B5EF4-FFF2-40B4-BE49-F238E27FC236}">
                <a16:creationId xmlns:a16="http://schemas.microsoft.com/office/drawing/2014/main" xmlns="" id="{44CF10A6-902A-466C-BCBE-CC22148D150C}"/>
              </a:ext>
            </a:extLst>
          </p:cNvPr>
          <p:cNvSpPr/>
          <p:nvPr/>
        </p:nvSpPr>
        <p:spPr>
          <a:xfrm>
            <a:off x="9016005" y="1960288"/>
            <a:ext cx="504000" cy="504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00" b="1" dirty="0"/>
          </a:p>
        </p:txBody>
      </p:sp>
      <p:sp>
        <p:nvSpPr>
          <p:cNvPr id="46" name="TextBox 5">
            <a:extLst>
              <a:ext uri="{FF2B5EF4-FFF2-40B4-BE49-F238E27FC236}">
                <a16:creationId xmlns:a16="http://schemas.microsoft.com/office/drawing/2014/main" xmlns="" id="{A647E163-AF90-4202-9303-295C8A8CAA27}"/>
              </a:ext>
            </a:extLst>
          </p:cNvPr>
          <p:cNvSpPr txBox="1"/>
          <p:nvPr/>
        </p:nvSpPr>
        <p:spPr>
          <a:xfrm>
            <a:off x="9630135" y="1889126"/>
            <a:ext cx="19864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rgbClr val="444444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rgbClr val="444444"/>
              </a:solidFill>
            </a:endParaRPr>
          </a:p>
        </p:txBody>
      </p:sp>
      <p:sp>
        <p:nvSpPr>
          <p:cNvPr id="9" name="Freeform 5"/>
          <p:cNvSpPr>
            <a:spLocks noEditPoints="1"/>
          </p:cNvSpPr>
          <p:nvPr/>
        </p:nvSpPr>
        <p:spPr bwMode="auto">
          <a:xfrm>
            <a:off x="3333750" y="1889126"/>
            <a:ext cx="1728787" cy="2882900"/>
          </a:xfrm>
          <a:custGeom>
            <a:avLst/>
            <a:gdLst>
              <a:gd name="T0" fmla="*/ 50 w 232"/>
              <a:gd name="T1" fmla="*/ 216 h 388"/>
              <a:gd name="T2" fmla="*/ 28 w 232"/>
              <a:gd name="T3" fmla="*/ 158 h 388"/>
              <a:gd name="T4" fmla="*/ 28 w 232"/>
              <a:gd name="T5" fmla="*/ 148 h 388"/>
              <a:gd name="T6" fmla="*/ 20 w 232"/>
              <a:gd name="T7" fmla="*/ 116 h 388"/>
              <a:gd name="T8" fmla="*/ 3 w 232"/>
              <a:gd name="T9" fmla="*/ 51 h 388"/>
              <a:gd name="T10" fmla="*/ 21 w 232"/>
              <a:gd name="T11" fmla="*/ 20 h 388"/>
              <a:gd name="T12" fmla="*/ 52 w 232"/>
              <a:gd name="T13" fmla="*/ 28 h 388"/>
              <a:gd name="T14" fmla="*/ 65 w 232"/>
              <a:gd name="T15" fmla="*/ 48 h 388"/>
              <a:gd name="T16" fmla="*/ 61 w 232"/>
              <a:gd name="T17" fmla="*/ 31 h 388"/>
              <a:gd name="T18" fmla="*/ 54 w 232"/>
              <a:gd name="T19" fmla="*/ 14 h 388"/>
              <a:gd name="T20" fmla="*/ 76 w 232"/>
              <a:gd name="T21" fmla="*/ 1 h 388"/>
              <a:gd name="T22" fmla="*/ 87 w 232"/>
              <a:gd name="T23" fmla="*/ 9 h 388"/>
              <a:gd name="T24" fmla="*/ 92 w 232"/>
              <a:gd name="T25" fmla="*/ 25 h 388"/>
              <a:gd name="T26" fmla="*/ 111 w 232"/>
              <a:gd name="T27" fmla="*/ 5 h 388"/>
              <a:gd name="T28" fmla="*/ 130 w 232"/>
              <a:gd name="T29" fmla="*/ 23 h 388"/>
              <a:gd name="T30" fmla="*/ 156 w 232"/>
              <a:gd name="T31" fmla="*/ 31 h 388"/>
              <a:gd name="T32" fmla="*/ 162 w 232"/>
              <a:gd name="T33" fmla="*/ 57 h 388"/>
              <a:gd name="T34" fmla="*/ 156 w 232"/>
              <a:gd name="T35" fmla="*/ 67 h 388"/>
              <a:gd name="T36" fmla="*/ 163 w 232"/>
              <a:gd name="T37" fmla="*/ 79 h 388"/>
              <a:gd name="T38" fmla="*/ 168 w 232"/>
              <a:gd name="T39" fmla="*/ 59 h 388"/>
              <a:gd name="T40" fmla="*/ 189 w 232"/>
              <a:gd name="T41" fmla="*/ 63 h 388"/>
              <a:gd name="T42" fmla="*/ 201 w 232"/>
              <a:gd name="T43" fmla="*/ 99 h 388"/>
              <a:gd name="T44" fmla="*/ 203 w 232"/>
              <a:gd name="T45" fmla="*/ 107 h 388"/>
              <a:gd name="T46" fmla="*/ 222 w 232"/>
              <a:gd name="T47" fmla="*/ 132 h 388"/>
              <a:gd name="T48" fmla="*/ 229 w 232"/>
              <a:gd name="T49" fmla="*/ 171 h 388"/>
              <a:gd name="T50" fmla="*/ 216 w 232"/>
              <a:gd name="T51" fmla="*/ 230 h 388"/>
              <a:gd name="T52" fmla="*/ 203 w 232"/>
              <a:gd name="T53" fmla="*/ 247 h 388"/>
              <a:gd name="T54" fmla="*/ 189 w 232"/>
              <a:gd name="T55" fmla="*/ 227 h 388"/>
              <a:gd name="T56" fmla="*/ 185 w 232"/>
              <a:gd name="T57" fmla="*/ 179 h 388"/>
              <a:gd name="T58" fmla="*/ 132 w 232"/>
              <a:gd name="T59" fmla="*/ 148 h 388"/>
              <a:gd name="T60" fmla="*/ 117 w 232"/>
              <a:gd name="T61" fmla="*/ 188 h 388"/>
              <a:gd name="T62" fmla="*/ 138 w 232"/>
              <a:gd name="T63" fmla="*/ 211 h 388"/>
              <a:gd name="T64" fmla="*/ 148 w 232"/>
              <a:gd name="T65" fmla="*/ 236 h 388"/>
              <a:gd name="T66" fmla="*/ 146 w 232"/>
              <a:gd name="T67" fmla="*/ 250 h 388"/>
              <a:gd name="T68" fmla="*/ 153 w 232"/>
              <a:gd name="T69" fmla="*/ 352 h 388"/>
              <a:gd name="T70" fmla="*/ 160 w 232"/>
              <a:gd name="T71" fmla="*/ 388 h 388"/>
              <a:gd name="T72" fmla="*/ 84 w 232"/>
              <a:gd name="T73" fmla="*/ 307 h 388"/>
              <a:gd name="T74" fmla="*/ 79 w 232"/>
              <a:gd name="T75" fmla="*/ 281 h 388"/>
              <a:gd name="T76" fmla="*/ 100 w 232"/>
              <a:gd name="T77" fmla="*/ 232 h 388"/>
              <a:gd name="T78" fmla="*/ 95 w 232"/>
              <a:gd name="T79" fmla="*/ 183 h 388"/>
              <a:gd name="T80" fmla="*/ 71 w 232"/>
              <a:gd name="T81" fmla="*/ 175 h 388"/>
              <a:gd name="T82" fmla="*/ 58 w 232"/>
              <a:gd name="T83" fmla="*/ 196 h 388"/>
              <a:gd name="T84" fmla="*/ 55 w 232"/>
              <a:gd name="T85" fmla="*/ 216 h 388"/>
              <a:gd name="T86" fmla="*/ 50 w 232"/>
              <a:gd name="T87" fmla="*/ 216 h 388"/>
              <a:gd name="T88" fmla="*/ 125 w 232"/>
              <a:gd name="T89" fmla="*/ 35 h 388"/>
              <a:gd name="T90" fmla="*/ 126 w 232"/>
              <a:gd name="T91" fmla="*/ 58 h 388"/>
              <a:gd name="T92" fmla="*/ 125 w 232"/>
              <a:gd name="T93" fmla="*/ 35 h 3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32" h="388">
                <a:moveTo>
                  <a:pt x="50" y="216"/>
                </a:moveTo>
                <a:cubicBezTo>
                  <a:pt x="43" y="196"/>
                  <a:pt x="35" y="177"/>
                  <a:pt x="28" y="158"/>
                </a:cubicBezTo>
                <a:cubicBezTo>
                  <a:pt x="27" y="155"/>
                  <a:pt x="27" y="151"/>
                  <a:pt x="28" y="148"/>
                </a:cubicBezTo>
                <a:cubicBezTo>
                  <a:pt x="31" y="136"/>
                  <a:pt x="28" y="126"/>
                  <a:pt x="20" y="116"/>
                </a:cubicBezTo>
                <a:cubicBezTo>
                  <a:pt x="6" y="97"/>
                  <a:pt x="0" y="75"/>
                  <a:pt x="3" y="51"/>
                </a:cubicBezTo>
                <a:cubicBezTo>
                  <a:pt x="5" y="38"/>
                  <a:pt x="9" y="27"/>
                  <a:pt x="21" y="20"/>
                </a:cubicBezTo>
                <a:cubicBezTo>
                  <a:pt x="34" y="13"/>
                  <a:pt x="45" y="16"/>
                  <a:pt x="52" y="28"/>
                </a:cubicBezTo>
                <a:cubicBezTo>
                  <a:pt x="56" y="35"/>
                  <a:pt x="60" y="42"/>
                  <a:pt x="65" y="48"/>
                </a:cubicBezTo>
                <a:cubicBezTo>
                  <a:pt x="69" y="40"/>
                  <a:pt x="64" y="36"/>
                  <a:pt x="61" y="31"/>
                </a:cubicBezTo>
                <a:cubicBezTo>
                  <a:pt x="57" y="26"/>
                  <a:pt x="48" y="21"/>
                  <a:pt x="54" y="14"/>
                </a:cubicBezTo>
                <a:cubicBezTo>
                  <a:pt x="59" y="8"/>
                  <a:pt x="68" y="4"/>
                  <a:pt x="76" y="1"/>
                </a:cubicBezTo>
                <a:cubicBezTo>
                  <a:pt x="78" y="0"/>
                  <a:pt x="84" y="5"/>
                  <a:pt x="87" y="9"/>
                </a:cubicBezTo>
                <a:cubicBezTo>
                  <a:pt x="89" y="13"/>
                  <a:pt x="90" y="19"/>
                  <a:pt x="92" y="25"/>
                </a:cubicBezTo>
                <a:cubicBezTo>
                  <a:pt x="96" y="15"/>
                  <a:pt x="98" y="3"/>
                  <a:pt x="111" y="5"/>
                </a:cubicBezTo>
                <a:cubicBezTo>
                  <a:pt x="122" y="6"/>
                  <a:pt x="128" y="14"/>
                  <a:pt x="130" y="23"/>
                </a:cubicBezTo>
                <a:cubicBezTo>
                  <a:pt x="139" y="25"/>
                  <a:pt x="148" y="27"/>
                  <a:pt x="156" y="31"/>
                </a:cubicBezTo>
                <a:cubicBezTo>
                  <a:pt x="168" y="38"/>
                  <a:pt x="169" y="45"/>
                  <a:pt x="162" y="57"/>
                </a:cubicBezTo>
                <a:cubicBezTo>
                  <a:pt x="159" y="60"/>
                  <a:pt x="157" y="63"/>
                  <a:pt x="156" y="67"/>
                </a:cubicBezTo>
                <a:cubicBezTo>
                  <a:pt x="153" y="74"/>
                  <a:pt x="153" y="75"/>
                  <a:pt x="163" y="79"/>
                </a:cubicBezTo>
                <a:cubicBezTo>
                  <a:pt x="159" y="70"/>
                  <a:pt x="160" y="64"/>
                  <a:pt x="168" y="59"/>
                </a:cubicBezTo>
                <a:cubicBezTo>
                  <a:pt x="176" y="55"/>
                  <a:pt x="183" y="57"/>
                  <a:pt x="189" y="63"/>
                </a:cubicBezTo>
                <a:cubicBezTo>
                  <a:pt x="198" y="73"/>
                  <a:pt x="204" y="85"/>
                  <a:pt x="201" y="99"/>
                </a:cubicBezTo>
                <a:cubicBezTo>
                  <a:pt x="200" y="101"/>
                  <a:pt x="202" y="105"/>
                  <a:pt x="203" y="107"/>
                </a:cubicBezTo>
                <a:cubicBezTo>
                  <a:pt x="210" y="115"/>
                  <a:pt x="217" y="123"/>
                  <a:pt x="222" y="132"/>
                </a:cubicBezTo>
                <a:cubicBezTo>
                  <a:pt x="230" y="144"/>
                  <a:pt x="232" y="157"/>
                  <a:pt x="229" y="171"/>
                </a:cubicBezTo>
                <a:cubicBezTo>
                  <a:pt x="224" y="191"/>
                  <a:pt x="221" y="211"/>
                  <a:pt x="216" y="230"/>
                </a:cubicBezTo>
                <a:cubicBezTo>
                  <a:pt x="215" y="238"/>
                  <a:pt x="213" y="246"/>
                  <a:pt x="203" y="247"/>
                </a:cubicBezTo>
                <a:cubicBezTo>
                  <a:pt x="196" y="247"/>
                  <a:pt x="190" y="238"/>
                  <a:pt x="189" y="227"/>
                </a:cubicBezTo>
                <a:cubicBezTo>
                  <a:pt x="188" y="211"/>
                  <a:pt x="188" y="195"/>
                  <a:pt x="185" y="179"/>
                </a:cubicBezTo>
                <a:cubicBezTo>
                  <a:pt x="181" y="157"/>
                  <a:pt x="154" y="141"/>
                  <a:pt x="132" y="148"/>
                </a:cubicBezTo>
                <a:cubicBezTo>
                  <a:pt x="113" y="153"/>
                  <a:pt x="106" y="171"/>
                  <a:pt x="117" y="188"/>
                </a:cubicBezTo>
                <a:cubicBezTo>
                  <a:pt x="122" y="196"/>
                  <a:pt x="130" y="204"/>
                  <a:pt x="138" y="211"/>
                </a:cubicBezTo>
                <a:cubicBezTo>
                  <a:pt x="146" y="218"/>
                  <a:pt x="150" y="226"/>
                  <a:pt x="148" y="236"/>
                </a:cubicBezTo>
                <a:cubicBezTo>
                  <a:pt x="147" y="241"/>
                  <a:pt x="147" y="246"/>
                  <a:pt x="146" y="250"/>
                </a:cubicBezTo>
                <a:cubicBezTo>
                  <a:pt x="137" y="285"/>
                  <a:pt x="147" y="318"/>
                  <a:pt x="153" y="352"/>
                </a:cubicBezTo>
                <a:cubicBezTo>
                  <a:pt x="155" y="364"/>
                  <a:pt x="158" y="375"/>
                  <a:pt x="160" y="388"/>
                </a:cubicBezTo>
                <a:cubicBezTo>
                  <a:pt x="134" y="360"/>
                  <a:pt x="109" y="334"/>
                  <a:pt x="84" y="307"/>
                </a:cubicBezTo>
                <a:cubicBezTo>
                  <a:pt x="76" y="299"/>
                  <a:pt x="75" y="291"/>
                  <a:pt x="79" y="281"/>
                </a:cubicBezTo>
                <a:cubicBezTo>
                  <a:pt x="87" y="265"/>
                  <a:pt x="93" y="248"/>
                  <a:pt x="100" y="232"/>
                </a:cubicBezTo>
                <a:cubicBezTo>
                  <a:pt x="107" y="215"/>
                  <a:pt x="106" y="198"/>
                  <a:pt x="95" y="183"/>
                </a:cubicBezTo>
                <a:cubicBezTo>
                  <a:pt x="89" y="174"/>
                  <a:pt x="81" y="172"/>
                  <a:pt x="71" y="175"/>
                </a:cubicBezTo>
                <a:cubicBezTo>
                  <a:pt x="61" y="179"/>
                  <a:pt x="58" y="183"/>
                  <a:pt x="58" y="196"/>
                </a:cubicBezTo>
                <a:cubicBezTo>
                  <a:pt x="58" y="202"/>
                  <a:pt x="56" y="209"/>
                  <a:pt x="55" y="216"/>
                </a:cubicBezTo>
                <a:cubicBezTo>
                  <a:pt x="53" y="216"/>
                  <a:pt x="52" y="216"/>
                  <a:pt x="50" y="216"/>
                </a:cubicBezTo>
                <a:close/>
                <a:moveTo>
                  <a:pt x="125" y="35"/>
                </a:moveTo>
                <a:cubicBezTo>
                  <a:pt x="116" y="47"/>
                  <a:pt x="116" y="52"/>
                  <a:pt x="126" y="58"/>
                </a:cubicBezTo>
                <a:cubicBezTo>
                  <a:pt x="126" y="50"/>
                  <a:pt x="125" y="44"/>
                  <a:pt x="125" y="35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0" name="Freeform 6"/>
          <p:cNvSpPr>
            <a:spLocks/>
          </p:cNvSpPr>
          <p:nvPr/>
        </p:nvSpPr>
        <p:spPr bwMode="auto">
          <a:xfrm>
            <a:off x="4913313" y="2662238"/>
            <a:ext cx="730250" cy="3135312"/>
          </a:xfrm>
          <a:custGeom>
            <a:avLst/>
            <a:gdLst>
              <a:gd name="T0" fmla="*/ 50 w 98"/>
              <a:gd name="T1" fmla="*/ 421 h 422"/>
              <a:gd name="T2" fmla="*/ 53 w 98"/>
              <a:gd name="T3" fmla="*/ 337 h 422"/>
              <a:gd name="T4" fmla="*/ 53 w 98"/>
              <a:gd name="T5" fmla="*/ 318 h 422"/>
              <a:gd name="T6" fmla="*/ 39 w 98"/>
              <a:gd name="T7" fmla="*/ 290 h 422"/>
              <a:gd name="T8" fmla="*/ 24 w 98"/>
              <a:gd name="T9" fmla="*/ 279 h 422"/>
              <a:gd name="T10" fmla="*/ 53 w 98"/>
              <a:gd name="T11" fmla="*/ 234 h 422"/>
              <a:gd name="T12" fmla="*/ 63 w 98"/>
              <a:gd name="T13" fmla="*/ 191 h 422"/>
              <a:gd name="T14" fmla="*/ 75 w 98"/>
              <a:gd name="T15" fmla="*/ 145 h 422"/>
              <a:gd name="T16" fmla="*/ 61 w 98"/>
              <a:gd name="T17" fmla="*/ 96 h 422"/>
              <a:gd name="T18" fmla="*/ 56 w 98"/>
              <a:gd name="T19" fmla="*/ 86 h 422"/>
              <a:gd name="T20" fmla="*/ 48 w 98"/>
              <a:gd name="T21" fmla="*/ 34 h 422"/>
              <a:gd name="T22" fmla="*/ 30 w 98"/>
              <a:gd name="T23" fmla="*/ 18 h 422"/>
              <a:gd name="T24" fmla="*/ 0 w 98"/>
              <a:gd name="T25" fmla="*/ 4 h 422"/>
              <a:gd name="T26" fmla="*/ 43 w 98"/>
              <a:gd name="T27" fmla="*/ 16 h 422"/>
              <a:gd name="T28" fmla="*/ 54 w 98"/>
              <a:gd name="T29" fmla="*/ 34 h 422"/>
              <a:gd name="T30" fmla="*/ 95 w 98"/>
              <a:gd name="T31" fmla="*/ 137 h 422"/>
              <a:gd name="T32" fmla="*/ 96 w 98"/>
              <a:gd name="T33" fmla="*/ 160 h 422"/>
              <a:gd name="T34" fmla="*/ 72 w 98"/>
              <a:gd name="T35" fmla="*/ 265 h 422"/>
              <a:gd name="T36" fmla="*/ 71 w 98"/>
              <a:gd name="T37" fmla="*/ 289 h 422"/>
              <a:gd name="T38" fmla="*/ 64 w 98"/>
              <a:gd name="T39" fmla="*/ 368 h 422"/>
              <a:gd name="T40" fmla="*/ 51 w 98"/>
              <a:gd name="T41" fmla="*/ 422 h 422"/>
              <a:gd name="T42" fmla="*/ 50 w 98"/>
              <a:gd name="T43" fmla="*/ 421 h 4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98" h="422">
                <a:moveTo>
                  <a:pt x="50" y="421"/>
                </a:moveTo>
                <a:cubicBezTo>
                  <a:pt x="51" y="393"/>
                  <a:pt x="52" y="365"/>
                  <a:pt x="53" y="337"/>
                </a:cubicBezTo>
                <a:cubicBezTo>
                  <a:pt x="54" y="331"/>
                  <a:pt x="53" y="324"/>
                  <a:pt x="53" y="318"/>
                </a:cubicBezTo>
                <a:cubicBezTo>
                  <a:pt x="54" y="305"/>
                  <a:pt x="49" y="297"/>
                  <a:pt x="39" y="290"/>
                </a:cubicBezTo>
                <a:cubicBezTo>
                  <a:pt x="34" y="286"/>
                  <a:pt x="29" y="283"/>
                  <a:pt x="24" y="279"/>
                </a:cubicBezTo>
                <a:cubicBezTo>
                  <a:pt x="34" y="264"/>
                  <a:pt x="44" y="249"/>
                  <a:pt x="53" y="234"/>
                </a:cubicBezTo>
                <a:cubicBezTo>
                  <a:pt x="61" y="221"/>
                  <a:pt x="65" y="208"/>
                  <a:pt x="63" y="191"/>
                </a:cubicBezTo>
                <a:cubicBezTo>
                  <a:pt x="62" y="176"/>
                  <a:pt x="70" y="160"/>
                  <a:pt x="75" y="145"/>
                </a:cubicBezTo>
                <a:cubicBezTo>
                  <a:pt x="81" y="128"/>
                  <a:pt x="76" y="107"/>
                  <a:pt x="61" y="96"/>
                </a:cubicBezTo>
                <a:cubicBezTo>
                  <a:pt x="57" y="94"/>
                  <a:pt x="56" y="91"/>
                  <a:pt x="56" y="86"/>
                </a:cubicBezTo>
                <a:cubicBezTo>
                  <a:pt x="59" y="68"/>
                  <a:pt x="56" y="50"/>
                  <a:pt x="48" y="34"/>
                </a:cubicBezTo>
                <a:cubicBezTo>
                  <a:pt x="44" y="28"/>
                  <a:pt x="37" y="22"/>
                  <a:pt x="30" y="18"/>
                </a:cubicBezTo>
                <a:cubicBezTo>
                  <a:pt x="21" y="13"/>
                  <a:pt x="10" y="9"/>
                  <a:pt x="0" y="4"/>
                </a:cubicBezTo>
                <a:cubicBezTo>
                  <a:pt x="12" y="0"/>
                  <a:pt x="35" y="6"/>
                  <a:pt x="43" y="16"/>
                </a:cubicBezTo>
                <a:cubicBezTo>
                  <a:pt x="47" y="22"/>
                  <a:pt x="52" y="27"/>
                  <a:pt x="54" y="34"/>
                </a:cubicBezTo>
                <a:cubicBezTo>
                  <a:pt x="68" y="68"/>
                  <a:pt x="82" y="102"/>
                  <a:pt x="95" y="137"/>
                </a:cubicBezTo>
                <a:cubicBezTo>
                  <a:pt x="98" y="144"/>
                  <a:pt x="97" y="152"/>
                  <a:pt x="96" y="160"/>
                </a:cubicBezTo>
                <a:cubicBezTo>
                  <a:pt x="88" y="195"/>
                  <a:pt x="80" y="230"/>
                  <a:pt x="72" y="265"/>
                </a:cubicBezTo>
                <a:cubicBezTo>
                  <a:pt x="70" y="273"/>
                  <a:pt x="70" y="281"/>
                  <a:pt x="71" y="289"/>
                </a:cubicBezTo>
                <a:cubicBezTo>
                  <a:pt x="74" y="316"/>
                  <a:pt x="71" y="342"/>
                  <a:pt x="64" y="368"/>
                </a:cubicBezTo>
                <a:cubicBezTo>
                  <a:pt x="59" y="386"/>
                  <a:pt x="55" y="404"/>
                  <a:pt x="51" y="422"/>
                </a:cubicBezTo>
                <a:cubicBezTo>
                  <a:pt x="50" y="422"/>
                  <a:pt x="50" y="421"/>
                  <a:pt x="50" y="421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1" name="Freeform 7"/>
          <p:cNvSpPr>
            <a:spLocks/>
          </p:cNvSpPr>
          <p:nvPr/>
        </p:nvSpPr>
        <p:spPr bwMode="auto">
          <a:xfrm>
            <a:off x="3021013" y="3249613"/>
            <a:ext cx="581025" cy="1885950"/>
          </a:xfrm>
          <a:custGeom>
            <a:avLst/>
            <a:gdLst>
              <a:gd name="T0" fmla="*/ 61 w 78"/>
              <a:gd name="T1" fmla="*/ 1 h 254"/>
              <a:gd name="T2" fmla="*/ 54 w 78"/>
              <a:gd name="T3" fmla="*/ 95 h 254"/>
              <a:gd name="T4" fmla="*/ 58 w 78"/>
              <a:gd name="T5" fmla="*/ 97 h 254"/>
              <a:gd name="T6" fmla="*/ 77 w 78"/>
              <a:gd name="T7" fmla="*/ 80 h 254"/>
              <a:gd name="T8" fmla="*/ 78 w 78"/>
              <a:gd name="T9" fmla="*/ 81 h 254"/>
              <a:gd name="T10" fmla="*/ 60 w 78"/>
              <a:gd name="T11" fmla="*/ 113 h 254"/>
              <a:gd name="T12" fmla="*/ 55 w 78"/>
              <a:gd name="T13" fmla="*/ 158 h 254"/>
              <a:gd name="T14" fmla="*/ 47 w 78"/>
              <a:gd name="T15" fmla="*/ 205 h 254"/>
              <a:gd name="T16" fmla="*/ 2 w 78"/>
              <a:gd name="T17" fmla="*/ 254 h 254"/>
              <a:gd name="T18" fmla="*/ 0 w 78"/>
              <a:gd name="T19" fmla="*/ 252 h 254"/>
              <a:gd name="T20" fmla="*/ 15 w 78"/>
              <a:gd name="T21" fmla="*/ 225 h 254"/>
              <a:gd name="T22" fmla="*/ 35 w 78"/>
              <a:gd name="T23" fmla="*/ 183 h 254"/>
              <a:gd name="T24" fmla="*/ 41 w 78"/>
              <a:gd name="T25" fmla="*/ 125 h 254"/>
              <a:gd name="T26" fmla="*/ 29 w 78"/>
              <a:gd name="T27" fmla="*/ 63 h 254"/>
              <a:gd name="T28" fmla="*/ 39 w 78"/>
              <a:gd name="T29" fmla="*/ 26 h 254"/>
              <a:gd name="T30" fmla="*/ 58 w 78"/>
              <a:gd name="T31" fmla="*/ 0 h 254"/>
              <a:gd name="T32" fmla="*/ 61 w 78"/>
              <a:gd name="T33" fmla="*/ 1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78" h="254">
                <a:moveTo>
                  <a:pt x="61" y="1"/>
                </a:moveTo>
                <a:cubicBezTo>
                  <a:pt x="58" y="32"/>
                  <a:pt x="50" y="63"/>
                  <a:pt x="54" y="95"/>
                </a:cubicBezTo>
                <a:cubicBezTo>
                  <a:pt x="55" y="96"/>
                  <a:pt x="56" y="96"/>
                  <a:pt x="58" y="97"/>
                </a:cubicBezTo>
                <a:cubicBezTo>
                  <a:pt x="64" y="91"/>
                  <a:pt x="71" y="86"/>
                  <a:pt x="77" y="80"/>
                </a:cubicBezTo>
                <a:cubicBezTo>
                  <a:pt x="78" y="80"/>
                  <a:pt x="78" y="80"/>
                  <a:pt x="78" y="81"/>
                </a:cubicBezTo>
                <a:cubicBezTo>
                  <a:pt x="72" y="91"/>
                  <a:pt x="67" y="103"/>
                  <a:pt x="60" y="113"/>
                </a:cubicBezTo>
                <a:cubicBezTo>
                  <a:pt x="51" y="127"/>
                  <a:pt x="48" y="142"/>
                  <a:pt x="55" y="158"/>
                </a:cubicBezTo>
                <a:cubicBezTo>
                  <a:pt x="64" y="176"/>
                  <a:pt x="59" y="191"/>
                  <a:pt x="47" y="205"/>
                </a:cubicBezTo>
                <a:cubicBezTo>
                  <a:pt x="33" y="222"/>
                  <a:pt x="17" y="238"/>
                  <a:pt x="2" y="254"/>
                </a:cubicBezTo>
                <a:cubicBezTo>
                  <a:pt x="2" y="253"/>
                  <a:pt x="1" y="253"/>
                  <a:pt x="0" y="252"/>
                </a:cubicBezTo>
                <a:cubicBezTo>
                  <a:pt x="5" y="243"/>
                  <a:pt x="10" y="234"/>
                  <a:pt x="15" y="225"/>
                </a:cubicBezTo>
                <a:cubicBezTo>
                  <a:pt x="22" y="212"/>
                  <a:pt x="28" y="197"/>
                  <a:pt x="35" y="183"/>
                </a:cubicBezTo>
                <a:cubicBezTo>
                  <a:pt x="45" y="165"/>
                  <a:pt x="46" y="146"/>
                  <a:pt x="41" y="125"/>
                </a:cubicBezTo>
                <a:cubicBezTo>
                  <a:pt x="35" y="105"/>
                  <a:pt x="33" y="83"/>
                  <a:pt x="29" y="63"/>
                </a:cubicBezTo>
                <a:cubicBezTo>
                  <a:pt x="27" y="49"/>
                  <a:pt x="31" y="37"/>
                  <a:pt x="39" y="26"/>
                </a:cubicBezTo>
                <a:cubicBezTo>
                  <a:pt x="45" y="17"/>
                  <a:pt x="52" y="8"/>
                  <a:pt x="58" y="0"/>
                </a:cubicBezTo>
                <a:cubicBezTo>
                  <a:pt x="59" y="0"/>
                  <a:pt x="60" y="1"/>
                  <a:pt x="61" y="1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2" name="Freeform 8"/>
          <p:cNvSpPr>
            <a:spLocks/>
          </p:cNvSpPr>
          <p:nvPr/>
        </p:nvSpPr>
        <p:spPr bwMode="auto">
          <a:xfrm>
            <a:off x="3162300" y="4489450"/>
            <a:ext cx="1020762" cy="1500187"/>
          </a:xfrm>
          <a:custGeom>
            <a:avLst/>
            <a:gdLst>
              <a:gd name="T0" fmla="*/ 0 w 137"/>
              <a:gd name="T1" fmla="*/ 200 h 202"/>
              <a:gd name="T2" fmla="*/ 34 w 137"/>
              <a:gd name="T3" fmla="*/ 137 h 202"/>
              <a:gd name="T4" fmla="*/ 56 w 137"/>
              <a:gd name="T5" fmla="*/ 121 h 202"/>
              <a:gd name="T6" fmla="*/ 122 w 137"/>
              <a:gd name="T7" fmla="*/ 27 h 202"/>
              <a:gd name="T8" fmla="*/ 125 w 137"/>
              <a:gd name="T9" fmla="*/ 0 h 202"/>
              <a:gd name="T10" fmla="*/ 137 w 137"/>
              <a:gd name="T11" fmla="*/ 19 h 202"/>
              <a:gd name="T12" fmla="*/ 134 w 137"/>
              <a:gd name="T13" fmla="*/ 50 h 202"/>
              <a:gd name="T14" fmla="*/ 74 w 137"/>
              <a:gd name="T15" fmla="*/ 143 h 202"/>
              <a:gd name="T16" fmla="*/ 2 w 137"/>
              <a:gd name="T17" fmla="*/ 202 h 202"/>
              <a:gd name="T18" fmla="*/ 0 w 137"/>
              <a:gd name="T19" fmla="*/ 200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7" h="202">
                <a:moveTo>
                  <a:pt x="0" y="200"/>
                </a:moveTo>
                <a:cubicBezTo>
                  <a:pt x="11" y="179"/>
                  <a:pt x="21" y="157"/>
                  <a:pt x="34" y="137"/>
                </a:cubicBezTo>
                <a:cubicBezTo>
                  <a:pt x="38" y="130"/>
                  <a:pt x="48" y="124"/>
                  <a:pt x="56" y="121"/>
                </a:cubicBezTo>
                <a:cubicBezTo>
                  <a:pt x="101" y="105"/>
                  <a:pt x="118" y="71"/>
                  <a:pt x="122" y="27"/>
                </a:cubicBezTo>
                <a:cubicBezTo>
                  <a:pt x="123" y="19"/>
                  <a:pt x="124" y="10"/>
                  <a:pt x="125" y="0"/>
                </a:cubicBezTo>
                <a:cubicBezTo>
                  <a:pt x="134" y="4"/>
                  <a:pt x="137" y="11"/>
                  <a:pt x="137" y="19"/>
                </a:cubicBezTo>
                <a:cubicBezTo>
                  <a:pt x="137" y="29"/>
                  <a:pt x="137" y="40"/>
                  <a:pt x="134" y="50"/>
                </a:cubicBezTo>
                <a:cubicBezTo>
                  <a:pt x="125" y="88"/>
                  <a:pt x="105" y="118"/>
                  <a:pt x="74" y="143"/>
                </a:cubicBezTo>
                <a:cubicBezTo>
                  <a:pt x="50" y="162"/>
                  <a:pt x="26" y="182"/>
                  <a:pt x="2" y="202"/>
                </a:cubicBezTo>
                <a:cubicBezTo>
                  <a:pt x="1" y="201"/>
                  <a:pt x="0" y="201"/>
                  <a:pt x="0" y="20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4" name="Freeform 9"/>
          <p:cNvSpPr>
            <a:spLocks/>
          </p:cNvSpPr>
          <p:nvPr/>
        </p:nvSpPr>
        <p:spPr bwMode="auto">
          <a:xfrm>
            <a:off x="4279900" y="4802188"/>
            <a:ext cx="439737" cy="1203325"/>
          </a:xfrm>
          <a:custGeom>
            <a:avLst/>
            <a:gdLst>
              <a:gd name="T0" fmla="*/ 38 w 59"/>
              <a:gd name="T1" fmla="*/ 0 h 162"/>
              <a:gd name="T2" fmla="*/ 50 w 59"/>
              <a:gd name="T3" fmla="*/ 23 h 162"/>
              <a:gd name="T4" fmla="*/ 50 w 59"/>
              <a:gd name="T5" fmla="*/ 90 h 162"/>
              <a:gd name="T6" fmla="*/ 0 w 59"/>
              <a:gd name="T7" fmla="*/ 162 h 162"/>
              <a:gd name="T8" fmla="*/ 35 w 59"/>
              <a:gd name="T9" fmla="*/ 1 h 162"/>
              <a:gd name="T10" fmla="*/ 38 w 59"/>
              <a:gd name="T11" fmla="*/ 0 h 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9" h="162">
                <a:moveTo>
                  <a:pt x="38" y="0"/>
                </a:moveTo>
                <a:cubicBezTo>
                  <a:pt x="42" y="8"/>
                  <a:pt x="47" y="15"/>
                  <a:pt x="50" y="23"/>
                </a:cubicBezTo>
                <a:cubicBezTo>
                  <a:pt x="59" y="45"/>
                  <a:pt x="57" y="67"/>
                  <a:pt x="50" y="90"/>
                </a:cubicBezTo>
                <a:cubicBezTo>
                  <a:pt x="41" y="119"/>
                  <a:pt x="24" y="143"/>
                  <a:pt x="0" y="162"/>
                </a:cubicBezTo>
                <a:cubicBezTo>
                  <a:pt x="28" y="112"/>
                  <a:pt x="36" y="58"/>
                  <a:pt x="35" y="1"/>
                </a:cubicBezTo>
                <a:cubicBezTo>
                  <a:pt x="36" y="1"/>
                  <a:pt x="37" y="1"/>
                  <a:pt x="38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37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8938837" y="2042596"/>
            <a:ext cx="636233" cy="424810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400" dirty="0" smtClean="0">
                <a:solidFill>
                  <a:schemeClr val="bg1"/>
                </a:solidFill>
              </a:rPr>
              <a:t>1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38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8970141" y="3002775"/>
            <a:ext cx="636233" cy="424810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400" dirty="0" smtClean="0">
                <a:solidFill>
                  <a:schemeClr val="bg1"/>
                </a:solidFill>
              </a:rPr>
              <a:t>2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39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8992527" y="4015640"/>
            <a:ext cx="636233" cy="424810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400" dirty="0" smtClean="0">
                <a:solidFill>
                  <a:schemeClr val="bg1"/>
                </a:solidFill>
              </a:rPr>
              <a:t>3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40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8949236" y="5217093"/>
            <a:ext cx="636233" cy="424810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400" dirty="0" smtClean="0">
                <a:solidFill>
                  <a:schemeClr val="bg1"/>
                </a:solidFill>
              </a:rPr>
              <a:t>4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47" name="Rectángulo 46"/>
          <p:cNvSpPr/>
          <p:nvPr/>
        </p:nvSpPr>
        <p:spPr>
          <a:xfrm>
            <a:off x="102063" y="1257493"/>
            <a:ext cx="2131686" cy="21861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8" name="Rectángulo 47"/>
          <p:cNvSpPr/>
          <p:nvPr/>
        </p:nvSpPr>
        <p:spPr>
          <a:xfrm>
            <a:off x="152997" y="1328034"/>
            <a:ext cx="11748821" cy="7486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9" name="Rectángulo 48"/>
          <p:cNvSpPr/>
          <p:nvPr/>
        </p:nvSpPr>
        <p:spPr>
          <a:xfrm>
            <a:off x="9946284" y="1243724"/>
            <a:ext cx="2131686" cy="21861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50" name="Grupo 49"/>
          <p:cNvGrpSpPr/>
          <p:nvPr/>
        </p:nvGrpSpPr>
        <p:grpSpPr>
          <a:xfrm>
            <a:off x="418023" y="216187"/>
            <a:ext cx="1609450" cy="981867"/>
            <a:chOff x="1231900" y="-630238"/>
            <a:chExt cx="1009650" cy="615951"/>
          </a:xfrm>
          <a:solidFill>
            <a:srgbClr val="959090"/>
          </a:solidFill>
        </p:grpSpPr>
        <p:sp>
          <p:nvSpPr>
            <p:cNvPr id="51" name="Freeform 5"/>
            <p:cNvSpPr>
              <a:spLocks/>
            </p:cNvSpPr>
            <p:nvPr/>
          </p:nvSpPr>
          <p:spPr bwMode="auto">
            <a:xfrm>
              <a:off x="1739900" y="-247650"/>
              <a:ext cx="501650" cy="233363"/>
            </a:xfrm>
            <a:custGeom>
              <a:avLst/>
              <a:gdLst>
                <a:gd name="T0" fmla="*/ 0 w 132"/>
                <a:gd name="T1" fmla="*/ 18 h 61"/>
                <a:gd name="T2" fmla="*/ 0 w 132"/>
                <a:gd name="T3" fmla="*/ 7 h 61"/>
                <a:gd name="T4" fmla="*/ 3 w 132"/>
                <a:gd name="T5" fmla="*/ 3 h 61"/>
                <a:gd name="T6" fmla="*/ 49 w 132"/>
                <a:gd name="T7" fmla="*/ 1 h 61"/>
                <a:gd name="T8" fmla="*/ 64 w 132"/>
                <a:gd name="T9" fmla="*/ 8 h 61"/>
                <a:gd name="T10" fmla="*/ 86 w 132"/>
                <a:gd name="T11" fmla="*/ 37 h 61"/>
                <a:gd name="T12" fmla="*/ 94 w 132"/>
                <a:gd name="T13" fmla="*/ 39 h 61"/>
                <a:gd name="T14" fmla="*/ 117 w 132"/>
                <a:gd name="T15" fmla="*/ 19 h 61"/>
                <a:gd name="T16" fmla="*/ 129 w 132"/>
                <a:gd name="T17" fmla="*/ 18 h 61"/>
                <a:gd name="T18" fmla="*/ 127 w 132"/>
                <a:gd name="T19" fmla="*/ 30 h 61"/>
                <a:gd name="T20" fmla="*/ 97 w 132"/>
                <a:gd name="T21" fmla="*/ 56 h 61"/>
                <a:gd name="T22" fmla="*/ 84 w 132"/>
                <a:gd name="T23" fmla="*/ 57 h 61"/>
                <a:gd name="T24" fmla="*/ 57 w 132"/>
                <a:gd name="T25" fmla="*/ 36 h 61"/>
                <a:gd name="T26" fmla="*/ 49 w 132"/>
                <a:gd name="T27" fmla="*/ 33 h 61"/>
                <a:gd name="T28" fmla="*/ 4 w 132"/>
                <a:gd name="T29" fmla="*/ 33 h 61"/>
                <a:gd name="T30" fmla="*/ 0 w 132"/>
                <a:gd name="T31" fmla="*/ 29 h 61"/>
                <a:gd name="T32" fmla="*/ 0 w 132"/>
                <a:gd name="T33" fmla="*/ 18 h 61"/>
                <a:gd name="T34" fmla="*/ 0 w 132"/>
                <a:gd name="T35" fmla="*/ 1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2" h="61">
                  <a:moveTo>
                    <a:pt x="0" y="18"/>
                  </a:moveTo>
                  <a:cubicBezTo>
                    <a:pt x="0" y="14"/>
                    <a:pt x="0" y="10"/>
                    <a:pt x="0" y="7"/>
                  </a:cubicBezTo>
                  <a:cubicBezTo>
                    <a:pt x="0" y="4"/>
                    <a:pt x="0" y="3"/>
                    <a:pt x="3" y="3"/>
                  </a:cubicBezTo>
                  <a:cubicBezTo>
                    <a:pt x="18" y="3"/>
                    <a:pt x="34" y="2"/>
                    <a:pt x="49" y="1"/>
                  </a:cubicBezTo>
                  <a:cubicBezTo>
                    <a:pt x="55" y="0"/>
                    <a:pt x="60" y="3"/>
                    <a:pt x="64" y="8"/>
                  </a:cubicBezTo>
                  <a:cubicBezTo>
                    <a:pt x="72" y="17"/>
                    <a:pt x="79" y="27"/>
                    <a:pt x="86" y="37"/>
                  </a:cubicBezTo>
                  <a:cubicBezTo>
                    <a:pt x="89" y="42"/>
                    <a:pt x="90" y="42"/>
                    <a:pt x="94" y="39"/>
                  </a:cubicBezTo>
                  <a:cubicBezTo>
                    <a:pt x="102" y="32"/>
                    <a:pt x="109" y="26"/>
                    <a:pt x="117" y="19"/>
                  </a:cubicBezTo>
                  <a:cubicBezTo>
                    <a:pt x="121" y="15"/>
                    <a:pt x="125" y="15"/>
                    <a:pt x="129" y="18"/>
                  </a:cubicBezTo>
                  <a:cubicBezTo>
                    <a:pt x="132" y="22"/>
                    <a:pt x="131" y="26"/>
                    <a:pt x="127" y="30"/>
                  </a:cubicBezTo>
                  <a:cubicBezTo>
                    <a:pt x="117" y="39"/>
                    <a:pt x="107" y="48"/>
                    <a:pt x="97" y="56"/>
                  </a:cubicBezTo>
                  <a:cubicBezTo>
                    <a:pt x="92" y="61"/>
                    <a:pt x="89" y="61"/>
                    <a:pt x="84" y="57"/>
                  </a:cubicBezTo>
                  <a:cubicBezTo>
                    <a:pt x="75" y="50"/>
                    <a:pt x="66" y="43"/>
                    <a:pt x="57" y="36"/>
                  </a:cubicBezTo>
                  <a:cubicBezTo>
                    <a:pt x="55" y="34"/>
                    <a:pt x="52" y="33"/>
                    <a:pt x="49" y="33"/>
                  </a:cubicBezTo>
                  <a:cubicBezTo>
                    <a:pt x="34" y="33"/>
                    <a:pt x="19" y="33"/>
                    <a:pt x="4" y="33"/>
                  </a:cubicBezTo>
                  <a:cubicBezTo>
                    <a:pt x="1" y="33"/>
                    <a:pt x="0" y="32"/>
                    <a:pt x="0" y="29"/>
                  </a:cubicBezTo>
                  <a:cubicBezTo>
                    <a:pt x="0" y="25"/>
                    <a:pt x="0" y="21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2" name="Freeform 6"/>
            <p:cNvSpPr>
              <a:spLocks/>
            </p:cNvSpPr>
            <p:nvPr/>
          </p:nvSpPr>
          <p:spPr bwMode="auto">
            <a:xfrm>
              <a:off x="1546225" y="-474663"/>
              <a:ext cx="381000" cy="219075"/>
            </a:xfrm>
            <a:custGeom>
              <a:avLst/>
              <a:gdLst>
                <a:gd name="T0" fmla="*/ 0 w 100"/>
                <a:gd name="T1" fmla="*/ 54 h 57"/>
                <a:gd name="T2" fmla="*/ 13 w 100"/>
                <a:gd name="T3" fmla="*/ 14 h 57"/>
                <a:gd name="T4" fmla="*/ 37 w 100"/>
                <a:gd name="T5" fmla="*/ 3 h 57"/>
                <a:gd name="T6" fmla="*/ 40 w 100"/>
                <a:gd name="T7" fmla="*/ 5 h 57"/>
                <a:gd name="T8" fmla="*/ 58 w 100"/>
                <a:gd name="T9" fmla="*/ 10 h 57"/>
                <a:gd name="T10" fmla="*/ 65 w 100"/>
                <a:gd name="T11" fmla="*/ 12 h 57"/>
                <a:gd name="T12" fmla="*/ 75 w 100"/>
                <a:gd name="T13" fmla="*/ 21 h 57"/>
                <a:gd name="T14" fmla="*/ 99 w 100"/>
                <a:gd name="T15" fmla="*/ 51 h 57"/>
                <a:gd name="T16" fmla="*/ 100 w 100"/>
                <a:gd name="T17" fmla="*/ 52 h 57"/>
                <a:gd name="T18" fmla="*/ 86 w 100"/>
                <a:gd name="T19" fmla="*/ 53 h 57"/>
                <a:gd name="T20" fmla="*/ 83 w 100"/>
                <a:gd name="T21" fmla="*/ 51 h 57"/>
                <a:gd name="T22" fmla="*/ 63 w 100"/>
                <a:gd name="T23" fmla="*/ 31 h 57"/>
                <a:gd name="T24" fmla="*/ 58 w 100"/>
                <a:gd name="T25" fmla="*/ 29 h 57"/>
                <a:gd name="T26" fmla="*/ 55 w 100"/>
                <a:gd name="T27" fmla="*/ 34 h 57"/>
                <a:gd name="T28" fmla="*/ 54 w 100"/>
                <a:gd name="T29" fmla="*/ 52 h 57"/>
                <a:gd name="T30" fmla="*/ 50 w 100"/>
                <a:gd name="T31" fmla="*/ 54 h 57"/>
                <a:gd name="T32" fmla="*/ 45 w 100"/>
                <a:gd name="T33" fmla="*/ 52 h 57"/>
                <a:gd name="T34" fmla="*/ 5 w 100"/>
                <a:gd name="T35" fmla="*/ 54 h 57"/>
                <a:gd name="T36" fmla="*/ 0 w 100"/>
                <a:gd name="T37" fmla="*/ 5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0" h="57">
                  <a:moveTo>
                    <a:pt x="0" y="54"/>
                  </a:moveTo>
                  <a:cubicBezTo>
                    <a:pt x="4" y="40"/>
                    <a:pt x="8" y="27"/>
                    <a:pt x="13" y="14"/>
                  </a:cubicBezTo>
                  <a:cubicBezTo>
                    <a:pt x="16" y="6"/>
                    <a:pt x="29" y="0"/>
                    <a:pt x="37" y="3"/>
                  </a:cubicBezTo>
                  <a:cubicBezTo>
                    <a:pt x="38" y="3"/>
                    <a:pt x="39" y="4"/>
                    <a:pt x="40" y="5"/>
                  </a:cubicBezTo>
                  <a:cubicBezTo>
                    <a:pt x="45" y="8"/>
                    <a:pt x="51" y="11"/>
                    <a:pt x="58" y="10"/>
                  </a:cubicBezTo>
                  <a:cubicBezTo>
                    <a:pt x="61" y="10"/>
                    <a:pt x="63" y="11"/>
                    <a:pt x="65" y="12"/>
                  </a:cubicBezTo>
                  <a:cubicBezTo>
                    <a:pt x="69" y="15"/>
                    <a:pt x="72" y="17"/>
                    <a:pt x="75" y="21"/>
                  </a:cubicBezTo>
                  <a:cubicBezTo>
                    <a:pt x="83" y="31"/>
                    <a:pt x="91" y="41"/>
                    <a:pt x="99" y="51"/>
                  </a:cubicBezTo>
                  <a:cubicBezTo>
                    <a:pt x="100" y="51"/>
                    <a:pt x="100" y="51"/>
                    <a:pt x="100" y="52"/>
                  </a:cubicBezTo>
                  <a:cubicBezTo>
                    <a:pt x="95" y="53"/>
                    <a:pt x="91" y="53"/>
                    <a:pt x="86" y="53"/>
                  </a:cubicBezTo>
                  <a:cubicBezTo>
                    <a:pt x="84" y="53"/>
                    <a:pt x="84" y="52"/>
                    <a:pt x="83" y="51"/>
                  </a:cubicBezTo>
                  <a:cubicBezTo>
                    <a:pt x="76" y="44"/>
                    <a:pt x="69" y="38"/>
                    <a:pt x="63" y="31"/>
                  </a:cubicBezTo>
                  <a:cubicBezTo>
                    <a:pt x="61" y="30"/>
                    <a:pt x="60" y="28"/>
                    <a:pt x="58" y="29"/>
                  </a:cubicBezTo>
                  <a:cubicBezTo>
                    <a:pt x="55" y="30"/>
                    <a:pt x="55" y="32"/>
                    <a:pt x="55" y="34"/>
                  </a:cubicBezTo>
                  <a:cubicBezTo>
                    <a:pt x="55" y="40"/>
                    <a:pt x="54" y="46"/>
                    <a:pt x="54" y="52"/>
                  </a:cubicBezTo>
                  <a:cubicBezTo>
                    <a:pt x="53" y="55"/>
                    <a:pt x="53" y="57"/>
                    <a:pt x="50" y="54"/>
                  </a:cubicBezTo>
                  <a:cubicBezTo>
                    <a:pt x="49" y="52"/>
                    <a:pt x="47" y="52"/>
                    <a:pt x="45" y="52"/>
                  </a:cubicBezTo>
                  <a:cubicBezTo>
                    <a:pt x="32" y="53"/>
                    <a:pt x="19" y="54"/>
                    <a:pt x="5" y="54"/>
                  </a:cubicBezTo>
                  <a:cubicBezTo>
                    <a:pt x="4" y="54"/>
                    <a:pt x="2" y="54"/>
                    <a:pt x="0" y="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3" name="Freeform 7"/>
            <p:cNvSpPr>
              <a:spLocks/>
            </p:cNvSpPr>
            <p:nvPr/>
          </p:nvSpPr>
          <p:spPr bwMode="auto">
            <a:xfrm>
              <a:off x="1493838" y="-244475"/>
              <a:ext cx="220663" cy="165100"/>
            </a:xfrm>
            <a:custGeom>
              <a:avLst/>
              <a:gdLst>
                <a:gd name="T0" fmla="*/ 29 w 58"/>
                <a:gd name="T1" fmla="*/ 43 h 43"/>
                <a:gd name="T2" fmla="*/ 4 w 58"/>
                <a:gd name="T3" fmla="*/ 43 h 43"/>
                <a:gd name="T4" fmla="*/ 0 w 58"/>
                <a:gd name="T5" fmla="*/ 40 h 43"/>
                <a:gd name="T6" fmla="*/ 0 w 58"/>
                <a:gd name="T7" fmla="*/ 6 h 43"/>
                <a:gd name="T8" fmla="*/ 4 w 58"/>
                <a:gd name="T9" fmla="*/ 2 h 43"/>
                <a:gd name="T10" fmla="*/ 54 w 58"/>
                <a:gd name="T11" fmla="*/ 0 h 43"/>
                <a:gd name="T12" fmla="*/ 58 w 58"/>
                <a:gd name="T13" fmla="*/ 3 h 43"/>
                <a:gd name="T14" fmla="*/ 58 w 58"/>
                <a:gd name="T15" fmla="*/ 40 h 43"/>
                <a:gd name="T16" fmla="*/ 54 w 58"/>
                <a:gd name="T17" fmla="*/ 43 h 43"/>
                <a:gd name="T18" fmla="*/ 29 w 58"/>
                <a:gd name="T1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" h="43">
                  <a:moveTo>
                    <a:pt x="29" y="43"/>
                  </a:moveTo>
                  <a:cubicBezTo>
                    <a:pt x="21" y="43"/>
                    <a:pt x="12" y="43"/>
                    <a:pt x="4" y="43"/>
                  </a:cubicBezTo>
                  <a:cubicBezTo>
                    <a:pt x="1" y="43"/>
                    <a:pt x="0" y="43"/>
                    <a:pt x="0" y="40"/>
                  </a:cubicBezTo>
                  <a:cubicBezTo>
                    <a:pt x="0" y="29"/>
                    <a:pt x="0" y="17"/>
                    <a:pt x="0" y="6"/>
                  </a:cubicBezTo>
                  <a:cubicBezTo>
                    <a:pt x="0" y="3"/>
                    <a:pt x="1" y="2"/>
                    <a:pt x="4" y="2"/>
                  </a:cubicBezTo>
                  <a:cubicBezTo>
                    <a:pt x="21" y="2"/>
                    <a:pt x="38" y="1"/>
                    <a:pt x="54" y="0"/>
                  </a:cubicBezTo>
                  <a:cubicBezTo>
                    <a:pt x="57" y="0"/>
                    <a:pt x="58" y="0"/>
                    <a:pt x="58" y="3"/>
                  </a:cubicBezTo>
                  <a:cubicBezTo>
                    <a:pt x="58" y="15"/>
                    <a:pt x="58" y="28"/>
                    <a:pt x="58" y="40"/>
                  </a:cubicBezTo>
                  <a:cubicBezTo>
                    <a:pt x="58" y="43"/>
                    <a:pt x="57" y="43"/>
                    <a:pt x="54" y="43"/>
                  </a:cubicBezTo>
                  <a:cubicBezTo>
                    <a:pt x="46" y="43"/>
                    <a:pt x="37" y="43"/>
                    <a:pt x="29" y="4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4" name="Freeform 8"/>
            <p:cNvSpPr>
              <a:spLocks/>
            </p:cNvSpPr>
            <p:nvPr/>
          </p:nvSpPr>
          <p:spPr bwMode="auto">
            <a:xfrm>
              <a:off x="1231900" y="-95250"/>
              <a:ext cx="777875" cy="68263"/>
            </a:xfrm>
            <a:custGeom>
              <a:avLst/>
              <a:gdLst>
                <a:gd name="T0" fmla="*/ 24 w 205"/>
                <a:gd name="T1" fmla="*/ 16 h 18"/>
                <a:gd name="T2" fmla="*/ 12 w 205"/>
                <a:gd name="T3" fmla="*/ 16 h 18"/>
                <a:gd name="T4" fmla="*/ 12 w 205"/>
                <a:gd name="T5" fmla="*/ 16 h 18"/>
                <a:gd name="T6" fmla="*/ 2 w 205"/>
                <a:gd name="T7" fmla="*/ 15 h 18"/>
                <a:gd name="T8" fmla="*/ 1 w 205"/>
                <a:gd name="T9" fmla="*/ 2 h 18"/>
                <a:gd name="T10" fmla="*/ 4 w 205"/>
                <a:gd name="T11" fmla="*/ 0 h 18"/>
                <a:gd name="T12" fmla="*/ 59 w 205"/>
                <a:gd name="T13" fmla="*/ 0 h 18"/>
                <a:gd name="T14" fmla="*/ 62 w 205"/>
                <a:gd name="T15" fmla="*/ 3 h 18"/>
                <a:gd name="T16" fmla="*/ 62 w 205"/>
                <a:gd name="T17" fmla="*/ 7 h 18"/>
                <a:gd name="T18" fmla="*/ 66 w 205"/>
                <a:gd name="T19" fmla="*/ 12 h 18"/>
                <a:gd name="T20" fmla="*/ 129 w 205"/>
                <a:gd name="T21" fmla="*/ 12 h 18"/>
                <a:gd name="T22" fmla="*/ 134 w 205"/>
                <a:gd name="T23" fmla="*/ 6 h 18"/>
                <a:gd name="T24" fmla="*/ 140 w 205"/>
                <a:gd name="T25" fmla="*/ 0 h 18"/>
                <a:gd name="T26" fmla="*/ 182 w 205"/>
                <a:gd name="T27" fmla="*/ 0 h 18"/>
                <a:gd name="T28" fmla="*/ 188 w 205"/>
                <a:gd name="T29" fmla="*/ 2 h 18"/>
                <a:gd name="T30" fmla="*/ 205 w 205"/>
                <a:gd name="T31" fmla="*/ 16 h 18"/>
                <a:gd name="T32" fmla="*/ 191 w 205"/>
                <a:gd name="T33" fmla="*/ 16 h 18"/>
                <a:gd name="T34" fmla="*/ 29 w 205"/>
                <a:gd name="T35" fmla="*/ 16 h 18"/>
                <a:gd name="T36" fmla="*/ 24 w 205"/>
                <a:gd name="T37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5" h="18">
                  <a:moveTo>
                    <a:pt x="24" y="16"/>
                  </a:moveTo>
                  <a:cubicBezTo>
                    <a:pt x="20" y="16"/>
                    <a:pt x="16" y="16"/>
                    <a:pt x="12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8" y="16"/>
                    <a:pt x="3" y="18"/>
                    <a:pt x="2" y="15"/>
                  </a:cubicBezTo>
                  <a:cubicBezTo>
                    <a:pt x="0" y="11"/>
                    <a:pt x="2" y="6"/>
                    <a:pt x="1" y="2"/>
                  </a:cubicBezTo>
                  <a:cubicBezTo>
                    <a:pt x="1" y="0"/>
                    <a:pt x="3" y="0"/>
                    <a:pt x="4" y="0"/>
                  </a:cubicBezTo>
                  <a:cubicBezTo>
                    <a:pt x="22" y="0"/>
                    <a:pt x="41" y="0"/>
                    <a:pt x="59" y="0"/>
                  </a:cubicBezTo>
                  <a:cubicBezTo>
                    <a:pt x="61" y="0"/>
                    <a:pt x="62" y="1"/>
                    <a:pt x="62" y="3"/>
                  </a:cubicBezTo>
                  <a:cubicBezTo>
                    <a:pt x="62" y="4"/>
                    <a:pt x="62" y="6"/>
                    <a:pt x="62" y="7"/>
                  </a:cubicBezTo>
                  <a:cubicBezTo>
                    <a:pt x="62" y="10"/>
                    <a:pt x="63" y="12"/>
                    <a:pt x="66" y="12"/>
                  </a:cubicBezTo>
                  <a:cubicBezTo>
                    <a:pt x="87" y="12"/>
                    <a:pt x="108" y="12"/>
                    <a:pt x="129" y="12"/>
                  </a:cubicBezTo>
                  <a:cubicBezTo>
                    <a:pt x="133" y="12"/>
                    <a:pt x="134" y="9"/>
                    <a:pt x="134" y="6"/>
                  </a:cubicBezTo>
                  <a:cubicBezTo>
                    <a:pt x="133" y="1"/>
                    <a:pt x="135" y="0"/>
                    <a:pt x="140" y="0"/>
                  </a:cubicBezTo>
                  <a:cubicBezTo>
                    <a:pt x="154" y="0"/>
                    <a:pt x="168" y="0"/>
                    <a:pt x="182" y="0"/>
                  </a:cubicBezTo>
                  <a:cubicBezTo>
                    <a:pt x="184" y="0"/>
                    <a:pt x="186" y="1"/>
                    <a:pt x="188" y="2"/>
                  </a:cubicBezTo>
                  <a:cubicBezTo>
                    <a:pt x="193" y="7"/>
                    <a:pt x="199" y="11"/>
                    <a:pt x="205" y="16"/>
                  </a:cubicBezTo>
                  <a:cubicBezTo>
                    <a:pt x="200" y="16"/>
                    <a:pt x="195" y="16"/>
                    <a:pt x="191" y="16"/>
                  </a:cubicBezTo>
                  <a:cubicBezTo>
                    <a:pt x="137" y="16"/>
                    <a:pt x="83" y="16"/>
                    <a:pt x="29" y="16"/>
                  </a:cubicBezTo>
                  <a:cubicBezTo>
                    <a:pt x="28" y="16"/>
                    <a:pt x="26" y="16"/>
                    <a:pt x="24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5" name="Freeform 9"/>
            <p:cNvSpPr>
              <a:spLocks/>
            </p:cNvSpPr>
            <p:nvPr/>
          </p:nvSpPr>
          <p:spPr bwMode="auto">
            <a:xfrm>
              <a:off x="1676400" y="-630238"/>
              <a:ext cx="169863" cy="176213"/>
            </a:xfrm>
            <a:custGeom>
              <a:avLst/>
              <a:gdLst>
                <a:gd name="T0" fmla="*/ 41 w 45"/>
                <a:gd name="T1" fmla="*/ 32 h 46"/>
                <a:gd name="T2" fmla="*/ 38 w 45"/>
                <a:gd name="T3" fmla="*/ 38 h 46"/>
                <a:gd name="T4" fmla="*/ 12 w 45"/>
                <a:gd name="T5" fmla="*/ 41 h 46"/>
                <a:gd name="T6" fmla="*/ 4 w 45"/>
                <a:gd name="T7" fmla="*/ 15 h 46"/>
                <a:gd name="T8" fmla="*/ 30 w 45"/>
                <a:gd name="T9" fmla="*/ 3 h 46"/>
                <a:gd name="T10" fmla="*/ 43 w 45"/>
                <a:gd name="T11" fmla="*/ 29 h 46"/>
                <a:gd name="T12" fmla="*/ 41 w 45"/>
                <a:gd name="T13" fmla="*/ 3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46">
                  <a:moveTo>
                    <a:pt x="41" y="32"/>
                  </a:moveTo>
                  <a:cubicBezTo>
                    <a:pt x="40" y="34"/>
                    <a:pt x="39" y="36"/>
                    <a:pt x="38" y="38"/>
                  </a:cubicBezTo>
                  <a:cubicBezTo>
                    <a:pt x="33" y="44"/>
                    <a:pt x="20" y="46"/>
                    <a:pt x="12" y="41"/>
                  </a:cubicBezTo>
                  <a:cubicBezTo>
                    <a:pt x="3" y="35"/>
                    <a:pt x="0" y="25"/>
                    <a:pt x="4" y="15"/>
                  </a:cubicBezTo>
                  <a:cubicBezTo>
                    <a:pt x="8" y="5"/>
                    <a:pt x="19" y="0"/>
                    <a:pt x="30" y="3"/>
                  </a:cubicBezTo>
                  <a:cubicBezTo>
                    <a:pt x="40" y="7"/>
                    <a:pt x="45" y="18"/>
                    <a:pt x="43" y="29"/>
                  </a:cubicBezTo>
                  <a:cubicBezTo>
                    <a:pt x="42" y="30"/>
                    <a:pt x="42" y="31"/>
                    <a:pt x="41" y="3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6" name="Freeform 10"/>
            <p:cNvSpPr>
              <a:spLocks/>
            </p:cNvSpPr>
            <p:nvPr/>
          </p:nvSpPr>
          <p:spPr bwMode="auto">
            <a:xfrm>
              <a:off x="1277938" y="-217488"/>
              <a:ext cx="188913" cy="95250"/>
            </a:xfrm>
            <a:custGeom>
              <a:avLst/>
              <a:gdLst>
                <a:gd name="T0" fmla="*/ 29 w 50"/>
                <a:gd name="T1" fmla="*/ 25 h 25"/>
                <a:gd name="T2" fmla="*/ 12 w 50"/>
                <a:gd name="T3" fmla="*/ 25 h 25"/>
                <a:gd name="T4" fmla="*/ 0 w 50"/>
                <a:gd name="T5" fmla="*/ 14 h 25"/>
                <a:gd name="T6" fmla="*/ 11 w 50"/>
                <a:gd name="T7" fmla="*/ 2 h 25"/>
                <a:gd name="T8" fmla="*/ 46 w 50"/>
                <a:gd name="T9" fmla="*/ 0 h 25"/>
                <a:gd name="T10" fmla="*/ 50 w 50"/>
                <a:gd name="T11" fmla="*/ 4 h 25"/>
                <a:gd name="T12" fmla="*/ 50 w 50"/>
                <a:gd name="T13" fmla="*/ 22 h 25"/>
                <a:gd name="T14" fmla="*/ 46 w 50"/>
                <a:gd name="T15" fmla="*/ 25 h 25"/>
                <a:gd name="T16" fmla="*/ 29 w 50"/>
                <a:gd name="T17" fmla="*/ 25 h 25"/>
                <a:gd name="T18" fmla="*/ 29 w 50"/>
                <a:gd name="T1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25">
                  <a:moveTo>
                    <a:pt x="29" y="25"/>
                  </a:moveTo>
                  <a:cubicBezTo>
                    <a:pt x="23" y="25"/>
                    <a:pt x="17" y="25"/>
                    <a:pt x="12" y="25"/>
                  </a:cubicBezTo>
                  <a:cubicBezTo>
                    <a:pt x="5" y="25"/>
                    <a:pt x="0" y="20"/>
                    <a:pt x="0" y="14"/>
                  </a:cubicBezTo>
                  <a:cubicBezTo>
                    <a:pt x="0" y="8"/>
                    <a:pt x="4" y="3"/>
                    <a:pt x="11" y="2"/>
                  </a:cubicBezTo>
                  <a:cubicBezTo>
                    <a:pt x="23" y="2"/>
                    <a:pt x="34" y="1"/>
                    <a:pt x="46" y="0"/>
                  </a:cubicBezTo>
                  <a:cubicBezTo>
                    <a:pt x="49" y="0"/>
                    <a:pt x="50" y="1"/>
                    <a:pt x="50" y="4"/>
                  </a:cubicBezTo>
                  <a:cubicBezTo>
                    <a:pt x="50" y="10"/>
                    <a:pt x="50" y="16"/>
                    <a:pt x="50" y="22"/>
                  </a:cubicBezTo>
                  <a:cubicBezTo>
                    <a:pt x="50" y="24"/>
                    <a:pt x="49" y="25"/>
                    <a:pt x="46" y="25"/>
                  </a:cubicBezTo>
                  <a:cubicBezTo>
                    <a:pt x="40" y="25"/>
                    <a:pt x="34" y="25"/>
                    <a:pt x="29" y="25"/>
                  </a:cubicBezTo>
                  <a:cubicBezTo>
                    <a:pt x="29" y="25"/>
                    <a:pt x="29" y="25"/>
                    <a:pt x="29" y="2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7" name="Freeform 11"/>
            <p:cNvSpPr>
              <a:spLocks/>
            </p:cNvSpPr>
            <p:nvPr/>
          </p:nvSpPr>
          <p:spPr bwMode="auto">
            <a:xfrm>
              <a:off x="2001838" y="-279400"/>
              <a:ext cx="152400" cy="153988"/>
            </a:xfrm>
            <a:custGeom>
              <a:avLst/>
              <a:gdLst>
                <a:gd name="T0" fmla="*/ 17 w 40"/>
                <a:gd name="T1" fmla="*/ 0 h 40"/>
                <a:gd name="T2" fmla="*/ 40 w 40"/>
                <a:gd name="T3" fmla="*/ 19 h 40"/>
                <a:gd name="T4" fmla="*/ 37 w 40"/>
                <a:gd name="T5" fmla="*/ 26 h 40"/>
                <a:gd name="T6" fmla="*/ 24 w 40"/>
                <a:gd name="T7" fmla="*/ 38 h 40"/>
                <a:gd name="T8" fmla="*/ 20 w 40"/>
                <a:gd name="T9" fmla="*/ 38 h 40"/>
                <a:gd name="T10" fmla="*/ 2 w 40"/>
                <a:gd name="T11" fmla="*/ 12 h 40"/>
                <a:gd name="T12" fmla="*/ 2 w 40"/>
                <a:gd name="T13" fmla="*/ 9 h 40"/>
                <a:gd name="T14" fmla="*/ 17 w 40"/>
                <a:gd name="T1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17" y="0"/>
                  </a:moveTo>
                  <a:cubicBezTo>
                    <a:pt x="30" y="0"/>
                    <a:pt x="39" y="8"/>
                    <a:pt x="40" y="19"/>
                  </a:cubicBezTo>
                  <a:cubicBezTo>
                    <a:pt x="40" y="22"/>
                    <a:pt x="39" y="24"/>
                    <a:pt x="37" y="26"/>
                  </a:cubicBezTo>
                  <a:cubicBezTo>
                    <a:pt x="33" y="30"/>
                    <a:pt x="28" y="34"/>
                    <a:pt x="24" y="38"/>
                  </a:cubicBezTo>
                  <a:cubicBezTo>
                    <a:pt x="23" y="39"/>
                    <a:pt x="22" y="40"/>
                    <a:pt x="20" y="38"/>
                  </a:cubicBezTo>
                  <a:cubicBezTo>
                    <a:pt x="15" y="29"/>
                    <a:pt x="9" y="20"/>
                    <a:pt x="2" y="12"/>
                  </a:cubicBezTo>
                  <a:cubicBezTo>
                    <a:pt x="0" y="11"/>
                    <a:pt x="1" y="10"/>
                    <a:pt x="2" y="9"/>
                  </a:cubicBezTo>
                  <a:cubicBezTo>
                    <a:pt x="6" y="3"/>
                    <a:pt x="12" y="0"/>
                    <a:pt x="1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8" name="Freeform 12"/>
            <p:cNvSpPr>
              <a:spLocks/>
            </p:cNvSpPr>
            <p:nvPr/>
          </p:nvSpPr>
          <p:spPr bwMode="auto">
            <a:xfrm>
              <a:off x="1774825" y="-312738"/>
              <a:ext cx="52388" cy="49213"/>
            </a:xfrm>
            <a:custGeom>
              <a:avLst/>
              <a:gdLst>
                <a:gd name="T0" fmla="*/ 2 w 14"/>
                <a:gd name="T1" fmla="*/ 0 h 13"/>
                <a:gd name="T2" fmla="*/ 14 w 14"/>
                <a:gd name="T3" fmla="*/ 12 h 13"/>
                <a:gd name="T4" fmla="*/ 13 w 14"/>
                <a:gd name="T5" fmla="*/ 12 h 13"/>
                <a:gd name="T6" fmla="*/ 2 w 14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3">
                  <a:moveTo>
                    <a:pt x="2" y="0"/>
                  </a:moveTo>
                  <a:cubicBezTo>
                    <a:pt x="6" y="3"/>
                    <a:pt x="10" y="7"/>
                    <a:pt x="14" y="12"/>
                  </a:cubicBezTo>
                  <a:cubicBezTo>
                    <a:pt x="14" y="12"/>
                    <a:pt x="13" y="12"/>
                    <a:pt x="13" y="12"/>
                  </a:cubicBezTo>
                  <a:cubicBezTo>
                    <a:pt x="0" y="13"/>
                    <a:pt x="0" y="13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59" name="Grupo 58"/>
          <p:cNvGrpSpPr/>
          <p:nvPr/>
        </p:nvGrpSpPr>
        <p:grpSpPr>
          <a:xfrm flipH="1">
            <a:off x="10072737" y="97706"/>
            <a:ext cx="1775274" cy="1083030"/>
            <a:chOff x="1231900" y="-630238"/>
            <a:chExt cx="1009650" cy="615951"/>
          </a:xfrm>
          <a:solidFill>
            <a:srgbClr val="959090"/>
          </a:solidFill>
        </p:grpSpPr>
        <p:sp>
          <p:nvSpPr>
            <p:cNvPr id="60" name="Freeform 5"/>
            <p:cNvSpPr>
              <a:spLocks/>
            </p:cNvSpPr>
            <p:nvPr/>
          </p:nvSpPr>
          <p:spPr bwMode="auto">
            <a:xfrm>
              <a:off x="1739900" y="-247650"/>
              <a:ext cx="501650" cy="233363"/>
            </a:xfrm>
            <a:custGeom>
              <a:avLst/>
              <a:gdLst>
                <a:gd name="T0" fmla="*/ 0 w 132"/>
                <a:gd name="T1" fmla="*/ 18 h 61"/>
                <a:gd name="T2" fmla="*/ 0 w 132"/>
                <a:gd name="T3" fmla="*/ 7 h 61"/>
                <a:gd name="T4" fmla="*/ 3 w 132"/>
                <a:gd name="T5" fmla="*/ 3 h 61"/>
                <a:gd name="T6" fmla="*/ 49 w 132"/>
                <a:gd name="T7" fmla="*/ 1 h 61"/>
                <a:gd name="T8" fmla="*/ 64 w 132"/>
                <a:gd name="T9" fmla="*/ 8 h 61"/>
                <a:gd name="T10" fmla="*/ 86 w 132"/>
                <a:gd name="T11" fmla="*/ 37 h 61"/>
                <a:gd name="T12" fmla="*/ 94 w 132"/>
                <a:gd name="T13" fmla="*/ 39 h 61"/>
                <a:gd name="T14" fmla="*/ 117 w 132"/>
                <a:gd name="T15" fmla="*/ 19 h 61"/>
                <a:gd name="T16" fmla="*/ 129 w 132"/>
                <a:gd name="T17" fmla="*/ 18 h 61"/>
                <a:gd name="T18" fmla="*/ 127 w 132"/>
                <a:gd name="T19" fmla="*/ 30 h 61"/>
                <a:gd name="T20" fmla="*/ 97 w 132"/>
                <a:gd name="T21" fmla="*/ 56 h 61"/>
                <a:gd name="T22" fmla="*/ 84 w 132"/>
                <a:gd name="T23" fmla="*/ 57 h 61"/>
                <a:gd name="T24" fmla="*/ 57 w 132"/>
                <a:gd name="T25" fmla="*/ 36 h 61"/>
                <a:gd name="T26" fmla="*/ 49 w 132"/>
                <a:gd name="T27" fmla="*/ 33 h 61"/>
                <a:gd name="T28" fmla="*/ 4 w 132"/>
                <a:gd name="T29" fmla="*/ 33 h 61"/>
                <a:gd name="T30" fmla="*/ 0 w 132"/>
                <a:gd name="T31" fmla="*/ 29 h 61"/>
                <a:gd name="T32" fmla="*/ 0 w 132"/>
                <a:gd name="T33" fmla="*/ 18 h 61"/>
                <a:gd name="T34" fmla="*/ 0 w 132"/>
                <a:gd name="T35" fmla="*/ 1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2" h="61">
                  <a:moveTo>
                    <a:pt x="0" y="18"/>
                  </a:moveTo>
                  <a:cubicBezTo>
                    <a:pt x="0" y="14"/>
                    <a:pt x="0" y="10"/>
                    <a:pt x="0" y="7"/>
                  </a:cubicBezTo>
                  <a:cubicBezTo>
                    <a:pt x="0" y="4"/>
                    <a:pt x="0" y="3"/>
                    <a:pt x="3" y="3"/>
                  </a:cubicBezTo>
                  <a:cubicBezTo>
                    <a:pt x="18" y="3"/>
                    <a:pt x="34" y="2"/>
                    <a:pt x="49" y="1"/>
                  </a:cubicBezTo>
                  <a:cubicBezTo>
                    <a:pt x="55" y="0"/>
                    <a:pt x="60" y="3"/>
                    <a:pt x="64" y="8"/>
                  </a:cubicBezTo>
                  <a:cubicBezTo>
                    <a:pt x="72" y="17"/>
                    <a:pt x="79" y="27"/>
                    <a:pt x="86" y="37"/>
                  </a:cubicBezTo>
                  <a:cubicBezTo>
                    <a:pt x="89" y="42"/>
                    <a:pt x="90" y="42"/>
                    <a:pt x="94" y="39"/>
                  </a:cubicBezTo>
                  <a:cubicBezTo>
                    <a:pt x="102" y="32"/>
                    <a:pt x="109" y="26"/>
                    <a:pt x="117" y="19"/>
                  </a:cubicBezTo>
                  <a:cubicBezTo>
                    <a:pt x="121" y="15"/>
                    <a:pt x="125" y="15"/>
                    <a:pt x="129" y="18"/>
                  </a:cubicBezTo>
                  <a:cubicBezTo>
                    <a:pt x="132" y="22"/>
                    <a:pt x="131" y="26"/>
                    <a:pt x="127" y="30"/>
                  </a:cubicBezTo>
                  <a:cubicBezTo>
                    <a:pt x="117" y="39"/>
                    <a:pt x="107" y="48"/>
                    <a:pt x="97" y="56"/>
                  </a:cubicBezTo>
                  <a:cubicBezTo>
                    <a:pt x="92" y="61"/>
                    <a:pt x="89" y="61"/>
                    <a:pt x="84" y="57"/>
                  </a:cubicBezTo>
                  <a:cubicBezTo>
                    <a:pt x="75" y="50"/>
                    <a:pt x="66" y="43"/>
                    <a:pt x="57" y="36"/>
                  </a:cubicBezTo>
                  <a:cubicBezTo>
                    <a:pt x="55" y="34"/>
                    <a:pt x="52" y="33"/>
                    <a:pt x="49" y="33"/>
                  </a:cubicBezTo>
                  <a:cubicBezTo>
                    <a:pt x="34" y="33"/>
                    <a:pt x="19" y="33"/>
                    <a:pt x="4" y="33"/>
                  </a:cubicBezTo>
                  <a:cubicBezTo>
                    <a:pt x="1" y="33"/>
                    <a:pt x="0" y="32"/>
                    <a:pt x="0" y="29"/>
                  </a:cubicBezTo>
                  <a:cubicBezTo>
                    <a:pt x="0" y="25"/>
                    <a:pt x="0" y="21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1" name="Freeform 6"/>
            <p:cNvSpPr>
              <a:spLocks/>
            </p:cNvSpPr>
            <p:nvPr/>
          </p:nvSpPr>
          <p:spPr bwMode="auto">
            <a:xfrm>
              <a:off x="1546225" y="-474663"/>
              <a:ext cx="381000" cy="219075"/>
            </a:xfrm>
            <a:custGeom>
              <a:avLst/>
              <a:gdLst>
                <a:gd name="T0" fmla="*/ 0 w 100"/>
                <a:gd name="T1" fmla="*/ 54 h 57"/>
                <a:gd name="T2" fmla="*/ 13 w 100"/>
                <a:gd name="T3" fmla="*/ 14 h 57"/>
                <a:gd name="T4" fmla="*/ 37 w 100"/>
                <a:gd name="T5" fmla="*/ 3 h 57"/>
                <a:gd name="T6" fmla="*/ 40 w 100"/>
                <a:gd name="T7" fmla="*/ 5 h 57"/>
                <a:gd name="T8" fmla="*/ 58 w 100"/>
                <a:gd name="T9" fmla="*/ 10 h 57"/>
                <a:gd name="T10" fmla="*/ 65 w 100"/>
                <a:gd name="T11" fmla="*/ 12 h 57"/>
                <a:gd name="T12" fmla="*/ 75 w 100"/>
                <a:gd name="T13" fmla="*/ 21 h 57"/>
                <a:gd name="T14" fmla="*/ 99 w 100"/>
                <a:gd name="T15" fmla="*/ 51 h 57"/>
                <a:gd name="T16" fmla="*/ 100 w 100"/>
                <a:gd name="T17" fmla="*/ 52 h 57"/>
                <a:gd name="T18" fmla="*/ 86 w 100"/>
                <a:gd name="T19" fmla="*/ 53 h 57"/>
                <a:gd name="T20" fmla="*/ 83 w 100"/>
                <a:gd name="T21" fmla="*/ 51 h 57"/>
                <a:gd name="T22" fmla="*/ 63 w 100"/>
                <a:gd name="T23" fmla="*/ 31 h 57"/>
                <a:gd name="T24" fmla="*/ 58 w 100"/>
                <a:gd name="T25" fmla="*/ 29 h 57"/>
                <a:gd name="T26" fmla="*/ 55 w 100"/>
                <a:gd name="T27" fmla="*/ 34 h 57"/>
                <a:gd name="T28" fmla="*/ 54 w 100"/>
                <a:gd name="T29" fmla="*/ 52 h 57"/>
                <a:gd name="T30" fmla="*/ 50 w 100"/>
                <a:gd name="T31" fmla="*/ 54 h 57"/>
                <a:gd name="T32" fmla="*/ 45 w 100"/>
                <a:gd name="T33" fmla="*/ 52 h 57"/>
                <a:gd name="T34" fmla="*/ 5 w 100"/>
                <a:gd name="T35" fmla="*/ 54 h 57"/>
                <a:gd name="T36" fmla="*/ 0 w 100"/>
                <a:gd name="T37" fmla="*/ 5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0" h="57">
                  <a:moveTo>
                    <a:pt x="0" y="54"/>
                  </a:moveTo>
                  <a:cubicBezTo>
                    <a:pt x="4" y="40"/>
                    <a:pt x="8" y="27"/>
                    <a:pt x="13" y="14"/>
                  </a:cubicBezTo>
                  <a:cubicBezTo>
                    <a:pt x="16" y="6"/>
                    <a:pt x="29" y="0"/>
                    <a:pt x="37" y="3"/>
                  </a:cubicBezTo>
                  <a:cubicBezTo>
                    <a:pt x="38" y="3"/>
                    <a:pt x="39" y="4"/>
                    <a:pt x="40" y="5"/>
                  </a:cubicBezTo>
                  <a:cubicBezTo>
                    <a:pt x="45" y="8"/>
                    <a:pt x="51" y="11"/>
                    <a:pt x="58" y="10"/>
                  </a:cubicBezTo>
                  <a:cubicBezTo>
                    <a:pt x="61" y="10"/>
                    <a:pt x="63" y="11"/>
                    <a:pt x="65" y="12"/>
                  </a:cubicBezTo>
                  <a:cubicBezTo>
                    <a:pt x="69" y="15"/>
                    <a:pt x="72" y="17"/>
                    <a:pt x="75" y="21"/>
                  </a:cubicBezTo>
                  <a:cubicBezTo>
                    <a:pt x="83" y="31"/>
                    <a:pt x="91" y="41"/>
                    <a:pt x="99" y="51"/>
                  </a:cubicBezTo>
                  <a:cubicBezTo>
                    <a:pt x="100" y="51"/>
                    <a:pt x="100" y="51"/>
                    <a:pt x="100" y="52"/>
                  </a:cubicBezTo>
                  <a:cubicBezTo>
                    <a:pt x="95" y="53"/>
                    <a:pt x="91" y="53"/>
                    <a:pt x="86" y="53"/>
                  </a:cubicBezTo>
                  <a:cubicBezTo>
                    <a:pt x="84" y="53"/>
                    <a:pt x="84" y="52"/>
                    <a:pt x="83" y="51"/>
                  </a:cubicBezTo>
                  <a:cubicBezTo>
                    <a:pt x="76" y="44"/>
                    <a:pt x="69" y="38"/>
                    <a:pt x="63" y="31"/>
                  </a:cubicBezTo>
                  <a:cubicBezTo>
                    <a:pt x="61" y="30"/>
                    <a:pt x="60" y="28"/>
                    <a:pt x="58" y="29"/>
                  </a:cubicBezTo>
                  <a:cubicBezTo>
                    <a:pt x="55" y="30"/>
                    <a:pt x="55" y="32"/>
                    <a:pt x="55" y="34"/>
                  </a:cubicBezTo>
                  <a:cubicBezTo>
                    <a:pt x="55" y="40"/>
                    <a:pt x="54" y="46"/>
                    <a:pt x="54" y="52"/>
                  </a:cubicBezTo>
                  <a:cubicBezTo>
                    <a:pt x="53" y="55"/>
                    <a:pt x="53" y="57"/>
                    <a:pt x="50" y="54"/>
                  </a:cubicBezTo>
                  <a:cubicBezTo>
                    <a:pt x="49" y="52"/>
                    <a:pt x="47" y="52"/>
                    <a:pt x="45" y="52"/>
                  </a:cubicBezTo>
                  <a:cubicBezTo>
                    <a:pt x="32" y="53"/>
                    <a:pt x="19" y="54"/>
                    <a:pt x="5" y="54"/>
                  </a:cubicBezTo>
                  <a:cubicBezTo>
                    <a:pt x="4" y="54"/>
                    <a:pt x="2" y="54"/>
                    <a:pt x="0" y="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2" name="Freeform 7"/>
            <p:cNvSpPr>
              <a:spLocks/>
            </p:cNvSpPr>
            <p:nvPr/>
          </p:nvSpPr>
          <p:spPr bwMode="auto">
            <a:xfrm>
              <a:off x="1493838" y="-244475"/>
              <a:ext cx="220663" cy="165100"/>
            </a:xfrm>
            <a:custGeom>
              <a:avLst/>
              <a:gdLst>
                <a:gd name="T0" fmla="*/ 29 w 58"/>
                <a:gd name="T1" fmla="*/ 43 h 43"/>
                <a:gd name="T2" fmla="*/ 4 w 58"/>
                <a:gd name="T3" fmla="*/ 43 h 43"/>
                <a:gd name="T4" fmla="*/ 0 w 58"/>
                <a:gd name="T5" fmla="*/ 40 h 43"/>
                <a:gd name="T6" fmla="*/ 0 w 58"/>
                <a:gd name="T7" fmla="*/ 6 h 43"/>
                <a:gd name="T8" fmla="*/ 4 w 58"/>
                <a:gd name="T9" fmla="*/ 2 h 43"/>
                <a:gd name="T10" fmla="*/ 54 w 58"/>
                <a:gd name="T11" fmla="*/ 0 h 43"/>
                <a:gd name="T12" fmla="*/ 58 w 58"/>
                <a:gd name="T13" fmla="*/ 3 h 43"/>
                <a:gd name="T14" fmla="*/ 58 w 58"/>
                <a:gd name="T15" fmla="*/ 40 h 43"/>
                <a:gd name="T16" fmla="*/ 54 w 58"/>
                <a:gd name="T17" fmla="*/ 43 h 43"/>
                <a:gd name="T18" fmla="*/ 29 w 58"/>
                <a:gd name="T1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" h="43">
                  <a:moveTo>
                    <a:pt x="29" y="43"/>
                  </a:moveTo>
                  <a:cubicBezTo>
                    <a:pt x="21" y="43"/>
                    <a:pt x="12" y="43"/>
                    <a:pt x="4" y="43"/>
                  </a:cubicBezTo>
                  <a:cubicBezTo>
                    <a:pt x="1" y="43"/>
                    <a:pt x="0" y="43"/>
                    <a:pt x="0" y="40"/>
                  </a:cubicBezTo>
                  <a:cubicBezTo>
                    <a:pt x="0" y="29"/>
                    <a:pt x="0" y="17"/>
                    <a:pt x="0" y="6"/>
                  </a:cubicBezTo>
                  <a:cubicBezTo>
                    <a:pt x="0" y="3"/>
                    <a:pt x="1" y="2"/>
                    <a:pt x="4" y="2"/>
                  </a:cubicBezTo>
                  <a:cubicBezTo>
                    <a:pt x="21" y="2"/>
                    <a:pt x="38" y="1"/>
                    <a:pt x="54" y="0"/>
                  </a:cubicBezTo>
                  <a:cubicBezTo>
                    <a:pt x="57" y="0"/>
                    <a:pt x="58" y="0"/>
                    <a:pt x="58" y="3"/>
                  </a:cubicBezTo>
                  <a:cubicBezTo>
                    <a:pt x="58" y="15"/>
                    <a:pt x="58" y="28"/>
                    <a:pt x="58" y="40"/>
                  </a:cubicBezTo>
                  <a:cubicBezTo>
                    <a:pt x="58" y="43"/>
                    <a:pt x="57" y="43"/>
                    <a:pt x="54" y="43"/>
                  </a:cubicBezTo>
                  <a:cubicBezTo>
                    <a:pt x="46" y="43"/>
                    <a:pt x="37" y="43"/>
                    <a:pt x="29" y="4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3" name="Freeform 8"/>
            <p:cNvSpPr>
              <a:spLocks/>
            </p:cNvSpPr>
            <p:nvPr/>
          </p:nvSpPr>
          <p:spPr bwMode="auto">
            <a:xfrm>
              <a:off x="1231900" y="-95250"/>
              <a:ext cx="777875" cy="68263"/>
            </a:xfrm>
            <a:custGeom>
              <a:avLst/>
              <a:gdLst>
                <a:gd name="T0" fmla="*/ 24 w 205"/>
                <a:gd name="T1" fmla="*/ 16 h 18"/>
                <a:gd name="T2" fmla="*/ 12 w 205"/>
                <a:gd name="T3" fmla="*/ 16 h 18"/>
                <a:gd name="T4" fmla="*/ 12 w 205"/>
                <a:gd name="T5" fmla="*/ 16 h 18"/>
                <a:gd name="T6" fmla="*/ 2 w 205"/>
                <a:gd name="T7" fmla="*/ 15 h 18"/>
                <a:gd name="T8" fmla="*/ 1 w 205"/>
                <a:gd name="T9" fmla="*/ 2 h 18"/>
                <a:gd name="T10" fmla="*/ 4 w 205"/>
                <a:gd name="T11" fmla="*/ 0 h 18"/>
                <a:gd name="T12" fmla="*/ 59 w 205"/>
                <a:gd name="T13" fmla="*/ 0 h 18"/>
                <a:gd name="T14" fmla="*/ 62 w 205"/>
                <a:gd name="T15" fmla="*/ 3 h 18"/>
                <a:gd name="T16" fmla="*/ 62 w 205"/>
                <a:gd name="T17" fmla="*/ 7 h 18"/>
                <a:gd name="T18" fmla="*/ 66 w 205"/>
                <a:gd name="T19" fmla="*/ 12 h 18"/>
                <a:gd name="T20" fmla="*/ 129 w 205"/>
                <a:gd name="T21" fmla="*/ 12 h 18"/>
                <a:gd name="T22" fmla="*/ 134 w 205"/>
                <a:gd name="T23" fmla="*/ 6 h 18"/>
                <a:gd name="T24" fmla="*/ 140 w 205"/>
                <a:gd name="T25" fmla="*/ 0 h 18"/>
                <a:gd name="T26" fmla="*/ 182 w 205"/>
                <a:gd name="T27" fmla="*/ 0 h 18"/>
                <a:gd name="T28" fmla="*/ 188 w 205"/>
                <a:gd name="T29" fmla="*/ 2 h 18"/>
                <a:gd name="T30" fmla="*/ 205 w 205"/>
                <a:gd name="T31" fmla="*/ 16 h 18"/>
                <a:gd name="T32" fmla="*/ 191 w 205"/>
                <a:gd name="T33" fmla="*/ 16 h 18"/>
                <a:gd name="T34" fmla="*/ 29 w 205"/>
                <a:gd name="T35" fmla="*/ 16 h 18"/>
                <a:gd name="T36" fmla="*/ 24 w 205"/>
                <a:gd name="T37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5" h="18">
                  <a:moveTo>
                    <a:pt x="24" y="16"/>
                  </a:moveTo>
                  <a:cubicBezTo>
                    <a:pt x="20" y="16"/>
                    <a:pt x="16" y="16"/>
                    <a:pt x="12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8" y="16"/>
                    <a:pt x="3" y="18"/>
                    <a:pt x="2" y="15"/>
                  </a:cubicBezTo>
                  <a:cubicBezTo>
                    <a:pt x="0" y="11"/>
                    <a:pt x="2" y="6"/>
                    <a:pt x="1" y="2"/>
                  </a:cubicBezTo>
                  <a:cubicBezTo>
                    <a:pt x="1" y="0"/>
                    <a:pt x="3" y="0"/>
                    <a:pt x="4" y="0"/>
                  </a:cubicBezTo>
                  <a:cubicBezTo>
                    <a:pt x="22" y="0"/>
                    <a:pt x="41" y="0"/>
                    <a:pt x="59" y="0"/>
                  </a:cubicBezTo>
                  <a:cubicBezTo>
                    <a:pt x="61" y="0"/>
                    <a:pt x="62" y="1"/>
                    <a:pt x="62" y="3"/>
                  </a:cubicBezTo>
                  <a:cubicBezTo>
                    <a:pt x="62" y="4"/>
                    <a:pt x="62" y="6"/>
                    <a:pt x="62" y="7"/>
                  </a:cubicBezTo>
                  <a:cubicBezTo>
                    <a:pt x="62" y="10"/>
                    <a:pt x="63" y="12"/>
                    <a:pt x="66" y="12"/>
                  </a:cubicBezTo>
                  <a:cubicBezTo>
                    <a:pt x="87" y="12"/>
                    <a:pt x="108" y="12"/>
                    <a:pt x="129" y="12"/>
                  </a:cubicBezTo>
                  <a:cubicBezTo>
                    <a:pt x="133" y="12"/>
                    <a:pt x="134" y="9"/>
                    <a:pt x="134" y="6"/>
                  </a:cubicBezTo>
                  <a:cubicBezTo>
                    <a:pt x="133" y="1"/>
                    <a:pt x="135" y="0"/>
                    <a:pt x="140" y="0"/>
                  </a:cubicBezTo>
                  <a:cubicBezTo>
                    <a:pt x="154" y="0"/>
                    <a:pt x="168" y="0"/>
                    <a:pt x="182" y="0"/>
                  </a:cubicBezTo>
                  <a:cubicBezTo>
                    <a:pt x="184" y="0"/>
                    <a:pt x="186" y="1"/>
                    <a:pt x="188" y="2"/>
                  </a:cubicBezTo>
                  <a:cubicBezTo>
                    <a:pt x="193" y="7"/>
                    <a:pt x="199" y="11"/>
                    <a:pt x="205" y="16"/>
                  </a:cubicBezTo>
                  <a:cubicBezTo>
                    <a:pt x="200" y="16"/>
                    <a:pt x="195" y="16"/>
                    <a:pt x="191" y="16"/>
                  </a:cubicBezTo>
                  <a:cubicBezTo>
                    <a:pt x="137" y="16"/>
                    <a:pt x="83" y="16"/>
                    <a:pt x="29" y="16"/>
                  </a:cubicBezTo>
                  <a:cubicBezTo>
                    <a:pt x="28" y="16"/>
                    <a:pt x="26" y="16"/>
                    <a:pt x="24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4" name="Freeform 9"/>
            <p:cNvSpPr>
              <a:spLocks/>
            </p:cNvSpPr>
            <p:nvPr/>
          </p:nvSpPr>
          <p:spPr bwMode="auto">
            <a:xfrm>
              <a:off x="1676400" y="-630238"/>
              <a:ext cx="169863" cy="176213"/>
            </a:xfrm>
            <a:custGeom>
              <a:avLst/>
              <a:gdLst>
                <a:gd name="T0" fmla="*/ 41 w 45"/>
                <a:gd name="T1" fmla="*/ 32 h 46"/>
                <a:gd name="T2" fmla="*/ 38 w 45"/>
                <a:gd name="T3" fmla="*/ 38 h 46"/>
                <a:gd name="T4" fmla="*/ 12 w 45"/>
                <a:gd name="T5" fmla="*/ 41 h 46"/>
                <a:gd name="T6" fmla="*/ 4 w 45"/>
                <a:gd name="T7" fmla="*/ 15 h 46"/>
                <a:gd name="T8" fmla="*/ 30 w 45"/>
                <a:gd name="T9" fmla="*/ 3 h 46"/>
                <a:gd name="T10" fmla="*/ 43 w 45"/>
                <a:gd name="T11" fmla="*/ 29 h 46"/>
                <a:gd name="T12" fmla="*/ 41 w 45"/>
                <a:gd name="T13" fmla="*/ 3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46">
                  <a:moveTo>
                    <a:pt x="41" y="32"/>
                  </a:moveTo>
                  <a:cubicBezTo>
                    <a:pt x="40" y="34"/>
                    <a:pt x="39" y="36"/>
                    <a:pt x="38" y="38"/>
                  </a:cubicBezTo>
                  <a:cubicBezTo>
                    <a:pt x="33" y="44"/>
                    <a:pt x="20" y="46"/>
                    <a:pt x="12" y="41"/>
                  </a:cubicBezTo>
                  <a:cubicBezTo>
                    <a:pt x="3" y="35"/>
                    <a:pt x="0" y="25"/>
                    <a:pt x="4" y="15"/>
                  </a:cubicBezTo>
                  <a:cubicBezTo>
                    <a:pt x="8" y="5"/>
                    <a:pt x="19" y="0"/>
                    <a:pt x="30" y="3"/>
                  </a:cubicBezTo>
                  <a:cubicBezTo>
                    <a:pt x="40" y="7"/>
                    <a:pt x="45" y="18"/>
                    <a:pt x="43" y="29"/>
                  </a:cubicBezTo>
                  <a:cubicBezTo>
                    <a:pt x="42" y="30"/>
                    <a:pt x="42" y="31"/>
                    <a:pt x="41" y="3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5" name="Freeform 10"/>
            <p:cNvSpPr>
              <a:spLocks/>
            </p:cNvSpPr>
            <p:nvPr/>
          </p:nvSpPr>
          <p:spPr bwMode="auto">
            <a:xfrm>
              <a:off x="1277938" y="-217488"/>
              <a:ext cx="188913" cy="95250"/>
            </a:xfrm>
            <a:custGeom>
              <a:avLst/>
              <a:gdLst>
                <a:gd name="T0" fmla="*/ 29 w 50"/>
                <a:gd name="T1" fmla="*/ 25 h 25"/>
                <a:gd name="T2" fmla="*/ 12 w 50"/>
                <a:gd name="T3" fmla="*/ 25 h 25"/>
                <a:gd name="T4" fmla="*/ 0 w 50"/>
                <a:gd name="T5" fmla="*/ 14 h 25"/>
                <a:gd name="T6" fmla="*/ 11 w 50"/>
                <a:gd name="T7" fmla="*/ 2 h 25"/>
                <a:gd name="T8" fmla="*/ 46 w 50"/>
                <a:gd name="T9" fmla="*/ 0 h 25"/>
                <a:gd name="T10" fmla="*/ 50 w 50"/>
                <a:gd name="T11" fmla="*/ 4 h 25"/>
                <a:gd name="T12" fmla="*/ 50 w 50"/>
                <a:gd name="T13" fmla="*/ 22 h 25"/>
                <a:gd name="T14" fmla="*/ 46 w 50"/>
                <a:gd name="T15" fmla="*/ 25 h 25"/>
                <a:gd name="T16" fmla="*/ 29 w 50"/>
                <a:gd name="T17" fmla="*/ 25 h 25"/>
                <a:gd name="T18" fmla="*/ 29 w 50"/>
                <a:gd name="T1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25">
                  <a:moveTo>
                    <a:pt x="29" y="25"/>
                  </a:moveTo>
                  <a:cubicBezTo>
                    <a:pt x="23" y="25"/>
                    <a:pt x="17" y="25"/>
                    <a:pt x="12" y="25"/>
                  </a:cubicBezTo>
                  <a:cubicBezTo>
                    <a:pt x="5" y="25"/>
                    <a:pt x="0" y="20"/>
                    <a:pt x="0" y="14"/>
                  </a:cubicBezTo>
                  <a:cubicBezTo>
                    <a:pt x="0" y="8"/>
                    <a:pt x="4" y="3"/>
                    <a:pt x="11" y="2"/>
                  </a:cubicBezTo>
                  <a:cubicBezTo>
                    <a:pt x="23" y="2"/>
                    <a:pt x="34" y="1"/>
                    <a:pt x="46" y="0"/>
                  </a:cubicBezTo>
                  <a:cubicBezTo>
                    <a:pt x="49" y="0"/>
                    <a:pt x="50" y="1"/>
                    <a:pt x="50" y="4"/>
                  </a:cubicBezTo>
                  <a:cubicBezTo>
                    <a:pt x="50" y="10"/>
                    <a:pt x="50" y="16"/>
                    <a:pt x="50" y="22"/>
                  </a:cubicBezTo>
                  <a:cubicBezTo>
                    <a:pt x="50" y="24"/>
                    <a:pt x="49" y="25"/>
                    <a:pt x="46" y="25"/>
                  </a:cubicBezTo>
                  <a:cubicBezTo>
                    <a:pt x="40" y="25"/>
                    <a:pt x="34" y="25"/>
                    <a:pt x="29" y="25"/>
                  </a:cubicBezTo>
                  <a:cubicBezTo>
                    <a:pt x="29" y="25"/>
                    <a:pt x="29" y="25"/>
                    <a:pt x="29" y="2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6" name="Freeform 11"/>
            <p:cNvSpPr>
              <a:spLocks/>
            </p:cNvSpPr>
            <p:nvPr/>
          </p:nvSpPr>
          <p:spPr bwMode="auto">
            <a:xfrm>
              <a:off x="2001838" y="-279400"/>
              <a:ext cx="152400" cy="153988"/>
            </a:xfrm>
            <a:custGeom>
              <a:avLst/>
              <a:gdLst>
                <a:gd name="T0" fmla="*/ 17 w 40"/>
                <a:gd name="T1" fmla="*/ 0 h 40"/>
                <a:gd name="T2" fmla="*/ 40 w 40"/>
                <a:gd name="T3" fmla="*/ 19 h 40"/>
                <a:gd name="T4" fmla="*/ 37 w 40"/>
                <a:gd name="T5" fmla="*/ 26 h 40"/>
                <a:gd name="T6" fmla="*/ 24 w 40"/>
                <a:gd name="T7" fmla="*/ 38 h 40"/>
                <a:gd name="T8" fmla="*/ 20 w 40"/>
                <a:gd name="T9" fmla="*/ 38 h 40"/>
                <a:gd name="T10" fmla="*/ 2 w 40"/>
                <a:gd name="T11" fmla="*/ 12 h 40"/>
                <a:gd name="T12" fmla="*/ 2 w 40"/>
                <a:gd name="T13" fmla="*/ 9 h 40"/>
                <a:gd name="T14" fmla="*/ 17 w 40"/>
                <a:gd name="T1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17" y="0"/>
                  </a:moveTo>
                  <a:cubicBezTo>
                    <a:pt x="30" y="0"/>
                    <a:pt x="39" y="8"/>
                    <a:pt x="40" y="19"/>
                  </a:cubicBezTo>
                  <a:cubicBezTo>
                    <a:pt x="40" y="22"/>
                    <a:pt x="39" y="24"/>
                    <a:pt x="37" y="26"/>
                  </a:cubicBezTo>
                  <a:cubicBezTo>
                    <a:pt x="33" y="30"/>
                    <a:pt x="28" y="34"/>
                    <a:pt x="24" y="38"/>
                  </a:cubicBezTo>
                  <a:cubicBezTo>
                    <a:pt x="23" y="39"/>
                    <a:pt x="22" y="40"/>
                    <a:pt x="20" y="38"/>
                  </a:cubicBezTo>
                  <a:cubicBezTo>
                    <a:pt x="15" y="29"/>
                    <a:pt x="9" y="20"/>
                    <a:pt x="2" y="12"/>
                  </a:cubicBezTo>
                  <a:cubicBezTo>
                    <a:pt x="0" y="11"/>
                    <a:pt x="1" y="10"/>
                    <a:pt x="2" y="9"/>
                  </a:cubicBezTo>
                  <a:cubicBezTo>
                    <a:pt x="6" y="3"/>
                    <a:pt x="12" y="0"/>
                    <a:pt x="1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7" name="Freeform 12"/>
            <p:cNvSpPr>
              <a:spLocks/>
            </p:cNvSpPr>
            <p:nvPr/>
          </p:nvSpPr>
          <p:spPr bwMode="auto">
            <a:xfrm>
              <a:off x="1774825" y="-312738"/>
              <a:ext cx="52388" cy="49213"/>
            </a:xfrm>
            <a:custGeom>
              <a:avLst/>
              <a:gdLst>
                <a:gd name="T0" fmla="*/ 2 w 14"/>
                <a:gd name="T1" fmla="*/ 0 h 13"/>
                <a:gd name="T2" fmla="*/ 14 w 14"/>
                <a:gd name="T3" fmla="*/ 12 h 13"/>
                <a:gd name="T4" fmla="*/ 13 w 14"/>
                <a:gd name="T5" fmla="*/ 12 h 13"/>
                <a:gd name="T6" fmla="*/ 2 w 14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3">
                  <a:moveTo>
                    <a:pt x="2" y="0"/>
                  </a:moveTo>
                  <a:cubicBezTo>
                    <a:pt x="6" y="3"/>
                    <a:pt x="10" y="7"/>
                    <a:pt x="14" y="12"/>
                  </a:cubicBezTo>
                  <a:cubicBezTo>
                    <a:pt x="14" y="12"/>
                    <a:pt x="13" y="12"/>
                    <a:pt x="13" y="12"/>
                  </a:cubicBezTo>
                  <a:cubicBezTo>
                    <a:pt x="0" y="13"/>
                    <a:pt x="0" y="13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  <p:extLst>
      <p:ext uri="{BB962C8B-B14F-4D97-AF65-F5344CB8AC3E}">
        <p14:creationId xmlns:p14="http://schemas.microsoft.com/office/powerpoint/2010/main" val="17078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 txBox="1">
            <a:spLocks/>
          </p:cNvSpPr>
          <p:nvPr/>
        </p:nvSpPr>
        <p:spPr>
          <a:xfrm>
            <a:off x="1999597" y="622538"/>
            <a:ext cx="7927754" cy="72424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400" dirty="0" smtClean="0">
                <a:solidFill>
                  <a:srgbClr val="00B0F0"/>
                </a:solidFill>
              </a:rPr>
              <a:t>Infographic Style</a:t>
            </a:r>
            <a:endParaRPr lang="en-US" sz="4400" dirty="0">
              <a:solidFill>
                <a:srgbClr val="00B0F0"/>
              </a:solidFill>
            </a:endParaRPr>
          </a:p>
        </p:txBody>
      </p:sp>
      <p:sp>
        <p:nvSpPr>
          <p:cNvPr id="10" name="Arrow: Up 2">
            <a:extLst>
              <a:ext uri="{FF2B5EF4-FFF2-40B4-BE49-F238E27FC236}">
                <a16:creationId xmlns:a16="http://schemas.microsoft.com/office/drawing/2014/main" xmlns="" id="{19DB5ED6-823E-4FB5-95D2-165955C89BE8}"/>
              </a:ext>
            </a:extLst>
          </p:cNvPr>
          <p:cNvSpPr/>
          <p:nvPr/>
        </p:nvSpPr>
        <p:spPr>
          <a:xfrm>
            <a:off x="2666305" y="3926355"/>
            <a:ext cx="3288323" cy="2481009"/>
          </a:xfrm>
          <a:prstGeom prst="upArrow">
            <a:avLst>
              <a:gd name="adj1" fmla="val 50000"/>
              <a:gd name="adj2" fmla="val 58881"/>
            </a:avLst>
          </a:prstGeom>
          <a:solidFill>
            <a:srgbClr val="8B8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xmlns="" id="{4BFF2DC0-E9E7-4B8A-AA89-10DC0B016D08}"/>
              </a:ext>
            </a:extLst>
          </p:cNvPr>
          <p:cNvSpPr txBox="1"/>
          <p:nvPr/>
        </p:nvSpPr>
        <p:spPr>
          <a:xfrm>
            <a:off x="2911657" y="3024024"/>
            <a:ext cx="305724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600" b="1" dirty="0">
                <a:solidFill>
                  <a:schemeClr val="accent3"/>
                </a:solidFill>
                <a:cs typeface="Arial" pitchFamily="34" charset="0"/>
              </a:rPr>
              <a:t>35.42%</a:t>
            </a:r>
            <a:endParaRPr lang="ko-KR" altLang="en-US" sz="6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12" name="그룹 6">
            <a:extLst>
              <a:ext uri="{FF2B5EF4-FFF2-40B4-BE49-F238E27FC236}">
                <a16:creationId xmlns:a16="http://schemas.microsoft.com/office/drawing/2014/main" xmlns="" id="{9EBA1F73-D909-493E-9C10-AF7EBAFF9151}"/>
              </a:ext>
            </a:extLst>
          </p:cNvPr>
          <p:cNvGrpSpPr/>
          <p:nvPr/>
        </p:nvGrpSpPr>
        <p:grpSpPr>
          <a:xfrm>
            <a:off x="3522446" y="5166152"/>
            <a:ext cx="1807116" cy="1241212"/>
            <a:chOff x="467543" y="1720822"/>
            <a:chExt cx="2360724" cy="1241212"/>
          </a:xfrm>
        </p:grpSpPr>
        <p:sp>
          <p:nvSpPr>
            <p:cNvPr id="13" name="TextBox 5">
              <a:extLst>
                <a:ext uri="{FF2B5EF4-FFF2-40B4-BE49-F238E27FC236}">
                  <a16:creationId xmlns:a16="http://schemas.microsoft.com/office/drawing/2014/main" xmlns="" id="{2D77D473-D831-4684-AB2B-835550898E5D}"/>
                </a:ext>
              </a:extLst>
            </p:cNvPr>
            <p:cNvSpPr txBox="1"/>
            <p:nvPr/>
          </p:nvSpPr>
          <p:spPr>
            <a:xfrm>
              <a:off x="467543" y="1720822"/>
              <a:ext cx="236072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8" name="TextBox 6">
              <a:extLst>
                <a:ext uri="{FF2B5EF4-FFF2-40B4-BE49-F238E27FC236}">
                  <a16:creationId xmlns:a16="http://schemas.microsoft.com/office/drawing/2014/main" xmlns="" id="{2FC32921-F23B-4E66-BF41-19F60044503E}"/>
                </a:ext>
              </a:extLst>
            </p:cNvPr>
            <p:cNvSpPr txBox="1"/>
            <p:nvPr/>
          </p:nvSpPr>
          <p:spPr>
            <a:xfrm>
              <a:off x="477068" y="1946371"/>
              <a:ext cx="235119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1" name="TextBox 9">
            <a:extLst>
              <a:ext uri="{FF2B5EF4-FFF2-40B4-BE49-F238E27FC236}">
                <a16:creationId xmlns:a16="http://schemas.microsoft.com/office/drawing/2014/main" xmlns="" id="{49AF8E38-D567-4F78-B54B-B03C1FEF10DF}"/>
              </a:ext>
            </a:extLst>
          </p:cNvPr>
          <p:cNvSpPr txBox="1"/>
          <p:nvPr/>
        </p:nvSpPr>
        <p:spPr>
          <a:xfrm>
            <a:off x="7818706" y="4494633"/>
            <a:ext cx="305724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600" b="1" dirty="0">
                <a:solidFill>
                  <a:schemeClr val="accent3"/>
                </a:solidFill>
                <a:cs typeface="Arial" pitchFamily="34" charset="0"/>
              </a:rPr>
              <a:t>15.42%</a:t>
            </a:r>
            <a:endParaRPr lang="ko-KR" altLang="en-US" sz="6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25" name="그룹 6">
            <a:extLst>
              <a:ext uri="{FF2B5EF4-FFF2-40B4-BE49-F238E27FC236}">
                <a16:creationId xmlns:a16="http://schemas.microsoft.com/office/drawing/2014/main" xmlns="" id="{E660C512-D85C-44BE-9B86-66747B4A3702}"/>
              </a:ext>
            </a:extLst>
          </p:cNvPr>
          <p:cNvGrpSpPr/>
          <p:nvPr/>
        </p:nvGrpSpPr>
        <p:grpSpPr>
          <a:xfrm>
            <a:off x="6993983" y="5535484"/>
            <a:ext cx="4796501" cy="871880"/>
            <a:chOff x="467543" y="1720822"/>
            <a:chExt cx="2360724" cy="871880"/>
          </a:xfrm>
        </p:grpSpPr>
        <p:sp>
          <p:nvSpPr>
            <p:cNvPr id="26" name="TextBox 11">
              <a:extLst>
                <a:ext uri="{FF2B5EF4-FFF2-40B4-BE49-F238E27FC236}">
                  <a16:creationId xmlns:a16="http://schemas.microsoft.com/office/drawing/2014/main" xmlns="" id="{E08F3CF3-D87F-468C-8A0C-4D5C6116909A}"/>
                </a:ext>
              </a:extLst>
            </p:cNvPr>
            <p:cNvSpPr txBox="1"/>
            <p:nvPr/>
          </p:nvSpPr>
          <p:spPr>
            <a:xfrm>
              <a:off x="467543" y="1720822"/>
              <a:ext cx="236072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7" name="TextBox 12">
              <a:extLst>
                <a:ext uri="{FF2B5EF4-FFF2-40B4-BE49-F238E27FC236}">
                  <a16:creationId xmlns:a16="http://schemas.microsoft.com/office/drawing/2014/main" xmlns="" id="{9748E10E-9438-4755-AC81-9AC5B0FC313B}"/>
                </a:ext>
              </a:extLst>
            </p:cNvPr>
            <p:cNvSpPr txBox="1"/>
            <p:nvPr/>
          </p:nvSpPr>
          <p:spPr>
            <a:xfrm>
              <a:off x="477068" y="1946371"/>
              <a:ext cx="23511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9" name="그룹 6">
            <a:extLst>
              <a:ext uri="{FF2B5EF4-FFF2-40B4-BE49-F238E27FC236}">
                <a16:creationId xmlns:a16="http://schemas.microsoft.com/office/drawing/2014/main" xmlns="" id="{E9E7BB06-E1F5-4289-B3B6-8175E7FE07AB}"/>
              </a:ext>
            </a:extLst>
          </p:cNvPr>
          <p:cNvGrpSpPr/>
          <p:nvPr/>
        </p:nvGrpSpPr>
        <p:grpSpPr>
          <a:xfrm>
            <a:off x="4426003" y="1796636"/>
            <a:ext cx="3538710" cy="1241212"/>
            <a:chOff x="467543" y="1720822"/>
            <a:chExt cx="2360723" cy="1241212"/>
          </a:xfrm>
        </p:grpSpPr>
        <p:sp>
          <p:nvSpPr>
            <p:cNvPr id="30" name="TextBox 15">
              <a:extLst>
                <a:ext uri="{FF2B5EF4-FFF2-40B4-BE49-F238E27FC236}">
                  <a16:creationId xmlns:a16="http://schemas.microsoft.com/office/drawing/2014/main" xmlns="" id="{CA1477DA-68EB-4AE5-9796-8316DE9061DC}"/>
                </a:ext>
              </a:extLst>
            </p:cNvPr>
            <p:cNvSpPr txBox="1"/>
            <p:nvPr/>
          </p:nvSpPr>
          <p:spPr>
            <a:xfrm>
              <a:off x="467543" y="1720822"/>
              <a:ext cx="236072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1" name="TextBox 16">
              <a:extLst>
                <a:ext uri="{FF2B5EF4-FFF2-40B4-BE49-F238E27FC236}">
                  <a16:creationId xmlns:a16="http://schemas.microsoft.com/office/drawing/2014/main" xmlns="" id="{977EB73A-C315-46AB-BA8D-E3D5BF4ED6CA}"/>
                </a:ext>
              </a:extLst>
            </p:cNvPr>
            <p:cNvSpPr txBox="1"/>
            <p:nvPr/>
          </p:nvSpPr>
          <p:spPr>
            <a:xfrm>
              <a:off x="477069" y="1946371"/>
              <a:ext cx="197994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2" name="그룹 19">
            <a:extLst>
              <a:ext uri="{FF2B5EF4-FFF2-40B4-BE49-F238E27FC236}">
                <a16:creationId xmlns:a16="http://schemas.microsoft.com/office/drawing/2014/main" xmlns="" id="{E5399164-4F57-4A41-BB19-F3CDBB51B9DA}"/>
              </a:ext>
            </a:extLst>
          </p:cNvPr>
          <p:cNvGrpSpPr/>
          <p:nvPr/>
        </p:nvGrpSpPr>
        <p:grpSpPr>
          <a:xfrm>
            <a:off x="609873" y="1813150"/>
            <a:ext cx="3272830" cy="1056546"/>
            <a:chOff x="6444890" y="1720822"/>
            <a:chExt cx="2360723" cy="1056546"/>
          </a:xfrm>
        </p:grpSpPr>
        <p:sp>
          <p:nvSpPr>
            <p:cNvPr id="33" name="TextBox 18">
              <a:extLst>
                <a:ext uri="{FF2B5EF4-FFF2-40B4-BE49-F238E27FC236}">
                  <a16:creationId xmlns:a16="http://schemas.microsoft.com/office/drawing/2014/main" xmlns="" id="{0B574D56-38BB-440D-98C1-FE57DE29DC05}"/>
                </a:ext>
              </a:extLst>
            </p:cNvPr>
            <p:cNvSpPr txBox="1"/>
            <p:nvPr/>
          </p:nvSpPr>
          <p:spPr>
            <a:xfrm>
              <a:off x="6444890" y="1720822"/>
              <a:ext cx="236072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xmlns="" id="{9CBB454F-195E-4955-9AE5-A29CEA572838}"/>
                </a:ext>
              </a:extLst>
            </p:cNvPr>
            <p:cNvSpPr txBox="1"/>
            <p:nvPr/>
          </p:nvSpPr>
          <p:spPr>
            <a:xfrm>
              <a:off x="6444890" y="1946371"/>
              <a:ext cx="23511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5" name="TextBox 20">
            <a:extLst>
              <a:ext uri="{FF2B5EF4-FFF2-40B4-BE49-F238E27FC236}">
                <a16:creationId xmlns:a16="http://schemas.microsoft.com/office/drawing/2014/main" xmlns="" id="{4C54D053-E3C0-4537-BE65-8E5F612F8CE7}"/>
              </a:ext>
            </a:extLst>
          </p:cNvPr>
          <p:cNvSpPr txBox="1"/>
          <p:nvPr/>
        </p:nvSpPr>
        <p:spPr>
          <a:xfrm>
            <a:off x="609873" y="3331392"/>
            <a:ext cx="180309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36" name="TextBox 21">
            <a:extLst>
              <a:ext uri="{FF2B5EF4-FFF2-40B4-BE49-F238E27FC236}">
                <a16:creationId xmlns:a16="http://schemas.microsoft.com/office/drawing/2014/main" xmlns="" id="{F61B866C-8462-4535-BC6E-ED7702527955}"/>
              </a:ext>
            </a:extLst>
          </p:cNvPr>
          <p:cNvSpPr txBox="1"/>
          <p:nvPr/>
        </p:nvSpPr>
        <p:spPr>
          <a:xfrm>
            <a:off x="609873" y="3018877"/>
            <a:ext cx="18030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Add Contents Title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5" name="Freeform 5"/>
          <p:cNvSpPr>
            <a:spLocks noEditPoints="1"/>
          </p:cNvSpPr>
          <p:nvPr/>
        </p:nvSpPr>
        <p:spPr bwMode="auto">
          <a:xfrm>
            <a:off x="7672388" y="1492250"/>
            <a:ext cx="3648075" cy="2995613"/>
          </a:xfrm>
          <a:custGeom>
            <a:avLst/>
            <a:gdLst>
              <a:gd name="T0" fmla="*/ 10 w 606"/>
              <a:gd name="T1" fmla="*/ 161 h 497"/>
              <a:gd name="T2" fmla="*/ 41 w 606"/>
              <a:gd name="T3" fmla="*/ 76 h 497"/>
              <a:gd name="T4" fmla="*/ 62 w 606"/>
              <a:gd name="T5" fmla="*/ 12 h 497"/>
              <a:gd name="T6" fmla="*/ 125 w 606"/>
              <a:gd name="T7" fmla="*/ 32 h 497"/>
              <a:gd name="T8" fmla="*/ 126 w 606"/>
              <a:gd name="T9" fmla="*/ 51 h 497"/>
              <a:gd name="T10" fmla="*/ 93 w 606"/>
              <a:gd name="T11" fmla="*/ 87 h 497"/>
              <a:gd name="T12" fmla="*/ 76 w 606"/>
              <a:gd name="T13" fmla="*/ 102 h 497"/>
              <a:gd name="T14" fmla="*/ 95 w 606"/>
              <a:gd name="T15" fmla="*/ 170 h 497"/>
              <a:gd name="T16" fmla="*/ 137 w 606"/>
              <a:gd name="T17" fmla="*/ 234 h 497"/>
              <a:gd name="T18" fmla="*/ 147 w 606"/>
              <a:gd name="T19" fmla="*/ 229 h 497"/>
              <a:gd name="T20" fmla="*/ 202 w 606"/>
              <a:gd name="T21" fmla="*/ 270 h 497"/>
              <a:gd name="T22" fmla="*/ 308 w 606"/>
              <a:gd name="T23" fmla="*/ 230 h 497"/>
              <a:gd name="T24" fmla="*/ 326 w 606"/>
              <a:gd name="T25" fmla="*/ 212 h 497"/>
              <a:gd name="T26" fmla="*/ 414 w 606"/>
              <a:gd name="T27" fmla="*/ 203 h 497"/>
              <a:gd name="T28" fmla="*/ 424 w 606"/>
              <a:gd name="T29" fmla="*/ 141 h 497"/>
              <a:gd name="T30" fmla="*/ 457 w 606"/>
              <a:gd name="T31" fmla="*/ 91 h 497"/>
              <a:gd name="T32" fmla="*/ 444 w 606"/>
              <a:gd name="T33" fmla="*/ 49 h 497"/>
              <a:gd name="T34" fmla="*/ 516 w 606"/>
              <a:gd name="T35" fmla="*/ 34 h 497"/>
              <a:gd name="T36" fmla="*/ 513 w 606"/>
              <a:gd name="T37" fmla="*/ 47 h 497"/>
              <a:gd name="T38" fmla="*/ 505 w 606"/>
              <a:gd name="T39" fmla="*/ 81 h 497"/>
              <a:gd name="T40" fmla="*/ 563 w 606"/>
              <a:gd name="T41" fmla="*/ 192 h 497"/>
              <a:gd name="T42" fmla="*/ 576 w 606"/>
              <a:gd name="T43" fmla="*/ 289 h 497"/>
              <a:gd name="T44" fmla="*/ 546 w 606"/>
              <a:gd name="T45" fmla="*/ 356 h 497"/>
              <a:gd name="T46" fmla="*/ 525 w 606"/>
              <a:gd name="T47" fmla="*/ 492 h 497"/>
              <a:gd name="T48" fmla="*/ 343 w 606"/>
              <a:gd name="T49" fmla="*/ 484 h 497"/>
              <a:gd name="T50" fmla="*/ 314 w 606"/>
              <a:gd name="T51" fmla="*/ 441 h 497"/>
              <a:gd name="T52" fmla="*/ 283 w 606"/>
              <a:gd name="T53" fmla="*/ 433 h 497"/>
              <a:gd name="T54" fmla="*/ 316 w 606"/>
              <a:gd name="T55" fmla="*/ 401 h 497"/>
              <a:gd name="T56" fmla="*/ 307 w 606"/>
              <a:gd name="T57" fmla="*/ 320 h 497"/>
              <a:gd name="T58" fmla="*/ 315 w 606"/>
              <a:gd name="T59" fmla="*/ 265 h 497"/>
              <a:gd name="T60" fmla="*/ 199 w 606"/>
              <a:gd name="T61" fmla="*/ 295 h 497"/>
              <a:gd name="T62" fmla="*/ 176 w 606"/>
              <a:gd name="T63" fmla="*/ 369 h 497"/>
              <a:gd name="T64" fmla="*/ 174 w 606"/>
              <a:gd name="T65" fmla="*/ 447 h 497"/>
              <a:gd name="T66" fmla="*/ 200 w 606"/>
              <a:gd name="T67" fmla="*/ 462 h 497"/>
              <a:gd name="T68" fmla="*/ 163 w 606"/>
              <a:gd name="T69" fmla="*/ 466 h 497"/>
              <a:gd name="T70" fmla="*/ 113 w 606"/>
              <a:gd name="T71" fmla="*/ 472 h 497"/>
              <a:gd name="T72" fmla="*/ 25 w 606"/>
              <a:gd name="T73" fmla="*/ 471 h 497"/>
              <a:gd name="T74" fmla="*/ 7 w 606"/>
              <a:gd name="T75" fmla="*/ 312 h 497"/>
              <a:gd name="T76" fmla="*/ 5 w 606"/>
              <a:gd name="T77" fmla="*/ 255 h 497"/>
              <a:gd name="T78" fmla="*/ 0 w 606"/>
              <a:gd name="T79" fmla="*/ 238 h 497"/>
              <a:gd name="T80" fmla="*/ 108 w 606"/>
              <a:gd name="T81" fmla="*/ 248 h 497"/>
              <a:gd name="T82" fmla="*/ 74 w 606"/>
              <a:gd name="T83" fmla="*/ 207 h 497"/>
              <a:gd name="T84" fmla="*/ 75 w 606"/>
              <a:gd name="T85" fmla="*/ 240 h 497"/>
              <a:gd name="T86" fmla="*/ 129 w 606"/>
              <a:gd name="T87" fmla="*/ 449 h 497"/>
              <a:gd name="T88" fmla="*/ 145 w 606"/>
              <a:gd name="T89" fmla="*/ 399 h 497"/>
              <a:gd name="T90" fmla="*/ 129 w 606"/>
              <a:gd name="T91" fmla="*/ 449 h 497"/>
              <a:gd name="T92" fmla="*/ 126 w 606"/>
              <a:gd name="T93" fmla="*/ 354 h 497"/>
              <a:gd name="T94" fmla="*/ 126 w 606"/>
              <a:gd name="T95" fmla="*/ 336 h 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606" h="497">
                <a:moveTo>
                  <a:pt x="0" y="236"/>
                </a:moveTo>
                <a:cubicBezTo>
                  <a:pt x="8" y="211"/>
                  <a:pt x="13" y="187"/>
                  <a:pt x="10" y="161"/>
                </a:cubicBezTo>
                <a:cubicBezTo>
                  <a:pt x="9" y="146"/>
                  <a:pt x="10" y="130"/>
                  <a:pt x="12" y="115"/>
                </a:cubicBezTo>
                <a:cubicBezTo>
                  <a:pt x="15" y="97"/>
                  <a:pt x="26" y="85"/>
                  <a:pt x="41" y="76"/>
                </a:cubicBezTo>
                <a:cubicBezTo>
                  <a:pt x="60" y="65"/>
                  <a:pt x="62" y="51"/>
                  <a:pt x="52" y="33"/>
                </a:cubicBezTo>
                <a:cubicBezTo>
                  <a:pt x="45" y="21"/>
                  <a:pt x="48" y="15"/>
                  <a:pt x="62" y="12"/>
                </a:cubicBezTo>
                <a:cubicBezTo>
                  <a:pt x="71" y="11"/>
                  <a:pt x="79" y="6"/>
                  <a:pt x="87" y="5"/>
                </a:cubicBezTo>
                <a:cubicBezTo>
                  <a:pt x="106" y="4"/>
                  <a:pt x="119" y="15"/>
                  <a:pt x="125" y="32"/>
                </a:cubicBezTo>
                <a:cubicBezTo>
                  <a:pt x="126" y="35"/>
                  <a:pt x="126" y="38"/>
                  <a:pt x="128" y="39"/>
                </a:cubicBezTo>
                <a:cubicBezTo>
                  <a:pt x="135" y="44"/>
                  <a:pt x="131" y="47"/>
                  <a:pt x="126" y="51"/>
                </a:cubicBezTo>
                <a:cubicBezTo>
                  <a:pt x="118" y="58"/>
                  <a:pt x="109" y="64"/>
                  <a:pt x="110" y="76"/>
                </a:cubicBezTo>
                <a:cubicBezTo>
                  <a:pt x="103" y="80"/>
                  <a:pt x="97" y="84"/>
                  <a:pt x="93" y="87"/>
                </a:cubicBezTo>
                <a:cubicBezTo>
                  <a:pt x="86" y="86"/>
                  <a:pt x="81" y="86"/>
                  <a:pt x="76" y="85"/>
                </a:cubicBezTo>
                <a:cubicBezTo>
                  <a:pt x="76" y="91"/>
                  <a:pt x="74" y="97"/>
                  <a:pt x="76" y="102"/>
                </a:cubicBezTo>
                <a:cubicBezTo>
                  <a:pt x="80" y="116"/>
                  <a:pt x="85" y="129"/>
                  <a:pt x="92" y="142"/>
                </a:cubicBezTo>
                <a:cubicBezTo>
                  <a:pt x="97" y="152"/>
                  <a:pt x="100" y="161"/>
                  <a:pt x="95" y="170"/>
                </a:cubicBezTo>
                <a:cubicBezTo>
                  <a:pt x="104" y="181"/>
                  <a:pt x="112" y="191"/>
                  <a:pt x="119" y="202"/>
                </a:cubicBezTo>
                <a:cubicBezTo>
                  <a:pt x="125" y="212"/>
                  <a:pt x="131" y="223"/>
                  <a:pt x="137" y="234"/>
                </a:cubicBezTo>
                <a:cubicBezTo>
                  <a:pt x="140" y="231"/>
                  <a:pt x="142" y="229"/>
                  <a:pt x="144" y="227"/>
                </a:cubicBezTo>
                <a:cubicBezTo>
                  <a:pt x="145" y="228"/>
                  <a:pt x="146" y="228"/>
                  <a:pt x="147" y="229"/>
                </a:cubicBezTo>
                <a:cubicBezTo>
                  <a:pt x="152" y="238"/>
                  <a:pt x="156" y="247"/>
                  <a:pt x="161" y="255"/>
                </a:cubicBezTo>
                <a:cubicBezTo>
                  <a:pt x="172" y="272"/>
                  <a:pt x="182" y="277"/>
                  <a:pt x="202" y="270"/>
                </a:cubicBezTo>
                <a:cubicBezTo>
                  <a:pt x="230" y="260"/>
                  <a:pt x="258" y="248"/>
                  <a:pt x="287" y="237"/>
                </a:cubicBezTo>
                <a:cubicBezTo>
                  <a:pt x="294" y="234"/>
                  <a:pt x="301" y="232"/>
                  <a:pt x="308" y="230"/>
                </a:cubicBezTo>
                <a:cubicBezTo>
                  <a:pt x="309" y="224"/>
                  <a:pt x="310" y="217"/>
                  <a:pt x="312" y="209"/>
                </a:cubicBezTo>
                <a:cubicBezTo>
                  <a:pt x="317" y="210"/>
                  <a:pt x="321" y="212"/>
                  <a:pt x="326" y="212"/>
                </a:cubicBezTo>
                <a:cubicBezTo>
                  <a:pt x="352" y="211"/>
                  <a:pt x="379" y="210"/>
                  <a:pt x="406" y="209"/>
                </a:cubicBezTo>
                <a:cubicBezTo>
                  <a:pt x="409" y="209"/>
                  <a:pt x="413" y="206"/>
                  <a:pt x="414" y="203"/>
                </a:cubicBezTo>
                <a:cubicBezTo>
                  <a:pt x="421" y="187"/>
                  <a:pt x="428" y="171"/>
                  <a:pt x="435" y="156"/>
                </a:cubicBezTo>
                <a:cubicBezTo>
                  <a:pt x="431" y="150"/>
                  <a:pt x="426" y="146"/>
                  <a:pt x="424" y="141"/>
                </a:cubicBezTo>
                <a:cubicBezTo>
                  <a:pt x="423" y="137"/>
                  <a:pt x="425" y="129"/>
                  <a:pt x="428" y="128"/>
                </a:cubicBezTo>
                <a:cubicBezTo>
                  <a:pt x="443" y="120"/>
                  <a:pt x="454" y="109"/>
                  <a:pt x="457" y="91"/>
                </a:cubicBezTo>
                <a:cubicBezTo>
                  <a:pt x="451" y="87"/>
                  <a:pt x="444" y="70"/>
                  <a:pt x="446" y="61"/>
                </a:cubicBezTo>
                <a:cubicBezTo>
                  <a:pt x="446" y="57"/>
                  <a:pt x="445" y="53"/>
                  <a:pt x="444" y="49"/>
                </a:cubicBezTo>
                <a:cubicBezTo>
                  <a:pt x="440" y="27"/>
                  <a:pt x="452" y="9"/>
                  <a:pt x="477" y="4"/>
                </a:cubicBezTo>
                <a:cubicBezTo>
                  <a:pt x="498" y="0"/>
                  <a:pt x="511" y="11"/>
                  <a:pt x="516" y="34"/>
                </a:cubicBezTo>
                <a:cubicBezTo>
                  <a:pt x="516" y="38"/>
                  <a:pt x="518" y="43"/>
                  <a:pt x="520" y="47"/>
                </a:cubicBezTo>
                <a:cubicBezTo>
                  <a:pt x="518" y="47"/>
                  <a:pt x="516" y="47"/>
                  <a:pt x="513" y="47"/>
                </a:cubicBezTo>
                <a:cubicBezTo>
                  <a:pt x="514" y="54"/>
                  <a:pt x="515" y="62"/>
                  <a:pt x="516" y="69"/>
                </a:cubicBezTo>
                <a:cubicBezTo>
                  <a:pt x="512" y="72"/>
                  <a:pt x="509" y="77"/>
                  <a:pt x="505" y="81"/>
                </a:cubicBezTo>
                <a:cubicBezTo>
                  <a:pt x="525" y="120"/>
                  <a:pt x="513" y="153"/>
                  <a:pt x="488" y="187"/>
                </a:cubicBezTo>
                <a:cubicBezTo>
                  <a:pt x="515" y="177"/>
                  <a:pt x="539" y="182"/>
                  <a:pt x="563" y="192"/>
                </a:cubicBezTo>
                <a:cubicBezTo>
                  <a:pt x="585" y="201"/>
                  <a:pt x="599" y="219"/>
                  <a:pt x="602" y="242"/>
                </a:cubicBezTo>
                <a:cubicBezTo>
                  <a:pt x="606" y="263"/>
                  <a:pt x="593" y="279"/>
                  <a:pt x="576" y="289"/>
                </a:cubicBezTo>
                <a:cubicBezTo>
                  <a:pt x="569" y="294"/>
                  <a:pt x="559" y="294"/>
                  <a:pt x="549" y="297"/>
                </a:cubicBezTo>
                <a:cubicBezTo>
                  <a:pt x="548" y="316"/>
                  <a:pt x="547" y="336"/>
                  <a:pt x="546" y="356"/>
                </a:cubicBezTo>
                <a:cubicBezTo>
                  <a:pt x="545" y="394"/>
                  <a:pt x="545" y="433"/>
                  <a:pt x="544" y="472"/>
                </a:cubicBezTo>
                <a:cubicBezTo>
                  <a:pt x="544" y="485"/>
                  <a:pt x="539" y="492"/>
                  <a:pt x="525" y="492"/>
                </a:cubicBezTo>
                <a:cubicBezTo>
                  <a:pt x="469" y="494"/>
                  <a:pt x="414" y="496"/>
                  <a:pt x="358" y="497"/>
                </a:cubicBezTo>
                <a:cubicBezTo>
                  <a:pt x="350" y="497"/>
                  <a:pt x="344" y="495"/>
                  <a:pt x="343" y="484"/>
                </a:cubicBezTo>
                <a:cubicBezTo>
                  <a:pt x="341" y="471"/>
                  <a:pt x="336" y="458"/>
                  <a:pt x="330" y="447"/>
                </a:cubicBezTo>
                <a:cubicBezTo>
                  <a:pt x="328" y="443"/>
                  <a:pt x="319" y="442"/>
                  <a:pt x="314" y="441"/>
                </a:cubicBezTo>
                <a:cubicBezTo>
                  <a:pt x="304" y="440"/>
                  <a:pt x="294" y="439"/>
                  <a:pt x="284" y="437"/>
                </a:cubicBezTo>
                <a:cubicBezTo>
                  <a:pt x="284" y="436"/>
                  <a:pt x="284" y="434"/>
                  <a:pt x="283" y="433"/>
                </a:cubicBezTo>
                <a:cubicBezTo>
                  <a:pt x="288" y="431"/>
                  <a:pt x="293" y="430"/>
                  <a:pt x="298" y="429"/>
                </a:cubicBezTo>
                <a:cubicBezTo>
                  <a:pt x="316" y="425"/>
                  <a:pt x="319" y="419"/>
                  <a:pt x="316" y="401"/>
                </a:cubicBezTo>
                <a:cubicBezTo>
                  <a:pt x="313" y="382"/>
                  <a:pt x="312" y="362"/>
                  <a:pt x="310" y="343"/>
                </a:cubicBezTo>
                <a:cubicBezTo>
                  <a:pt x="309" y="335"/>
                  <a:pt x="308" y="328"/>
                  <a:pt x="307" y="320"/>
                </a:cubicBezTo>
                <a:cubicBezTo>
                  <a:pt x="307" y="313"/>
                  <a:pt x="307" y="306"/>
                  <a:pt x="308" y="299"/>
                </a:cubicBezTo>
                <a:cubicBezTo>
                  <a:pt x="310" y="289"/>
                  <a:pt x="312" y="278"/>
                  <a:pt x="315" y="265"/>
                </a:cubicBezTo>
                <a:cubicBezTo>
                  <a:pt x="293" y="274"/>
                  <a:pt x="276" y="283"/>
                  <a:pt x="257" y="288"/>
                </a:cubicBezTo>
                <a:cubicBezTo>
                  <a:pt x="239" y="292"/>
                  <a:pt x="219" y="293"/>
                  <a:pt x="199" y="295"/>
                </a:cubicBezTo>
                <a:cubicBezTo>
                  <a:pt x="203" y="308"/>
                  <a:pt x="198" y="317"/>
                  <a:pt x="191" y="327"/>
                </a:cubicBezTo>
                <a:cubicBezTo>
                  <a:pt x="184" y="339"/>
                  <a:pt x="180" y="354"/>
                  <a:pt x="176" y="369"/>
                </a:cubicBezTo>
                <a:cubicBezTo>
                  <a:pt x="171" y="386"/>
                  <a:pt x="167" y="404"/>
                  <a:pt x="162" y="422"/>
                </a:cubicBezTo>
                <a:cubicBezTo>
                  <a:pt x="158" y="434"/>
                  <a:pt x="165" y="442"/>
                  <a:pt x="174" y="447"/>
                </a:cubicBezTo>
                <a:cubicBezTo>
                  <a:pt x="180" y="451"/>
                  <a:pt x="187" y="453"/>
                  <a:pt x="194" y="456"/>
                </a:cubicBezTo>
                <a:cubicBezTo>
                  <a:pt x="196" y="457"/>
                  <a:pt x="198" y="460"/>
                  <a:pt x="200" y="462"/>
                </a:cubicBezTo>
                <a:cubicBezTo>
                  <a:pt x="197" y="464"/>
                  <a:pt x="195" y="466"/>
                  <a:pt x="192" y="466"/>
                </a:cubicBezTo>
                <a:cubicBezTo>
                  <a:pt x="182" y="467"/>
                  <a:pt x="172" y="466"/>
                  <a:pt x="163" y="466"/>
                </a:cubicBezTo>
                <a:cubicBezTo>
                  <a:pt x="154" y="465"/>
                  <a:pt x="147" y="465"/>
                  <a:pt x="142" y="474"/>
                </a:cubicBezTo>
                <a:cubicBezTo>
                  <a:pt x="137" y="481"/>
                  <a:pt x="122" y="480"/>
                  <a:pt x="113" y="472"/>
                </a:cubicBezTo>
                <a:cubicBezTo>
                  <a:pt x="108" y="467"/>
                  <a:pt x="104" y="468"/>
                  <a:pt x="99" y="469"/>
                </a:cubicBezTo>
                <a:cubicBezTo>
                  <a:pt x="74" y="474"/>
                  <a:pt x="50" y="476"/>
                  <a:pt x="25" y="471"/>
                </a:cubicBezTo>
                <a:cubicBezTo>
                  <a:pt x="16" y="470"/>
                  <a:pt x="11" y="465"/>
                  <a:pt x="11" y="455"/>
                </a:cubicBezTo>
                <a:cubicBezTo>
                  <a:pt x="10" y="407"/>
                  <a:pt x="9" y="359"/>
                  <a:pt x="7" y="312"/>
                </a:cubicBezTo>
                <a:cubicBezTo>
                  <a:pt x="7" y="299"/>
                  <a:pt x="17" y="303"/>
                  <a:pt x="24" y="301"/>
                </a:cubicBezTo>
                <a:cubicBezTo>
                  <a:pt x="13" y="287"/>
                  <a:pt x="5" y="272"/>
                  <a:pt x="5" y="255"/>
                </a:cubicBezTo>
                <a:cubicBezTo>
                  <a:pt x="5" y="252"/>
                  <a:pt x="6" y="249"/>
                  <a:pt x="5" y="246"/>
                </a:cubicBezTo>
                <a:cubicBezTo>
                  <a:pt x="4" y="243"/>
                  <a:pt x="2" y="241"/>
                  <a:pt x="0" y="238"/>
                </a:cubicBezTo>
                <a:cubicBezTo>
                  <a:pt x="0" y="237"/>
                  <a:pt x="0" y="237"/>
                  <a:pt x="0" y="236"/>
                </a:cubicBezTo>
                <a:close/>
                <a:moveTo>
                  <a:pt x="108" y="248"/>
                </a:moveTo>
                <a:cubicBezTo>
                  <a:pt x="109" y="247"/>
                  <a:pt x="111" y="245"/>
                  <a:pt x="112" y="244"/>
                </a:cubicBezTo>
                <a:cubicBezTo>
                  <a:pt x="99" y="232"/>
                  <a:pt x="86" y="219"/>
                  <a:pt x="74" y="207"/>
                </a:cubicBezTo>
                <a:cubicBezTo>
                  <a:pt x="73" y="208"/>
                  <a:pt x="72" y="208"/>
                  <a:pt x="71" y="209"/>
                </a:cubicBezTo>
                <a:cubicBezTo>
                  <a:pt x="73" y="220"/>
                  <a:pt x="62" y="233"/>
                  <a:pt x="75" y="240"/>
                </a:cubicBezTo>
                <a:cubicBezTo>
                  <a:pt x="85" y="245"/>
                  <a:pt x="97" y="246"/>
                  <a:pt x="108" y="248"/>
                </a:cubicBezTo>
                <a:close/>
                <a:moveTo>
                  <a:pt x="129" y="449"/>
                </a:moveTo>
                <a:cubicBezTo>
                  <a:pt x="131" y="449"/>
                  <a:pt x="132" y="449"/>
                  <a:pt x="134" y="449"/>
                </a:cubicBezTo>
                <a:cubicBezTo>
                  <a:pt x="138" y="432"/>
                  <a:pt x="141" y="416"/>
                  <a:pt x="145" y="399"/>
                </a:cubicBezTo>
                <a:cubicBezTo>
                  <a:pt x="144" y="399"/>
                  <a:pt x="143" y="398"/>
                  <a:pt x="142" y="398"/>
                </a:cubicBezTo>
                <a:cubicBezTo>
                  <a:pt x="134" y="414"/>
                  <a:pt x="123" y="429"/>
                  <a:pt x="129" y="449"/>
                </a:cubicBezTo>
                <a:close/>
                <a:moveTo>
                  <a:pt x="126" y="336"/>
                </a:moveTo>
                <a:cubicBezTo>
                  <a:pt x="126" y="343"/>
                  <a:pt x="126" y="348"/>
                  <a:pt x="126" y="354"/>
                </a:cubicBezTo>
                <a:cubicBezTo>
                  <a:pt x="133" y="350"/>
                  <a:pt x="138" y="346"/>
                  <a:pt x="145" y="341"/>
                </a:cubicBezTo>
                <a:cubicBezTo>
                  <a:pt x="138" y="339"/>
                  <a:pt x="133" y="338"/>
                  <a:pt x="126" y="336"/>
                </a:cubicBezTo>
                <a:close/>
              </a:path>
            </a:pathLst>
          </a:custGeom>
          <a:solidFill>
            <a:srgbClr val="95909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52" name="Rectángulo 51"/>
          <p:cNvSpPr/>
          <p:nvPr/>
        </p:nvSpPr>
        <p:spPr>
          <a:xfrm>
            <a:off x="102063" y="1257493"/>
            <a:ext cx="2131686" cy="21861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3" name="Rectángulo 52"/>
          <p:cNvSpPr/>
          <p:nvPr/>
        </p:nvSpPr>
        <p:spPr>
          <a:xfrm>
            <a:off x="152997" y="1328034"/>
            <a:ext cx="11748821" cy="7486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4" name="Rectángulo 53"/>
          <p:cNvSpPr/>
          <p:nvPr/>
        </p:nvSpPr>
        <p:spPr>
          <a:xfrm>
            <a:off x="9946284" y="1243724"/>
            <a:ext cx="2131686" cy="21861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55" name="Grupo 54"/>
          <p:cNvGrpSpPr/>
          <p:nvPr/>
        </p:nvGrpSpPr>
        <p:grpSpPr>
          <a:xfrm>
            <a:off x="418023" y="216187"/>
            <a:ext cx="1609450" cy="981867"/>
            <a:chOff x="1231900" y="-630238"/>
            <a:chExt cx="1009650" cy="615951"/>
          </a:xfrm>
          <a:solidFill>
            <a:srgbClr val="959090"/>
          </a:solidFill>
        </p:grpSpPr>
        <p:sp>
          <p:nvSpPr>
            <p:cNvPr id="56" name="Freeform 5"/>
            <p:cNvSpPr>
              <a:spLocks/>
            </p:cNvSpPr>
            <p:nvPr/>
          </p:nvSpPr>
          <p:spPr bwMode="auto">
            <a:xfrm>
              <a:off x="1739900" y="-247650"/>
              <a:ext cx="501650" cy="233363"/>
            </a:xfrm>
            <a:custGeom>
              <a:avLst/>
              <a:gdLst>
                <a:gd name="T0" fmla="*/ 0 w 132"/>
                <a:gd name="T1" fmla="*/ 18 h 61"/>
                <a:gd name="T2" fmla="*/ 0 w 132"/>
                <a:gd name="T3" fmla="*/ 7 h 61"/>
                <a:gd name="T4" fmla="*/ 3 w 132"/>
                <a:gd name="T5" fmla="*/ 3 h 61"/>
                <a:gd name="T6" fmla="*/ 49 w 132"/>
                <a:gd name="T7" fmla="*/ 1 h 61"/>
                <a:gd name="T8" fmla="*/ 64 w 132"/>
                <a:gd name="T9" fmla="*/ 8 h 61"/>
                <a:gd name="T10" fmla="*/ 86 w 132"/>
                <a:gd name="T11" fmla="*/ 37 h 61"/>
                <a:gd name="T12" fmla="*/ 94 w 132"/>
                <a:gd name="T13" fmla="*/ 39 h 61"/>
                <a:gd name="T14" fmla="*/ 117 w 132"/>
                <a:gd name="T15" fmla="*/ 19 h 61"/>
                <a:gd name="T16" fmla="*/ 129 w 132"/>
                <a:gd name="T17" fmla="*/ 18 h 61"/>
                <a:gd name="T18" fmla="*/ 127 w 132"/>
                <a:gd name="T19" fmla="*/ 30 h 61"/>
                <a:gd name="T20" fmla="*/ 97 w 132"/>
                <a:gd name="T21" fmla="*/ 56 h 61"/>
                <a:gd name="T22" fmla="*/ 84 w 132"/>
                <a:gd name="T23" fmla="*/ 57 h 61"/>
                <a:gd name="T24" fmla="*/ 57 w 132"/>
                <a:gd name="T25" fmla="*/ 36 h 61"/>
                <a:gd name="T26" fmla="*/ 49 w 132"/>
                <a:gd name="T27" fmla="*/ 33 h 61"/>
                <a:gd name="T28" fmla="*/ 4 w 132"/>
                <a:gd name="T29" fmla="*/ 33 h 61"/>
                <a:gd name="T30" fmla="*/ 0 w 132"/>
                <a:gd name="T31" fmla="*/ 29 h 61"/>
                <a:gd name="T32" fmla="*/ 0 w 132"/>
                <a:gd name="T33" fmla="*/ 18 h 61"/>
                <a:gd name="T34" fmla="*/ 0 w 132"/>
                <a:gd name="T35" fmla="*/ 1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2" h="61">
                  <a:moveTo>
                    <a:pt x="0" y="18"/>
                  </a:moveTo>
                  <a:cubicBezTo>
                    <a:pt x="0" y="14"/>
                    <a:pt x="0" y="10"/>
                    <a:pt x="0" y="7"/>
                  </a:cubicBezTo>
                  <a:cubicBezTo>
                    <a:pt x="0" y="4"/>
                    <a:pt x="0" y="3"/>
                    <a:pt x="3" y="3"/>
                  </a:cubicBezTo>
                  <a:cubicBezTo>
                    <a:pt x="18" y="3"/>
                    <a:pt x="34" y="2"/>
                    <a:pt x="49" y="1"/>
                  </a:cubicBezTo>
                  <a:cubicBezTo>
                    <a:pt x="55" y="0"/>
                    <a:pt x="60" y="3"/>
                    <a:pt x="64" y="8"/>
                  </a:cubicBezTo>
                  <a:cubicBezTo>
                    <a:pt x="72" y="17"/>
                    <a:pt x="79" y="27"/>
                    <a:pt x="86" y="37"/>
                  </a:cubicBezTo>
                  <a:cubicBezTo>
                    <a:pt x="89" y="42"/>
                    <a:pt x="90" y="42"/>
                    <a:pt x="94" y="39"/>
                  </a:cubicBezTo>
                  <a:cubicBezTo>
                    <a:pt x="102" y="32"/>
                    <a:pt x="109" y="26"/>
                    <a:pt x="117" y="19"/>
                  </a:cubicBezTo>
                  <a:cubicBezTo>
                    <a:pt x="121" y="15"/>
                    <a:pt x="125" y="15"/>
                    <a:pt x="129" y="18"/>
                  </a:cubicBezTo>
                  <a:cubicBezTo>
                    <a:pt x="132" y="22"/>
                    <a:pt x="131" y="26"/>
                    <a:pt x="127" y="30"/>
                  </a:cubicBezTo>
                  <a:cubicBezTo>
                    <a:pt x="117" y="39"/>
                    <a:pt x="107" y="48"/>
                    <a:pt x="97" y="56"/>
                  </a:cubicBezTo>
                  <a:cubicBezTo>
                    <a:pt x="92" y="61"/>
                    <a:pt x="89" y="61"/>
                    <a:pt x="84" y="57"/>
                  </a:cubicBezTo>
                  <a:cubicBezTo>
                    <a:pt x="75" y="50"/>
                    <a:pt x="66" y="43"/>
                    <a:pt x="57" y="36"/>
                  </a:cubicBezTo>
                  <a:cubicBezTo>
                    <a:pt x="55" y="34"/>
                    <a:pt x="52" y="33"/>
                    <a:pt x="49" y="33"/>
                  </a:cubicBezTo>
                  <a:cubicBezTo>
                    <a:pt x="34" y="33"/>
                    <a:pt x="19" y="33"/>
                    <a:pt x="4" y="33"/>
                  </a:cubicBezTo>
                  <a:cubicBezTo>
                    <a:pt x="1" y="33"/>
                    <a:pt x="0" y="32"/>
                    <a:pt x="0" y="29"/>
                  </a:cubicBezTo>
                  <a:cubicBezTo>
                    <a:pt x="0" y="25"/>
                    <a:pt x="0" y="21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7" name="Freeform 6"/>
            <p:cNvSpPr>
              <a:spLocks/>
            </p:cNvSpPr>
            <p:nvPr/>
          </p:nvSpPr>
          <p:spPr bwMode="auto">
            <a:xfrm>
              <a:off x="1546225" y="-474663"/>
              <a:ext cx="381000" cy="219075"/>
            </a:xfrm>
            <a:custGeom>
              <a:avLst/>
              <a:gdLst>
                <a:gd name="T0" fmla="*/ 0 w 100"/>
                <a:gd name="T1" fmla="*/ 54 h 57"/>
                <a:gd name="T2" fmla="*/ 13 w 100"/>
                <a:gd name="T3" fmla="*/ 14 h 57"/>
                <a:gd name="T4" fmla="*/ 37 w 100"/>
                <a:gd name="T5" fmla="*/ 3 h 57"/>
                <a:gd name="T6" fmla="*/ 40 w 100"/>
                <a:gd name="T7" fmla="*/ 5 h 57"/>
                <a:gd name="T8" fmla="*/ 58 w 100"/>
                <a:gd name="T9" fmla="*/ 10 h 57"/>
                <a:gd name="T10" fmla="*/ 65 w 100"/>
                <a:gd name="T11" fmla="*/ 12 h 57"/>
                <a:gd name="T12" fmla="*/ 75 w 100"/>
                <a:gd name="T13" fmla="*/ 21 h 57"/>
                <a:gd name="T14" fmla="*/ 99 w 100"/>
                <a:gd name="T15" fmla="*/ 51 h 57"/>
                <a:gd name="T16" fmla="*/ 100 w 100"/>
                <a:gd name="T17" fmla="*/ 52 h 57"/>
                <a:gd name="T18" fmla="*/ 86 w 100"/>
                <a:gd name="T19" fmla="*/ 53 h 57"/>
                <a:gd name="T20" fmla="*/ 83 w 100"/>
                <a:gd name="T21" fmla="*/ 51 h 57"/>
                <a:gd name="T22" fmla="*/ 63 w 100"/>
                <a:gd name="T23" fmla="*/ 31 h 57"/>
                <a:gd name="T24" fmla="*/ 58 w 100"/>
                <a:gd name="T25" fmla="*/ 29 h 57"/>
                <a:gd name="T26" fmla="*/ 55 w 100"/>
                <a:gd name="T27" fmla="*/ 34 h 57"/>
                <a:gd name="T28" fmla="*/ 54 w 100"/>
                <a:gd name="T29" fmla="*/ 52 h 57"/>
                <a:gd name="T30" fmla="*/ 50 w 100"/>
                <a:gd name="T31" fmla="*/ 54 h 57"/>
                <a:gd name="T32" fmla="*/ 45 w 100"/>
                <a:gd name="T33" fmla="*/ 52 h 57"/>
                <a:gd name="T34" fmla="*/ 5 w 100"/>
                <a:gd name="T35" fmla="*/ 54 h 57"/>
                <a:gd name="T36" fmla="*/ 0 w 100"/>
                <a:gd name="T37" fmla="*/ 5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0" h="57">
                  <a:moveTo>
                    <a:pt x="0" y="54"/>
                  </a:moveTo>
                  <a:cubicBezTo>
                    <a:pt x="4" y="40"/>
                    <a:pt x="8" y="27"/>
                    <a:pt x="13" y="14"/>
                  </a:cubicBezTo>
                  <a:cubicBezTo>
                    <a:pt x="16" y="6"/>
                    <a:pt x="29" y="0"/>
                    <a:pt x="37" y="3"/>
                  </a:cubicBezTo>
                  <a:cubicBezTo>
                    <a:pt x="38" y="3"/>
                    <a:pt x="39" y="4"/>
                    <a:pt x="40" y="5"/>
                  </a:cubicBezTo>
                  <a:cubicBezTo>
                    <a:pt x="45" y="8"/>
                    <a:pt x="51" y="11"/>
                    <a:pt x="58" y="10"/>
                  </a:cubicBezTo>
                  <a:cubicBezTo>
                    <a:pt x="61" y="10"/>
                    <a:pt x="63" y="11"/>
                    <a:pt x="65" y="12"/>
                  </a:cubicBezTo>
                  <a:cubicBezTo>
                    <a:pt x="69" y="15"/>
                    <a:pt x="72" y="17"/>
                    <a:pt x="75" y="21"/>
                  </a:cubicBezTo>
                  <a:cubicBezTo>
                    <a:pt x="83" y="31"/>
                    <a:pt x="91" y="41"/>
                    <a:pt x="99" y="51"/>
                  </a:cubicBezTo>
                  <a:cubicBezTo>
                    <a:pt x="100" y="51"/>
                    <a:pt x="100" y="51"/>
                    <a:pt x="100" y="52"/>
                  </a:cubicBezTo>
                  <a:cubicBezTo>
                    <a:pt x="95" y="53"/>
                    <a:pt x="91" y="53"/>
                    <a:pt x="86" y="53"/>
                  </a:cubicBezTo>
                  <a:cubicBezTo>
                    <a:pt x="84" y="53"/>
                    <a:pt x="84" y="52"/>
                    <a:pt x="83" y="51"/>
                  </a:cubicBezTo>
                  <a:cubicBezTo>
                    <a:pt x="76" y="44"/>
                    <a:pt x="69" y="38"/>
                    <a:pt x="63" y="31"/>
                  </a:cubicBezTo>
                  <a:cubicBezTo>
                    <a:pt x="61" y="30"/>
                    <a:pt x="60" y="28"/>
                    <a:pt x="58" y="29"/>
                  </a:cubicBezTo>
                  <a:cubicBezTo>
                    <a:pt x="55" y="30"/>
                    <a:pt x="55" y="32"/>
                    <a:pt x="55" y="34"/>
                  </a:cubicBezTo>
                  <a:cubicBezTo>
                    <a:pt x="55" y="40"/>
                    <a:pt x="54" y="46"/>
                    <a:pt x="54" y="52"/>
                  </a:cubicBezTo>
                  <a:cubicBezTo>
                    <a:pt x="53" y="55"/>
                    <a:pt x="53" y="57"/>
                    <a:pt x="50" y="54"/>
                  </a:cubicBezTo>
                  <a:cubicBezTo>
                    <a:pt x="49" y="52"/>
                    <a:pt x="47" y="52"/>
                    <a:pt x="45" y="52"/>
                  </a:cubicBezTo>
                  <a:cubicBezTo>
                    <a:pt x="32" y="53"/>
                    <a:pt x="19" y="54"/>
                    <a:pt x="5" y="54"/>
                  </a:cubicBezTo>
                  <a:cubicBezTo>
                    <a:pt x="4" y="54"/>
                    <a:pt x="2" y="54"/>
                    <a:pt x="0" y="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8" name="Freeform 7"/>
            <p:cNvSpPr>
              <a:spLocks/>
            </p:cNvSpPr>
            <p:nvPr/>
          </p:nvSpPr>
          <p:spPr bwMode="auto">
            <a:xfrm>
              <a:off x="1493838" y="-244475"/>
              <a:ext cx="220663" cy="165100"/>
            </a:xfrm>
            <a:custGeom>
              <a:avLst/>
              <a:gdLst>
                <a:gd name="T0" fmla="*/ 29 w 58"/>
                <a:gd name="T1" fmla="*/ 43 h 43"/>
                <a:gd name="T2" fmla="*/ 4 w 58"/>
                <a:gd name="T3" fmla="*/ 43 h 43"/>
                <a:gd name="T4" fmla="*/ 0 w 58"/>
                <a:gd name="T5" fmla="*/ 40 h 43"/>
                <a:gd name="T6" fmla="*/ 0 w 58"/>
                <a:gd name="T7" fmla="*/ 6 h 43"/>
                <a:gd name="T8" fmla="*/ 4 w 58"/>
                <a:gd name="T9" fmla="*/ 2 h 43"/>
                <a:gd name="T10" fmla="*/ 54 w 58"/>
                <a:gd name="T11" fmla="*/ 0 h 43"/>
                <a:gd name="T12" fmla="*/ 58 w 58"/>
                <a:gd name="T13" fmla="*/ 3 h 43"/>
                <a:gd name="T14" fmla="*/ 58 w 58"/>
                <a:gd name="T15" fmla="*/ 40 h 43"/>
                <a:gd name="T16" fmla="*/ 54 w 58"/>
                <a:gd name="T17" fmla="*/ 43 h 43"/>
                <a:gd name="T18" fmla="*/ 29 w 58"/>
                <a:gd name="T1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" h="43">
                  <a:moveTo>
                    <a:pt x="29" y="43"/>
                  </a:moveTo>
                  <a:cubicBezTo>
                    <a:pt x="21" y="43"/>
                    <a:pt x="12" y="43"/>
                    <a:pt x="4" y="43"/>
                  </a:cubicBezTo>
                  <a:cubicBezTo>
                    <a:pt x="1" y="43"/>
                    <a:pt x="0" y="43"/>
                    <a:pt x="0" y="40"/>
                  </a:cubicBezTo>
                  <a:cubicBezTo>
                    <a:pt x="0" y="29"/>
                    <a:pt x="0" y="17"/>
                    <a:pt x="0" y="6"/>
                  </a:cubicBezTo>
                  <a:cubicBezTo>
                    <a:pt x="0" y="3"/>
                    <a:pt x="1" y="2"/>
                    <a:pt x="4" y="2"/>
                  </a:cubicBezTo>
                  <a:cubicBezTo>
                    <a:pt x="21" y="2"/>
                    <a:pt x="38" y="1"/>
                    <a:pt x="54" y="0"/>
                  </a:cubicBezTo>
                  <a:cubicBezTo>
                    <a:pt x="57" y="0"/>
                    <a:pt x="58" y="0"/>
                    <a:pt x="58" y="3"/>
                  </a:cubicBezTo>
                  <a:cubicBezTo>
                    <a:pt x="58" y="15"/>
                    <a:pt x="58" y="28"/>
                    <a:pt x="58" y="40"/>
                  </a:cubicBezTo>
                  <a:cubicBezTo>
                    <a:pt x="58" y="43"/>
                    <a:pt x="57" y="43"/>
                    <a:pt x="54" y="43"/>
                  </a:cubicBezTo>
                  <a:cubicBezTo>
                    <a:pt x="46" y="43"/>
                    <a:pt x="37" y="43"/>
                    <a:pt x="29" y="4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9" name="Freeform 8"/>
            <p:cNvSpPr>
              <a:spLocks/>
            </p:cNvSpPr>
            <p:nvPr/>
          </p:nvSpPr>
          <p:spPr bwMode="auto">
            <a:xfrm>
              <a:off x="1231900" y="-95250"/>
              <a:ext cx="777875" cy="68263"/>
            </a:xfrm>
            <a:custGeom>
              <a:avLst/>
              <a:gdLst>
                <a:gd name="T0" fmla="*/ 24 w 205"/>
                <a:gd name="T1" fmla="*/ 16 h 18"/>
                <a:gd name="T2" fmla="*/ 12 w 205"/>
                <a:gd name="T3" fmla="*/ 16 h 18"/>
                <a:gd name="T4" fmla="*/ 12 w 205"/>
                <a:gd name="T5" fmla="*/ 16 h 18"/>
                <a:gd name="T6" fmla="*/ 2 w 205"/>
                <a:gd name="T7" fmla="*/ 15 h 18"/>
                <a:gd name="T8" fmla="*/ 1 w 205"/>
                <a:gd name="T9" fmla="*/ 2 h 18"/>
                <a:gd name="T10" fmla="*/ 4 w 205"/>
                <a:gd name="T11" fmla="*/ 0 h 18"/>
                <a:gd name="T12" fmla="*/ 59 w 205"/>
                <a:gd name="T13" fmla="*/ 0 h 18"/>
                <a:gd name="T14" fmla="*/ 62 w 205"/>
                <a:gd name="T15" fmla="*/ 3 h 18"/>
                <a:gd name="T16" fmla="*/ 62 w 205"/>
                <a:gd name="T17" fmla="*/ 7 h 18"/>
                <a:gd name="T18" fmla="*/ 66 w 205"/>
                <a:gd name="T19" fmla="*/ 12 h 18"/>
                <a:gd name="T20" fmla="*/ 129 w 205"/>
                <a:gd name="T21" fmla="*/ 12 h 18"/>
                <a:gd name="T22" fmla="*/ 134 w 205"/>
                <a:gd name="T23" fmla="*/ 6 h 18"/>
                <a:gd name="T24" fmla="*/ 140 w 205"/>
                <a:gd name="T25" fmla="*/ 0 h 18"/>
                <a:gd name="T26" fmla="*/ 182 w 205"/>
                <a:gd name="T27" fmla="*/ 0 h 18"/>
                <a:gd name="T28" fmla="*/ 188 w 205"/>
                <a:gd name="T29" fmla="*/ 2 h 18"/>
                <a:gd name="T30" fmla="*/ 205 w 205"/>
                <a:gd name="T31" fmla="*/ 16 h 18"/>
                <a:gd name="T32" fmla="*/ 191 w 205"/>
                <a:gd name="T33" fmla="*/ 16 h 18"/>
                <a:gd name="T34" fmla="*/ 29 w 205"/>
                <a:gd name="T35" fmla="*/ 16 h 18"/>
                <a:gd name="T36" fmla="*/ 24 w 205"/>
                <a:gd name="T37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5" h="18">
                  <a:moveTo>
                    <a:pt x="24" y="16"/>
                  </a:moveTo>
                  <a:cubicBezTo>
                    <a:pt x="20" y="16"/>
                    <a:pt x="16" y="16"/>
                    <a:pt x="12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8" y="16"/>
                    <a:pt x="3" y="18"/>
                    <a:pt x="2" y="15"/>
                  </a:cubicBezTo>
                  <a:cubicBezTo>
                    <a:pt x="0" y="11"/>
                    <a:pt x="2" y="6"/>
                    <a:pt x="1" y="2"/>
                  </a:cubicBezTo>
                  <a:cubicBezTo>
                    <a:pt x="1" y="0"/>
                    <a:pt x="3" y="0"/>
                    <a:pt x="4" y="0"/>
                  </a:cubicBezTo>
                  <a:cubicBezTo>
                    <a:pt x="22" y="0"/>
                    <a:pt x="41" y="0"/>
                    <a:pt x="59" y="0"/>
                  </a:cubicBezTo>
                  <a:cubicBezTo>
                    <a:pt x="61" y="0"/>
                    <a:pt x="62" y="1"/>
                    <a:pt x="62" y="3"/>
                  </a:cubicBezTo>
                  <a:cubicBezTo>
                    <a:pt x="62" y="4"/>
                    <a:pt x="62" y="6"/>
                    <a:pt x="62" y="7"/>
                  </a:cubicBezTo>
                  <a:cubicBezTo>
                    <a:pt x="62" y="10"/>
                    <a:pt x="63" y="12"/>
                    <a:pt x="66" y="12"/>
                  </a:cubicBezTo>
                  <a:cubicBezTo>
                    <a:pt x="87" y="12"/>
                    <a:pt x="108" y="12"/>
                    <a:pt x="129" y="12"/>
                  </a:cubicBezTo>
                  <a:cubicBezTo>
                    <a:pt x="133" y="12"/>
                    <a:pt x="134" y="9"/>
                    <a:pt x="134" y="6"/>
                  </a:cubicBezTo>
                  <a:cubicBezTo>
                    <a:pt x="133" y="1"/>
                    <a:pt x="135" y="0"/>
                    <a:pt x="140" y="0"/>
                  </a:cubicBezTo>
                  <a:cubicBezTo>
                    <a:pt x="154" y="0"/>
                    <a:pt x="168" y="0"/>
                    <a:pt x="182" y="0"/>
                  </a:cubicBezTo>
                  <a:cubicBezTo>
                    <a:pt x="184" y="0"/>
                    <a:pt x="186" y="1"/>
                    <a:pt x="188" y="2"/>
                  </a:cubicBezTo>
                  <a:cubicBezTo>
                    <a:pt x="193" y="7"/>
                    <a:pt x="199" y="11"/>
                    <a:pt x="205" y="16"/>
                  </a:cubicBezTo>
                  <a:cubicBezTo>
                    <a:pt x="200" y="16"/>
                    <a:pt x="195" y="16"/>
                    <a:pt x="191" y="16"/>
                  </a:cubicBezTo>
                  <a:cubicBezTo>
                    <a:pt x="137" y="16"/>
                    <a:pt x="83" y="16"/>
                    <a:pt x="29" y="16"/>
                  </a:cubicBezTo>
                  <a:cubicBezTo>
                    <a:pt x="28" y="16"/>
                    <a:pt x="26" y="16"/>
                    <a:pt x="24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0" name="Freeform 9"/>
            <p:cNvSpPr>
              <a:spLocks/>
            </p:cNvSpPr>
            <p:nvPr/>
          </p:nvSpPr>
          <p:spPr bwMode="auto">
            <a:xfrm>
              <a:off x="1676400" y="-630238"/>
              <a:ext cx="169863" cy="176213"/>
            </a:xfrm>
            <a:custGeom>
              <a:avLst/>
              <a:gdLst>
                <a:gd name="T0" fmla="*/ 41 w 45"/>
                <a:gd name="T1" fmla="*/ 32 h 46"/>
                <a:gd name="T2" fmla="*/ 38 w 45"/>
                <a:gd name="T3" fmla="*/ 38 h 46"/>
                <a:gd name="T4" fmla="*/ 12 w 45"/>
                <a:gd name="T5" fmla="*/ 41 h 46"/>
                <a:gd name="T6" fmla="*/ 4 w 45"/>
                <a:gd name="T7" fmla="*/ 15 h 46"/>
                <a:gd name="T8" fmla="*/ 30 w 45"/>
                <a:gd name="T9" fmla="*/ 3 h 46"/>
                <a:gd name="T10" fmla="*/ 43 w 45"/>
                <a:gd name="T11" fmla="*/ 29 h 46"/>
                <a:gd name="T12" fmla="*/ 41 w 45"/>
                <a:gd name="T13" fmla="*/ 3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46">
                  <a:moveTo>
                    <a:pt x="41" y="32"/>
                  </a:moveTo>
                  <a:cubicBezTo>
                    <a:pt x="40" y="34"/>
                    <a:pt x="39" y="36"/>
                    <a:pt x="38" y="38"/>
                  </a:cubicBezTo>
                  <a:cubicBezTo>
                    <a:pt x="33" y="44"/>
                    <a:pt x="20" y="46"/>
                    <a:pt x="12" y="41"/>
                  </a:cubicBezTo>
                  <a:cubicBezTo>
                    <a:pt x="3" y="35"/>
                    <a:pt x="0" y="25"/>
                    <a:pt x="4" y="15"/>
                  </a:cubicBezTo>
                  <a:cubicBezTo>
                    <a:pt x="8" y="5"/>
                    <a:pt x="19" y="0"/>
                    <a:pt x="30" y="3"/>
                  </a:cubicBezTo>
                  <a:cubicBezTo>
                    <a:pt x="40" y="7"/>
                    <a:pt x="45" y="18"/>
                    <a:pt x="43" y="29"/>
                  </a:cubicBezTo>
                  <a:cubicBezTo>
                    <a:pt x="42" y="30"/>
                    <a:pt x="42" y="31"/>
                    <a:pt x="41" y="3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1" name="Freeform 10"/>
            <p:cNvSpPr>
              <a:spLocks/>
            </p:cNvSpPr>
            <p:nvPr/>
          </p:nvSpPr>
          <p:spPr bwMode="auto">
            <a:xfrm>
              <a:off x="1277938" y="-217488"/>
              <a:ext cx="188913" cy="95250"/>
            </a:xfrm>
            <a:custGeom>
              <a:avLst/>
              <a:gdLst>
                <a:gd name="T0" fmla="*/ 29 w 50"/>
                <a:gd name="T1" fmla="*/ 25 h 25"/>
                <a:gd name="T2" fmla="*/ 12 w 50"/>
                <a:gd name="T3" fmla="*/ 25 h 25"/>
                <a:gd name="T4" fmla="*/ 0 w 50"/>
                <a:gd name="T5" fmla="*/ 14 h 25"/>
                <a:gd name="T6" fmla="*/ 11 w 50"/>
                <a:gd name="T7" fmla="*/ 2 h 25"/>
                <a:gd name="T8" fmla="*/ 46 w 50"/>
                <a:gd name="T9" fmla="*/ 0 h 25"/>
                <a:gd name="T10" fmla="*/ 50 w 50"/>
                <a:gd name="T11" fmla="*/ 4 h 25"/>
                <a:gd name="T12" fmla="*/ 50 w 50"/>
                <a:gd name="T13" fmla="*/ 22 h 25"/>
                <a:gd name="T14" fmla="*/ 46 w 50"/>
                <a:gd name="T15" fmla="*/ 25 h 25"/>
                <a:gd name="T16" fmla="*/ 29 w 50"/>
                <a:gd name="T17" fmla="*/ 25 h 25"/>
                <a:gd name="T18" fmla="*/ 29 w 50"/>
                <a:gd name="T1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25">
                  <a:moveTo>
                    <a:pt x="29" y="25"/>
                  </a:moveTo>
                  <a:cubicBezTo>
                    <a:pt x="23" y="25"/>
                    <a:pt x="17" y="25"/>
                    <a:pt x="12" y="25"/>
                  </a:cubicBezTo>
                  <a:cubicBezTo>
                    <a:pt x="5" y="25"/>
                    <a:pt x="0" y="20"/>
                    <a:pt x="0" y="14"/>
                  </a:cubicBezTo>
                  <a:cubicBezTo>
                    <a:pt x="0" y="8"/>
                    <a:pt x="4" y="3"/>
                    <a:pt x="11" y="2"/>
                  </a:cubicBezTo>
                  <a:cubicBezTo>
                    <a:pt x="23" y="2"/>
                    <a:pt x="34" y="1"/>
                    <a:pt x="46" y="0"/>
                  </a:cubicBezTo>
                  <a:cubicBezTo>
                    <a:pt x="49" y="0"/>
                    <a:pt x="50" y="1"/>
                    <a:pt x="50" y="4"/>
                  </a:cubicBezTo>
                  <a:cubicBezTo>
                    <a:pt x="50" y="10"/>
                    <a:pt x="50" y="16"/>
                    <a:pt x="50" y="22"/>
                  </a:cubicBezTo>
                  <a:cubicBezTo>
                    <a:pt x="50" y="24"/>
                    <a:pt x="49" y="25"/>
                    <a:pt x="46" y="25"/>
                  </a:cubicBezTo>
                  <a:cubicBezTo>
                    <a:pt x="40" y="25"/>
                    <a:pt x="34" y="25"/>
                    <a:pt x="29" y="25"/>
                  </a:cubicBezTo>
                  <a:cubicBezTo>
                    <a:pt x="29" y="25"/>
                    <a:pt x="29" y="25"/>
                    <a:pt x="29" y="2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2" name="Freeform 11"/>
            <p:cNvSpPr>
              <a:spLocks/>
            </p:cNvSpPr>
            <p:nvPr/>
          </p:nvSpPr>
          <p:spPr bwMode="auto">
            <a:xfrm>
              <a:off x="2001838" y="-279400"/>
              <a:ext cx="152400" cy="153988"/>
            </a:xfrm>
            <a:custGeom>
              <a:avLst/>
              <a:gdLst>
                <a:gd name="T0" fmla="*/ 17 w 40"/>
                <a:gd name="T1" fmla="*/ 0 h 40"/>
                <a:gd name="T2" fmla="*/ 40 w 40"/>
                <a:gd name="T3" fmla="*/ 19 h 40"/>
                <a:gd name="T4" fmla="*/ 37 w 40"/>
                <a:gd name="T5" fmla="*/ 26 h 40"/>
                <a:gd name="T6" fmla="*/ 24 w 40"/>
                <a:gd name="T7" fmla="*/ 38 h 40"/>
                <a:gd name="T8" fmla="*/ 20 w 40"/>
                <a:gd name="T9" fmla="*/ 38 h 40"/>
                <a:gd name="T10" fmla="*/ 2 w 40"/>
                <a:gd name="T11" fmla="*/ 12 h 40"/>
                <a:gd name="T12" fmla="*/ 2 w 40"/>
                <a:gd name="T13" fmla="*/ 9 h 40"/>
                <a:gd name="T14" fmla="*/ 17 w 40"/>
                <a:gd name="T1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17" y="0"/>
                  </a:moveTo>
                  <a:cubicBezTo>
                    <a:pt x="30" y="0"/>
                    <a:pt x="39" y="8"/>
                    <a:pt x="40" y="19"/>
                  </a:cubicBezTo>
                  <a:cubicBezTo>
                    <a:pt x="40" y="22"/>
                    <a:pt x="39" y="24"/>
                    <a:pt x="37" y="26"/>
                  </a:cubicBezTo>
                  <a:cubicBezTo>
                    <a:pt x="33" y="30"/>
                    <a:pt x="28" y="34"/>
                    <a:pt x="24" y="38"/>
                  </a:cubicBezTo>
                  <a:cubicBezTo>
                    <a:pt x="23" y="39"/>
                    <a:pt x="22" y="40"/>
                    <a:pt x="20" y="38"/>
                  </a:cubicBezTo>
                  <a:cubicBezTo>
                    <a:pt x="15" y="29"/>
                    <a:pt x="9" y="20"/>
                    <a:pt x="2" y="12"/>
                  </a:cubicBezTo>
                  <a:cubicBezTo>
                    <a:pt x="0" y="11"/>
                    <a:pt x="1" y="10"/>
                    <a:pt x="2" y="9"/>
                  </a:cubicBezTo>
                  <a:cubicBezTo>
                    <a:pt x="6" y="3"/>
                    <a:pt x="12" y="0"/>
                    <a:pt x="1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3" name="Freeform 12"/>
            <p:cNvSpPr>
              <a:spLocks/>
            </p:cNvSpPr>
            <p:nvPr/>
          </p:nvSpPr>
          <p:spPr bwMode="auto">
            <a:xfrm>
              <a:off x="1774825" y="-312738"/>
              <a:ext cx="52388" cy="49213"/>
            </a:xfrm>
            <a:custGeom>
              <a:avLst/>
              <a:gdLst>
                <a:gd name="T0" fmla="*/ 2 w 14"/>
                <a:gd name="T1" fmla="*/ 0 h 13"/>
                <a:gd name="T2" fmla="*/ 14 w 14"/>
                <a:gd name="T3" fmla="*/ 12 h 13"/>
                <a:gd name="T4" fmla="*/ 13 w 14"/>
                <a:gd name="T5" fmla="*/ 12 h 13"/>
                <a:gd name="T6" fmla="*/ 2 w 14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3">
                  <a:moveTo>
                    <a:pt x="2" y="0"/>
                  </a:moveTo>
                  <a:cubicBezTo>
                    <a:pt x="6" y="3"/>
                    <a:pt x="10" y="7"/>
                    <a:pt x="14" y="12"/>
                  </a:cubicBezTo>
                  <a:cubicBezTo>
                    <a:pt x="14" y="12"/>
                    <a:pt x="13" y="12"/>
                    <a:pt x="13" y="12"/>
                  </a:cubicBezTo>
                  <a:cubicBezTo>
                    <a:pt x="0" y="13"/>
                    <a:pt x="0" y="13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64" name="Grupo 63"/>
          <p:cNvGrpSpPr/>
          <p:nvPr/>
        </p:nvGrpSpPr>
        <p:grpSpPr>
          <a:xfrm flipH="1">
            <a:off x="10072737" y="97706"/>
            <a:ext cx="1775274" cy="1083030"/>
            <a:chOff x="1231900" y="-630238"/>
            <a:chExt cx="1009650" cy="615951"/>
          </a:xfrm>
          <a:solidFill>
            <a:srgbClr val="959090"/>
          </a:solidFill>
        </p:grpSpPr>
        <p:sp>
          <p:nvSpPr>
            <p:cNvPr id="65" name="Freeform 5"/>
            <p:cNvSpPr>
              <a:spLocks/>
            </p:cNvSpPr>
            <p:nvPr/>
          </p:nvSpPr>
          <p:spPr bwMode="auto">
            <a:xfrm>
              <a:off x="1739900" y="-247650"/>
              <a:ext cx="501650" cy="233363"/>
            </a:xfrm>
            <a:custGeom>
              <a:avLst/>
              <a:gdLst>
                <a:gd name="T0" fmla="*/ 0 w 132"/>
                <a:gd name="T1" fmla="*/ 18 h 61"/>
                <a:gd name="T2" fmla="*/ 0 w 132"/>
                <a:gd name="T3" fmla="*/ 7 h 61"/>
                <a:gd name="T4" fmla="*/ 3 w 132"/>
                <a:gd name="T5" fmla="*/ 3 h 61"/>
                <a:gd name="T6" fmla="*/ 49 w 132"/>
                <a:gd name="T7" fmla="*/ 1 h 61"/>
                <a:gd name="T8" fmla="*/ 64 w 132"/>
                <a:gd name="T9" fmla="*/ 8 h 61"/>
                <a:gd name="T10" fmla="*/ 86 w 132"/>
                <a:gd name="T11" fmla="*/ 37 h 61"/>
                <a:gd name="T12" fmla="*/ 94 w 132"/>
                <a:gd name="T13" fmla="*/ 39 h 61"/>
                <a:gd name="T14" fmla="*/ 117 w 132"/>
                <a:gd name="T15" fmla="*/ 19 h 61"/>
                <a:gd name="T16" fmla="*/ 129 w 132"/>
                <a:gd name="T17" fmla="*/ 18 h 61"/>
                <a:gd name="T18" fmla="*/ 127 w 132"/>
                <a:gd name="T19" fmla="*/ 30 h 61"/>
                <a:gd name="T20" fmla="*/ 97 w 132"/>
                <a:gd name="T21" fmla="*/ 56 h 61"/>
                <a:gd name="T22" fmla="*/ 84 w 132"/>
                <a:gd name="T23" fmla="*/ 57 h 61"/>
                <a:gd name="T24" fmla="*/ 57 w 132"/>
                <a:gd name="T25" fmla="*/ 36 h 61"/>
                <a:gd name="T26" fmla="*/ 49 w 132"/>
                <a:gd name="T27" fmla="*/ 33 h 61"/>
                <a:gd name="T28" fmla="*/ 4 w 132"/>
                <a:gd name="T29" fmla="*/ 33 h 61"/>
                <a:gd name="T30" fmla="*/ 0 w 132"/>
                <a:gd name="T31" fmla="*/ 29 h 61"/>
                <a:gd name="T32" fmla="*/ 0 w 132"/>
                <a:gd name="T33" fmla="*/ 18 h 61"/>
                <a:gd name="T34" fmla="*/ 0 w 132"/>
                <a:gd name="T35" fmla="*/ 1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2" h="61">
                  <a:moveTo>
                    <a:pt x="0" y="18"/>
                  </a:moveTo>
                  <a:cubicBezTo>
                    <a:pt x="0" y="14"/>
                    <a:pt x="0" y="10"/>
                    <a:pt x="0" y="7"/>
                  </a:cubicBezTo>
                  <a:cubicBezTo>
                    <a:pt x="0" y="4"/>
                    <a:pt x="0" y="3"/>
                    <a:pt x="3" y="3"/>
                  </a:cubicBezTo>
                  <a:cubicBezTo>
                    <a:pt x="18" y="3"/>
                    <a:pt x="34" y="2"/>
                    <a:pt x="49" y="1"/>
                  </a:cubicBezTo>
                  <a:cubicBezTo>
                    <a:pt x="55" y="0"/>
                    <a:pt x="60" y="3"/>
                    <a:pt x="64" y="8"/>
                  </a:cubicBezTo>
                  <a:cubicBezTo>
                    <a:pt x="72" y="17"/>
                    <a:pt x="79" y="27"/>
                    <a:pt x="86" y="37"/>
                  </a:cubicBezTo>
                  <a:cubicBezTo>
                    <a:pt x="89" y="42"/>
                    <a:pt x="90" y="42"/>
                    <a:pt x="94" y="39"/>
                  </a:cubicBezTo>
                  <a:cubicBezTo>
                    <a:pt x="102" y="32"/>
                    <a:pt x="109" y="26"/>
                    <a:pt x="117" y="19"/>
                  </a:cubicBezTo>
                  <a:cubicBezTo>
                    <a:pt x="121" y="15"/>
                    <a:pt x="125" y="15"/>
                    <a:pt x="129" y="18"/>
                  </a:cubicBezTo>
                  <a:cubicBezTo>
                    <a:pt x="132" y="22"/>
                    <a:pt x="131" y="26"/>
                    <a:pt x="127" y="30"/>
                  </a:cubicBezTo>
                  <a:cubicBezTo>
                    <a:pt x="117" y="39"/>
                    <a:pt x="107" y="48"/>
                    <a:pt x="97" y="56"/>
                  </a:cubicBezTo>
                  <a:cubicBezTo>
                    <a:pt x="92" y="61"/>
                    <a:pt x="89" y="61"/>
                    <a:pt x="84" y="57"/>
                  </a:cubicBezTo>
                  <a:cubicBezTo>
                    <a:pt x="75" y="50"/>
                    <a:pt x="66" y="43"/>
                    <a:pt x="57" y="36"/>
                  </a:cubicBezTo>
                  <a:cubicBezTo>
                    <a:pt x="55" y="34"/>
                    <a:pt x="52" y="33"/>
                    <a:pt x="49" y="33"/>
                  </a:cubicBezTo>
                  <a:cubicBezTo>
                    <a:pt x="34" y="33"/>
                    <a:pt x="19" y="33"/>
                    <a:pt x="4" y="33"/>
                  </a:cubicBezTo>
                  <a:cubicBezTo>
                    <a:pt x="1" y="33"/>
                    <a:pt x="0" y="32"/>
                    <a:pt x="0" y="29"/>
                  </a:cubicBezTo>
                  <a:cubicBezTo>
                    <a:pt x="0" y="25"/>
                    <a:pt x="0" y="21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6" name="Freeform 6"/>
            <p:cNvSpPr>
              <a:spLocks/>
            </p:cNvSpPr>
            <p:nvPr/>
          </p:nvSpPr>
          <p:spPr bwMode="auto">
            <a:xfrm>
              <a:off x="1546225" y="-474663"/>
              <a:ext cx="381000" cy="219075"/>
            </a:xfrm>
            <a:custGeom>
              <a:avLst/>
              <a:gdLst>
                <a:gd name="T0" fmla="*/ 0 w 100"/>
                <a:gd name="T1" fmla="*/ 54 h 57"/>
                <a:gd name="T2" fmla="*/ 13 w 100"/>
                <a:gd name="T3" fmla="*/ 14 h 57"/>
                <a:gd name="T4" fmla="*/ 37 w 100"/>
                <a:gd name="T5" fmla="*/ 3 h 57"/>
                <a:gd name="T6" fmla="*/ 40 w 100"/>
                <a:gd name="T7" fmla="*/ 5 h 57"/>
                <a:gd name="T8" fmla="*/ 58 w 100"/>
                <a:gd name="T9" fmla="*/ 10 h 57"/>
                <a:gd name="T10" fmla="*/ 65 w 100"/>
                <a:gd name="T11" fmla="*/ 12 h 57"/>
                <a:gd name="T12" fmla="*/ 75 w 100"/>
                <a:gd name="T13" fmla="*/ 21 h 57"/>
                <a:gd name="T14" fmla="*/ 99 w 100"/>
                <a:gd name="T15" fmla="*/ 51 h 57"/>
                <a:gd name="T16" fmla="*/ 100 w 100"/>
                <a:gd name="T17" fmla="*/ 52 h 57"/>
                <a:gd name="T18" fmla="*/ 86 w 100"/>
                <a:gd name="T19" fmla="*/ 53 h 57"/>
                <a:gd name="T20" fmla="*/ 83 w 100"/>
                <a:gd name="T21" fmla="*/ 51 h 57"/>
                <a:gd name="T22" fmla="*/ 63 w 100"/>
                <a:gd name="T23" fmla="*/ 31 h 57"/>
                <a:gd name="T24" fmla="*/ 58 w 100"/>
                <a:gd name="T25" fmla="*/ 29 h 57"/>
                <a:gd name="T26" fmla="*/ 55 w 100"/>
                <a:gd name="T27" fmla="*/ 34 h 57"/>
                <a:gd name="T28" fmla="*/ 54 w 100"/>
                <a:gd name="T29" fmla="*/ 52 h 57"/>
                <a:gd name="T30" fmla="*/ 50 w 100"/>
                <a:gd name="T31" fmla="*/ 54 h 57"/>
                <a:gd name="T32" fmla="*/ 45 w 100"/>
                <a:gd name="T33" fmla="*/ 52 h 57"/>
                <a:gd name="T34" fmla="*/ 5 w 100"/>
                <a:gd name="T35" fmla="*/ 54 h 57"/>
                <a:gd name="T36" fmla="*/ 0 w 100"/>
                <a:gd name="T37" fmla="*/ 5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0" h="57">
                  <a:moveTo>
                    <a:pt x="0" y="54"/>
                  </a:moveTo>
                  <a:cubicBezTo>
                    <a:pt x="4" y="40"/>
                    <a:pt x="8" y="27"/>
                    <a:pt x="13" y="14"/>
                  </a:cubicBezTo>
                  <a:cubicBezTo>
                    <a:pt x="16" y="6"/>
                    <a:pt x="29" y="0"/>
                    <a:pt x="37" y="3"/>
                  </a:cubicBezTo>
                  <a:cubicBezTo>
                    <a:pt x="38" y="3"/>
                    <a:pt x="39" y="4"/>
                    <a:pt x="40" y="5"/>
                  </a:cubicBezTo>
                  <a:cubicBezTo>
                    <a:pt x="45" y="8"/>
                    <a:pt x="51" y="11"/>
                    <a:pt x="58" y="10"/>
                  </a:cubicBezTo>
                  <a:cubicBezTo>
                    <a:pt x="61" y="10"/>
                    <a:pt x="63" y="11"/>
                    <a:pt x="65" y="12"/>
                  </a:cubicBezTo>
                  <a:cubicBezTo>
                    <a:pt x="69" y="15"/>
                    <a:pt x="72" y="17"/>
                    <a:pt x="75" y="21"/>
                  </a:cubicBezTo>
                  <a:cubicBezTo>
                    <a:pt x="83" y="31"/>
                    <a:pt x="91" y="41"/>
                    <a:pt x="99" y="51"/>
                  </a:cubicBezTo>
                  <a:cubicBezTo>
                    <a:pt x="100" y="51"/>
                    <a:pt x="100" y="51"/>
                    <a:pt x="100" y="52"/>
                  </a:cubicBezTo>
                  <a:cubicBezTo>
                    <a:pt x="95" y="53"/>
                    <a:pt x="91" y="53"/>
                    <a:pt x="86" y="53"/>
                  </a:cubicBezTo>
                  <a:cubicBezTo>
                    <a:pt x="84" y="53"/>
                    <a:pt x="84" y="52"/>
                    <a:pt x="83" y="51"/>
                  </a:cubicBezTo>
                  <a:cubicBezTo>
                    <a:pt x="76" y="44"/>
                    <a:pt x="69" y="38"/>
                    <a:pt x="63" y="31"/>
                  </a:cubicBezTo>
                  <a:cubicBezTo>
                    <a:pt x="61" y="30"/>
                    <a:pt x="60" y="28"/>
                    <a:pt x="58" y="29"/>
                  </a:cubicBezTo>
                  <a:cubicBezTo>
                    <a:pt x="55" y="30"/>
                    <a:pt x="55" y="32"/>
                    <a:pt x="55" y="34"/>
                  </a:cubicBezTo>
                  <a:cubicBezTo>
                    <a:pt x="55" y="40"/>
                    <a:pt x="54" y="46"/>
                    <a:pt x="54" y="52"/>
                  </a:cubicBezTo>
                  <a:cubicBezTo>
                    <a:pt x="53" y="55"/>
                    <a:pt x="53" y="57"/>
                    <a:pt x="50" y="54"/>
                  </a:cubicBezTo>
                  <a:cubicBezTo>
                    <a:pt x="49" y="52"/>
                    <a:pt x="47" y="52"/>
                    <a:pt x="45" y="52"/>
                  </a:cubicBezTo>
                  <a:cubicBezTo>
                    <a:pt x="32" y="53"/>
                    <a:pt x="19" y="54"/>
                    <a:pt x="5" y="54"/>
                  </a:cubicBezTo>
                  <a:cubicBezTo>
                    <a:pt x="4" y="54"/>
                    <a:pt x="2" y="54"/>
                    <a:pt x="0" y="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7" name="Freeform 7"/>
            <p:cNvSpPr>
              <a:spLocks/>
            </p:cNvSpPr>
            <p:nvPr/>
          </p:nvSpPr>
          <p:spPr bwMode="auto">
            <a:xfrm>
              <a:off x="1493838" y="-244475"/>
              <a:ext cx="220663" cy="165100"/>
            </a:xfrm>
            <a:custGeom>
              <a:avLst/>
              <a:gdLst>
                <a:gd name="T0" fmla="*/ 29 w 58"/>
                <a:gd name="T1" fmla="*/ 43 h 43"/>
                <a:gd name="T2" fmla="*/ 4 w 58"/>
                <a:gd name="T3" fmla="*/ 43 h 43"/>
                <a:gd name="T4" fmla="*/ 0 w 58"/>
                <a:gd name="T5" fmla="*/ 40 h 43"/>
                <a:gd name="T6" fmla="*/ 0 w 58"/>
                <a:gd name="T7" fmla="*/ 6 h 43"/>
                <a:gd name="T8" fmla="*/ 4 w 58"/>
                <a:gd name="T9" fmla="*/ 2 h 43"/>
                <a:gd name="T10" fmla="*/ 54 w 58"/>
                <a:gd name="T11" fmla="*/ 0 h 43"/>
                <a:gd name="T12" fmla="*/ 58 w 58"/>
                <a:gd name="T13" fmla="*/ 3 h 43"/>
                <a:gd name="T14" fmla="*/ 58 w 58"/>
                <a:gd name="T15" fmla="*/ 40 h 43"/>
                <a:gd name="T16" fmla="*/ 54 w 58"/>
                <a:gd name="T17" fmla="*/ 43 h 43"/>
                <a:gd name="T18" fmla="*/ 29 w 58"/>
                <a:gd name="T1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" h="43">
                  <a:moveTo>
                    <a:pt x="29" y="43"/>
                  </a:moveTo>
                  <a:cubicBezTo>
                    <a:pt x="21" y="43"/>
                    <a:pt x="12" y="43"/>
                    <a:pt x="4" y="43"/>
                  </a:cubicBezTo>
                  <a:cubicBezTo>
                    <a:pt x="1" y="43"/>
                    <a:pt x="0" y="43"/>
                    <a:pt x="0" y="40"/>
                  </a:cubicBezTo>
                  <a:cubicBezTo>
                    <a:pt x="0" y="29"/>
                    <a:pt x="0" y="17"/>
                    <a:pt x="0" y="6"/>
                  </a:cubicBezTo>
                  <a:cubicBezTo>
                    <a:pt x="0" y="3"/>
                    <a:pt x="1" y="2"/>
                    <a:pt x="4" y="2"/>
                  </a:cubicBezTo>
                  <a:cubicBezTo>
                    <a:pt x="21" y="2"/>
                    <a:pt x="38" y="1"/>
                    <a:pt x="54" y="0"/>
                  </a:cubicBezTo>
                  <a:cubicBezTo>
                    <a:pt x="57" y="0"/>
                    <a:pt x="58" y="0"/>
                    <a:pt x="58" y="3"/>
                  </a:cubicBezTo>
                  <a:cubicBezTo>
                    <a:pt x="58" y="15"/>
                    <a:pt x="58" y="28"/>
                    <a:pt x="58" y="40"/>
                  </a:cubicBezTo>
                  <a:cubicBezTo>
                    <a:pt x="58" y="43"/>
                    <a:pt x="57" y="43"/>
                    <a:pt x="54" y="43"/>
                  </a:cubicBezTo>
                  <a:cubicBezTo>
                    <a:pt x="46" y="43"/>
                    <a:pt x="37" y="43"/>
                    <a:pt x="29" y="4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8" name="Freeform 8"/>
            <p:cNvSpPr>
              <a:spLocks/>
            </p:cNvSpPr>
            <p:nvPr/>
          </p:nvSpPr>
          <p:spPr bwMode="auto">
            <a:xfrm>
              <a:off x="1231900" y="-95250"/>
              <a:ext cx="777875" cy="68263"/>
            </a:xfrm>
            <a:custGeom>
              <a:avLst/>
              <a:gdLst>
                <a:gd name="T0" fmla="*/ 24 w 205"/>
                <a:gd name="T1" fmla="*/ 16 h 18"/>
                <a:gd name="T2" fmla="*/ 12 w 205"/>
                <a:gd name="T3" fmla="*/ 16 h 18"/>
                <a:gd name="T4" fmla="*/ 12 w 205"/>
                <a:gd name="T5" fmla="*/ 16 h 18"/>
                <a:gd name="T6" fmla="*/ 2 w 205"/>
                <a:gd name="T7" fmla="*/ 15 h 18"/>
                <a:gd name="T8" fmla="*/ 1 w 205"/>
                <a:gd name="T9" fmla="*/ 2 h 18"/>
                <a:gd name="T10" fmla="*/ 4 w 205"/>
                <a:gd name="T11" fmla="*/ 0 h 18"/>
                <a:gd name="T12" fmla="*/ 59 w 205"/>
                <a:gd name="T13" fmla="*/ 0 h 18"/>
                <a:gd name="T14" fmla="*/ 62 w 205"/>
                <a:gd name="T15" fmla="*/ 3 h 18"/>
                <a:gd name="T16" fmla="*/ 62 w 205"/>
                <a:gd name="T17" fmla="*/ 7 h 18"/>
                <a:gd name="T18" fmla="*/ 66 w 205"/>
                <a:gd name="T19" fmla="*/ 12 h 18"/>
                <a:gd name="T20" fmla="*/ 129 w 205"/>
                <a:gd name="T21" fmla="*/ 12 h 18"/>
                <a:gd name="T22" fmla="*/ 134 w 205"/>
                <a:gd name="T23" fmla="*/ 6 h 18"/>
                <a:gd name="T24" fmla="*/ 140 w 205"/>
                <a:gd name="T25" fmla="*/ 0 h 18"/>
                <a:gd name="T26" fmla="*/ 182 w 205"/>
                <a:gd name="T27" fmla="*/ 0 h 18"/>
                <a:gd name="T28" fmla="*/ 188 w 205"/>
                <a:gd name="T29" fmla="*/ 2 h 18"/>
                <a:gd name="T30" fmla="*/ 205 w 205"/>
                <a:gd name="T31" fmla="*/ 16 h 18"/>
                <a:gd name="T32" fmla="*/ 191 w 205"/>
                <a:gd name="T33" fmla="*/ 16 h 18"/>
                <a:gd name="T34" fmla="*/ 29 w 205"/>
                <a:gd name="T35" fmla="*/ 16 h 18"/>
                <a:gd name="T36" fmla="*/ 24 w 205"/>
                <a:gd name="T37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5" h="18">
                  <a:moveTo>
                    <a:pt x="24" y="16"/>
                  </a:moveTo>
                  <a:cubicBezTo>
                    <a:pt x="20" y="16"/>
                    <a:pt x="16" y="16"/>
                    <a:pt x="12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8" y="16"/>
                    <a:pt x="3" y="18"/>
                    <a:pt x="2" y="15"/>
                  </a:cubicBezTo>
                  <a:cubicBezTo>
                    <a:pt x="0" y="11"/>
                    <a:pt x="2" y="6"/>
                    <a:pt x="1" y="2"/>
                  </a:cubicBezTo>
                  <a:cubicBezTo>
                    <a:pt x="1" y="0"/>
                    <a:pt x="3" y="0"/>
                    <a:pt x="4" y="0"/>
                  </a:cubicBezTo>
                  <a:cubicBezTo>
                    <a:pt x="22" y="0"/>
                    <a:pt x="41" y="0"/>
                    <a:pt x="59" y="0"/>
                  </a:cubicBezTo>
                  <a:cubicBezTo>
                    <a:pt x="61" y="0"/>
                    <a:pt x="62" y="1"/>
                    <a:pt x="62" y="3"/>
                  </a:cubicBezTo>
                  <a:cubicBezTo>
                    <a:pt x="62" y="4"/>
                    <a:pt x="62" y="6"/>
                    <a:pt x="62" y="7"/>
                  </a:cubicBezTo>
                  <a:cubicBezTo>
                    <a:pt x="62" y="10"/>
                    <a:pt x="63" y="12"/>
                    <a:pt x="66" y="12"/>
                  </a:cubicBezTo>
                  <a:cubicBezTo>
                    <a:pt x="87" y="12"/>
                    <a:pt x="108" y="12"/>
                    <a:pt x="129" y="12"/>
                  </a:cubicBezTo>
                  <a:cubicBezTo>
                    <a:pt x="133" y="12"/>
                    <a:pt x="134" y="9"/>
                    <a:pt x="134" y="6"/>
                  </a:cubicBezTo>
                  <a:cubicBezTo>
                    <a:pt x="133" y="1"/>
                    <a:pt x="135" y="0"/>
                    <a:pt x="140" y="0"/>
                  </a:cubicBezTo>
                  <a:cubicBezTo>
                    <a:pt x="154" y="0"/>
                    <a:pt x="168" y="0"/>
                    <a:pt x="182" y="0"/>
                  </a:cubicBezTo>
                  <a:cubicBezTo>
                    <a:pt x="184" y="0"/>
                    <a:pt x="186" y="1"/>
                    <a:pt x="188" y="2"/>
                  </a:cubicBezTo>
                  <a:cubicBezTo>
                    <a:pt x="193" y="7"/>
                    <a:pt x="199" y="11"/>
                    <a:pt x="205" y="16"/>
                  </a:cubicBezTo>
                  <a:cubicBezTo>
                    <a:pt x="200" y="16"/>
                    <a:pt x="195" y="16"/>
                    <a:pt x="191" y="16"/>
                  </a:cubicBezTo>
                  <a:cubicBezTo>
                    <a:pt x="137" y="16"/>
                    <a:pt x="83" y="16"/>
                    <a:pt x="29" y="16"/>
                  </a:cubicBezTo>
                  <a:cubicBezTo>
                    <a:pt x="28" y="16"/>
                    <a:pt x="26" y="16"/>
                    <a:pt x="24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9" name="Freeform 9"/>
            <p:cNvSpPr>
              <a:spLocks/>
            </p:cNvSpPr>
            <p:nvPr/>
          </p:nvSpPr>
          <p:spPr bwMode="auto">
            <a:xfrm>
              <a:off x="1676400" y="-630238"/>
              <a:ext cx="169863" cy="176213"/>
            </a:xfrm>
            <a:custGeom>
              <a:avLst/>
              <a:gdLst>
                <a:gd name="T0" fmla="*/ 41 w 45"/>
                <a:gd name="T1" fmla="*/ 32 h 46"/>
                <a:gd name="T2" fmla="*/ 38 w 45"/>
                <a:gd name="T3" fmla="*/ 38 h 46"/>
                <a:gd name="T4" fmla="*/ 12 w 45"/>
                <a:gd name="T5" fmla="*/ 41 h 46"/>
                <a:gd name="T6" fmla="*/ 4 w 45"/>
                <a:gd name="T7" fmla="*/ 15 h 46"/>
                <a:gd name="T8" fmla="*/ 30 w 45"/>
                <a:gd name="T9" fmla="*/ 3 h 46"/>
                <a:gd name="T10" fmla="*/ 43 w 45"/>
                <a:gd name="T11" fmla="*/ 29 h 46"/>
                <a:gd name="T12" fmla="*/ 41 w 45"/>
                <a:gd name="T13" fmla="*/ 3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46">
                  <a:moveTo>
                    <a:pt x="41" y="32"/>
                  </a:moveTo>
                  <a:cubicBezTo>
                    <a:pt x="40" y="34"/>
                    <a:pt x="39" y="36"/>
                    <a:pt x="38" y="38"/>
                  </a:cubicBezTo>
                  <a:cubicBezTo>
                    <a:pt x="33" y="44"/>
                    <a:pt x="20" y="46"/>
                    <a:pt x="12" y="41"/>
                  </a:cubicBezTo>
                  <a:cubicBezTo>
                    <a:pt x="3" y="35"/>
                    <a:pt x="0" y="25"/>
                    <a:pt x="4" y="15"/>
                  </a:cubicBezTo>
                  <a:cubicBezTo>
                    <a:pt x="8" y="5"/>
                    <a:pt x="19" y="0"/>
                    <a:pt x="30" y="3"/>
                  </a:cubicBezTo>
                  <a:cubicBezTo>
                    <a:pt x="40" y="7"/>
                    <a:pt x="45" y="18"/>
                    <a:pt x="43" y="29"/>
                  </a:cubicBezTo>
                  <a:cubicBezTo>
                    <a:pt x="42" y="30"/>
                    <a:pt x="42" y="31"/>
                    <a:pt x="41" y="3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0" name="Freeform 10"/>
            <p:cNvSpPr>
              <a:spLocks/>
            </p:cNvSpPr>
            <p:nvPr/>
          </p:nvSpPr>
          <p:spPr bwMode="auto">
            <a:xfrm>
              <a:off x="1277938" y="-217488"/>
              <a:ext cx="188913" cy="95250"/>
            </a:xfrm>
            <a:custGeom>
              <a:avLst/>
              <a:gdLst>
                <a:gd name="T0" fmla="*/ 29 w 50"/>
                <a:gd name="T1" fmla="*/ 25 h 25"/>
                <a:gd name="T2" fmla="*/ 12 w 50"/>
                <a:gd name="T3" fmla="*/ 25 h 25"/>
                <a:gd name="T4" fmla="*/ 0 w 50"/>
                <a:gd name="T5" fmla="*/ 14 h 25"/>
                <a:gd name="T6" fmla="*/ 11 w 50"/>
                <a:gd name="T7" fmla="*/ 2 h 25"/>
                <a:gd name="T8" fmla="*/ 46 w 50"/>
                <a:gd name="T9" fmla="*/ 0 h 25"/>
                <a:gd name="T10" fmla="*/ 50 w 50"/>
                <a:gd name="T11" fmla="*/ 4 h 25"/>
                <a:gd name="T12" fmla="*/ 50 w 50"/>
                <a:gd name="T13" fmla="*/ 22 h 25"/>
                <a:gd name="T14" fmla="*/ 46 w 50"/>
                <a:gd name="T15" fmla="*/ 25 h 25"/>
                <a:gd name="T16" fmla="*/ 29 w 50"/>
                <a:gd name="T17" fmla="*/ 25 h 25"/>
                <a:gd name="T18" fmla="*/ 29 w 50"/>
                <a:gd name="T1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25">
                  <a:moveTo>
                    <a:pt x="29" y="25"/>
                  </a:moveTo>
                  <a:cubicBezTo>
                    <a:pt x="23" y="25"/>
                    <a:pt x="17" y="25"/>
                    <a:pt x="12" y="25"/>
                  </a:cubicBezTo>
                  <a:cubicBezTo>
                    <a:pt x="5" y="25"/>
                    <a:pt x="0" y="20"/>
                    <a:pt x="0" y="14"/>
                  </a:cubicBezTo>
                  <a:cubicBezTo>
                    <a:pt x="0" y="8"/>
                    <a:pt x="4" y="3"/>
                    <a:pt x="11" y="2"/>
                  </a:cubicBezTo>
                  <a:cubicBezTo>
                    <a:pt x="23" y="2"/>
                    <a:pt x="34" y="1"/>
                    <a:pt x="46" y="0"/>
                  </a:cubicBezTo>
                  <a:cubicBezTo>
                    <a:pt x="49" y="0"/>
                    <a:pt x="50" y="1"/>
                    <a:pt x="50" y="4"/>
                  </a:cubicBezTo>
                  <a:cubicBezTo>
                    <a:pt x="50" y="10"/>
                    <a:pt x="50" y="16"/>
                    <a:pt x="50" y="22"/>
                  </a:cubicBezTo>
                  <a:cubicBezTo>
                    <a:pt x="50" y="24"/>
                    <a:pt x="49" y="25"/>
                    <a:pt x="46" y="25"/>
                  </a:cubicBezTo>
                  <a:cubicBezTo>
                    <a:pt x="40" y="25"/>
                    <a:pt x="34" y="25"/>
                    <a:pt x="29" y="25"/>
                  </a:cubicBezTo>
                  <a:cubicBezTo>
                    <a:pt x="29" y="25"/>
                    <a:pt x="29" y="25"/>
                    <a:pt x="29" y="2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1" name="Freeform 11"/>
            <p:cNvSpPr>
              <a:spLocks/>
            </p:cNvSpPr>
            <p:nvPr/>
          </p:nvSpPr>
          <p:spPr bwMode="auto">
            <a:xfrm>
              <a:off x="2001838" y="-279400"/>
              <a:ext cx="152400" cy="153988"/>
            </a:xfrm>
            <a:custGeom>
              <a:avLst/>
              <a:gdLst>
                <a:gd name="T0" fmla="*/ 17 w 40"/>
                <a:gd name="T1" fmla="*/ 0 h 40"/>
                <a:gd name="T2" fmla="*/ 40 w 40"/>
                <a:gd name="T3" fmla="*/ 19 h 40"/>
                <a:gd name="T4" fmla="*/ 37 w 40"/>
                <a:gd name="T5" fmla="*/ 26 h 40"/>
                <a:gd name="T6" fmla="*/ 24 w 40"/>
                <a:gd name="T7" fmla="*/ 38 h 40"/>
                <a:gd name="T8" fmla="*/ 20 w 40"/>
                <a:gd name="T9" fmla="*/ 38 h 40"/>
                <a:gd name="T10" fmla="*/ 2 w 40"/>
                <a:gd name="T11" fmla="*/ 12 h 40"/>
                <a:gd name="T12" fmla="*/ 2 w 40"/>
                <a:gd name="T13" fmla="*/ 9 h 40"/>
                <a:gd name="T14" fmla="*/ 17 w 40"/>
                <a:gd name="T1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17" y="0"/>
                  </a:moveTo>
                  <a:cubicBezTo>
                    <a:pt x="30" y="0"/>
                    <a:pt x="39" y="8"/>
                    <a:pt x="40" y="19"/>
                  </a:cubicBezTo>
                  <a:cubicBezTo>
                    <a:pt x="40" y="22"/>
                    <a:pt x="39" y="24"/>
                    <a:pt x="37" y="26"/>
                  </a:cubicBezTo>
                  <a:cubicBezTo>
                    <a:pt x="33" y="30"/>
                    <a:pt x="28" y="34"/>
                    <a:pt x="24" y="38"/>
                  </a:cubicBezTo>
                  <a:cubicBezTo>
                    <a:pt x="23" y="39"/>
                    <a:pt x="22" y="40"/>
                    <a:pt x="20" y="38"/>
                  </a:cubicBezTo>
                  <a:cubicBezTo>
                    <a:pt x="15" y="29"/>
                    <a:pt x="9" y="20"/>
                    <a:pt x="2" y="12"/>
                  </a:cubicBezTo>
                  <a:cubicBezTo>
                    <a:pt x="0" y="11"/>
                    <a:pt x="1" y="10"/>
                    <a:pt x="2" y="9"/>
                  </a:cubicBezTo>
                  <a:cubicBezTo>
                    <a:pt x="6" y="3"/>
                    <a:pt x="12" y="0"/>
                    <a:pt x="1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2" name="Freeform 12"/>
            <p:cNvSpPr>
              <a:spLocks/>
            </p:cNvSpPr>
            <p:nvPr/>
          </p:nvSpPr>
          <p:spPr bwMode="auto">
            <a:xfrm>
              <a:off x="1774825" y="-312738"/>
              <a:ext cx="52388" cy="49213"/>
            </a:xfrm>
            <a:custGeom>
              <a:avLst/>
              <a:gdLst>
                <a:gd name="T0" fmla="*/ 2 w 14"/>
                <a:gd name="T1" fmla="*/ 0 h 13"/>
                <a:gd name="T2" fmla="*/ 14 w 14"/>
                <a:gd name="T3" fmla="*/ 12 h 13"/>
                <a:gd name="T4" fmla="*/ 13 w 14"/>
                <a:gd name="T5" fmla="*/ 12 h 13"/>
                <a:gd name="T6" fmla="*/ 2 w 14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3">
                  <a:moveTo>
                    <a:pt x="2" y="0"/>
                  </a:moveTo>
                  <a:cubicBezTo>
                    <a:pt x="6" y="3"/>
                    <a:pt x="10" y="7"/>
                    <a:pt x="14" y="12"/>
                  </a:cubicBezTo>
                  <a:cubicBezTo>
                    <a:pt x="14" y="12"/>
                    <a:pt x="13" y="12"/>
                    <a:pt x="13" y="12"/>
                  </a:cubicBezTo>
                  <a:cubicBezTo>
                    <a:pt x="0" y="13"/>
                    <a:pt x="0" y="13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  <p:extLst>
      <p:ext uri="{BB962C8B-B14F-4D97-AF65-F5344CB8AC3E}">
        <p14:creationId xmlns:p14="http://schemas.microsoft.com/office/powerpoint/2010/main" val="278762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03175" y="372865"/>
            <a:ext cx="11572875" cy="7239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>
                <a:solidFill>
                  <a:srgbClr val="00B0F0"/>
                </a:solidFill>
              </a:rPr>
              <a:t>Infographic Style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723FD3E-E16E-419E-9534-83C33F024FDF}"/>
              </a:ext>
            </a:extLst>
          </p:cNvPr>
          <p:cNvSpPr txBox="1"/>
          <p:nvPr/>
        </p:nvSpPr>
        <p:spPr>
          <a:xfrm flipH="1">
            <a:off x="3576842" y="5935525"/>
            <a:ext cx="591274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CC670019-F876-46FC-9BB9-DDE106B8ACF4}"/>
              </a:ext>
            </a:extLst>
          </p:cNvPr>
          <p:cNvGrpSpPr/>
          <p:nvPr/>
        </p:nvGrpSpPr>
        <p:grpSpPr>
          <a:xfrm flipH="1">
            <a:off x="8152131" y="2450199"/>
            <a:ext cx="2674920" cy="810123"/>
            <a:chOff x="2079598" y="4324401"/>
            <a:chExt cx="3303211" cy="823652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B8DD1569-3F22-49A2-87C5-A74364448A9B}"/>
                </a:ext>
              </a:extLst>
            </p:cNvPr>
            <p:cNvSpPr txBox="1"/>
            <p:nvPr/>
          </p:nvSpPr>
          <p:spPr>
            <a:xfrm>
              <a:off x="2098436" y="4501722"/>
              <a:ext cx="32557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FA986DB0-09D0-492B-9E7F-B7030BE1243A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EB6220F3-022E-4525-B322-B1B4962F7FC7}"/>
              </a:ext>
            </a:extLst>
          </p:cNvPr>
          <p:cNvGrpSpPr/>
          <p:nvPr/>
        </p:nvGrpSpPr>
        <p:grpSpPr>
          <a:xfrm flipH="1">
            <a:off x="1843342" y="2620502"/>
            <a:ext cx="2674920" cy="810123"/>
            <a:chOff x="2079598" y="4324401"/>
            <a:chExt cx="3303211" cy="823652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688A0208-6F66-4535-8030-FD65F51EF334}"/>
                </a:ext>
              </a:extLst>
            </p:cNvPr>
            <p:cNvSpPr txBox="1"/>
            <p:nvPr/>
          </p:nvSpPr>
          <p:spPr>
            <a:xfrm>
              <a:off x="2098436" y="4501722"/>
              <a:ext cx="32557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DFBF957C-2F81-41D0-9382-F011CF041867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FB3FC9E6-CA3C-4BE9-9523-15FE974872C7}"/>
              </a:ext>
            </a:extLst>
          </p:cNvPr>
          <p:cNvGrpSpPr/>
          <p:nvPr/>
        </p:nvGrpSpPr>
        <p:grpSpPr>
          <a:xfrm flipH="1">
            <a:off x="9389383" y="4925366"/>
            <a:ext cx="2674920" cy="810123"/>
            <a:chOff x="2079598" y="4324401"/>
            <a:chExt cx="3303211" cy="823652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0BD914B4-E59C-4960-BA47-D5EA6C6C418D}"/>
                </a:ext>
              </a:extLst>
            </p:cNvPr>
            <p:cNvSpPr txBox="1"/>
            <p:nvPr/>
          </p:nvSpPr>
          <p:spPr>
            <a:xfrm>
              <a:off x="2098436" y="4501722"/>
              <a:ext cx="32557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4EF0AE5B-FB3D-4FE9-905D-A256DE61E254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C6802C16-BAB1-4336-B508-501F70E1D815}"/>
              </a:ext>
            </a:extLst>
          </p:cNvPr>
          <p:cNvGrpSpPr/>
          <p:nvPr/>
        </p:nvGrpSpPr>
        <p:grpSpPr>
          <a:xfrm flipH="1">
            <a:off x="558881" y="5120537"/>
            <a:ext cx="2674920" cy="810123"/>
            <a:chOff x="2079598" y="4324401"/>
            <a:chExt cx="3303211" cy="823652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3B803AB4-3690-4B66-B100-25B1F3AB5A9E}"/>
                </a:ext>
              </a:extLst>
            </p:cNvPr>
            <p:cNvSpPr txBox="1"/>
            <p:nvPr/>
          </p:nvSpPr>
          <p:spPr>
            <a:xfrm>
              <a:off x="2098436" y="4501722"/>
              <a:ext cx="32557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DC387112-A9D1-4EC0-A219-A30B55E6A869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8613" y="3582708"/>
            <a:ext cx="5904771" cy="215278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4952" y="1589045"/>
            <a:ext cx="1357697" cy="955416"/>
          </a:xfrm>
          <a:prstGeom prst="rect">
            <a:avLst/>
          </a:prstGeom>
        </p:spPr>
      </p:pic>
      <p:pic>
        <p:nvPicPr>
          <p:cNvPr id="49" name="Imagen 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5255" y="4144358"/>
            <a:ext cx="1357697" cy="955416"/>
          </a:xfrm>
          <a:prstGeom prst="rect">
            <a:avLst/>
          </a:prstGeom>
        </p:spPr>
      </p:pic>
      <p:pic>
        <p:nvPicPr>
          <p:cNvPr id="51" name="Imagen 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0742" y="1469155"/>
            <a:ext cx="1357697" cy="955416"/>
          </a:xfrm>
          <a:prstGeom prst="rect">
            <a:avLst/>
          </a:prstGeom>
        </p:spPr>
      </p:pic>
      <p:pic>
        <p:nvPicPr>
          <p:cNvPr id="53" name="Imagen 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2947" y="3939904"/>
            <a:ext cx="1357697" cy="955416"/>
          </a:xfrm>
          <a:prstGeom prst="rect">
            <a:avLst/>
          </a:prstGeom>
        </p:spPr>
      </p:pic>
      <p:sp>
        <p:nvSpPr>
          <p:cNvPr id="54" name="Rectángulo 53"/>
          <p:cNvSpPr/>
          <p:nvPr/>
        </p:nvSpPr>
        <p:spPr>
          <a:xfrm>
            <a:off x="272143" y="6680677"/>
            <a:ext cx="11572875" cy="9699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5" name="Rectángulo 54"/>
          <p:cNvSpPr/>
          <p:nvPr/>
        </p:nvSpPr>
        <p:spPr>
          <a:xfrm>
            <a:off x="78380" y="6334623"/>
            <a:ext cx="679287" cy="267676"/>
          </a:xfrm>
          <a:prstGeom prst="rect">
            <a:avLst/>
          </a:prstGeom>
          <a:solidFill>
            <a:srgbClr val="CB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6" name="Rectángulo 55"/>
          <p:cNvSpPr/>
          <p:nvPr/>
        </p:nvSpPr>
        <p:spPr>
          <a:xfrm>
            <a:off x="11398683" y="6334623"/>
            <a:ext cx="679287" cy="267676"/>
          </a:xfrm>
          <a:prstGeom prst="rect">
            <a:avLst/>
          </a:prstGeom>
          <a:solidFill>
            <a:srgbClr val="CB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7" name="Rectángulo 56"/>
          <p:cNvSpPr/>
          <p:nvPr/>
        </p:nvSpPr>
        <p:spPr>
          <a:xfrm>
            <a:off x="102063" y="1257493"/>
            <a:ext cx="2131686" cy="21861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8" name="Rectángulo 57"/>
          <p:cNvSpPr/>
          <p:nvPr/>
        </p:nvSpPr>
        <p:spPr>
          <a:xfrm>
            <a:off x="152997" y="1328034"/>
            <a:ext cx="11748821" cy="7486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9" name="Rectángulo 58"/>
          <p:cNvSpPr/>
          <p:nvPr/>
        </p:nvSpPr>
        <p:spPr>
          <a:xfrm>
            <a:off x="9946284" y="1243724"/>
            <a:ext cx="2131686" cy="21861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60" name="Grupo 59"/>
          <p:cNvGrpSpPr/>
          <p:nvPr/>
        </p:nvGrpSpPr>
        <p:grpSpPr>
          <a:xfrm>
            <a:off x="418023" y="216187"/>
            <a:ext cx="1609450" cy="981867"/>
            <a:chOff x="1231900" y="-630238"/>
            <a:chExt cx="1009650" cy="615951"/>
          </a:xfrm>
          <a:solidFill>
            <a:srgbClr val="959090"/>
          </a:solidFill>
        </p:grpSpPr>
        <p:sp>
          <p:nvSpPr>
            <p:cNvPr id="61" name="Freeform 5"/>
            <p:cNvSpPr>
              <a:spLocks/>
            </p:cNvSpPr>
            <p:nvPr/>
          </p:nvSpPr>
          <p:spPr bwMode="auto">
            <a:xfrm>
              <a:off x="1739900" y="-247650"/>
              <a:ext cx="501650" cy="233363"/>
            </a:xfrm>
            <a:custGeom>
              <a:avLst/>
              <a:gdLst>
                <a:gd name="T0" fmla="*/ 0 w 132"/>
                <a:gd name="T1" fmla="*/ 18 h 61"/>
                <a:gd name="T2" fmla="*/ 0 w 132"/>
                <a:gd name="T3" fmla="*/ 7 h 61"/>
                <a:gd name="T4" fmla="*/ 3 w 132"/>
                <a:gd name="T5" fmla="*/ 3 h 61"/>
                <a:gd name="T6" fmla="*/ 49 w 132"/>
                <a:gd name="T7" fmla="*/ 1 h 61"/>
                <a:gd name="T8" fmla="*/ 64 w 132"/>
                <a:gd name="T9" fmla="*/ 8 h 61"/>
                <a:gd name="T10" fmla="*/ 86 w 132"/>
                <a:gd name="T11" fmla="*/ 37 h 61"/>
                <a:gd name="T12" fmla="*/ 94 w 132"/>
                <a:gd name="T13" fmla="*/ 39 h 61"/>
                <a:gd name="T14" fmla="*/ 117 w 132"/>
                <a:gd name="T15" fmla="*/ 19 h 61"/>
                <a:gd name="T16" fmla="*/ 129 w 132"/>
                <a:gd name="T17" fmla="*/ 18 h 61"/>
                <a:gd name="T18" fmla="*/ 127 w 132"/>
                <a:gd name="T19" fmla="*/ 30 h 61"/>
                <a:gd name="T20" fmla="*/ 97 w 132"/>
                <a:gd name="T21" fmla="*/ 56 h 61"/>
                <a:gd name="T22" fmla="*/ 84 w 132"/>
                <a:gd name="T23" fmla="*/ 57 h 61"/>
                <a:gd name="T24" fmla="*/ 57 w 132"/>
                <a:gd name="T25" fmla="*/ 36 h 61"/>
                <a:gd name="T26" fmla="*/ 49 w 132"/>
                <a:gd name="T27" fmla="*/ 33 h 61"/>
                <a:gd name="T28" fmla="*/ 4 w 132"/>
                <a:gd name="T29" fmla="*/ 33 h 61"/>
                <a:gd name="T30" fmla="*/ 0 w 132"/>
                <a:gd name="T31" fmla="*/ 29 h 61"/>
                <a:gd name="T32" fmla="*/ 0 w 132"/>
                <a:gd name="T33" fmla="*/ 18 h 61"/>
                <a:gd name="T34" fmla="*/ 0 w 132"/>
                <a:gd name="T35" fmla="*/ 1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2" h="61">
                  <a:moveTo>
                    <a:pt x="0" y="18"/>
                  </a:moveTo>
                  <a:cubicBezTo>
                    <a:pt x="0" y="14"/>
                    <a:pt x="0" y="10"/>
                    <a:pt x="0" y="7"/>
                  </a:cubicBezTo>
                  <a:cubicBezTo>
                    <a:pt x="0" y="4"/>
                    <a:pt x="0" y="3"/>
                    <a:pt x="3" y="3"/>
                  </a:cubicBezTo>
                  <a:cubicBezTo>
                    <a:pt x="18" y="3"/>
                    <a:pt x="34" y="2"/>
                    <a:pt x="49" y="1"/>
                  </a:cubicBezTo>
                  <a:cubicBezTo>
                    <a:pt x="55" y="0"/>
                    <a:pt x="60" y="3"/>
                    <a:pt x="64" y="8"/>
                  </a:cubicBezTo>
                  <a:cubicBezTo>
                    <a:pt x="72" y="17"/>
                    <a:pt x="79" y="27"/>
                    <a:pt x="86" y="37"/>
                  </a:cubicBezTo>
                  <a:cubicBezTo>
                    <a:pt x="89" y="42"/>
                    <a:pt x="90" y="42"/>
                    <a:pt x="94" y="39"/>
                  </a:cubicBezTo>
                  <a:cubicBezTo>
                    <a:pt x="102" y="32"/>
                    <a:pt x="109" y="26"/>
                    <a:pt x="117" y="19"/>
                  </a:cubicBezTo>
                  <a:cubicBezTo>
                    <a:pt x="121" y="15"/>
                    <a:pt x="125" y="15"/>
                    <a:pt x="129" y="18"/>
                  </a:cubicBezTo>
                  <a:cubicBezTo>
                    <a:pt x="132" y="22"/>
                    <a:pt x="131" y="26"/>
                    <a:pt x="127" y="30"/>
                  </a:cubicBezTo>
                  <a:cubicBezTo>
                    <a:pt x="117" y="39"/>
                    <a:pt x="107" y="48"/>
                    <a:pt x="97" y="56"/>
                  </a:cubicBezTo>
                  <a:cubicBezTo>
                    <a:pt x="92" y="61"/>
                    <a:pt x="89" y="61"/>
                    <a:pt x="84" y="57"/>
                  </a:cubicBezTo>
                  <a:cubicBezTo>
                    <a:pt x="75" y="50"/>
                    <a:pt x="66" y="43"/>
                    <a:pt x="57" y="36"/>
                  </a:cubicBezTo>
                  <a:cubicBezTo>
                    <a:pt x="55" y="34"/>
                    <a:pt x="52" y="33"/>
                    <a:pt x="49" y="33"/>
                  </a:cubicBezTo>
                  <a:cubicBezTo>
                    <a:pt x="34" y="33"/>
                    <a:pt x="19" y="33"/>
                    <a:pt x="4" y="33"/>
                  </a:cubicBezTo>
                  <a:cubicBezTo>
                    <a:pt x="1" y="33"/>
                    <a:pt x="0" y="32"/>
                    <a:pt x="0" y="29"/>
                  </a:cubicBezTo>
                  <a:cubicBezTo>
                    <a:pt x="0" y="25"/>
                    <a:pt x="0" y="21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2" name="Freeform 6"/>
            <p:cNvSpPr>
              <a:spLocks/>
            </p:cNvSpPr>
            <p:nvPr/>
          </p:nvSpPr>
          <p:spPr bwMode="auto">
            <a:xfrm>
              <a:off x="1546225" y="-474663"/>
              <a:ext cx="381000" cy="219075"/>
            </a:xfrm>
            <a:custGeom>
              <a:avLst/>
              <a:gdLst>
                <a:gd name="T0" fmla="*/ 0 w 100"/>
                <a:gd name="T1" fmla="*/ 54 h 57"/>
                <a:gd name="T2" fmla="*/ 13 w 100"/>
                <a:gd name="T3" fmla="*/ 14 h 57"/>
                <a:gd name="T4" fmla="*/ 37 w 100"/>
                <a:gd name="T5" fmla="*/ 3 h 57"/>
                <a:gd name="T6" fmla="*/ 40 w 100"/>
                <a:gd name="T7" fmla="*/ 5 h 57"/>
                <a:gd name="T8" fmla="*/ 58 w 100"/>
                <a:gd name="T9" fmla="*/ 10 h 57"/>
                <a:gd name="T10" fmla="*/ 65 w 100"/>
                <a:gd name="T11" fmla="*/ 12 h 57"/>
                <a:gd name="T12" fmla="*/ 75 w 100"/>
                <a:gd name="T13" fmla="*/ 21 h 57"/>
                <a:gd name="T14" fmla="*/ 99 w 100"/>
                <a:gd name="T15" fmla="*/ 51 h 57"/>
                <a:gd name="T16" fmla="*/ 100 w 100"/>
                <a:gd name="T17" fmla="*/ 52 h 57"/>
                <a:gd name="T18" fmla="*/ 86 w 100"/>
                <a:gd name="T19" fmla="*/ 53 h 57"/>
                <a:gd name="T20" fmla="*/ 83 w 100"/>
                <a:gd name="T21" fmla="*/ 51 h 57"/>
                <a:gd name="T22" fmla="*/ 63 w 100"/>
                <a:gd name="T23" fmla="*/ 31 h 57"/>
                <a:gd name="T24" fmla="*/ 58 w 100"/>
                <a:gd name="T25" fmla="*/ 29 h 57"/>
                <a:gd name="T26" fmla="*/ 55 w 100"/>
                <a:gd name="T27" fmla="*/ 34 h 57"/>
                <a:gd name="T28" fmla="*/ 54 w 100"/>
                <a:gd name="T29" fmla="*/ 52 h 57"/>
                <a:gd name="T30" fmla="*/ 50 w 100"/>
                <a:gd name="T31" fmla="*/ 54 h 57"/>
                <a:gd name="T32" fmla="*/ 45 w 100"/>
                <a:gd name="T33" fmla="*/ 52 h 57"/>
                <a:gd name="T34" fmla="*/ 5 w 100"/>
                <a:gd name="T35" fmla="*/ 54 h 57"/>
                <a:gd name="T36" fmla="*/ 0 w 100"/>
                <a:gd name="T37" fmla="*/ 5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0" h="57">
                  <a:moveTo>
                    <a:pt x="0" y="54"/>
                  </a:moveTo>
                  <a:cubicBezTo>
                    <a:pt x="4" y="40"/>
                    <a:pt x="8" y="27"/>
                    <a:pt x="13" y="14"/>
                  </a:cubicBezTo>
                  <a:cubicBezTo>
                    <a:pt x="16" y="6"/>
                    <a:pt x="29" y="0"/>
                    <a:pt x="37" y="3"/>
                  </a:cubicBezTo>
                  <a:cubicBezTo>
                    <a:pt x="38" y="3"/>
                    <a:pt x="39" y="4"/>
                    <a:pt x="40" y="5"/>
                  </a:cubicBezTo>
                  <a:cubicBezTo>
                    <a:pt x="45" y="8"/>
                    <a:pt x="51" y="11"/>
                    <a:pt x="58" y="10"/>
                  </a:cubicBezTo>
                  <a:cubicBezTo>
                    <a:pt x="61" y="10"/>
                    <a:pt x="63" y="11"/>
                    <a:pt x="65" y="12"/>
                  </a:cubicBezTo>
                  <a:cubicBezTo>
                    <a:pt x="69" y="15"/>
                    <a:pt x="72" y="17"/>
                    <a:pt x="75" y="21"/>
                  </a:cubicBezTo>
                  <a:cubicBezTo>
                    <a:pt x="83" y="31"/>
                    <a:pt x="91" y="41"/>
                    <a:pt x="99" y="51"/>
                  </a:cubicBezTo>
                  <a:cubicBezTo>
                    <a:pt x="100" y="51"/>
                    <a:pt x="100" y="51"/>
                    <a:pt x="100" y="52"/>
                  </a:cubicBezTo>
                  <a:cubicBezTo>
                    <a:pt x="95" y="53"/>
                    <a:pt x="91" y="53"/>
                    <a:pt x="86" y="53"/>
                  </a:cubicBezTo>
                  <a:cubicBezTo>
                    <a:pt x="84" y="53"/>
                    <a:pt x="84" y="52"/>
                    <a:pt x="83" y="51"/>
                  </a:cubicBezTo>
                  <a:cubicBezTo>
                    <a:pt x="76" y="44"/>
                    <a:pt x="69" y="38"/>
                    <a:pt x="63" y="31"/>
                  </a:cubicBezTo>
                  <a:cubicBezTo>
                    <a:pt x="61" y="30"/>
                    <a:pt x="60" y="28"/>
                    <a:pt x="58" y="29"/>
                  </a:cubicBezTo>
                  <a:cubicBezTo>
                    <a:pt x="55" y="30"/>
                    <a:pt x="55" y="32"/>
                    <a:pt x="55" y="34"/>
                  </a:cubicBezTo>
                  <a:cubicBezTo>
                    <a:pt x="55" y="40"/>
                    <a:pt x="54" y="46"/>
                    <a:pt x="54" y="52"/>
                  </a:cubicBezTo>
                  <a:cubicBezTo>
                    <a:pt x="53" y="55"/>
                    <a:pt x="53" y="57"/>
                    <a:pt x="50" y="54"/>
                  </a:cubicBezTo>
                  <a:cubicBezTo>
                    <a:pt x="49" y="52"/>
                    <a:pt x="47" y="52"/>
                    <a:pt x="45" y="52"/>
                  </a:cubicBezTo>
                  <a:cubicBezTo>
                    <a:pt x="32" y="53"/>
                    <a:pt x="19" y="54"/>
                    <a:pt x="5" y="54"/>
                  </a:cubicBezTo>
                  <a:cubicBezTo>
                    <a:pt x="4" y="54"/>
                    <a:pt x="2" y="54"/>
                    <a:pt x="0" y="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3" name="Freeform 7"/>
            <p:cNvSpPr>
              <a:spLocks/>
            </p:cNvSpPr>
            <p:nvPr/>
          </p:nvSpPr>
          <p:spPr bwMode="auto">
            <a:xfrm>
              <a:off x="1493838" y="-244475"/>
              <a:ext cx="220663" cy="165100"/>
            </a:xfrm>
            <a:custGeom>
              <a:avLst/>
              <a:gdLst>
                <a:gd name="T0" fmla="*/ 29 w 58"/>
                <a:gd name="T1" fmla="*/ 43 h 43"/>
                <a:gd name="T2" fmla="*/ 4 w 58"/>
                <a:gd name="T3" fmla="*/ 43 h 43"/>
                <a:gd name="T4" fmla="*/ 0 w 58"/>
                <a:gd name="T5" fmla="*/ 40 h 43"/>
                <a:gd name="T6" fmla="*/ 0 w 58"/>
                <a:gd name="T7" fmla="*/ 6 h 43"/>
                <a:gd name="T8" fmla="*/ 4 w 58"/>
                <a:gd name="T9" fmla="*/ 2 h 43"/>
                <a:gd name="T10" fmla="*/ 54 w 58"/>
                <a:gd name="T11" fmla="*/ 0 h 43"/>
                <a:gd name="T12" fmla="*/ 58 w 58"/>
                <a:gd name="T13" fmla="*/ 3 h 43"/>
                <a:gd name="T14" fmla="*/ 58 w 58"/>
                <a:gd name="T15" fmla="*/ 40 h 43"/>
                <a:gd name="T16" fmla="*/ 54 w 58"/>
                <a:gd name="T17" fmla="*/ 43 h 43"/>
                <a:gd name="T18" fmla="*/ 29 w 58"/>
                <a:gd name="T1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" h="43">
                  <a:moveTo>
                    <a:pt x="29" y="43"/>
                  </a:moveTo>
                  <a:cubicBezTo>
                    <a:pt x="21" y="43"/>
                    <a:pt x="12" y="43"/>
                    <a:pt x="4" y="43"/>
                  </a:cubicBezTo>
                  <a:cubicBezTo>
                    <a:pt x="1" y="43"/>
                    <a:pt x="0" y="43"/>
                    <a:pt x="0" y="40"/>
                  </a:cubicBezTo>
                  <a:cubicBezTo>
                    <a:pt x="0" y="29"/>
                    <a:pt x="0" y="17"/>
                    <a:pt x="0" y="6"/>
                  </a:cubicBezTo>
                  <a:cubicBezTo>
                    <a:pt x="0" y="3"/>
                    <a:pt x="1" y="2"/>
                    <a:pt x="4" y="2"/>
                  </a:cubicBezTo>
                  <a:cubicBezTo>
                    <a:pt x="21" y="2"/>
                    <a:pt x="38" y="1"/>
                    <a:pt x="54" y="0"/>
                  </a:cubicBezTo>
                  <a:cubicBezTo>
                    <a:pt x="57" y="0"/>
                    <a:pt x="58" y="0"/>
                    <a:pt x="58" y="3"/>
                  </a:cubicBezTo>
                  <a:cubicBezTo>
                    <a:pt x="58" y="15"/>
                    <a:pt x="58" y="28"/>
                    <a:pt x="58" y="40"/>
                  </a:cubicBezTo>
                  <a:cubicBezTo>
                    <a:pt x="58" y="43"/>
                    <a:pt x="57" y="43"/>
                    <a:pt x="54" y="43"/>
                  </a:cubicBezTo>
                  <a:cubicBezTo>
                    <a:pt x="46" y="43"/>
                    <a:pt x="37" y="43"/>
                    <a:pt x="29" y="4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4" name="Freeform 8"/>
            <p:cNvSpPr>
              <a:spLocks/>
            </p:cNvSpPr>
            <p:nvPr/>
          </p:nvSpPr>
          <p:spPr bwMode="auto">
            <a:xfrm>
              <a:off x="1231900" y="-95250"/>
              <a:ext cx="777875" cy="68263"/>
            </a:xfrm>
            <a:custGeom>
              <a:avLst/>
              <a:gdLst>
                <a:gd name="T0" fmla="*/ 24 w 205"/>
                <a:gd name="T1" fmla="*/ 16 h 18"/>
                <a:gd name="T2" fmla="*/ 12 w 205"/>
                <a:gd name="T3" fmla="*/ 16 h 18"/>
                <a:gd name="T4" fmla="*/ 12 w 205"/>
                <a:gd name="T5" fmla="*/ 16 h 18"/>
                <a:gd name="T6" fmla="*/ 2 w 205"/>
                <a:gd name="T7" fmla="*/ 15 h 18"/>
                <a:gd name="T8" fmla="*/ 1 w 205"/>
                <a:gd name="T9" fmla="*/ 2 h 18"/>
                <a:gd name="T10" fmla="*/ 4 w 205"/>
                <a:gd name="T11" fmla="*/ 0 h 18"/>
                <a:gd name="T12" fmla="*/ 59 w 205"/>
                <a:gd name="T13" fmla="*/ 0 h 18"/>
                <a:gd name="T14" fmla="*/ 62 w 205"/>
                <a:gd name="T15" fmla="*/ 3 h 18"/>
                <a:gd name="T16" fmla="*/ 62 w 205"/>
                <a:gd name="T17" fmla="*/ 7 h 18"/>
                <a:gd name="T18" fmla="*/ 66 w 205"/>
                <a:gd name="T19" fmla="*/ 12 h 18"/>
                <a:gd name="T20" fmla="*/ 129 w 205"/>
                <a:gd name="T21" fmla="*/ 12 h 18"/>
                <a:gd name="T22" fmla="*/ 134 w 205"/>
                <a:gd name="T23" fmla="*/ 6 h 18"/>
                <a:gd name="T24" fmla="*/ 140 w 205"/>
                <a:gd name="T25" fmla="*/ 0 h 18"/>
                <a:gd name="T26" fmla="*/ 182 w 205"/>
                <a:gd name="T27" fmla="*/ 0 h 18"/>
                <a:gd name="T28" fmla="*/ 188 w 205"/>
                <a:gd name="T29" fmla="*/ 2 h 18"/>
                <a:gd name="T30" fmla="*/ 205 w 205"/>
                <a:gd name="T31" fmla="*/ 16 h 18"/>
                <a:gd name="T32" fmla="*/ 191 w 205"/>
                <a:gd name="T33" fmla="*/ 16 h 18"/>
                <a:gd name="T34" fmla="*/ 29 w 205"/>
                <a:gd name="T35" fmla="*/ 16 h 18"/>
                <a:gd name="T36" fmla="*/ 24 w 205"/>
                <a:gd name="T37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5" h="18">
                  <a:moveTo>
                    <a:pt x="24" y="16"/>
                  </a:moveTo>
                  <a:cubicBezTo>
                    <a:pt x="20" y="16"/>
                    <a:pt x="16" y="16"/>
                    <a:pt x="12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8" y="16"/>
                    <a:pt x="3" y="18"/>
                    <a:pt x="2" y="15"/>
                  </a:cubicBezTo>
                  <a:cubicBezTo>
                    <a:pt x="0" y="11"/>
                    <a:pt x="2" y="6"/>
                    <a:pt x="1" y="2"/>
                  </a:cubicBezTo>
                  <a:cubicBezTo>
                    <a:pt x="1" y="0"/>
                    <a:pt x="3" y="0"/>
                    <a:pt x="4" y="0"/>
                  </a:cubicBezTo>
                  <a:cubicBezTo>
                    <a:pt x="22" y="0"/>
                    <a:pt x="41" y="0"/>
                    <a:pt x="59" y="0"/>
                  </a:cubicBezTo>
                  <a:cubicBezTo>
                    <a:pt x="61" y="0"/>
                    <a:pt x="62" y="1"/>
                    <a:pt x="62" y="3"/>
                  </a:cubicBezTo>
                  <a:cubicBezTo>
                    <a:pt x="62" y="4"/>
                    <a:pt x="62" y="6"/>
                    <a:pt x="62" y="7"/>
                  </a:cubicBezTo>
                  <a:cubicBezTo>
                    <a:pt x="62" y="10"/>
                    <a:pt x="63" y="12"/>
                    <a:pt x="66" y="12"/>
                  </a:cubicBezTo>
                  <a:cubicBezTo>
                    <a:pt x="87" y="12"/>
                    <a:pt x="108" y="12"/>
                    <a:pt x="129" y="12"/>
                  </a:cubicBezTo>
                  <a:cubicBezTo>
                    <a:pt x="133" y="12"/>
                    <a:pt x="134" y="9"/>
                    <a:pt x="134" y="6"/>
                  </a:cubicBezTo>
                  <a:cubicBezTo>
                    <a:pt x="133" y="1"/>
                    <a:pt x="135" y="0"/>
                    <a:pt x="140" y="0"/>
                  </a:cubicBezTo>
                  <a:cubicBezTo>
                    <a:pt x="154" y="0"/>
                    <a:pt x="168" y="0"/>
                    <a:pt x="182" y="0"/>
                  </a:cubicBezTo>
                  <a:cubicBezTo>
                    <a:pt x="184" y="0"/>
                    <a:pt x="186" y="1"/>
                    <a:pt x="188" y="2"/>
                  </a:cubicBezTo>
                  <a:cubicBezTo>
                    <a:pt x="193" y="7"/>
                    <a:pt x="199" y="11"/>
                    <a:pt x="205" y="16"/>
                  </a:cubicBezTo>
                  <a:cubicBezTo>
                    <a:pt x="200" y="16"/>
                    <a:pt x="195" y="16"/>
                    <a:pt x="191" y="16"/>
                  </a:cubicBezTo>
                  <a:cubicBezTo>
                    <a:pt x="137" y="16"/>
                    <a:pt x="83" y="16"/>
                    <a:pt x="29" y="16"/>
                  </a:cubicBezTo>
                  <a:cubicBezTo>
                    <a:pt x="28" y="16"/>
                    <a:pt x="26" y="16"/>
                    <a:pt x="24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5" name="Freeform 9"/>
            <p:cNvSpPr>
              <a:spLocks/>
            </p:cNvSpPr>
            <p:nvPr/>
          </p:nvSpPr>
          <p:spPr bwMode="auto">
            <a:xfrm>
              <a:off x="1676400" y="-630238"/>
              <a:ext cx="169863" cy="176213"/>
            </a:xfrm>
            <a:custGeom>
              <a:avLst/>
              <a:gdLst>
                <a:gd name="T0" fmla="*/ 41 w 45"/>
                <a:gd name="T1" fmla="*/ 32 h 46"/>
                <a:gd name="T2" fmla="*/ 38 w 45"/>
                <a:gd name="T3" fmla="*/ 38 h 46"/>
                <a:gd name="T4" fmla="*/ 12 w 45"/>
                <a:gd name="T5" fmla="*/ 41 h 46"/>
                <a:gd name="T6" fmla="*/ 4 w 45"/>
                <a:gd name="T7" fmla="*/ 15 h 46"/>
                <a:gd name="T8" fmla="*/ 30 w 45"/>
                <a:gd name="T9" fmla="*/ 3 h 46"/>
                <a:gd name="T10" fmla="*/ 43 w 45"/>
                <a:gd name="T11" fmla="*/ 29 h 46"/>
                <a:gd name="T12" fmla="*/ 41 w 45"/>
                <a:gd name="T13" fmla="*/ 3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46">
                  <a:moveTo>
                    <a:pt x="41" y="32"/>
                  </a:moveTo>
                  <a:cubicBezTo>
                    <a:pt x="40" y="34"/>
                    <a:pt x="39" y="36"/>
                    <a:pt x="38" y="38"/>
                  </a:cubicBezTo>
                  <a:cubicBezTo>
                    <a:pt x="33" y="44"/>
                    <a:pt x="20" y="46"/>
                    <a:pt x="12" y="41"/>
                  </a:cubicBezTo>
                  <a:cubicBezTo>
                    <a:pt x="3" y="35"/>
                    <a:pt x="0" y="25"/>
                    <a:pt x="4" y="15"/>
                  </a:cubicBezTo>
                  <a:cubicBezTo>
                    <a:pt x="8" y="5"/>
                    <a:pt x="19" y="0"/>
                    <a:pt x="30" y="3"/>
                  </a:cubicBezTo>
                  <a:cubicBezTo>
                    <a:pt x="40" y="7"/>
                    <a:pt x="45" y="18"/>
                    <a:pt x="43" y="29"/>
                  </a:cubicBezTo>
                  <a:cubicBezTo>
                    <a:pt x="42" y="30"/>
                    <a:pt x="42" y="31"/>
                    <a:pt x="41" y="3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6" name="Freeform 10"/>
            <p:cNvSpPr>
              <a:spLocks/>
            </p:cNvSpPr>
            <p:nvPr/>
          </p:nvSpPr>
          <p:spPr bwMode="auto">
            <a:xfrm>
              <a:off x="1277938" y="-217488"/>
              <a:ext cx="188913" cy="95250"/>
            </a:xfrm>
            <a:custGeom>
              <a:avLst/>
              <a:gdLst>
                <a:gd name="T0" fmla="*/ 29 w 50"/>
                <a:gd name="T1" fmla="*/ 25 h 25"/>
                <a:gd name="T2" fmla="*/ 12 w 50"/>
                <a:gd name="T3" fmla="*/ 25 h 25"/>
                <a:gd name="T4" fmla="*/ 0 w 50"/>
                <a:gd name="T5" fmla="*/ 14 h 25"/>
                <a:gd name="T6" fmla="*/ 11 w 50"/>
                <a:gd name="T7" fmla="*/ 2 h 25"/>
                <a:gd name="T8" fmla="*/ 46 w 50"/>
                <a:gd name="T9" fmla="*/ 0 h 25"/>
                <a:gd name="T10" fmla="*/ 50 w 50"/>
                <a:gd name="T11" fmla="*/ 4 h 25"/>
                <a:gd name="T12" fmla="*/ 50 w 50"/>
                <a:gd name="T13" fmla="*/ 22 h 25"/>
                <a:gd name="T14" fmla="*/ 46 w 50"/>
                <a:gd name="T15" fmla="*/ 25 h 25"/>
                <a:gd name="T16" fmla="*/ 29 w 50"/>
                <a:gd name="T17" fmla="*/ 25 h 25"/>
                <a:gd name="T18" fmla="*/ 29 w 50"/>
                <a:gd name="T1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25">
                  <a:moveTo>
                    <a:pt x="29" y="25"/>
                  </a:moveTo>
                  <a:cubicBezTo>
                    <a:pt x="23" y="25"/>
                    <a:pt x="17" y="25"/>
                    <a:pt x="12" y="25"/>
                  </a:cubicBezTo>
                  <a:cubicBezTo>
                    <a:pt x="5" y="25"/>
                    <a:pt x="0" y="20"/>
                    <a:pt x="0" y="14"/>
                  </a:cubicBezTo>
                  <a:cubicBezTo>
                    <a:pt x="0" y="8"/>
                    <a:pt x="4" y="3"/>
                    <a:pt x="11" y="2"/>
                  </a:cubicBezTo>
                  <a:cubicBezTo>
                    <a:pt x="23" y="2"/>
                    <a:pt x="34" y="1"/>
                    <a:pt x="46" y="0"/>
                  </a:cubicBezTo>
                  <a:cubicBezTo>
                    <a:pt x="49" y="0"/>
                    <a:pt x="50" y="1"/>
                    <a:pt x="50" y="4"/>
                  </a:cubicBezTo>
                  <a:cubicBezTo>
                    <a:pt x="50" y="10"/>
                    <a:pt x="50" y="16"/>
                    <a:pt x="50" y="22"/>
                  </a:cubicBezTo>
                  <a:cubicBezTo>
                    <a:pt x="50" y="24"/>
                    <a:pt x="49" y="25"/>
                    <a:pt x="46" y="25"/>
                  </a:cubicBezTo>
                  <a:cubicBezTo>
                    <a:pt x="40" y="25"/>
                    <a:pt x="34" y="25"/>
                    <a:pt x="29" y="25"/>
                  </a:cubicBezTo>
                  <a:cubicBezTo>
                    <a:pt x="29" y="25"/>
                    <a:pt x="29" y="25"/>
                    <a:pt x="29" y="2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7" name="Freeform 11"/>
            <p:cNvSpPr>
              <a:spLocks/>
            </p:cNvSpPr>
            <p:nvPr/>
          </p:nvSpPr>
          <p:spPr bwMode="auto">
            <a:xfrm>
              <a:off x="2001838" y="-279400"/>
              <a:ext cx="152400" cy="153988"/>
            </a:xfrm>
            <a:custGeom>
              <a:avLst/>
              <a:gdLst>
                <a:gd name="T0" fmla="*/ 17 w 40"/>
                <a:gd name="T1" fmla="*/ 0 h 40"/>
                <a:gd name="T2" fmla="*/ 40 w 40"/>
                <a:gd name="T3" fmla="*/ 19 h 40"/>
                <a:gd name="T4" fmla="*/ 37 w 40"/>
                <a:gd name="T5" fmla="*/ 26 h 40"/>
                <a:gd name="T6" fmla="*/ 24 w 40"/>
                <a:gd name="T7" fmla="*/ 38 h 40"/>
                <a:gd name="T8" fmla="*/ 20 w 40"/>
                <a:gd name="T9" fmla="*/ 38 h 40"/>
                <a:gd name="T10" fmla="*/ 2 w 40"/>
                <a:gd name="T11" fmla="*/ 12 h 40"/>
                <a:gd name="T12" fmla="*/ 2 w 40"/>
                <a:gd name="T13" fmla="*/ 9 h 40"/>
                <a:gd name="T14" fmla="*/ 17 w 40"/>
                <a:gd name="T1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17" y="0"/>
                  </a:moveTo>
                  <a:cubicBezTo>
                    <a:pt x="30" y="0"/>
                    <a:pt x="39" y="8"/>
                    <a:pt x="40" y="19"/>
                  </a:cubicBezTo>
                  <a:cubicBezTo>
                    <a:pt x="40" y="22"/>
                    <a:pt x="39" y="24"/>
                    <a:pt x="37" y="26"/>
                  </a:cubicBezTo>
                  <a:cubicBezTo>
                    <a:pt x="33" y="30"/>
                    <a:pt x="28" y="34"/>
                    <a:pt x="24" y="38"/>
                  </a:cubicBezTo>
                  <a:cubicBezTo>
                    <a:pt x="23" y="39"/>
                    <a:pt x="22" y="40"/>
                    <a:pt x="20" y="38"/>
                  </a:cubicBezTo>
                  <a:cubicBezTo>
                    <a:pt x="15" y="29"/>
                    <a:pt x="9" y="20"/>
                    <a:pt x="2" y="12"/>
                  </a:cubicBezTo>
                  <a:cubicBezTo>
                    <a:pt x="0" y="11"/>
                    <a:pt x="1" y="10"/>
                    <a:pt x="2" y="9"/>
                  </a:cubicBezTo>
                  <a:cubicBezTo>
                    <a:pt x="6" y="3"/>
                    <a:pt x="12" y="0"/>
                    <a:pt x="1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8" name="Freeform 12"/>
            <p:cNvSpPr>
              <a:spLocks/>
            </p:cNvSpPr>
            <p:nvPr/>
          </p:nvSpPr>
          <p:spPr bwMode="auto">
            <a:xfrm>
              <a:off x="1774825" y="-312738"/>
              <a:ext cx="52388" cy="49213"/>
            </a:xfrm>
            <a:custGeom>
              <a:avLst/>
              <a:gdLst>
                <a:gd name="T0" fmla="*/ 2 w 14"/>
                <a:gd name="T1" fmla="*/ 0 h 13"/>
                <a:gd name="T2" fmla="*/ 14 w 14"/>
                <a:gd name="T3" fmla="*/ 12 h 13"/>
                <a:gd name="T4" fmla="*/ 13 w 14"/>
                <a:gd name="T5" fmla="*/ 12 h 13"/>
                <a:gd name="T6" fmla="*/ 2 w 14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3">
                  <a:moveTo>
                    <a:pt x="2" y="0"/>
                  </a:moveTo>
                  <a:cubicBezTo>
                    <a:pt x="6" y="3"/>
                    <a:pt x="10" y="7"/>
                    <a:pt x="14" y="12"/>
                  </a:cubicBezTo>
                  <a:cubicBezTo>
                    <a:pt x="14" y="12"/>
                    <a:pt x="13" y="12"/>
                    <a:pt x="13" y="12"/>
                  </a:cubicBezTo>
                  <a:cubicBezTo>
                    <a:pt x="0" y="13"/>
                    <a:pt x="0" y="13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69" name="Grupo 68"/>
          <p:cNvGrpSpPr/>
          <p:nvPr/>
        </p:nvGrpSpPr>
        <p:grpSpPr>
          <a:xfrm flipH="1">
            <a:off x="10072737" y="97706"/>
            <a:ext cx="1775274" cy="1083030"/>
            <a:chOff x="1231900" y="-630238"/>
            <a:chExt cx="1009650" cy="615951"/>
          </a:xfrm>
          <a:solidFill>
            <a:srgbClr val="959090"/>
          </a:solidFill>
        </p:grpSpPr>
        <p:sp>
          <p:nvSpPr>
            <p:cNvPr id="70" name="Freeform 5"/>
            <p:cNvSpPr>
              <a:spLocks/>
            </p:cNvSpPr>
            <p:nvPr/>
          </p:nvSpPr>
          <p:spPr bwMode="auto">
            <a:xfrm>
              <a:off x="1739900" y="-247650"/>
              <a:ext cx="501650" cy="233363"/>
            </a:xfrm>
            <a:custGeom>
              <a:avLst/>
              <a:gdLst>
                <a:gd name="T0" fmla="*/ 0 w 132"/>
                <a:gd name="T1" fmla="*/ 18 h 61"/>
                <a:gd name="T2" fmla="*/ 0 w 132"/>
                <a:gd name="T3" fmla="*/ 7 h 61"/>
                <a:gd name="T4" fmla="*/ 3 w 132"/>
                <a:gd name="T5" fmla="*/ 3 h 61"/>
                <a:gd name="T6" fmla="*/ 49 w 132"/>
                <a:gd name="T7" fmla="*/ 1 h 61"/>
                <a:gd name="T8" fmla="*/ 64 w 132"/>
                <a:gd name="T9" fmla="*/ 8 h 61"/>
                <a:gd name="T10" fmla="*/ 86 w 132"/>
                <a:gd name="T11" fmla="*/ 37 h 61"/>
                <a:gd name="T12" fmla="*/ 94 w 132"/>
                <a:gd name="T13" fmla="*/ 39 h 61"/>
                <a:gd name="T14" fmla="*/ 117 w 132"/>
                <a:gd name="T15" fmla="*/ 19 h 61"/>
                <a:gd name="T16" fmla="*/ 129 w 132"/>
                <a:gd name="T17" fmla="*/ 18 h 61"/>
                <a:gd name="T18" fmla="*/ 127 w 132"/>
                <a:gd name="T19" fmla="*/ 30 h 61"/>
                <a:gd name="T20" fmla="*/ 97 w 132"/>
                <a:gd name="T21" fmla="*/ 56 h 61"/>
                <a:gd name="T22" fmla="*/ 84 w 132"/>
                <a:gd name="T23" fmla="*/ 57 h 61"/>
                <a:gd name="T24" fmla="*/ 57 w 132"/>
                <a:gd name="T25" fmla="*/ 36 h 61"/>
                <a:gd name="T26" fmla="*/ 49 w 132"/>
                <a:gd name="T27" fmla="*/ 33 h 61"/>
                <a:gd name="T28" fmla="*/ 4 w 132"/>
                <a:gd name="T29" fmla="*/ 33 h 61"/>
                <a:gd name="T30" fmla="*/ 0 w 132"/>
                <a:gd name="T31" fmla="*/ 29 h 61"/>
                <a:gd name="T32" fmla="*/ 0 w 132"/>
                <a:gd name="T33" fmla="*/ 18 h 61"/>
                <a:gd name="T34" fmla="*/ 0 w 132"/>
                <a:gd name="T35" fmla="*/ 1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2" h="61">
                  <a:moveTo>
                    <a:pt x="0" y="18"/>
                  </a:moveTo>
                  <a:cubicBezTo>
                    <a:pt x="0" y="14"/>
                    <a:pt x="0" y="10"/>
                    <a:pt x="0" y="7"/>
                  </a:cubicBezTo>
                  <a:cubicBezTo>
                    <a:pt x="0" y="4"/>
                    <a:pt x="0" y="3"/>
                    <a:pt x="3" y="3"/>
                  </a:cubicBezTo>
                  <a:cubicBezTo>
                    <a:pt x="18" y="3"/>
                    <a:pt x="34" y="2"/>
                    <a:pt x="49" y="1"/>
                  </a:cubicBezTo>
                  <a:cubicBezTo>
                    <a:pt x="55" y="0"/>
                    <a:pt x="60" y="3"/>
                    <a:pt x="64" y="8"/>
                  </a:cubicBezTo>
                  <a:cubicBezTo>
                    <a:pt x="72" y="17"/>
                    <a:pt x="79" y="27"/>
                    <a:pt x="86" y="37"/>
                  </a:cubicBezTo>
                  <a:cubicBezTo>
                    <a:pt x="89" y="42"/>
                    <a:pt x="90" y="42"/>
                    <a:pt x="94" y="39"/>
                  </a:cubicBezTo>
                  <a:cubicBezTo>
                    <a:pt x="102" y="32"/>
                    <a:pt x="109" y="26"/>
                    <a:pt x="117" y="19"/>
                  </a:cubicBezTo>
                  <a:cubicBezTo>
                    <a:pt x="121" y="15"/>
                    <a:pt x="125" y="15"/>
                    <a:pt x="129" y="18"/>
                  </a:cubicBezTo>
                  <a:cubicBezTo>
                    <a:pt x="132" y="22"/>
                    <a:pt x="131" y="26"/>
                    <a:pt x="127" y="30"/>
                  </a:cubicBezTo>
                  <a:cubicBezTo>
                    <a:pt x="117" y="39"/>
                    <a:pt x="107" y="48"/>
                    <a:pt x="97" y="56"/>
                  </a:cubicBezTo>
                  <a:cubicBezTo>
                    <a:pt x="92" y="61"/>
                    <a:pt x="89" y="61"/>
                    <a:pt x="84" y="57"/>
                  </a:cubicBezTo>
                  <a:cubicBezTo>
                    <a:pt x="75" y="50"/>
                    <a:pt x="66" y="43"/>
                    <a:pt x="57" y="36"/>
                  </a:cubicBezTo>
                  <a:cubicBezTo>
                    <a:pt x="55" y="34"/>
                    <a:pt x="52" y="33"/>
                    <a:pt x="49" y="33"/>
                  </a:cubicBezTo>
                  <a:cubicBezTo>
                    <a:pt x="34" y="33"/>
                    <a:pt x="19" y="33"/>
                    <a:pt x="4" y="33"/>
                  </a:cubicBezTo>
                  <a:cubicBezTo>
                    <a:pt x="1" y="33"/>
                    <a:pt x="0" y="32"/>
                    <a:pt x="0" y="29"/>
                  </a:cubicBezTo>
                  <a:cubicBezTo>
                    <a:pt x="0" y="25"/>
                    <a:pt x="0" y="21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1" name="Freeform 6"/>
            <p:cNvSpPr>
              <a:spLocks/>
            </p:cNvSpPr>
            <p:nvPr/>
          </p:nvSpPr>
          <p:spPr bwMode="auto">
            <a:xfrm>
              <a:off x="1546225" y="-474663"/>
              <a:ext cx="381000" cy="219075"/>
            </a:xfrm>
            <a:custGeom>
              <a:avLst/>
              <a:gdLst>
                <a:gd name="T0" fmla="*/ 0 w 100"/>
                <a:gd name="T1" fmla="*/ 54 h 57"/>
                <a:gd name="T2" fmla="*/ 13 w 100"/>
                <a:gd name="T3" fmla="*/ 14 h 57"/>
                <a:gd name="T4" fmla="*/ 37 w 100"/>
                <a:gd name="T5" fmla="*/ 3 h 57"/>
                <a:gd name="T6" fmla="*/ 40 w 100"/>
                <a:gd name="T7" fmla="*/ 5 h 57"/>
                <a:gd name="T8" fmla="*/ 58 w 100"/>
                <a:gd name="T9" fmla="*/ 10 h 57"/>
                <a:gd name="T10" fmla="*/ 65 w 100"/>
                <a:gd name="T11" fmla="*/ 12 h 57"/>
                <a:gd name="T12" fmla="*/ 75 w 100"/>
                <a:gd name="T13" fmla="*/ 21 h 57"/>
                <a:gd name="T14" fmla="*/ 99 w 100"/>
                <a:gd name="T15" fmla="*/ 51 h 57"/>
                <a:gd name="T16" fmla="*/ 100 w 100"/>
                <a:gd name="T17" fmla="*/ 52 h 57"/>
                <a:gd name="T18" fmla="*/ 86 w 100"/>
                <a:gd name="T19" fmla="*/ 53 h 57"/>
                <a:gd name="T20" fmla="*/ 83 w 100"/>
                <a:gd name="T21" fmla="*/ 51 h 57"/>
                <a:gd name="T22" fmla="*/ 63 w 100"/>
                <a:gd name="T23" fmla="*/ 31 h 57"/>
                <a:gd name="T24" fmla="*/ 58 w 100"/>
                <a:gd name="T25" fmla="*/ 29 h 57"/>
                <a:gd name="T26" fmla="*/ 55 w 100"/>
                <a:gd name="T27" fmla="*/ 34 h 57"/>
                <a:gd name="T28" fmla="*/ 54 w 100"/>
                <a:gd name="T29" fmla="*/ 52 h 57"/>
                <a:gd name="T30" fmla="*/ 50 w 100"/>
                <a:gd name="T31" fmla="*/ 54 h 57"/>
                <a:gd name="T32" fmla="*/ 45 w 100"/>
                <a:gd name="T33" fmla="*/ 52 h 57"/>
                <a:gd name="T34" fmla="*/ 5 w 100"/>
                <a:gd name="T35" fmla="*/ 54 h 57"/>
                <a:gd name="T36" fmla="*/ 0 w 100"/>
                <a:gd name="T37" fmla="*/ 5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0" h="57">
                  <a:moveTo>
                    <a:pt x="0" y="54"/>
                  </a:moveTo>
                  <a:cubicBezTo>
                    <a:pt x="4" y="40"/>
                    <a:pt x="8" y="27"/>
                    <a:pt x="13" y="14"/>
                  </a:cubicBezTo>
                  <a:cubicBezTo>
                    <a:pt x="16" y="6"/>
                    <a:pt x="29" y="0"/>
                    <a:pt x="37" y="3"/>
                  </a:cubicBezTo>
                  <a:cubicBezTo>
                    <a:pt x="38" y="3"/>
                    <a:pt x="39" y="4"/>
                    <a:pt x="40" y="5"/>
                  </a:cubicBezTo>
                  <a:cubicBezTo>
                    <a:pt x="45" y="8"/>
                    <a:pt x="51" y="11"/>
                    <a:pt x="58" y="10"/>
                  </a:cubicBezTo>
                  <a:cubicBezTo>
                    <a:pt x="61" y="10"/>
                    <a:pt x="63" y="11"/>
                    <a:pt x="65" y="12"/>
                  </a:cubicBezTo>
                  <a:cubicBezTo>
                    <a:pt x="69" y="15"/>
                    <a:pt x="72" y="17"/>
                    <a:pt x="75" y="21"/>
                  </a:cubicBezTo>
                  <a:cubicBezTo>
                    <a:pt x="83" y="31"/>
                    <a:pt x="91" y="41"/>
                    <a:pt x="99" y="51"/>
                  </a:cubicBezTo>
                  <a:cubicBezTo>
                    <a:pt x="100" y="51"/>
                    <a:pt x="100" y="51"/>
                    <a:pt x="100" y="52"/>
                  </a:cubicBezTo>
                  <a:cubicBezTo>
                    <a:pt x="95" y="53"/>
                    <a:pt x="91" y="53"/>
                    <a:pt x="86" y="53"/>
                  </a:cubicBezTo>
                  <a:cubicBezTo>
                    <a:pt x="84" y="53"/>
                    <a:pt x="84" y="52"/>
                    <a:pt x="83" y="51"/>
                  </a:cubicBezTo>
                  <a:cubicBezTo>
                    <a:pt x="76" y="44"/>
                    <a:pt x="69" y="38"/>
                    <a:pt x="63" y="31"/>
                  </a:cubicBezTo>
                  <a:cubicBezTo>
                    <a:pt x="61" y="30"/>
                    <a:pt x="60" y="28"/>
                    <a:pt x="58" y="29"/>
                  </a:cubicBezTo>
                  <a:cubicBezTo>
                    <a:pt x="55" y="30"/>
                    <a:pt x="55" y="32"/>
                    <a:pt x="55" y="34"/>
                  </a:cubicBezTo>
                  <a:cubicBezTo>
                    <a:pt x="55" y="40"/>
                    <a:pt x="54" y="46"/>
                    <a:pt x="54" y="52"/>
                  </a:cubicBezTo>
                  <a:cubicBezTo>
                    <a:pt x="53" y="55"/>
                    <a:pt x="53" y="57"/>
                    <a:pt x="50" y="54"/>
                  </a:cubicBezTo>
                  <a:cubicBezTo>
                    <a:pt x="49" y="52"/>
                    <a:pt x="47" y="52"/>
                    <a:pt x="45" y="52"/>
                  </a:cubicBezTo>
                  <a:cubicBezTo>
                    <a:pt x="32" y="53"/>
                    <a:pt x="19" y="54"/>
                    <a:pt x="5" y="54"/>
                  </a:cubicBezTo>
                  <a:cubicBezTo>
                    <a:pt x="4" y="54"/>
                    <a:pt x="2" y="54"/>
                    <a:pt x="0" y="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2" name="Freeform 7"/>
            <p:cNvSpPr>
              <a:spLocks/>
            </p:cNvSpPr>
            <p:nvPr/>
          </p:nvSpPr>
          <p:spPr bwMode="auto">
            <a:xfrm>
              <a:off x="1493838" y="-244475"/>
              <a:ext cx="220663" cy="165100"/>
            </a:xfrm>
            <a:custGeom>
              <a:avLst/>
              <a:gdLst>
                <a:gd name="T0" fmla="*/ 29 w 58"/>
                <a:gd name="T1" fmla="*/ 43 h 43"/>
                <a:gd name="T2" fmla="*/ 4 w 58"/>
                <a:gd name="T3" fmla="*/ 43 h 43"/>
                <a:gd name="T4" fmla="*/ 0 w 58"/>
                <a:gd name="T5" fmla="*/ 40 h 43"/>
                <a:gd name="T6" fmla="*/ 0 w 58"/>
                <a:gd name="T7" fmla="*/ 6 h 43"/>
                <a:gd name="T8" fmla="*/ 4 w 58"/>
                <a:gd name="T9" fmla="*/ 2 h 43"/>
                <a:gd name="T10" fmla="*/ 54 w 58"/>
                <a:gd name="T11" fmla="*/ 0 h 43"/>
                <a:gd name="T12" fmla="*/ 58 w 58"/>
                <a:gd name="T13" fmla="*/ 3 h 43"/>
                <a:gd name="T14" fmla="*/ 58 w 58"/>
                <a:gd name="T15" fmla="*/ 40 h 43"/>
                <a:gd name="T16" fmla="*/ 54 w 58"/>
                <a:gd name="T17" fmla="*/ 43 h 43"/>
                <a:gd name="T18" fmla="*/ 29 w 58"/>
                <a:gd name="T1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" h="43">
                  <a:moveTo>
                    <a:pt x="29" y="43"/>
                  </a:moveTo>
                  <a:cubicBezTo>
                    <a:pt x="21" y="43"/>
                    <a:pt x="12" y="43"/>
                    <a:pt x="4" y="43"/>
                  </a:cubicBezTo>
                  <a:cubicBezTo>
                    <a:pt x="1" y="43"/>
                    <a:pt x="0" y="43"/>
                    <a:pt x="0" y="40"/>
                  </a:cubicBezTo>
                  <a:cubicBezTo>
                    <a:pt x="0" y="29"/>
                    <a:pt x="0" y="17"/>
                    <a:pt x="0" y="6"/>
                  </a:cubicBezTo>
                  <a:cubicBezTo>
                    <a:pt x="0" y="3"/>
                    <a:pt x="1" y="2"/>
                    <a:pt x="4" y="2"/>
                  </a:cubicBezTo>
                  <a:cubicBezTo>
                    <a:pt x="21" y="2"/>
                    <a:pt x="38" y="1"/>
                    <a:pt x="54" y="0"/>
                  </a:cubicBezTo>
                  <a:cubicBezTo>
                    <a:pt x="57" y="0"/>
                    <a:pt x="58" y="0"/>
                    <a:pt x="58" y="3"/>
                  </a:cubicBezTo>
                  <a:cubicBezTo>
                    <a:pt x="58" y="15"/>
                    <a:pt x="58" y="28"/>
                    <a:pt x="58" y="40"/>
                  </a:cubicBezTo>
                  <a:cubicBezTo>
                    <a:pt x="58" y="43"/>
                    <a:pt x="57" y="43"/>
                    <a:pt x="54" y="43"/>
                  </a:cubicBezTo>
                  <a:cubicBezTo>
                    <a:pt x="46" y="43"/>
                    <a:pt x="37" y="43"/>
                    <a:pt x="29" y="4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3" name="Freeform 8"/>
            <p:cNvSpPr>
              <a:spLocks/>
            </p:cNvSpPr>
            <p:nvPr/>
          </p:nvSpPr>
          <p:spPr bwMode="auto">
            <a:xfrm>
              <a:off x="1231900" y="-95250"/>
              <a:ext cx="777875" cy="68263"/>
            </a:xfrm>
            <a:custGeom>
              <a:avLst/>
              <a:gdLst>
                <a:gd name="T0" fmla="*/ 24 w 205"/>
                <a:gd name="T1" fmla="*/ 16 h 18"/>
                <a:gd name="T2" fmla="*/ 12 w 205"/>
                <a:gd name="T3" fmla="*/ 16 h 18"/>
                <a:gd name="T4" fmla="*/ 12 w 205"/>
                <a:gd name="T5" fmla="*/ 16 h 18"/>
                <a:gd name="T6" fmla="*/ 2 w 205"/>
                <a:gd name="T7" fmla="*/ 15 h 18"/>
                <a:gd name="T8" fmla="*/ 1 w 205"/>
                <a:gd name="T9" fmla="*/ 2 h 18"/>
                <a:gd name="T10" fmla="*/ 4 w 205"/>
                <a:gd name="T11" fmla="*/ 0 h 18"/>
                <a:gd name="T12" fmla="*/ 59 w 205"/>
                <a:gd name="T13" fmla="*/ 0 h 18"/>
                <a:gd name="T14" fmla="*/ 62 w 205"/>
                <a:gd name="T15" fmla="*/ 3 h 18"/>
                <a:gd name="T16" fmla="*/ 62 w 205"/>
                <a:gd name="T17" fmla="*/ 7 h 18"/>
                <a:gd name="T18" fmla="*/ 66 w 205"/>
                <a:gd name="T19" fmla="*/ 12 h 18"/>
                <a:gd name="T20" fmla="*/ 129 w 205"/>
                <a:gd name="T21" fmla="*/ 12 h 18"/>
                <a:gd name="T22" fmla="*/ 134 w 205"/>
                <a:gd name="T23" fmla="*/ 6 h 18"/>
                <a:gd name="T24" fmla="*/ 140 w 205"/>
                <a:gd name="T25" fmla="*/ 0 h 18"/>
                <a:gd name="T26" fmla="*/ 182 w 205"/>
                <a:gd name="T27" fmla="*/ 0 h 18"/>
                <a:gd name="T28" fmla="*/ 188 w 205"/>
                <a:gd name="T29" fmla="*/ 2 h 18"/>
                <a:gd name="T30" fmla="*/ 205 w 205"/>
                <a:gd name="T31" fmla="*/ 16 h 18"/>
                <a:gd name="T32" fmla="*/ 191 w 205"/>
                <a:gd name="T33" fmla="*/ 16 h 18"/>
                <a:gd name="T34" fmla="*/ 29 w 205"/>
                <a:gd name="T35" fmla="*/ 16 h 18"/>
                <a:gd name="T36" fmla="*/ 24 w 205"/>
                <a:gd name="T37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5" h="18">
                  <a:moveTo>
                    <a:pt x="24" y="16"/>
                  </a:moveTo>
                  <a:cubicBezTo>
                    <a:pt x="20" y="16"/>
                    <a:pt x="16" y="16"/>
                    <a:pt x="12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8" y="16"/>
                    <a:pt x="3" y="18"/>
                    <a:pt x="2" y="15"/>
                  </a:cubicBezTo>
                  <a:cubicBezTo>
                    <a:pt x="0" y="11"/>
                    <a:pt x="2" y="6"/>
                    <a:pt x="1" y="2"/>
                  </a:cubicBezTo>
                  <a:cubicBezTo>
                    <a:pt x="1" y="0"/>
                    <a:pt x="3" y="0"/>
                    <a:pt x="4" y="0"/>
                  </a:cubicBezTo>
                  <a:cubicBezTo>
                    <a:pt x="22" y="0"/>
                    <a:pt x="41" y="0"/>
                    <a:pt x="59" y="0"/>
                  </a:cubicBezTo>
                  <a:cubicBezTo>
                    <a:pt x="61" y="0"/>
                    <a:pt x="62" y="1"/>
                    <a:pt x="62" y="3"/>
                  </a:cubicBezTo>
                  <a:cubicBezTo>
                    <a:pt x="62" y="4"/>
                    <a:pt x="62" y="6"/>
                    <a:pt x="62" y="7"/>
                  </a:cubicBezTo>
                  <a:cubicBezTo>
                    <a:pt x="62" y="10"/>
                    <a:pt x="63" y="12"/>
                    <a:pt x="66" y="12"/>
                  </a:cubicBezTo>
                  <a:cubicBezTo>
                    <a:pt x="87" y="12"/>
                    <a:pt x="108" y="12"/>
                    <a:pt x="129" y="12"/>
                  </a:cubicBezTo>
                  <a:cubicBezTo>
                    <a:pt x="133" y="12"/>
                    <a:pt x="134" y="9"/>
                    <a:pt x="134" y="6"/>
                  </a:cubicBezTo>
                  <a:cubicBezTo>
                    <a:pt x="133" y="1"/>
                    <a:pt x="135" y="0"/>
                    <a:pt x="140" y="0"/>
                  </a:cubicBezTo>
                  <a:cubicBezTo>
                    <a:pt x="154" y="0"/>
                    <a:pt x="168" y="0"/>
                    <a:pt x="182" y="0"/>
                  </a:cubicBezTo>
                  <a:cubicBezTo>
                    <a:pt x="184" y="0"/>
                    <a:pt x="186" y="1"/>
                    <a:pt x="188" y="2"/>
                  </a:cubicBezTo>
                  <a:cubicBezTo>
                    <a:pt x="193" y="7"/>
                    <a:pt x="199" y="11"/>
                    <a:pt x="205" y="16"/>
                  </a:cubicBezTo>
                  <a:cubicBezTo>
                    <a:pt x="200" y="16"/>
                    <a:pt x="195" y="16"/>
                    <a:pt x="191" y="16"/>
                  </a:cubicBezTo>
                  <a:cubicBezTo>
                    <a:pt x="137" y="16"/>
                    <a:pt x="83" y="16"/>
                    <a:pt x="29" y="16"/>
                  </a:cubicBezTo>
                  <a:cubicBezTo>
                    <a:pt x="28" y="16"/>
                    <a:pt x="26" y="16"/>
                    <a:pt x="24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4" name="Freeform 9"/>
            <p:cNvSpPr>
              <a:spLocks/>
            </p:cNvSpPr>
            <p:nvPr/>
          </p:nvSpPr>
          <p:spPr bwMode="auto">
            <a:xfrm>
              <a:off x="1676400" y="-630238"/>
              <a:ext cx="169863" cy="176213"/>
            </a:xfrm>
            <a:custGeom>
              <a:avLst/>
              <a:gdLst>
                <a:gd name="T0" fmla="*/ 41 w 45"/>
                <a:gd name="T1" fmla="*/ 32 h 46"/>
                <a:gd name="T2" fmla="*/ 38 w 45"/>
                <a:gd name="T3" fmla="*/ 38 h 46"/>
                <a:gd name="T4" fmla="*/ 12 w 45"/>
                <a:gd name="T5" fmla="*/ 41 h 46"/>
                <a:gd name="T6" fmla="*/ 4 w 45"/>
                <a:gd name="T7" fmla="*/ 15 h 46"/>
                <a:gd name="T8" fmla="*/ 30 w 45"/>
                <a:gd name="T9" fmla="*/ 3 h 46"/>
                <a:gd name="T10" fmla="*/ 43 w 45"/>
                <a:gd name="T11" fmla="*/ 29 h 46"/>
                <a:gd name="T12" fmla="*/ 41 w 45"/>
                <a:gd name="T13" fmla="*/ 3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46">
                  <a:moveTo>
                    <a:pt x="41" y="32"/>
                  </a:moveTo>
                  <a:cubicBezTo>
                    <a:pt x="40" y="34"/>
                    <a:pt x="39" y="36"/>
                    <a:pt x="38" y="38"/>
                  </a:cubicBezTo>
                  <a:cubicBezTo>
                    <a:pt x="33" y="44"/>
                    <a:pt x="20" y="46"/>
                    <a:pt x="12" y="41"/>
                  </a:cubicBezTo>
                  <a:cubicBezTo>
                    <a:pt x="3" y="35"/>
                    <a:pt x="0" y="25"/>
                    <a:pt x="4" y="15"/>
                  </a:cubicBezTo>
                  <a:cubicBezTo>
                    <a:pt x="8" y="5"/>
                    <a:pt x="19" y="0"/>
                    <a:pt x="30" y="3"/>
                  </a:cubicBezTo>
                  <a:cubicBezTo>
                    <a:pt x="40" y="7"/>
                    <a:pt x="45" y="18"/>
                    <a:pt x="43" y="29"/>
                  </a:cubicBezTo>
                  <a:cubicBezTo>
                    <a:pt x="42" y="30"/>
                    <a:pt x="42" y="31"/>
                    <a:pt x="41" y="3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5" name="Freeform 10"/>
            <p:cNvSpPr>
              <a:spLocks/>
            </p:cNvSpPr>
            <p:nvPr/>
          </p:nvSpPr>
          <p:spPr bwMode="auto">
            <a:xfrm>
              <a:off x="1277938" y="-217488"/>
              <a:ext cx="188913" cy="95250"/>
            </a:xfrm>
            <a:custGeom>
              <a:avLst/>
              <a:gdLst>
                <a:gd name="T0" fmla="*/ 29 w 50"/>
                <a:gd name="T1" fmla="*/ 25 h 25"/>
                <a:gd name="T2" fmla="*/ 12 w 50"/>
                <a:gd name="T3" fmla="*/ 25 h 25"/>
                <a:gd name="T4" fmla="*/ 0 w 50"/>
                <a:gd name="T5" fmla="*/ 14 h 25"/>
                <a:gd name="T6" fmla="*/ 11 w 50"/>
                <a:gd name="T7" fmla="*/ 2 h 25"/>
                <a:gd name="T8" fmla="*/ 46 w 50"/>
                <a:gd name="T9" fmla="*/ 0 h 25"/>
                <a:gd name="T10" fmla="*/ 50 w 50"/>
                <a:gd name="T11" fmla="*/ 4 h 25"/>
                <a:gd name="T12" fmla="*/ 50 w 50"/>
                <a:gd name="T13" fmla="*/ 22 h 25"/>
                <a:gd name="T14" fmla="*/ 46 w 50"/>
                <a:gd name="T15" fmla="*/ 25 h 25"/>
                <a:gd name="T16" fmla="*/ 29 w 50"/>
                <a:gd name="T17" fmla="*/ 25 h 25"/>
                <a:gd name="T18" fmla="*/ 29 w 50"/>
                <a:gd name="T1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25">
                  <a:moveTo>
                    <a:pt x="29" y="25"/>
                  </a:moveTo>
                  <a:cubicBezTo>
                    <a:pt x="23" y="25"/>
                    <a:pt x="17" y="25"/>
                    <a:pt x="12" y="25"/>
                  </a:cubicBezTo>
                  <a:cubicBezTo>
                    <a:pt x="5" y="25"/>
                    <a:pt x="0" y="20"/>
                    <a:pt x="0" y="14"/>
                  </a:cubicBezTo>
                  <a:cubicBezTo>
                    <a:pt x="0" y="8"/>
                    <a:pt x="4" y="3"/>
                    <a:pt x="11" y="2"/>
                  </a:cubicBezTo>
                  <a:cubicBezTo>
                    <a:pt x="23" y="2"/>
                    <a:pt x="34" y="1"/>
                    <a:pt x="46" y="0"/>
                  </a:cubicBezTo>
                  <a:cubicBezTo>
                    <a:pt x="49" y="0"/>
                    <a:pt x="50" y="1"/>
                    <a:pt x="50" y="4"/>
                  </a:cubicBezTo>
                  <a:cubicBezTo>
                    <a:pt x="50" y="10"/>
                    <a:pt x="50" y="16"/>
                    <a:pt x="50" y="22"/>
                  </a:cubicBezTo>
                  <a:cubicBezTo>
                    <a:pt x="50" y="24"/>
                    <a:pt x="49" y="25"/>
                    <a:pt x="46" y="25"/>
                  </a:cubicBezTo>
                  <a:cubicBezTo>
                    <a:pt x="40" y="25"/>
                    <a:pt x="34" y="25"/>
                    <a:pt x="29" y="25"/>
                  </a:cubicBezTo>
                  <a:cubicBezTo>
                    <a:pt x="29" y="25"/>
                    <a:pt x="29" y="25"/>
                    <a:pt x="29" y="2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6" name="Freeform 11"/>
            <p:cNvSpPr>
              <a:spLocks/>
            </p:cNvSpPr>
            <p:nvPr/>
          </p:nvSpPr>
          <p:spPr bwMode="auto">
            <a:xfrm>
              <a:off x="2001838" y="-279400"/>
              <a:ext cx="152400" cy="153988"/>
            </a:xfrm>
            <a:custGeom>
              <a:avLst/>
              <a:gdLst>
                <a:gd name="T0" fmla="*/ 17 w 40"/>
                <a:gd name="T1" fmla="*/ 0 h 40"/>
                <a:gd name="T2" fmla="*/ 40 w 40"/>
                <a:gd name="T3" fmla="*/ 19 h 40"/>
                <a:gd name="T4" fmla="*/ 37 w 40"/>
                <a:gd name="T5" fmla="*/ 26 h 40"/>
                <a:gd name="T6" fmla="*/ 24 w 40"/>
                <a:gd name="T7" fmla="*/ 38 h 40"/>
                <a:gd name="T8" fmla="*/ 20 w 40"/>
                <a:gd name="T9" fmla="*/ 38 h 40"/>
                <a:gd name="T10" fmla="*/ 2 w 40"/>
                <a:gd name="T11" fmla="*/ 12 h 40"/>
                <a:gd name="T12" fmla="*/ 2 w 40"/>
                <a:gd name="T13" fmla="*/ 9 h 40"/>
                <a:gd name="T14" fmla="*/ 17 w 40"/>
                <a:gd name="T1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17" y="0"/>
                  </a:moveTo>
                  <a:cubicBezTo>
                    <a:pt x="30" y="0"/>
                    <a:pt x="39" y="8"/>
                    <a:pt x="40" y="19"/>
                  </a:cubicBezTo>
                  <a:cubicBezTo>
                    <a:pt x="40" y="22"/>
                    <a:pt x="39" y="24"/>
                    <a:pt x="37" y="26"/>
                  </a:cubicBezTo>
                  <a:cubicBezTo>
                    <a:pt x="33" y="30"/>
                    <a:pt x="28" y="34"/>
                    <a:pt x="24" y="38"/>
                  </a:cubicBezTo>
                  <a:cubicBezTo>
                    <a:pt x="23" y="39"/>
                    <a:pt x="22" y="40"/>
                    <a:pt x="20" y="38"/>
                  </a:cubicBezTo>
                  <a:cubicBezTo>
                    <a:pt x="15" y="29"/>
                    <a:pt x="9" y="20"/>
                    <a:pt x="2" y="12"/>
                  </a:cubicBezTo>
                  <a:cubicBezTo>
                    <a:pt x="0" y="11"/>
                    <a:pt x="1" y="10"/>
                    <a:pt x="2" y="9"/>
                  </a:cubicBezTo>
                  <a:cubicBezTo>
                    <a:pt x="6" y="3"/>
                    <a:pt x="12" y="0"/>
                    <a:pt x="1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7" name="Freeform 12"/>
            <p:cNvSpPr>
              <a:spLocks/>
            </p:cNvSpPr>
            <p:nvPr/>
          </p:nvSpPr>
          <p:spPr bwMode="auto">
            <a:xfrm>
              <a:off x="1774825" y="-312738"/>
              <a:ext cx="52388" cy="49213"/>
            </a:xfrm>
            <a:custGeom>
              <a:avLst/>
              <a:gdLst>
                <a:gd name="T0" fmla="*/ 2 w 14"/>
                <a:gd name="T1" fmla="*/ 0 h 13"/>
                <a:gd name="T2" fmla="*/ 14 w 14"/>
                <a:gd name="T3" fmla="*/ 12 h 13"/>
                <a:gd name="T4" fmla="*/ 13 w 14"/>
                <a:gd name="T5" fmla="*/ 12 h 13"/>
                <a:gd name="T6" fmla="*/ 2 w 14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3">
                  <a:moveTo>
                    <a:pt x="2" y="0"/>
                  </a:moveTo>
                  <a:cubicBezTo>
                    <a:pt x="6" y="3"/>
                    <a:pt x="10" y="7"/>
                    <a:pt x="14" y="12"/>
                  </a:cubicBezTo>
                  <a:cubicBezTo>
                    <a:pt x="14" y="12"/>
                    <a:pt x="13" y="12"/>
                    <a:pt x="13" y="12"/>
                  </a:cubicBezTo>
                  <a:cubicBezTo>
                    <a:pt x="0" y="13"/>
                    <a:pt x="0" y="13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999791" y="364241"/>
            <a:ext cx="7818438" cy="7239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>
                <a:solidFill>
                  <a:srgbClr val="00B0F0"/>
                </a:solidFill>
              </a:rPr>
              <a:t>Infographic Style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5F3D159A-B79A-402D-8C11-9B21E0E6419B}"/>
              </a:ext>
            </a:extLst>
          </p:cNvPr>
          <p:cNvSpPr txBox="1"/>
          <p:nvPr/>
        </p:nvSpPr>
        <p:spPr>
          <a:xfrm>
            <a:off x="3529886" y="4265698"/>
            <a:ext cx="1300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ln w="12700">
                  <a:solidFill>
                    <a:schemeClr val="bg1"/>
                  </a:solidFill>
                </a:ln>
                <a:solidFill>
                  <a:schemeClr val="accent3"/>
                </a:solidFill>
                <a:cs typeface="Arial" pitchFamily="34" charset="0"/>
              </a:rPr>
              <a:t>40</a:t>
            </a:r>
            <a:r>
              <a:rPr lang="en-US" altLang="ko-KR" sz="2400" b="1" dirty="0">
                <a:ln w="12700">
                  <a:solidFill>
                    <a:schemeClr val="bg1"/>
                  </a:solidFill>
                </a:ln>
                <a:solidFill>
                  <a:schemeClr val="accent3"/>
                </a:solidFill>
                <a:cs typeface="Arial" pitchFamily="34" charset="0"/>
              </a:rPr>
              <a:t>%</a:t>
            </a:r>
            <a:endParaRPr lang="ko-KR" altLang="en-US" sz="2400" b="1" dirty="0">
              <a:ln w="12700">
                <a:solidFill>
                  <a:schemeClr val="bg1"/>
                </a:solidFill>
              </a:ln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57BAF559-D2EA-48DF-84E0-068933A47FE6}"/>
              </a:ext>
            </a:extLst>
          </p:cNvPr>
          <p:cNvSpPr txBox="1"/>
          <p:nvPr/>
        </p:nvSpPr>
        <p:spPr>
          <a:xfrm>
            <a:off x="7292004" y="4265698"/>
            <a:ext cx="1300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ln w="12700">
                  <a:solidFill>
                    <a:schemeClr val="bg1"/>
                  </a:solidFill>
                </a:ln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60</a:t>
            </a:r>
            <a:r>
              <a:rPr lang="en-US" altLang="ko-KR" sz="2400" b="1" dirty="0">
                <a:ln w="12700">
                  <a:solidFill>
                    <a:schemeClr val="bg1"/>
                  </a:solidFill>
                </a:ln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%</a:t>
            </a:r>
            <a:endParaRPr lang="ko-KR" altLang="en-US" sz="2400" b="1" dirty="0">
              <a:ln w="12700">
                <a:solidFill>
                  <a:schemeClr val="bg1"/>
                </a:solidFill>
              </a:ln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26" name="Down Arrow 4">
            <a:extLst>
              <a:ext uri="{FF2B5EF4-FFF2-40B4-BE49-F238E27FC236}">
                <a16:creationId xmlns:a16="http://schemas.microsoft.com/office/drawing/2014/main" xmlns="" id="{80C5DED9-FB27-45A8-856B-2B71B3050EF6}"/>
              </a:ext>
            </a:extLst>
          </p:cNvPr>
          <p:cNvSpPr/>
          <p:nvPr/>
        </p:nvSpPr>
        <p:spPr>
          <a:xfrm>
            <a:off x="5014442" y="4331298"/>
            <a:ext cx="582983" cy="792128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7" name="Down Arrow 45">
            <a:extLst>
              <a:ext uri="{FF2B5EF4-FFF2-40B4-BE49-F238E27FC236}">
                <a16:creationId xmlns:a16="http://schemas.microsoft.com/office/drawing/2014/main" xmlns="" id="{A084B6D5-3FDC-4C75-9B47-01690A4C9F69}"/>
              </a:ext>
            </a:extLst>
          </p:cNvPr>
          <p:cNvSpPr/>
          <p:nvPr/>
        </p:nvSpPr>
        <p:spPr>
          <a:xfrm rot="10800000">
            <a:off x="6503608" y="4331298"/>
            <a:ext cx="582983" cy="792128"/>
          </a:xfrm>
          <a:prstGeom prst="down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470ACFE7-5772-4EEA-A1D9-8D6C05593D9E}"/>
              </a:ext>
            </a:extLst>
          </p:cNvPr>
          <p:cNvGrpSpPr/>
          <p:nvPr/>
        </p:nvGrpSpPr>
        <p:grpSpPr>
          <a:xfrm>
            <a:off x="1417209" y="4371778"/>
            <a:ext cx="1928437" cy="711174"/>
            <a:chOff x="3131840" y="2220253"/>
            <a:chExt cx="3096344" cy="711174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6CD75F89-B63D-4404-BB98-6730BAF6C649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5AFBFC71-E52D-445A-BD4D-84E8D8FB2070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    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D8C5F161-97E4-4787-A06C-6DFCDA720FBA}"/>
              </a:ext>
            </a:extLst>
          </p:cNvPr>
          <p:cNvGrpSpPr/>
          <p:nvPr/>
        </p:nvGrpSpPr>
        <p:grpSpPr>
          <a:xfrm>
            <a:off x="8797732" y="4371778"/>
            <a:ext cx="1892769" cy="711174"/>
            <a:chOff x="3131840" y="2220253"/>
            <a:chExt cx="3096344" cy="711174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913965AF-8EB0-4A25-B958-2B15FDB8C3D9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F914838C-6B1F-4087-A734-C7AF515B5D93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   </a:t>
              </a:r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F8951254-DB31-4252-AC7D-86F72B0B33EE}"/>
              </a:ext>
            </a:extLst>
          </p:cNvPr>
          <p:cNvSpPr/>
          <p:nvPr/>
        </p:nvSpPr>
        <p:spPr>
          <a:xfrm>
            <a:off x="888730" y="5226262"/>
            <a:ext cx="5004000" cy="1074815"/>
          </a:xfrm>
          <a:prstGeom prst="rect">
            <a:avLst/>
          </a:prstGeom>
          <a:noFill/>
          <a:ln>
            <a:solidFill>
              <a:srgbClr val="8B8B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7B185E50-E08A-40BD-846B-AD7E549F01F3}"/>
              </a:ext>
            </a:extLst>
          </p:cNvPr>
          <p:cNvGrpSpPr/>
          <p:nvPr/>
        </p:nvGrpSpPr>
        <p:grpSpPr>
          <a:xfrm>
            <a:off x="1158226" y="5342607"/>
            <a:ext cx="4465010" cy="860596"/>
            <a:chOff x="2079598" y="4287457"/>
            <a:chExt cx="2262901" cy="860596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58AF805B-B40B-49C9-B303-77E3D0C62FA0}"/>
                </a:ext>
              </a:extLst>
            </p:cNvPr>
            <p:cNvSpPr txBox="1"/>
            <p:nvPr/>
          </p:nvSpPr>
          <p:spPr>
            <a:xfrm>
              <a:off x="2079598" y="4501722"/>
              <a:ext cx="22629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 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9F794B7F-410B-4002-8688-2F3F32091D9C}"/>
                </a:ext>
              </a:extLst>
            </p:cNvPr>
            <p:cNvSpPr txBox="1"/>
            <p:nvPr/>
          </p:nvSpPr>
          <p:spPr>
            <a:xfrm>
              <a:off x="2079598" y="4287457"/>
              <a:ext cx="22629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00AC2A6C-3470-454D-87C9-4E222AF976EA}"/>
              </a:ext>
            </a:extLst>
          </p:cNvPr>
          <p:cNvSpPr/>
          <p:nvPr/>
        </p:nvSpPr>
        <p:spPr>
          <a:xfrm>
            <a:off x="6214978" y="5226262"/>
            <a:ext cx="5004000" cy="1074815"/>
          </a:xfrm>
          <a:prstGeom prst="rect">
            <a:avLst/>
          </a:prstGeom>
          <a:noFill/>
          <a:ln>
            <a:solidFill>
              <a:srgbClr val="8B8B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9C0AD93D-7DB6-41F3-829E-936B94987B98}"/>
              </a:ext>
            </a:extLst>
          </p:cNvPr>
          <p:cNvGrpSpPr/>
          <p:nvPr/>
        </p:nvGrpSpPr>
        <p:grpSpPr>
          <a:xfrm>
            <a:off x="6484474" y="5342607"/>
            <a:ext cx="4465010" cy="860596"/>
            <a:chOff x="2079598" y="4287457"/>
            <a:chExt cx="2262901" cy="860596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0B94E102-FBC6-4C6A-A509-B2FE3D55510B}"/>
                </a:ext>
              </a:extLst>
            </p:cNvPr>
            <p:cNvSpPr txBox="1"/>
            <p:nvPr/>
          </p:nvSpPr>
          <p:spPr>
            <a:xfrm>
              <a:off x="2079598" y="4501722"/>
              <a:ext cx="22629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 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DFA8B61C-C5A8-41B5-A2F9-0C5A9AF2B0BA}"/>
                </a:ext>
              </a:extLst>
            </p:cNvPr>
            <p:cNvSpPr txBox="1"/>
            <p:nvPr/>
          </p:nvSpPr>
          <p:spPr>
            <a:xfrm>
              <a:off x="2079598" y="4287457"/>
              <a:ext cx="22629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pic>
        <p:nvPicPr>
          <p:cNvPr id="47" name="Imagen 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7418" y="1515291"/>
            <a:ext cx="3922138" cy="2667760"/>
          </a:xfrm>
          <a:prstGeom prst="rect">
            <a:avLst/>
          </a:prstGeom>
        </p:spPr>
      </p:pic>
      <p:sp>
        <p:nvSpPr>
          <p:cNvPr id="48" name="Rectángulo 47"/>
          <p:cNvSpPr/>
          <p:nvPr/>
        </p:nvSpPr>
        <p:spPr>
          <a:xfrm>
            <a:off x="102063" y="1257493"/>
            <a:ext cx="2131686" cy="21861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9" name="Rectángulo 48"/>
          <p:cNvSpPr/>
          <p:nvPr/>
        </p:nvSpPr>
        <p:spPr>
          <a:xfrm>
            <a:off x="152997" y="1328034"/>
            <a:ext cx="11748821" cy="7486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0" name="Rectángulo 49"/>
          <p:cNvSpPr/>
          <p:nvPr/>
        </p:nvSpPr>
        <p:spPr>
          <a:xfrm>
            <a:off x="9946284" y="1243724"/>
            <a:ext cx="2131686" cy="21861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51" name="Grupo 50"/>
          <p:cNvGrpSpPr/>
          <p:nvPr/>
        </p:nvGrpSpPr>
        <p:grpSpPr>
          <a:xfrm>
            <a:off x="418023" y="216187"/>
            <a:ext cx="1609450" cy="981867"/>
            <a:chOff x="1231900" y="-630238"/>
            <a:chExt cx="1009650" cy="615951"/>
          </a:xfrm>
          <a:solidFill>
            <a:srgbClr val="959090"/>
          </a:solidFill>
        </p:grpSpPr>
        <p:sp>
          <p:nvSpPr>
            <p:cNvPr id="52" name="Freeform 5"/>
            <p:cNvSpPr>
              <a:spLocks/>
            </p:cNvSpPr>
            <p:nvPr/>
          </p:nvSpPr>
          <p:spPr bwMode="auto">
            <a:xfrm>
              <a:off x="1739900" y="-247650"/>
              <a:ext cx="501650" cy="233363"/>
            </a:xfrm>
            <a:custGeom>
              <a:avLst/>
              <a:gdLst>
                <a:gd name="T0" fmla="*/ 0 w 132"/>
                <a:gd name="T1" fmla="*/ 18 h 61"/>
                <a:gd name="T2" fmla="*/ 0 w 132"/>
                <a:gd name="T3" fmla="*/ 7 h 61"/>
                <a:gd name="T4" fmla="*/ 3 w 132"/>
                <a:gd name="T5" fmla="*/ 3 h 61"/>
                <a:gd name="T6" fmla="*/ 49 w 132"/>
                <a:gd name="T7" fmla="*/ 1 h 61"/>
                <a:gd name="T8" fmla="*/ 64 w 132"/>
                <a:gd name="T9" fmla="*/ 8 h 61"/>
                <a:gd name="T10" fmla="*/ 86 w 132"/>
                <a:gd name="T11" fmla="*/ 37 h 61"/>
                <a:gd name="T12" fmla="*/ 94 w 132"/>
                <a:gd name="T13" fmla="*/ 39 h 61"/>
                <a:gd name="T14" fmla="*/ 117 w 132"/>
                <a:gd name="T15" fmla="*/ 19 h 61"/>
                <a:gd name="T16" fmla="*/ 129 w 132"/>
                <a:gd name="T17" fmla="*/ 18 h 61"/>
                <a:gd name="T18" fmla="*/ 127 w 132"/>
                <a:gd name="T19" fmla="*/ 30 h 61"/>
                <a:gd name="T20" fmla="*/ 97 w 132"/>
                <a:gd name="T21" fmla="*/ 56 h 61"/>
                <a:gd name="T22" fmla="*/ 84 w 132"/>
                <a:gd name="T23" fmla="*/ 57 h 61"/>
                <a:gd name="T24" fmla="*/ 57 w 132"/>
                <a:gd name="T25" fmla="*/ 36 h 61"/>
                <a:gd name="T26" fmla="*/ 49 w 132"/>
                <a:gd name="T27" fmla="*/ 33 h 61"/>
                <a:gd name="T28" fmla="*/ 4 w 132"/>
                <a:gd name="T29" fmla="*/ 33 h 61"/>
                <a:gd name="T30" fmla="*/ 0 w 132"/>
                <a:gd name="T31" fmla="*/ 29 h 61"/>
                <a:gd name="T32" fmla="*/ 0 w 132"/>
                <a:gd name="T33" fmla="*/ 18 h 61"/>
                <a:gd name="T34" fmla="*/ 0 w 132"/>
                <a:gd name="T35" fmla="*/ 1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2" h="61">
                  <a:moveTo>
                    <a:pt x="0" y="18"/>
                  </a:moveTo>
                  <a:cubicBezTo>
                    <a:pt x="0" y="14"/>
                    <a:pt x="0" y="10"/>
                    <a:pt x="0" y="7"/>
                  </a:cubicBezTo>
                  <a:cubicBezTo>
                    <a:pt x="0" y="4"/>
                    <a:pt x="0" y="3"/>
                    <a:pt x="3" y="3"/>
                  </a:cubicBezTo>
                  <a:cubicBezTo>
                    <a:pt x="18" y="3"/>
                    <a:pt x="34" y="2"/>
                    <a:pt x="49" y="1"/>
                  </a:cubicBezTo>
                  <a:cubicBezTo>
                    <a:pt x="55" y="0"/>
                    <a:pt x="60" y="3"/>
                    <a:pt x="64" y="8"/>
                  </a:cubicBezTo>
                  <a:cubicBezTo>
                    <a:pt x="72" y="17"/>
                    <a:pt x="79" y="27"/>
                    <a:pt x="86" y="37"/>
                  </a:cubicBezTo>
                  <a:cubicBezTo>
                    <a:pt x="89" y="42"/>
                    <a:pt x="90" y="42"/>
                    <a:pt x="94" y="39"/>
                  </a:cubicBezTo>
                  <a:cubicBezTo>
                    <a:pt x="102" y="32"/>
                    <a:pt x="109" y="26"/>
                    <a:pt x="117" y="19"/>
                  </a:cubicBezTo>
                  <a:cubicBezTo>
                    <a:pt x="121" y="15"/>
                    <a:pt x="125" y="15"/>
                    <a:pt x="129" y="18"/>
                  </a:cubicBezTo>
                  <a:cubicBezTo>
                    <a:pt x="132" y="22"/>
                    <a:pt x="131" y="26"/>
                    <a:pt x="127" y="30"/>
                  </a:cubicBezTo>
                  <a:cubicBezTo>
                    <a:pt x="117" y="39"/>
                    <a:pt x="107" y="48"/>
                    <a:pt x="97" y="56"/>
                  </a:cubicBezTo>
                  <a:cubicBezTo>
                    <a:pt x="92" y="61"/>
                    <a:pt x="89" y="61"/>
                    <a:pt x="84" y="57"/>
                  </a:cubicBezTo>
                  <a:cubicBezTo>
                    <a:pt x="75" y="50"/>
                    <a:pt x="66" y="43"/>
                    <a:pt x="57" y="36"/>
                  </a:cubicBezTo>
                  <a:cubicBezTo>
                    <a:pt x="55" y="34"/>
                    <a:pt x="52" y="33"/>
                    <a:pt x="49" y="33"/>
                  </a:cubicBezTo>
                  <a:cubicBezTo>
                    <a:pt x="34" y="33"/>
                    <a:pt x="19" y="33"/>
                    <a:pt x="4" y="33"/>
                  </a:cubicBezTo>
                  <a:cubicBezTo>
                    <a:pt x="1" y="33"/>
                    <a:pt x="0" y="32"/>
                    <a:pt x="0" y="29"/>
                  </a:cubicBezTo>
                  <a:cubicBezTo>
                    <a:pt x="0" y="25"/>
                    <a:pt x="0" y="21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3" name="Freeform 6"/>
            <p:cNvSpPr>
              <a:spLocks/>
            </p:cNvSpPr>
            <p:nvPr/>
          </p:nvSpPr>
          <p:spPr bwMode="auto">
            <a:xfrm>
              <a:off x="1546225" y="-474663"/>
              <a:ext cx="381000" cy="219075"/>
            </a:xfrm>
            <a:custGeom>
              <a:avLst/>
              <a:gdLst>
                <a:gd name="T0" fmla="*/ 0 w 100"/>
                <a:gd name="T1" fmla="*/ 54 h 57"/>
                <a:gd name="T2" fmla="*/ 13 w 100"/>
                <a:gd name="T3" fmla="*/ 14 h 57"/>
                <a:gd name="T4" fmla="*/ 37 w 100"/>
                <a:gd name="T5" fmla="*/ 3 h 57"/>
                <a:gd name="T6" fmla="*/ 40 w 100"/>
                <a:gd name="T7" fmla="*/ 5 h 57"/>
                <a:gd name="T8" fmla="*/ 58 w 100"/>
                <a:gd name="T9" fmla="*/ 10 h 57"/>
                <a:gd name="T10" fmla="*/ 65 w 100"/>
                <a:gd name="T11" fmla="*/ 12 h 57"/>
                <a:gd name="T12" fmla="*/ 75 w 100"/>
                <a:gd name="T13" fmla="*/ 21 h 57"/>
                <a:gd name="T14" fmla="*/ 99 w 100"/>
                <a:gd name="T15" fmla="*/ 51 h 57"/>
                <a:gd name="T16" fmla="*/ 100 w 100"/>
                <a:gd name="T17" fmla="*/ 52 h 57"/>
                <a:gd name="T18" fmla="*/ 86 w 100"/>
                <a:gd name="T19" fmla="*/ 53 h 57"/>
                <a:gd name="T20" fmla="*/ 83 w 100"/>
                <a:gd name="T21" fmla="*/ 51 h 57"/>
                <a:gd name="T22" fmla="*/ 63 w 100"/>
                <a:gd name="T23" fmla="*/ 31 h 57"/>
                <a:gd name="T24" fmla="*/ 58 w 100"/>
                <a:gd name="T25" fmla="*/ 29 h 57"/>
                <a:gd name="T26" fmla="*/ 55 w 100"/>
                <a:gd name="T27" fmla="*/ 34 h 57"/>
                <a:gd name="T28" fmla="*/ 54 w 100"/>
                <a:gd name="T29" fmla="*/ 52 h 57"/>
                <a:gd name="T30" fmla="*/ 50 w 100"/>
                <a:gd name="T31" fmla="*/ 54 h 57"/>
                <a:gd name="T32" fmla="*/ 45 w 100"/>
                <a:gd name="T33" fmla="*/ 52 h 57"/>
                <a:gd name="T34" fmla="*/ 5 w 100"/>
                <a:gd name="T35" fmla="*/ 54 h 57"/>
                <a:gd name="T36" fmla="*/ 0 w 100"/>
                <a:gd name="T37" fmla="*/ 5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0" h="57">
                  <a:moveTo>
                    <a:pt x="0" y="54"/>
                  </a:moveTo>
                  <a:cubicBezTo>
                    <a:pt x="4" y="40"/>
                    <a:pt x="8" y="27"/>
                    <a:pt x="13" y="14"/>
                  </a:cubicBezTo>
                  <a:cubicBezTo>
                    <a:pt x="16" y="6"/>
                    <a:pt x="29" y="0"/>
                    <a:pt x="37" y="3"/>
                  </a:cubicBezTo>
                  <a:cubicBezTo>
                    <a:pt x="38" y="3"/>
                    <a:pt x="39" y="4"/>
                    <a:pt x="40" y="5"/>
                  </a:cubicBezTo>
                  <a:cubicBezTo>
                    <a:pt x="45" y="8"/>
                    <a:pt x="51" y="11"/>
                    <a:pt x="58" y="10"/>
                  </a:cubicBezTo>
                  <a:cubicBezTo>
                    <a:pt x="61" y="10"/>
                    <a:pt x="63" y="11"/>
                    <a:pt x="65" y="12"/>
                  </a:cubicBezTo>
                  <a:cubicBezTo>
                    <a:pt x="69" y="15"/>
                    <a:pt x="72" y="17"/>
                    <a:pt x="75" y="21"/>
                  </a:cubicBezTo>
                  <a:cubicBezTo>
                    <a:pt x="83" y="31"/>
                    <a:pt x="91" y="41"/>
                    <a:pt x="99" y="51"/>
                  </a:cubicBezTo>
                  <a:cubicBezTo>
                    <a:pt x="100" y="51"/>
                    <a:pt x="100" y="51"/>
                    <a:pt x="100" y="52"/>
                  </a:cubicBezTo>
                  <a:cubicBezTo>
                    <a:pt x="95" y="53"/>
                    <a:pt x="91" y="53"/>
                    <a:pt x="86" y="53"/>
                  </a:cubicBezTo>
                  <a:cubicBezTo>
                    <a:pt x="84" y="53"/>
                    <a:pt x="84" y="52"/>
                    <a:pt x="83" y="51"/>
                  </a:cubicBezTo>
                  <a:cubicBezTo>
                    <a:pt x="76" y="44"/>
                    <a:pt x="69" y="38"/>
                    <a:pt x="63" y="31"/>
                  </a:cubicBezTo>
                  <a:cubicBezTo>
                    <a:pt x="61" y="30"/>
                    <a:pt x="60" y="28"/>
                    <a:pt x="58" y="29"/>
                  </a:cubicBezTo>
                  <a:cubicBezTo>
                    <a:pt x="55" y="30"/>
                    <a:pt x="55" y="32"/>
                    <a:pt x="55" y="34"/>
                  </a:cubicBezTo>
                  <a:cubicBezTo>
                    <a:pt x="55" y="40"/>
                    <a:pt x="54" y="46"/>
                    <a:pt x="54" y="52"/>
                  </a:cubicBezTo>
                  <a:cubicBezTo>
                    <a:pt x="53" y="55"/>
                    <a:pt x="53" y="57"/>
                    <a:pt x="50" y="54"/>
                  </a:cubicBezTo>
                  <a:cubicBezTo>
                    <a:pt x="49" y="52"/>
                    <a:pt x="47" y="52"/>
                    <a:pt x="45" y="52"/>
                  </a:cubicBezTo>
                  <a:cubicBezTo>
                    <a:pt x="32" y="53"/>
                    <a:pt x="19" y="54"/>
                    <a:pt x="5" y="54"/>
                  </a:cubicBezTo>
                  <a:cubicBezTo>
                    <a:pt x="4" y="54"/>
                    <a:pt x="2" y="54"/>
                    <a:pt x="0" y="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4" name="Freeform 7"/>
            <p:cNvSpPr>
              <a:spLocks/>
            </p:cNvSpPr>
            <p:nvPr/>
          </p:nvSpPr>
          <p:spPr bwMode="auto">
            <a:xfrm>
              <a:off x="1493838" y="-244475"/>
              <a:ext cx="220663" cy="165100"/>
            </a:xfrm>
            <a:custGeom>
              <a:avLst/>
              <a:gdLst>
                <a:gd name="T0" fmla="*/ 29 w 58"/>
                <a:gd name="T1" fmla="*/ 43 h 43"/>
                <a:gd name="T2" fmla="*/ 4 w 58"/>
                <a:gd name="T3" fmla="*/ 43 h 43"/>
                <a:gd name="T4" fmla="*/ 0 w 58"/>
                <a:gd name="T5" fmla="*/ 40 h 43"/>
                <a:gd name="T6" fmla="*/ 0 w 58"/>
                <a:gd name="T7" fmla="*/ 6 h 43"/>
                <a:gd name="T8" fmla="*/ 4 w 58"/>
                <a:gd name="T9" fmla="*/ 2 h 43"/>
                <a:gd name="T10" fmla="*/ 54 w 58"/>
                <a:gd name="T11" fmla="*/ 0 h 43"/>
                <a:gd name="T12" fmla="*/ 58 w 58"/>
                <a:gd name="T13" fmla="*/ 3 h 43"/>
                <a:gd name="T14" fmla="*/ 58 w 58"/>
                <a:gd name="T15" fmla="*/ 40 h 43"/>
                <a:gd name="T16" fmla="*/ 54 w 58"/>
                <a:gd name="T17" fmla="*/ 43 h 43"/>
                <a:gd name="T18" fmla="*/ 29 w 58"/>
                <a:gd name="T1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" h="43">
                  <a:moveTo>
                    <a:pt x="29" y="43"/>
                  </a:moveTo>
                  <a:cubicBezTo>
                    <a:pt x="21" y="43"/>
                    <a:pt x="12" y="43"/>
                    <a:pt x="4" y="43"/>
                  </a:cubicBezTo>
                  <a:cubicBezTo>
                    <a:pt x="1" y="43"/>
                    <a:pt x="0" y="43"/>
                    <a:pt x="0" y="40"/>
                  </a:cubicBezTo>
                  <a:cubicBezTo>
                    <a:pt x="0" y="29"/>
                    <a:pt x="0" y="17"/>
                    <a:pt x="0" y="6"/>
                  </a:cubicBezTo>
                  <a:cubicBezTo>
                    <a:pt x="0" y="3"/>
                    <a:pt x="1" y="2"/>
                    <a:pt x="4" y="2"/>
                  </a:cubicBezTo>
                  <a:cubicBezTo>
                    <a:pt x="21" y="2"/>
                    <a:pt x="38" y="1"/>
                    <a:pt x="54" y="0"/>
                  </a:cubicBezTo>
                  <a:cubicBezTo>
                    <a:pt x="57" y="0"/>
                    <a:pt x="58" y="0"/>
                    <a:pt x="58" y="3"/>
                  </a:cubicBezTo>
                  <a:cubicBezTo>
                    <a:pt x="58" y="15"/>
                    <a:pt x="58" y="28"/>
                    <a:pt x="58" y="40"/>
                  </a:cubicBezTo>
                  <a:cubicBezTo>
                    <a:pt x="58" y="43"/>
                    <a:pt x="57" y="43"/>
                    <a:pt x="54" y="43"/>
                  </a:cubicBezTo>
                  <a:cubicBezTo>
                    <a:pt x="46" y="43"/>
                    <a:pt x="37" y="43"/>
                    <a:pt x="29" y="4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5" name="Freeform 8"/>
            <p:cNvSpPr>
              <a:spLocks/>
            </p:cNvSpPr>
            <p:nvPr/>
          </p:nvSpPr>
          <p:spPr bwMode="auto">
            <a:xfrm>
              <a:off x="1231900" y="-95250"/>
              <a:ext cx="777875" cy="68263"/>
            </a:xfrm>
            <a:custGeom>
              <a:avLst/>
              <a:gdLst>
                <a:gd name="T0" fmla="*/ 24 w 205"/>
                <a:gd name="T1" fmla="*/ 16 h 18"/>
                <a:gd name="T2" fmla="*/ 12 w 205"/>
                <a:gd name="T3" fmla="*/ 16 h 18"/>
                <a:gd name="T4" fmla="*/ 12 w 205"/>
                <a:gd name="T5" fmla="*/ 16 h 18"/>
                <a:gd name="T6" fmla="*/ 2 w 205"/>
                <a:gd name="T7" fmla="*/ 15 h 18"/>
                <a:gd name="T8" fmla="*/ 1 w 205"/>
                <a:gd name="T9" fmla="*/ 2 h 18"/>
                <a:gd name="T10" fmla="*/ 4 w 205"/>
                <a:gd name="T11" fmla="*/ 0 h 18"/>
                <a:gd name="T12" fmla="*/ 59 w 205"/>
                <a:gd name="T13" fmla="*/ 0 h 18"/>
                <a:gd name="T14" fmla="*/ 62 w 205"/>
                <a:gd name="T15" fmla="*/ 3 h 18"/>
                <a:gd name="T16" fmla="*/ 62 w 205"/>
                <a:gd name="T17" fmla="*/ 7 h 18"/>
                <a:gd name="T18" fmla="*/ 66 w 205"/>
                <a:gd name="T19" fmla="*/ 12 h 18"/>
                <a:gd name="T20" fmla="*/ 129 w 205"/>
                <a:gd name="T21" fmla="*/ 12 h 18"/>
                <a:gd name="T22" fmla="*/ 134 w 205"/>
                <a:gd name="T23" fmla="*/ 6 h 18"/>
                <a:gd name="T24" fmla="*/ 140 w 205"/>
                <a:gd name="T25" fmla="*/ 0 h 18"/>
                <a:gd name="T26" fmla="*/ 182 w 205"/>
                <a:gd name="T27" fmla="*/ 0 h 18"/>
                <a:gd name="T28" fmla="*/ 188 w 205"/>
                <a:gd name="T29" fmla="*/ 2 h 18"/>
                <a:gd name="T30" fmla="*/ 205 w 205"/>
                <a:gd name="T31" fmla="*/ 16 h 18"/>
                <a:gd name="T32" fmla="*/ 191 w 205"/>
                <a:gd name="T33" fmla="*/ 16 h 18"/>
                <a:gd name="T34" fmla="*/ 29 w 205"/>
                <a:gd name="T35" fmla="*/ 16 h 18"/>
                <a:gd name="T36" fmla="*/ 24 w 205"/>
                <a:gd name="T37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5" h="18">
                  <a:moveTo>
                    <a:pt x="24" y="16"/>
                  </a:moveTo>
                  <a:cubicBezTo>
                    <a:pt x="20" y="16"/>
                    <a:pt x="16" y="16"/>
                    <a:pt x="12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8" y="16"/>
                    <a:pt x="3" y="18"/>
                    <a:pt x="2" y="15"/>
                  </a:cubicBezTo>
                  <a:cubicBezTo>
                    <a:pt x="0" y="11"/>
                    <a:pt x="2" y="6"/>
                    <a:pt x="1" y="2"/>
                  </a:cubicBezTo>
                  <a:cubicBezTo>
                    <a:pt x="1" y="0"/>
                    <a:pt x="3" y="0"/>
                    <a:pt x="4" y="0"/>
                  </a:cubicBezTo>
                  <a:cubicBezTo>
                    <a:pt x="22" y="0"/>
                    <a:pt x="41" y="0"/>
                    <a:pt x="59" y="0"/>
                  </a:cubicBezTo>
                  <a:cubicBezTo>
                    <a:pt x="61" y="0"/>
                    <a:pt x="62" y="1"/>
                    <a:pt x="62" y="3"/>
                  </a:cubicBezTo>
                  <a:cubicBezTo>
                    <a:pt x="62" y="4"/>
                    <a:pt x="62" y="6"/>
                    <a:pt x="62" y="7"/>
                  </a:cubicBezTo>
                  <a:cubicBezTo>
                    <a:pt x="62" y="10"/>
                    <a:pt x="63" y="12"/>
                    <a:pt x="66" y="12"/>
                  </a:cubicBezTo>
                  <a:cubicBezTo>
                    <a:pt x="87" y="12"/>
                    <a:pt x="108" y="12"/>
                    <a:pt x="129" y="12"/>
                  </a:cubicBezTo>
                  <a:cubicBezTo>
                    <a:pt x="133" y="12"/>
                    <a:pt x="134" y="9"/>
                    <a:pt x="134" y="6"/>
                  </a:cubicBezTo>
                  <a:cubicBezTo>
                    <a:pt x="133" y="1"/>
                    <a:pt x="135" y="0"/>
                    <a:pt x="140" y="0"/>
                  </a:cubicBezTo>
                  <a:cubicBezTo>
                    <a:pt x="154" y="0"/>
                    <a:pt x="168" y="0"/>
                    <a:pt x="182" y="0"/>
                  </a:cubicBezTo>
                  <a:cubicBezTo>
                    <a:pt x="184" y="0"/>
                    <a:pt x="186" y="1"/>
                    <a:pt x="188" y="2"/>
                  </a:cubicBezTo>
                  <a:cubicBezTo>
                    <a:pt x="193" y="7"/>
                    <a:pt x="199" y="11"/>
                    <a:pt x="205" y="16"/>
                  </a:cubicBezTo>
                  <a:cubicBezTo>
                    <a:pt x="200" y="16"/>
                    <a:pt x="195" y="16"/>
                    <a:pt x="191" y="16"/>
                  </a:cubicBezTo>
                  <a:cubicBezTo>
                    <a:pt x="137" y="16"/>
                    <a:pt x="83" y="16"/>
                    <a:pt x="29" y="16"/>
                  </a:cubicBezTo>
                  <a:cubicBezTo>
                    <a:pt x="28" y="16"/>
                    <a:pt x="26" y="16"/>
                    <a:pt x="24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6" name="Freeform 9"/>
            <p:cNvSpPr>
              <a:spLocks/>
            </p:cNvSpPr>
            <p:nvPr/>
          </p:nvSpPr>
          <p:spPr bwMode="auto">
            <a:xfrm>
              <a:off x="1676400" y="-630238"/>
              <a:ext cx="169863" cy="176213"/>
            </a:xfrm>
            <a:custGeom>
              <a:avLst/>
              <a:gdLst>
                <a:gd name="T0" fmla="*/ 41 w 45"/>
                <a:gd name="T1" fmla="*/ 32 h 46"/>
                <a:gd name="T2" fmla="*/ 38 w 45"/>
                <a:gd name="T3" fmla="*/ 38 h 46"/>
                <a:gd name="T4" fmla="*/ 12 w 45"/>
                <a:gd name="T5" fmla="*/ 41 h 46"/>
                <a:gd name="T6" fmla="*/ 4 w 45"/>
                <a:gd name="T7" fmla="*/ 15 h 46"/>
                <a:gd name="T8" fmla="*/ 30 w 45"/>
                <a:gd name="T9" fmla="*/ 3 h 46"/>
                <a:gd name="T10" fmla="*/ 43 w 45"/>
                <a:gd name="T11" fmla="*/ 29 h 46"/>
                <a:gd name="T12" fmla="*/ 41 w 45"/>
                <a:gd name="T13" fmla="*/ 3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46">
                  <a:moveTo>
                    <a:pt x="41" y="32"/>
                  </a:moveTo>
                  <a:cubicBezTo>
                    <a:pt x="40" y="34"/>
                    <a:pt x="39" y="36"/>
                    <a:pt x="38" y="38"/>
                  </a:cubicBezTo>
                  <a:cubicBezTo>
                    <a:pt x="33" y="44"/>
                    <a:pt x="20" y="46"/>
                    <a:pt x="12" y="41"/>
                  </a:cubicBezTo>
                  <a:cubicBezTo>
                    <a:pt x="3" y="35"/>
                    <a:pt x="0" y="25"/>
                    <a:pt x="4" y="15"/>
                  </a:cubicBezTo>
                  <a:cubicBezTo>
                    <a:pt x="8" y="5"/>
                    <a:pt x="19" y="0"/>
                    <a:pt x="30" y="3"/>
                  </a:cubicBezTo>
                  <a:cubicBezTo>
                    <a:pt x="40" y="7"/>
                    <a:pt x="45" y="18"/>
                    <a:pt x="43" y="29"/>
                  </a:cubicBezTo>
                  <a:cubicBezTo>
                    <a:pt x="42" y="30"/>
                    <a:pt x="42" y="31"/>
                    <a:pt x="41" y="3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7" name="Freeform 10"/>
            <p:cNvSpPr>
              <a:spLocks/>
            </p:cNvSpPr>
            <p:nvPr/>
          </p:nvSpPr>
          <p:spPr bwMode="auto">
            <a:xfrm>
              <a:off x="1277938" y="-217488"/>
              <a:ext cx="188913" cy="95250"/>
            </a:xfrm>
            <a:custGeom>
              <a:avLst/>
              <a:gdLst>
                <a:gd name="T0" fmla="*/ 29 w 50"/>
                <a:gd name="T1" fmla="*/ 25 h 25"/>
                <a:gd name="T2" fmla="*/ 12 w 50"/>
                <a:gd name="T3" fmla="*/ 25 h 25"/>
                <a:gd name="T4" fmla="*/ 0 w 50"/>
                <a:gd name="T5" fmla="*/ 14 h 25"/>
                <a:gd name="T6" fmla="*/ 11 w 50"/>
                <a:gd name="T7" fmla="*/ 2 h 25"/>
                <a:gd name="T8" fmla="*/ 46 w 50"/>
                <a:gd name="T9" fmla="*/ 0 h 25"/>
                <a:gd name="T10" fmla="*/ 50 w 50"/>
                <a:gd name="T11" fmla="*/ 4 h 25"/>
                <a:gd name="T12" fmla="*/ 50 w 50"/>
                <a:gd name="T13" fmla="*/ 22 h 25"/>
                <a:gd name="T14" fmla="*/ 46 w 50"/>
                <a:gd name="T15" fmla="*/ 25 h 25"/>
                <a:gd name="T16" fmla="*/ 29 w 50"/>
                <a:gd name="T17" fmla="*/ 25 h 25"/>
                <a:gd name="T18" fmla="*/ 29 w 50"/>
                <a:gd name="T1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25">
                  <a:moveTo>
                    <a:pt x="29" y="25"/>
                  </a:moveTo>
                  <a:cubicBezTo>
                    <a:pt x="23" y="25"/>
                    <a:pt x="17" y="25"/>
                    <a:pt x="12" y="25"/>
                  </a:cubicBezTo>
                  <a:cubicBezTo>
                    <a:pt x="5" y="25"/>
                    <a:pt x="0" y="20"/>
                    <a:pt x="0" y="14"/>
                  </a:cubicBezTo>
                  <a:cubicBezTo>
                    <a:pt x="0" y="8"/>
                    <a:pt x="4" y="3"/>
                    <a:pt x="11" y="2"/>
                  </a:cubicBezTo>
                  <a:cubicBezTo>
                    <a:pt x="23" y="2"/>
                    <a:pt x="34" y="1"/>
                    <a:pt x="46" y="0"/>
                  </a:cubicBezTo>
                  <a:cubicBezTo>
                    <a:pt x="49" y="0"/>
                    <a:pt x="50" y="1"/>
                    <a:pt x="50" y="4"/>
                  </a:cubicBezTo>
                  <a:cubicBezTo>
                    <a:pt x="50" y="10"/>
                    <a:pt x="50" y="16"/>
                    <a:pt x="50" y="22"/>
                  </a:cubicBezTo>
                  <a:cubicBezTo>
                    <a:pt x="50" y="24"/>
                    <a:pt x="49" y="25"/>
                    <a:pt x="46" y="25"/>
                  </a:cubicBezTo>
                  <a:cubicBezTo>
                    <a:pt x="40" y="25"/>
                    <a:pt x="34" y="25"/>
                    <a:pt x="29" y="25"/>
                  </a:cubicBezTo>
                  <a:cubicBezTo>
                    <a:pt x="29" y="25"/>
                    <a:pt x="29" y="25"/>
                    <a:pt x="29" y="2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8" name="Freeform 11"/>
            <p:cNvSpPr>
              <a:spLocks/>
            </p:cNvSpPr>
            <p:nvPr/>
          </p:nvSpPr>
          <p:spPr bwMode="auto">
            <a:xfrm>
              <a:off x="2001838" y="-279400"/>
              <a:ext cx="152400" cy="153988"/>
            </a:xfrm>
            <a:custGeom>
              <a:avLst/>
              <a:gdLst>
                <a:gd name="T0" fmla="*/ 17 w 40"/>
                <a:gd name="T1" fmla="*/ 0 h 40"/>
                <a:gd name="T2" fmla="*/ 40 w 40"/>
                <a:gd name="T3" fmla="*/ 19 h 40"/>
                <a:gd name="T4" fmla="*/ 37 w 40"/>
                <a:gd name="T5" fmla="*/ 26 h 40"/>
                <a:gd name="T6" fmla="*/ 24 w 40"/>
                <a:gd name="T7" fmla="*/ 38 h 40"/>
                <a:gd name="T8" fmla="*/ 20 w 40"/>
                <a:gd name="T9" fmla="*/ 38 h 40"/>
                <a:gd name="T10" fmla="*/ 2 w 40"/>
                <a:gd name="T11" fmla="*/ 12 h 40"/>
                <a:gd name="T12" fmla="*/ 2 w 40"/>
                <a:gd name="T13" fmla="*/ 9 h 40"/>
                <a:gd name="T14" fmla="*/ 17 w 40"/>
                <a:gd name="T1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17" y="0"/>
                  </a:moveTo>
                  <a:cubicBezTo>
                    <a:pt x="30" y="0"/>
                    <a:pt x="39" y="8"/>
                    <a:pt x="40" y="19"/>
                  </a:cubicBezTo>
                  <a:cubicBezTo>
                    <a:pt x="40" y="22"/>
                    <a:pt x="39" y="24"/>
                    <a:pt x="37" y="26"/>
                  </a:cubicBezTo>
                  <a:cubicBezTo>
                    <a:pt x="33" y="30"/>
                    <a:pt x="28" y="34"/>
                    <a:pt x="24" y="38"/>
                  </a:cubicBezTo>
                  <a:cubicBezTo>
                    <a:pt x="23" y="39"/>
                    <a:pt x="22" y="40"/>
                    <a:pt x="20" y="38"/>
                  </a:cubicBezTo>
                  <a:cubicBezTo>
                    <a:pt x="15" y="29"/>
                    <a:pt x="9" y="20"/>
                    <a:pt x="2" y="12"/>
                  </a:cubicBezTo>
                  <a:cubicBezTo>
                    <a:pt x="0" y="11"/>
                    <a:pt x="1" y="10"/>
                    <a:pt x="2" y="9"/>
                  </a:cubicBezTo>
                  <a:cubicBezTo>
                    <a:pt x="6" y="3"/>
                    <a:pt x="12" y="0"/>
                    <a:pt x="1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9" name="Freeform 12"/>
            <p:cNvSpPr>
              <a:spLocks/>
            </p:cNvSpPr>
            <p:nvPr/>
          </p:nvSpPr>
          <p:spPr bwMode="auto">
            <a:xfrm>
              <a:off x="1774825" y="-312738"/>
              <a:ext cx="52388" cy="49213"/>
            </a:xfrm>
            <a:custGeom>
              <a:avLst/>
              <a:gdLst>
                <a:gd name="T0" fmla="*/ 2 w 14"/>
                <a:gd name="T1" fmla="*/ 0 h 13"/>
                <a:gd name="T2" fmla="*/ 14 w 14"/>
                <a:gd name="T3" fmla="*/ 12 h 13"/>
                <a:gd name="T4" fmla="*/ 13 w 14"/>
                <a:gd name="T5" fmla="*/ 12 h 13"/>
                <a:gd name="T6" fmla="*/ 2 w 14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3">
                  <a:moveTo>
                    <a:pt x="2" y="0"/>
                  </a:moveTo>
                  <a:cubicBezTo>
                    <a:pt x="6" y="3"/>
                    <a:pt x="10" y="7"/>
                    <a:pt x="14" y="12"/>
                  </a:cubicBezTo>
                  <a:cubicBezTo>
                    <a:pt x="14" y="12"/>
                    <a:pt x="13" y="12"/>
                    <a:pt x="13" y="12"/>
                  </a:cubicBezTo>
                  <a:cubicBezTo>
                    <a:pt x="0" y="13"/>
                    <a:pt x="0" y="13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60" name="Grupo 59"/>
          <p:cNvGrpSpPr/>
          <p:nvPr/>
        </p:nvGrpSpPr>
        <p:grpSpPr>
          <a:xfrm flipH="1">
            <a:off x="10072737" y="97706"/>
            <a:ext cx="1775274" cy="1083030"/>
            <a:chOff x="1231900" y="-630238"/>
            <a:chExt cx="1009650" cy="615951"/>
          </a:xfrm>
          <a:solidFill>
            <a:srgbClr val="959090"/>
          </a:solidFill>
        </p:grpSpPr>
        <p:sp>
          <p:nvSpPr>
            <p:cNvPr id="61" name="Freeform 5"/>
            <p:cNvSpPr>
              <a:spLocks/>
            </p:cNvSpPr>
            <p:nvPr/>
          </p:nvSpPr>
          <p:spPr bwMode="auto">
            <a:xfrm>
              <a:off x="1739900" y="-247650"/>
              <a:ext cx="501650" cy="233363"/>
            </a:xfrm>
            <a:custGeom>
              <a:avLst/>
              <a:gdLst>
                <a:gd name="T0" fmla="*/ 0 w 132"/>
                <a:gd name="T1" fmla="*/ 18 h 61"/>
                <a:gd name="T2" fmla="*/ 0 w 132"/>
                <a:gd name="T3" fmla="*/ 7 h 61"/>
                <a:gd name="T4" fmla="*/ 3 w 132"/>
                <a:gd name="T5" fmla="*/ 3 h 61"/>
                <a:gd name="T6" fmla="*/ 49 w 132"/>
                <a:gd name="T7" fmla="*/ 1 h 61"/>
                <a:gd name="T8" fmla="*/ 64 w 132"/>
                <a:gd name="T9" fmla="*/ 8 h 61"/>
                <a:gd name="T10" fmla="*/ 86 w 132"/>
                <a:gd name="T11" fmla="*/ 37 h 61"/>
                <a:gd name="T12" fmla="*/ 94 w 132"/>
                <a:gd name="T13" fmla="*/ 39 h 61"/>
                <a:gd name="T14" fmla="*/ 117 w 132"/>
                <a:gd name="T15" fmla="*/ 19 h 61"/>
                <a:gd name="T16" fmla="*/ 129 w 132"/>
                <a:gd name="T17" fmla="*/ 18 h 61"/>
                <a:gd name="T18" fmla="*/ 127 w 132"/>
                <a:gd name="T19" fmla="*/ 30 h 61"/>
                <a:gd name="T20" fmla="*/ 97 w 132"/>
                <a:gd name="T21" fmla="*/ 56 h 61"/>
                <a:gd name="T22" fmla="*/ 84 w 132"/>
                <a:gd name="T23" fmla="*/ 57 h 61"/>
                <a:gd name="T24" fmla="*/ 57 w 132"/>
                <a:gd name="T25" fmla="*/ 36 h 61"/>
                <a:gd name="T26" fmla="*/ 49 w 132"/>
                <a:gd name="T27" fmla="*/ 33 h 61"/>
                <a:gd name="T28" fmla="*/ 4 w 132"/>
                <a:gd name="T29" fmla="*/ 33 h 61"/>
                <a:gd name="T30" fmla="*/ 0 w 132"/>
                <a:gd name="T31" fmla="*/ 29 h 61"/>
                <a:gd name="T32" fmla="*/ 0 w 132"/>
                <a:gd name="T33" fmla="*/ 18 h 61"/>
                <a:gd name="T34" fmla="*/ 0 w 132"/>
                <a:gd name="T35" fmla="*/ 1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2" h="61">
                  <a:moveTo>
                    <a:pt x="0" y="18"/>
                  </a:moveTo>
                  <a:cubicBezTo>
                    <a:pt x="0" y="14"/>
                    <a:pt x="0" y="10"/>
                    <a:pt x="0" y="7"/>
                  </a:cubicBezTo>
                  <a:cubicBezTo>
                    <a:pt x="0" y="4"/>
                    <a:pt x="0" y="3"/>
                    <a:pt x="3" y="3"/>
                  </a:cubicBezTo>
                  <a:cubicBezTo>
                    <a:pt x="18" y="3"/>
                    <a:pt x="34" y="2"/>
                    <a:pt x="49" y="1"/>
                  </a:cubicBezTo>
                  <a:cubicBezTo>
                    <a:pt x="55" y="0"/>
                    <a:pt x="60" y="3"/>
                    <a:pt x="64" y="8"/>
                  </a:cubicBezTo>
                  <a:cubicBezTo>
                    <a:pt x="72" y="17"/>
                    <a:pt x="79" y="27"/>
                    <a:pt x="86" y="37"/>
                  </a:cubicBezTo>
                  <a:cubicBezTo>
                    <a:pt x="89" y="42"/>
                    <a:pt x="90" y="42"/>
                    <a:pt x="94" y="39"/>
                  </a:cubicBezTo>
                  <a:cubicBezTo>
                    <a:pt x="102" y="32"/>
                    <a:pt x="109" y="26"/>
                    <a:pt x="117" y="19"/>
                  </a:cubicBezTo>
                  <a:cubicBezTo>
                    <a:pt x="121" y="15"/>
                    <a:pt x="125" y="15"/>
                    <a:pt x="129" y="18"/>
                  </a:cubicBezTo>
                  <a:cubicBezTo>
                    <a:pt x="132" y="22"/>
                    <a:pt x="131" y="26"/>
                    <a:pt x="127" y="30"/>
                  </a:cubicBezTo>
                  <a:cubicBezTo>
                    <a:pt x="117" y="39"/>
                    <a:pt x="107" y="48"/>
                    <a:pt x="97" y="56"/>
                  </a:cubicBezTo>
                  <a:cubicBezTo>
                    <a:pt x="92" y="61"/>
                    <a:pt x="89" y="61"/>
                    <a:pt x="84" y="57"/>
                  </a:cubicBezTo>
                  <a:cubicBezTo>
                    <a:pt x="75" y="50"/>
                    <a:pt x="66" y="43"/>
                    <a:pt x="57" y="36"/>
                  </a:cubicBezTo>
                  <a:cubicBezTo>
                    <a:pt x="55" y="34"/>
                    <a:pt x="52" y="33"/>
                    <a:pt x="49" y="33"/>
                  </a:cubicBezTo>
                  <a:cubicBezTo>
                    <a:pt x="34" y="33"/>
                    <a:pt x="19" y="33"/>
                    <a:pt x="4" y="33"/>
                  </a:cubicBezTo>
                  <a:cubicBezTo>
                    <a:pt x="1" y="33"/>
                    <a:pt x="0" y="32"/>
                    <a:pt x="0" y="29"/>
                  </a:cubicBezTo>
                  <a:cubicBezTo>
                    <a:pt x="0" y="25"/>
                    <a:pt x="0" y="21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2" name="Freeform 6"/>
            <p:cNvSpPr>
              <a:spLocks/>
            </p:cNvSpPr>
            <p:nvPr/>
          </p:nvSpPr>
          <p:spPr bwMode="auto">
            <a:xfrm>
              <a:off x="1546225" y="-474663"/>
              <a:ext cx="381000" cy="219075"/>
            </a:xfrm>
            <a:custGeom>
              <a:avLst/>
              <a:gdLst>
                <a:gd name="T0" fmla="*/ 0 w 100"/>
                <a:gd name="T1" fmla="*/ 54 h 57"/>
                <a:gd name="T2" fmla="*/ 13 w 100"/>
                <a:gd name="T3" fmla="*/ 14 h 57"/>
                <a:gd name="T4" fmla="*/ 37 w 100"/>
                <a:gd name="T5" fmla="*/ 3 h 57"/>
                <a:gd name="T6" fmla="*/ 40 w 100"/>
                <a:gd name="T7" fmla="*/ 5 h 57"/>
                <a:gd name="T8" fmla="*/ 58 w 100"/>
                <a:gd name="T9" fmla="*/ 10 h 57"/>
                <a:gd name="T10" fmla="*/ 65 w 100"/>
                <a:gd name="T11" fmla="*/ 12 h 57"/>
                <a:gd name="T12" fmla="*/ 75 w 100"/>
                <a:gd name="T13" fmla="*/ 21 h 57"/>
                <a:gd name="T14" fmla="*/ 99 w 100"/>
                <a:gd name="T15" fmla="*/ 51 h 57"/>
                <a:gd name="T16" fmla="*/ 100 w 100"/>
                <a:gd name="T17" fmla="*/ 52 h 57"/>
                <a:gd name="T18" fmla="*/ 86 w 100"/>
                <a:gd name="T19" fmla="*/ 53 h 57"/>
                <a:gd name="T20" fmla="*/ 83 w 100"/>
                <a:gd name="T21" fmla="*/ 51 h 57"/>
                <a:gd name="T22" fmla="*/ 63 w 100"/>
                <a:gd name="T23" fmla="*/ 31 h 57"/>
                <a:gd name="T24" fmla="*/ 58 w 100"/>
                <a:gd name="T25" fmla="*/ 29 h 57"/>
                <a:gd name="T26" fmla="*/ 55 w 100"/>
                <a:gd name="T27" fmla="*/ 34 h 57"/>
                <a:gd name="T28" fmla="*/ 54 w 100"/>
                <a:gd name="T29" fmla="*/ 52 h 57"/>
                <a:gd name="T30" fmla="*/ 50 w 100"/>
                <a:gd name="T31" fmla="*/ 54 h 57"/>
                <a:gd name="T32" fmla="*/ 45 w 100"/>
                <a:gd name="T33" fmla="*/ 52 h 57"/>
                <a:gd name="T34" fmla="*/ 5 w 100"/>
                <a:gd name="T35" fmla="*/ 54 h 57"/>
                <a:gd name="T36" fmla="*/ 0 w 100"/>
                <a:gd name="T37" fmla="*/ 5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0" h="57">
                  <a:moveTo>
                    <a:pt x="0" y="54"/>
                  </a:moveTo>
                  <a:cubicBezTo>
                    <a:pt x="4" y="40"/>
                    <a:pt x="8" y="27"/>
                    <a:pt x="13" y="14"/>
                  </a:cubicBezTo>
                  <a:cubicBezTo>
                    <a:pt x="16" y="6"/>
                    <a:pt x="29" y="0"/>
                    <a:pt x="37" y="3"/>
                  </a:cubicBezTo>
                  <a:cubicBezTo>
                    <a:pt x="38" y="3"/>
                    <a:pt x="39" y="4"/>
                    <a:pt x="40" y="5"/>
                  </a:cubicBezTo>
                  <a:cubicBezTo>
                    <a:pt x="45" y="8"/>
                    <a:pt x="51" y="11"/>
                    <a:pt x="58" y="10"/>
                  </a:cubicBezTo>
                  <a:cubicBezTo>
                    <a:pt x="61" y="10"/>
                    <a:pt x="63" y="11"/>
                    <a:pt x="65" y="12"/>
                  </a:cubicBezTo>
                  <a:cubicBezTo>
                    <a:pt x="69" y="15"/>
                    <a:pt x="72" y="17"/>
                    <a:pt x="75" y="21"/>
                  </a:cubicBezTo>
                  <a:cubicBezTo>
                    <a:pt x="83" y="31"/>
                    <a:pt x="91" y="41"/>
                    <a:pt x="99" y="51"/>
                  </a:cubicBezTo>
                  <a:cubicBezTo>
                    <a:pt x="100" y="51"/>
                    <a:pt x="100" y="51"/>
                    <a:pt x="100" y="52"/>
                  </a:cubicBezTo>
                  <a:cubicBezTo>
                    <a:pt x="95" y="53"/>
                    <a:pt x="91" y="53"/>
                    <a:pt x="86" y="53"/>
                  </a:cubicBezTo>
                  <a:cubicBezTo>
                    <a:pt x="84" y="53"/>
                    <a:pt x="84" y="52"/>
                    <a:pt x="83" y="51"/>
                  </a:cubicBezTo>
                  <a:cubicBezTo>
                    <a:pt x="76" y="44"/>
                    <a:pt x="69" y="38"/>
                    <a:pt x="63" y="31"/>
                  </a:cubicBezTo>
                  <a:cubicBezTo>
                    <a:pt x="61" y="30"/>
                    <a:pt x="60" y="28"/>
                    <a:pt x="58" y="29"/>
                  </a:cubicBezTo>
                  <a:cubicBezTo>
                    <a:pt x="55" y="30"/>
                    <a:pt x="55" y="32"/>
                    <a:pt x="55" y="34"/>
                  </a:cubicBezTo>
                  <a:cubicBezTo>
                    <a:pt x="55" y="40"/>
                    <a:pt x="54" y="46"/>
                    <a:pt x="54" y="52"/>
                  </a:cubicBezTo>
                  <a:cubicBezTo>
                    <a:pt x="53" y="55"/>
                    <a:pt x="53" y="57"/>
                    <a:pt x="50" y="54"/>
                  </a:cubicBezTo>
                  <a:cubicBezTo>
                    <a:pt x="49" y="52"/>
                    <a:pt x="47" y="52"/>
                    <a:pt x="45" y="52"/>
                  </a:cubicBezTo>
                  <a:cubicBezTo>
                    <a:pt x="32" y="53"/>
                    <a:pt x="19" y="54"/>
                    <a:pt x="5" y="54"/>
                  </a:cubicBezTo>
                  <a:cubicBezTo>
                    <a:pt x="4" y="54"/>
                    <a:pt x="2" y="54"/>
                    <a:pt x="0" y="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3" name="Freeform 7"/>
            <p:cNvSpPr>
              <a:spLocks/>
            </p:cNvSpPr>
            <p:nvPr/>
          </p:nvSpPr>
          <p:spPr bwMode="auto">
            <a:xfrm>
              <a:off x="1493838" y="-244475"/>
              <a:ext cx="220663" cy="165100"/>
            </a:xfrm>
            <a:custGeom>
              <a:avLst/>
              <a:gdLst>
                <a:gd name="T0" fmla="*/ 29 w 58"/>
                <a:gd name="T1" fmla="*/ 43 h 43"/>
                <a:gd name="T2" fmla="*/ 4 w 58"/>
                <a:gd name="T3" fmla="*/ 43 h 43"/>
                <a:gd name="T4" fmla="*/ 0 w 58"/>
                <a:gd name="T5" fmla="*/ 40 h 43"/>
                <a:gd name="T6" fmla="*/ 0 w 58"/>
                <a:gd name="T7" fmla="*/ 6 h 43"/>
                <a:gd name="T8" fmla="*/ 4 w 58"/>
                <a:gd name="T9" fmla="*/ 2 h 43"/>
                <a:gd name="T10" fmla="*/ 54 w 58"/>
                <a:gd name="T11" fmla="*/ 0 h 43"/>
                <a:gd name="T12" fmla="*/ 58 w 58"/>
                <a:gd name="T13" fmla="*/ 3 h 43"/>
                <a:gd name="T14" fmla="*/ 58 w 58"/>
                <a:gd name="T15" fmla="*/ 40 h 43"/>
                <a:gd name="T16" fmla="*/ 54 w 58"/>
                <a:gd name="T17" fmla="*/ 43 h 43"/>
                <a:gd name="T18" fmla="*/ 29 w 58"/>
                <a:gd name="T1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" h="43">
                  <a:moveTo>
                    <a:pt x="29" y="43"/>
                  </a:moveTo>
                  <a:cubicBezTo>
                    <a:pt x="21" y="43"/>
                    <a:pt x="12" y="43"/>
                    <a:pt x="4" y="43"/>
                  </a:cubicBezTo>
                  <a:cubicBezTo>
                    <a:pt x="1" y="43"/>
                    <a:pt x="0" y="43"/>
                    <a:pt x="0" y="40"/>
                  </a:cubicBezTo>
                  <a:cubicBezTo>
                    <a:pt x="0" y="29"/>
                    <a:pt x="0" y="17"/>
                    <a:pt x="0" y="6"/>
                  </a:cubicBezTo>
                  <a:cubicBezTo>
                    <a:pt x="0" y="3"/>
                    <a:pt x="1" y="2"/>
                    <a:pt x="4" y="2"/>
                  </a:cubicBezTo>
                  <a:cubicBezTo>
                    <a:pt x="21" y="2"/>
                    <a:pt x="38" y="1"/>
                    <a:pt x="54" y="0"/>
                  </a:cubicBezTo>
                  <a:cubicBezTo>
                    <a:pt x="57" y="0"/>
                    <a:pt x="58" y="0"/>
                    <a:pt x="58" y="3"/>
                  </a:cubicBezTo>
                  <a:cubicBezTo>
                    <a:pt x="58" y="15"/>
                    <a:pt x="58" y="28"/>
                    <a:pt x="58" y="40"/>
                  </a:cubicBezTo>
                  <a:cubicBezTo>
                    <a:pt x="58" y="43"/>
                    <a:pt x="57" y="43"/>
                    <a:pt x="54" y="43"/>
                  </a:cubicBezTo>
                  <a:cubicBezTo>
                    <a:pt x="46" y="43"/>
                    <a:pt x="37" y="43"/>
                    <a:pt x="29" y="4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4" name="Freeform 8"/>
            <p:cNvSpPr>
              <a:spLocks/>
            </p:cNvSpPr>
            <p:nvPr/>
          </p:nvSpPr>
          <p:spPr bwMode="auto">
            <a:xfrm>
              <a:off x="1231900" y="-95250"/>
              <a:ext cx="777875" cy="68263"/>
            </a:xfrm>
            <a:custGeom>
              <a:avLst/>
              <a:gdLst>
                <a:gd name="T0" fmla="*/ 24 w 205"/>
                <a:gd name="T1" fmla="*/ 16 h 18"/>
                <a:gd name="T2" fmla="*/ 12 w 205"/>
                <a:gd name="T3" fmla="*/ 16 h 18"/>
                <a:gd name="T4" fmla="*/ 12 w 205"/>
                <a:gd name="T5" fmla="*/ 16 h 18"/>
                <a:gd name="T6" fmla="*/ 2 w 205"/>
                <a:gd name="T7" fmla="*/ 15 h 18"/>
                <a:gd name="T8" fmla="*/ 1 w 205"/>
                <a:gd name="T9" fmla="*/ 2 h 18"/>
                <a:gd name="T10" fmla="*/ 4 w 205"/>
                <a:gd name="T11" fmla="*/ 0 h 18"/>
                <a:gd name="T12" fmla="*/ 59 w 205"/>
                <a:gd name="T13" fmla="*/ 0 h 18"/>
                <a:gd name="T14" fmla="*/ 62 w 205"/>
                <a:gd name="T15" fmla="*/ 3 h 18"/>
                <a:gd name="T16" fmla="*/ 62 w 205"/>
                <a:gd name="T17" fmla="*/ 7 h 18"/>
                <a:gd name="T18" fmla="*/ 66 w 205"/>
                <a:gd name="T19" fmla="*/ 12 h 18"/>
                <a:gd name="T20" fmla="*/ 129 w 205"/>
                <a:gd name="T21" fmla="*/ 12 h 18"/>
                <a:gd name="T22" fmla="*/ 134 w 205"/>
                <a:gd name="T23" fmla="*/ 6 h 18"/>
                <a:gd name="T24" fmla="*/ 140 w 205"/>
                <a:gd name="T25" fmla="*/ 0 h 18"/>
                <a:gd name="T26" fmla="*/ 182 w 205"/>
                <a:gd name="T27" fmla="*/ 0 h 18"/>
                <a:gd name="T28" fmla="*/ 188 w 205"/>
                <a:gd name="T29" fmla="*/ 2 h 18"/>
                <a:gd name="T30" fmla="*/ 205 w 205"/>
                <a:gd name="T31" fmla="*/ 16 h 18"/>
                <a:gd name="T32" fmla="*/ 191 w 205"/>
                <a:gd name="T33" fmla="*/ 16 h 18"/>
                <a:gd name="T34" fmla="*/ 29 w 205"/>
                <a:gd name="T35" fmla="*/ 16 h 18"/>
                <a:gd name="T36" fmla="*/ 24 w 205"/>
                <a:gd name="T37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5" h="18">
                  <a:moveTo>
                    <a:pt x="24" y="16"/>
                  </a:moveTo>
                  <a:cubicBezTo>
                    <a:pt x="20" y="16"/>
                    <a:pt x="16" y="16"/>
                    <a:pt x="12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8" y="16"/>
                    <a:pt x="3" y="18"/>
                    <a:pt x="2" y="15"/>
                  </a:cubicBezTo>
                  <a:cubicBezTo>
                    <a:pt x="0" y="11"/>
                    <a:pt x="2" y="6"/>
                    <a:pt x="1" y="2"/>
                  </a:cubicBezTo>
                  <a:cubicBezTo>
                    <a:pt x="1" y="0"/>
                    <a:pt x="3" y="0"/>
                    <a:pt x="4" y="0"/>
                  </a:cubicBezTo>
                  <a:cubicBezTo>
                    <a:pt x="22" y="0"/>
                    <a:pt x="41" y="0"/>
                    <a:pt x="59" y="0"/>
                  </a:cubicBezTo>
                  <a:cubicBezTo>
                    <a:pt x="61" y="0"/>
                    <a:pt x="62" y="1"/>
                    <a:pt x="62" y="3"/>
                  </a:cubicBezTo>
                  <a:cubicBezTo>
                    <a:pt x="62" y="4"/>
                    <a:pt x="62" y="6"/>
                    <a:pt x="62" y="7"/>
                  </a:cubicBezTo>
                  <a:cubicBezTo>
                    <a:pt x="62" y="10"/>
                    <a:pt x="63" y="12"/>
                    <a:pt x="66" y="12"/>
                  </a:cubicBezTo>
                  <a:cubicBezTo>
                    <a:pt x="87" y="12"/>
                    <a:pt x="108" y="12"/>
                    <a:pt x="129" y="12"/>
                  </a:cubicBezTo>
                  <a:cubicBezTo>
                    <a:pt x="133" y="12"/>
                    <a:pt x="134" y="9"/>
                    <a:pt x="134" y="6"/>
                  </a:cubicBezTo>
                  <a:cubicBezTo>
                    <a:pt x="133" y="1"/>
                    <a:pt x="135" y="0"/>
                    <a:pt x="140" y="0"/>
                  </a:cubicBezTo>
                  <a:cubicBezTo>
                    <a:pt x="154" y="0"/>
                    <a:pt x="168" y="0"/>
                    <a:pt x="182" y="0"/>
                  </a:cubicBezTo>
                  <a:cubicBezTo>
                    <a:pt x="184" y="0"/>
                    <a:pt x="186" y="1"/>
                    <a:pt x="188" y="2"/>
                  </a:cubicBezTo>
                  <a:cubicBezTo>
                    <a:pt x="193" y="7"/>
                    <a:pt x="199" y="11"/>
                    <a:pt x="205" y="16"/>
                  </a:cubicBezTo>
                  <a:cubicBezTo>
                    <a:pt x="200" y="16"/>
                    <a:pt x="195" y="16"/>
                    <a:pt x="191" y="16"/>
                  </a:cubicBezTo>
                  <a:cubicBezTo>
                    <a:pt x="137" y="16"/>
                    <a:pt x="83" y="16"/>
                    <a:pt x="29" y="16"/>
                  </a:cubicBezTo>
                  <a:cubicBezTo>
                    <a:pt x="28" y="16"/>
                    <a:pt x="26" y="16"/>
                    <a:pt x="24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5" name="Freeform 9"/>
            <p:cNvSpPr>
              <a:spLocks/>
            </p:cNvSpPr>
            <p:nvPr/>
          </p:nvSpPr>
          <p:spPr bwMode="auto">
            <a:xfrm>
              <a:off x="1676400" y="-630238"/>
              <a:ext cx="169863" cy="176213"/>
            </a:xfrm>
            <a:custGeom>
              <a:avLst/>
              <a:gdLst>
                <a:gd name="T0" fmla="*/ 41 w 45"/>
                <a:gd name="T1" fmla="*/ 32 h 46"/>
                <a:gd name="T2" fmla="*/ 38 w 45"/>
                <a:gd name="T3" fmla="*/ 38 h 46"/>
                <a:gd name="T4" fmla="*/ 12 w 45"/>
                <a:gd name="T5" fmla="*/ 41 h 46"/>
                <a:gd name="T6" fmla="*/ 4 w 45"/>
                <a:gd name="T7" fmla="*/ 15 h 46"/>
                <a:gd name="T8" fmla="*/ 30 w 45"/>
                <a:gd name="T9" fmla="*/ 3 h 46"/>
                <a:gd name="T10" fmla="*/ 43 w 45"/>
                <a:gd name="T11" fmla="*/ 29 h 46"/>
                <a:gd name="T12" fmla="*/ 41 w 45"/>
                <a:gd name="T13" fmla="*/ 3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46">
                  <a:moveTo>
                    <a:pt x="41" y="32"/>
                  </a:moveTo>
                  <a:cubicBezTo>
                    <a:pt x="40" y="34"/>
                    <a:pt x="39" y="36"/>
                    <a:pt x="38" y="38"/>
                  </a:cubicBezTo>
                  <a:cubicBezTo>
                    <a:pt x="33" y="44"/>
                    <a:pt x="20" y="46"/>
                    <a:pt x="12" y="41"/>
                  </a:cubicBezTo>
                  <a:cubicBezTo>
                    <a:pt x="3" y="35"/>
                    <a:pt x="0" y="25"/>
                    <a:pt x="4" y="15"/>
                  </a:cubicBezTo>
                  <a:cubicBezTo>
                    <a:pt x="8" y="5"/>
                    <a:pt x="19" y="0"/>
                    <a:pt x="30" y="3"/>
                  </a:cubicBezTo>
                  <a:cubicBezTo>
                    <a:pt x="40" y="7"/>
                    <a:pt x="45" y="18"/>
                    <a:pt x="43" y="29"/>
                  </a:cubicBezTo>
                  <a:cubicBezTo>
                    <a:pt x="42" y="30"/>
                    <a:pt x="42" y="31"/>
                    <a:pt x="41" y="3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6" name="Freeform 10"/>
            <p:cNvSpPr>
              <a:spLocks/>
            </p:cNvSpPr>
            <p:nvPr/>
          </p:nvSpPr>
          <p:spPr bwMode="auto">
            <a:xfrm>
              <a:off x="1277938" y="-217488"/>
              <a:ext cx="188913" cy="95250"/>
            </a:xfrm>
            <a:custGeom>
              <a:avLst/>
              <a:gdLst>
                <a:gd name="T0" fmla="*/ 29 w 50"/>
                <a:gd name="T1" fmla="*/ 25 h 25"/>
                <a:gd name="T2" fmla="*/ 12 w 50"/>
                <a:gd name="T3" fmla="*/ 25 h 25"/>
                <a:gd name="T4" fmla="*/ 0 w 50"/>
                <a:gd name="T5" fmla="*/ 14 h 25"/>
                <a:gd name="T6" fmla="*/ 11 w 50"/>
                <a:gd name="T7" fmla="*/ 2 h 25"/>
                <a:gd name="T8" fmla="*/ 46 w 50"/>
                <a:gd name="T9" fmla="*/ 0 h 25"/>
                <a:gd name="T10" fmla="*/ 50 w 50"/>
                <a:gd name="T11" fmla="*/ 4 h 25"/>
                <a:gd name="T12" fmla="*/ 50 w 50"/>
                <a:gd name="T13" fmla="*/ 22 h 25"/>
                <a:gd name="T14" fmla="*/ 46 w 50"/>
                <a:gd name="T15" fmla="*/ 25 h 25"/>
                <a:gd name="T16" fmla="*/ 29 w 50"/>
                <a:gd name="T17" fmla="*/ 25 h 25"/>
                <a:gd name="T18" fmla="*/ 29 w 50"/>
                <a:gd name="T1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25">
                  <a:moveTo>
                    <a:pt x="29" y="25"/>
                  </a:moveTo>
                  <a:cubicBezTo>
                    <a:pt x="23" y="25"/>
                    <a:pt x="17" y="25"/>
                    <a:pt x="12" y="25"/>
                  </a:cubicBezTo>
                  <a:cubicBezTo>
                    <a:pt x="5" y="25"/>
                    <a:pt x="0" y="20"/>
                    <a:pt x="0" y="14"/>
                  </a:cubicBezTo>
                  <a:cubicBezTo>
                    <a:pt x="0" y="8"/>
                    <a:pt x="4" y="3"/>
                    <a:pt x="11" y="2"/>
                  </a:cubicBezTo>
                  <a:cubicBezTo>
                    <a:pt x="23" y="2"/>
                    <a:pt x="34" y="1"/>
                    <a:pt x="46" y="0"/>
                  </a:cubicBezTo>
                  <a:cubicBezTo>
                    <a:pt x="49" y="0"/>
                    <a:pt x="50" y="1"/>
                    <a:pt x="50" y="4"/>
                  </a:cubicBezTo>
                  <a:cubicBezTo>
                    <a:pt x="50" y="10"/>
                    <a:pt x="50" y="16"/>
                    <a:pt x="50" y="22"/>
                  </a:cubicBezTo>
                  <a:cubicBezTo>
                    <a:pt x="50" y="24"/>
                    <a:pt x="49" y="25"/>
                    <a:pt x="46" y="25"/>
                  </a:cubicBezTo>
                  <a:cubicBezTo>
                    <a:pt x="40" y="25"/>
                    <a:pt x="34" y="25"/>
                    <a:pt x="29" y="25"/>
                  </a:cubicBezTo>
                  <a:cubicBezTo>
                    <a:pt x="29" y="25"/>
                    <a:pt x="29" y="25"/>
                    <a:pt x="29" y="2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7" name="Freeform 11"/>
            <p:cNvSpPr>
              <a:spLocks/>
            </p:cNvSpPr>
            <p:nvPr/>
          </p:nvSpPr>
          <p:spPr bwMode="auto">
            <a:xfrm>
              <a:off x="2001838" y="-279400"/>
              <a:ext cx="152400" cy="153988"/>
            </a:xfrm>
            <a:custGeom>
              <a:avLst/>
              <a:gdLst>
                <a:gd name="T0" fmla="*/ 17 w 40"/>
                <a:gd name="T1" fmla="*/ 0 h 40"/>
                <a:gd name="T2" fmla="*/ 40 w 40"/>
                <a:gd name="T3" fmla="*/ 19 h 40"/>
                <a:gd name="T4" fmla="*/ 37 w 40"/>
                <a:gd name="T5" fmla="*/ 26 h 40"/>
                <a:gd name="T6" fmla="*/ 24 w 40"/>
                <a:gd name="T7" fmla="*/ 38 h 40"/>
                <a:gd name="T8" fmla="*/ 20 w 40"/>
                <a:gd name="T9" fmla="*/ 38 h 40"/>
                <a:gd name="T10" fmla="*/ 2 w 40"/>
                <a:gd name="T11" fmla="*/ 12 h 40"/>
                <a:gd name="T12" fmla="*/ 2 w 40"/>
                <a:gd name="T13" fmla="*/ 9 h 40"/>
                <a:gd name="T14" fmla="*/ 17 w 40"/>
                <a:gd name="T1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17" y="0"/>
                  </a:moveTo>
                  <a:cubicBezTo>
                    <a:pt x="30" y="0"/>
                    <a:pt x="39" y="8"/>
                    <a:pt x="40" y="19"/>
                  </a:cubicBezTo>
                  <a:cubicBezTo>
                    <a:pt x="40" y="22"/>
                    <a:pt x="39" y="24"/>
                    <a:pt x="37" y="26"/>
                  </a:cubicBezTo>
                  <a:cubicBezTo>
                    <a:pt x="33" y="30"/>
                    <a:pt x="28" y="34"/>
                    <a:pt x="24" y="38"/>
                  </a:cubicBezTo>
                  <a:cubicBezTo>
                    <a:pt x="23" y="39"/>
                    <a:pt x="22" y="40"/>
                    <a:pt x="20" y="38"/>
                  </a:cubicBezTo>
                  <a:cubicBezTo>
                    <a:pt x="15" y="29"/>
                    <a:pt x="9" y="20"/>
                    <a:pt x="2" y="12"/>
                  </a:cubicBezTo>
                  <a:cubicBezTo>
                    <a:pt x="0" y="11"/>
                    <a:pt x="1" y="10"/>
                    <a:pt x="2" y="9"/>
                  </a:cubicBezTo>
                  <a:cubicBezTo>
                    <a:pt x="6" y="3"/>
                    <a:pt x="12" y="0"/>
                    <a:pt x="1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8" name="Freeform 12"/>
            <p:cNvSpPr>
              <a:spLocks/>
            </p:cNvSpPr>
            <p:nvPr/>
          </p:nvSpPr>
          <p:spPr bwMode="auto">
            <a:xfrm>
              <a:off x="1774825" y="-312738"/>
              <a:ext cx="52388" cy="49213"/>
            </a:xfrm>
            <a:custGeom>
              <a:avLst/>
              <a:gdLst>
                <a:gd name="T0" fmla="*/ 2 w 14"/>
                <a:gd name="T1" fmla="*/ 0 h 13"/>
                <a:gd name="T2" fmla="*/ 14 w 14"/>
                <a:gd name="T3" fmla="*/ 12 h 13"/>
                <a:gd name="T4" fmla="*/ 13 w 14"/>
                <a:gd name="T5" fmla="*/ 12 h 13"/>
                <a:gd name="T6" fmla="*/ 2 w 14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3">
                  <a:moveTo>
                    <a:pt x="2" y="0"/>
                  </a:moveTo>
                  <a:cubicBezTo>
                    <a:pt x="6" y="3"/>
                    <a:pt x="10" y="7"/>
                    <a:pt x="14" y="12"/>
                  </a:cubicBezTo>
                  <a:cubicBezTo>
                    <a:pt x="14" y="12"/>
                    <a:pt x="13" y="12"/>
                    <a:pt x="13" y="12"/>
                  </a:cubicBezTo>
                  <a:cubicBezTo>
                    <a:pt x="0" y="13"/>
                    <a:pt x="0" y="13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xmlns="" id="{803E7278-E971-42B3-9480-9F3F6DFFFDFA}"/>
              </a:ext>
            </a:extLst>
          </p:cNvPr>
          <p:cNvSpPr txBox="1">
            <a:spLocks/>
          </p:cNvSpPr>
          <p:nvPr/>
        </p:nvSpPr>
        <p:spPr>
          <a:xfrm>
            <a:off x="375455" y="1519234"/>
            <a:ext cx="7996778" cy="1560141"/>
          </a:xfrm>
          <a:prstGeom prst="rect">
            <a:avLst/>
          </a:prstGeom>
          <a:noFill/>
        </p:spPr>
        <p:txBody>
          <a:bodyPr tIns="9144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/>
            <a:r>
              <a:rPr lang="en-US" altLang="ko-KR" sz="3600" b="1" dirty="0">
                <a:solidFill>
                  <a:srgbClr val="12B7CF"/>
                </a:solidFill>
                <a:latin typeface="+mn-lt"/>
              </a:rPr>
              <a:t>INFOGRAPHIC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D71940B1-6C01-4317-9413-FCA799137765}"/>
              </a:ext>
            </a:extLst>
          </p:cNvPr>
          <p:cNvGrpSpPr/>
          <p:nvPr/>
        </p:nvGrpSpPr>
        <p:grpSpPr>
          <a:xfrm>
            <a:off x="414644" y="3510294"/>
            <a:ext cx="4756900" cy="1569660"/>
            <a:chOff x="73730" y="3545732"/>
            <a:chExt cx="4756900" cy="156966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154C75B6-03E2-4196-AB2F-7CB5FD79CDB7}"/>
                </a:ext>
              </a:extLst>
            </p:cNvPr>
            <p:cNvSpPr txBox="1"/>
            <p:nvPr/>
          </p:nvSpPr>
          <p:spPr>
            <a:xfrm>
              <a:off x="1161706" y="3621488"/>
              <a:ext cx="3650556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altLang="ko-KR" sz="1600" dirty="0">
                  <a:solidFill>
                    <a:schemeClr val="accent3"/>
                  </a:solidFill>
                  <a:cs typeface="Arial" pitchFamily="34" charset="0"/>
                </a:rPr>
                <a:t>L</a:t>
              </a:r>
              <a:r>
                <a:rPr lang="en-US" altLang="ko-KR" sz="1600" dirty="0">
                  <a:solidFill>
                    <a:schemeClr val="accent3"/>
                  </a:solidFill>
                  <a:cs typeface="Arial" pitchFamily="34" charset="0"/>
                </a:rPr>
                <a:t>OREM IPSUM DOLOR SIT AMET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102BE589-F458-4014-8882-F45FA67ADAFA}"/>
                </a:ext>
              </a:extLst>
            </p:cNvPr>
            <p:cNvSpPr txBox="1"/>
            <p:nvPr/>
          </p:nvSpPr>
          <p:spPr>
            <a:xfrm>
              <a:off x="1440394" y="4209906"/>
              <a:ext cx="3390236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marL="171450" indent="-171450">
                <a:buFont typeface="Wingdings" pitchFamily="2" charset="2"/>
                <a:buChar char="ü"/>
              </a:pPr>
              <a:r>
                <a:rPr lang="en-US" altLang="ko-KR" sz="1200" dirty="0">
                  <a:solidFill>
                    <a:schemeClr val="accent3"/>
                  </a:solidFill>
                  <a:cs typeface="Arial" pitchFamily="34" charset="0"/>
                </a:rPr>
                <a:t>Modern PowerPoint  Presentation</a:t>
              </a:r>
            </a:p>
            <a:p>
              <a:pPr marL="171450" indent="-171450">
                <a:buFont typeface="Wingdings" pitchFamily="2" charset="2"/>
                <a:buChar char="ü"/>
              </a:pPr>
              <a:endParaRPr lang="en-US" altLang="ko-KR" sz="1200" dirty="0">
                <a:solidFill>
                  <a:schemeClr val="accent3"/>
                </a:solidFill>
                <a:cs typeface="Arial" pitchFamily="34" charset="0"/>
              </a:endParaRP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altLang="ko-KR" sz="1200" dirty="0">
                  <a:solidFill>
                    <a:schemeClr val="accent3"/>
                  </a:solidFill>
                  <a:cs typeface="Arial" pitchFamily="34" charset="0"/>
                </a:rPr>
                <a:t>PowerPoint  Presentation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EEF06353-4C6C-4351-BE22-BB9474191BDD}"/>
                </a:ext>
              </a:extLst>
            </p:cNvPr>
            <p:cNvSpPr txBox="1"/>
            <p:nvPr/>
          </p:nvSpPr>
          <p:spPr>
            <a:xfrm>
              <a:off x="73730" y="3545732"/>
              <a:ext cx="1618884" cy="156966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9600" b="1" dirty="0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01</a:t>
              </a:r>
              <a:endParaRPr lang="ko-KR" altLang="en-US" sz="9600" b="1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CCEE5BEB-FA85-4298-9B40-4E9F884671E1}"/>
              </a:ext>
            </a:extLst>
          </p:cNvPr>
          <p:cNvGrpSpPr/>
          <p:nvPr/>
        </p:nvGrpSpPr>
        <p:grpSpPr>
          <a:xfrm>
            <a:off x="4847051" y="3586050"/>
            <a:ext cx="4822215" cy="1569660"/>
            <a:chOff x="8415" y="3545732"/>
            <a:chExt cx="4822215" cy="156966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C970432A-7608-4547-8919-67662B55EBC1}"/>
                </a:ext>
              </a:extLst>
            </p:cNvPr>
            <p:cNvSpPr txBox="1"/>
            <p:nvPr/>
          </p:nvSpPr>
          <p:spPr>
            <a:xfrm>
              <a:off x="1180074" y="3603167"/>
              <a:ext cx="3650556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altLang="ko-KR" sz="1600" dirty="0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L</a:t>
              </a:r>
              <a:r>
                <a:rPr lang="en-US" altLang="ko-KR" sz="1600" dirty="0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OREM IPSUM DOLOR SIT AMET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DCA72A23-859B-422A-8066-C4255EA7FCA9}"/>
                </a:ext>
              </a:extLst>
            </p:cNvPr>
            <p:cNvSpPr txBox="1"/>
            <p:nvPr/>
          </p:nvSpPr>
          <p:spPr>
            <a:xfrm>
              <a:off x="1440394" y="4209906"/>
              <a:ext cx="3390236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marL="171450" indent="-171450">
                <a:buFont typeface="Wingdings" pitchFamily="2" charset="2"/>
                <a:buChar char="ü"/>
              </a:pPr>
              <a:r>
                <a:rPr lang="en-US" altLang="ko-KR" sz="1200" dirty="0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Modern PowerPoint  Presentation</a:t>
              </a:r>
            </a:p>
            <a:p>
              <a:pPr marL="171450" indent="-171450">
                <a:buFont typeface="Wingdings" pitchFamily="2" charset="2"/>
                <a:buChar char="ü"/>
              </a:pPr>
              <a:endParaRPr lang="en-US" altLang="ko-KR" sz="12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endParaRP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altLang="ko-KR" sz="1200" dirty="0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PowerPoint  Presentation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06A8C3F3-D484-4B57-AA5C-C294BB8ECFFC}"/>
                </a:ext>
              </a:extLst>
            </p:cNvPr>
            <p:cNvSpPr txBox="1"/>
            <p:nvPr/>
          </p:nvSpPr>
          <p:spPr>
            <a:xfrm>
              <a:off x="8415" y="3545732"/>
              <a:ext cx="1618884" cy="156966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9600" b="1" dirty="0">
                  <a:solidFill>
                    <a:schemeClr val="accent3"/>
                  </a:solidFill>
                  <a:cs typeface="Arial" pitchFamily="34" charset="0"/>
                </a:rPr>
                <a:t>02</a:t>
              </a:r>
              <a:endParaRPr lang="ko-KR" altLang="en-US" sz="96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958323FF-6CF3-4F75-81DD-BFD0115343F2}"/>
              </a:ext>
            </a:extLst>
          </p:cNvPr>
          <p:cNvGrpSpPr/>
          <p:nvPr/>
        </p:nvGrpSpPr>
        <p:grpSpPr>
          <a:xfrm>
            <a:off x="375455" y="4921591"/>
            <a:ext cx="4796089" cy="1569660"/>
            <a:chOff x="34541" y="3545732"/>
            <a:chExt cx="4796089" cy="156966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A9C9D6EB-AF1C-48EA-AA36-F410C1F19CFD}"/>
                </a:ext>
              </a:extLst>
            </p:cNvPr>
            <p:cNvSpPr txBox="1"/>
            <p:nvPr/>
          </p:nvSpPr>
          <p:spPr>
            <a:xfrm>
              <a:off x="1139442" y="3651679"/>
              <a:ext cx="3650556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altLang="ko-KR" sz="1600" dirty="0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L</a:t>
              </a:r>
              <a:r>
                <a:rPr lang="en-US" altLang="ko-KR" sz="1600" dirty="0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OREM IPSUM DOLOR SIT AMET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5C276F53-109E-4FEC-86AD-2E592B50D306}"/>
                </a:ext>
              </a:extLst>
            </p:cNvPr>
            <p:cNvSpPr txBox="1"/>
            <p:nvPr/>
          </p:nvSpPr>
          <p:spPr>
            <a:xfrm>
              <a:off x="1440394" y="4209906"/>
              <a:ext cx="3390236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marL="171450" indent="-171450">
                <a:buFont typeface="Wingdings" pitchFamily="2" charset="2"/>
                <a:buChar char="ü"/>
              </a:pPr>
              <a:r>
                <a:rPr lang="en-US" altLang="ko-KR" sz="1200" dirty="0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Modern PowerPoint  Presentation</a:t>
              </a:r>
            </a:p>
            <a:p>
              <a:pPr marL="171450" indent="-171450">
                <a:buFont typeface="Wingdings" pitchFamily="2" charset="2"/>
                <a:buChar char="ü"/>
              </a:pPr>
              <a:endParaRPr lang="en-US" altLang="ko-KR" sz="12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endParaRP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altLang="ko-KR" sz="1200" dirty="0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PowerPoint  Presentation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0A05CEBB-1A55-4577-9327-5A93C5ACDBEF}"/>
                </a:ext>
              </a:extLst>
            </p:cNvPr>
            <p:cNvSpPr txBox="1"/>
            <p:nvPr/>
          </p:nvSpPr>
          <p:spPr>
            <a:xfrm>
              <a:off x="34541" y="3545732"/>
              <a:ext cx="1618884" cy="156966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9600" b="1" dirty="0">
                  <a:solidFill>
                    <a:schemeClr val="accent3"/>
                  </a:solidFill>
                  <a:cs typeface="Arial" pitchFamily="34" charset="0"/>
                </a:rPr>
                <a:t>03</a:t>
              </a:r>
              <a:endParaRPr lang="ko-KR" altLang="en-US" sz="96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7E6C39C0-482E-4E8C-823C-37ED3E0E0D27}"/>
              </a:ext>
            </a:extLst>
          </p:cNvPr>
          <p:cNvGrpSpPr/>
          <p:nvPr/>
        </p:nvGrpSpPr>
        <p:grpSpPr>
          <a:xfrm>
            <a:off x="4899303" y="4997347"/>
            <a:ext cx="4769963" cy="1569660"/>
            <a:chOff x="60667" y="3545732"/>
            <a:chExt cx="4769963" cy="156966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F5466249-607C-49A3-8CEB-F7145D4DB603}"/>
                </a:ext>
              </a:extLst>
            </p:cNvPr>
            <p:cNvSpPr txBox="1"/>
            <p:nvPr/>
          </p:nvSpPr>
          <p:spPr>
            <a:xfrm>
              <a:off x="1180074" y="3630169"/>
              <a:ext cx="3650556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altLang="ko-KR" sz="1600" dirty="0">
                  <a:solidFill>
                    <a:schemeClr val="accent3"/>
                  </a:solidFill>
                  <a:cs typeface="Arial" pitchFamily="34" charset="0"/>
                </a:rPr>
                <a:t>L</a:t>
              </a:r>
              <a:r>
                <a:rPr lang="en-US" altLang="ko-KR" sz="1600" dirty="0">
                  <a:solidFill>
                    <a:schemeClr val="accent3"/>
                  </a:solidFill>
                  <a:cs typeface="Arial" pitchFamily="34" charset="0"/>
                </a:rPr>
                <a:t>OREM IPSUM DOLOR SIT AMET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00C9717D-9855-4A35-8CAB-6B2EA624DEE8}"/>
                </a:ext>
              </a:extLst>
            </p:cNvPr>
            <p:cNvSpPr txBox="1"/>
            <p:nvPr/>
          </p:nvSpPr>
          <p:spPr>
            <a:xfrm>
              <a:off x="1440394" y="4209906"/>
              <a:ext cx="3390236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marL="171450" indent="-171450">
                <a:buFont typeface="Wingdings" pitchFamily="2" charset="2"/>
                <a:buChar char="ü"/>
              </a:pPr>
              <a:r>
                <a:rPr lang="en-US" altLang="ko-KR" sz="1200" dirty="0">
                  <a:solidFill>
                    <a:schemeClr val="accent3"/>
                  </a:solidFill>
                  <a:cs typeface="Arial" pitchFamily="34" charset="0"/>
                </a:rPr>
                <a:t>Modern PowerPoint  Presentation</a:t>
              </a:r>
            </a:p>
            <a:p>
              <a:pPr marL="171450" indent="-171450">
                <a:buFont typeface="Wingdings" pitchFamily="2" charset="2"/>
                <a:buChar char="ü"/>
              </a:pPr>
              <a:endParaRPr lang="en-US" altLang="ko-KR" sz="1200" dirty="0">
                <a:solidFill>
                  <a:schemeClr val="accent3"/>
                </a:solidFill>
                <a:cs typeface="Arial" pitchFamily="34" charset="0"/>
              </a:endParaRP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altLang="ko-KR" sz="1200" dirty="0">
                  <a:solidFill>
                    <a:schemeClr val="accent3"/>
                  </a:solidFill>
                  <a:cs typeface="Arial" pitchFamily="34" charset="0"/>
                </a:rPr>
                <a:t>PowerPoint  Presentation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E3DD58CC-E4EA-4DAE-AC1C-47B0A1D04DFA}"/>
                </a:ext>
              </a:extLst>
            </p:cNvPr>
            <p:cNvSpPr txBox="1"/>
            <p:nvPr/>
          </p:nvSpPr>
          <p:spPr>
            <a:xfrm>
              <a:off x="60667" y="3545732"/>
              <a:ext cx="1618884" cy="156966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9600" b="1" dirty="0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04</a:t>
              </a:r>
              <a:endParaRPr lang="ko-KR" altLang="en-US" sz="9600" b="1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9C1072-26DF-42E1-B632-A51B75634487}"/>
              </a:ext>
            </a:extLst>
          </p:cNvPr>
          <p:cNvSpPr txBox="1">
            <a:spLocks/>
          </p:cNvSpPr>
          <p:nvPr/>
        </p:nvSpPr>
        <p:spPr>
          <a:xfrm>
            <a:off x="297159" y="485332"/>
            <a:ext cx="3650557" cy="712210"/>
          </a:xfrm>
          <a:prstGeom prst="rect">
            <a:avLst/>
          </a:prstGeom>
          <a:noFill/>
        </p:spPr>
        <p:txBody>
          <a:bodyPr tIns="9144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/>
            <a:r>
              <a:rPr lang="en-US" altLang="ko-KR" sz="5400" b="1" dirty="0">
                <a:solidFill>
                  <a:srgbClr val="0199DC"/>
                </a:solidFill>
              </a:rPr>
              <a:t>AGENDA</a:t>
            </a:r>
          </a:p>
        </p:txBody>
      </p:sp>
      <p:pic>
        <p:nvPicPr>
          <p:cNvPr id="27" name="Imagen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0899" y="3810391"/>
            <a:ext cx="2723351" cy="2690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38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5">
            <a:extLst>
              <a:ext uri="{FF2B5EF4-FFF2-40B4-BE49-F238E27FC236}">
                <a16:creationId xmlns:a16="http://schemas.microsoft.com/office/drawing/2014/main" xmlns="" id="{B6FFFE06-B842-4A48-B654-32531C150C27}"/>
              </a:ext>
            </a:extLst>
          </p:cNvPr>
          <p:cNvSpPr/>
          <p:nvPr/>
        </p:nvSpPr>
        <p:spPr>
          <a:xfrm>
            <a:off x="1" y="3212976"/>
            <a:ext cx="5807968" cy="6480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5679D"/>
              </a:solidFill>
            </a:endParaRPr>
          </a:p>
        </p:txBody>
      </p:sp>
      <p:sp>
        <p:nvSpPr>
          <p:cNvPr id="14" name="Rectangle 1">
            <a:extLst>
              <a:ext uri="{FF2B5EF4-FFF2-40B4-BE49-F238E27FC236}">
                <a16:creationId xmlns:a16="http://schemas.microsoft.com/office/drawing/2014/main" xmlns="" id="{7D9C1902-3DA6-45C8-A747-9D34854FBE3D}"/>
              </a:ext>
            </a:extLst>
          </p:cNvPr>
          <p:cNvSpPr/>
          <p:nvPr/>
        </p:nvSpPr>
        <p:spPr>
          <a:xfrm>
            <a:off x="756776" y="4073322"/>
            <a:ext cx="4274442" cy="2088232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1014414" y="4177826"/>
            <a:ext cx="37791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83714" y="3383125"/>
            <a:ext cx="36205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Get a modern PowerPoint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F00E15FA-B00E-4676-8DD9-64B2BBAC0B23}"/>
              </a:ext>
            </a:extLst>
          </p:cNvPr>
          <p:cNvSpPr txBox="1"/>
          <p:nvPr/>
        </p:nvSpPr>
        <p:spPr>
          <a:xfrm>
            <a:off x="2689659" y="347004"/>
            <a:ext cx="6440858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5400" b="1" dirty="0">
                <a:solidFill>
                  <a:srgbClr val="00B0F0"/>
                </a:solidFill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19A586B0-F632-4F26-8FE8-DCEE60C401A9}"/>
              </a:ext>
            </a:extLst>
          </p:cNvPr>
          <p:cNvSpPr txBox="1"/>
          <p:nvPr/>
        </p:nvSpPr>
        <p:spPr>
          <a:xfrm>
            <a:off x="756776" y="1578483"/>
            <a:ext cx="425354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EBCB635-0A6A-492B-9081-8ABCCA073597}"/>
              </a:ext>
            </a:extLst>
          </p:cNvPr>
          <p:cNvSpPr txBox="1"/>
          <p:nvPr/>
        </p:nvSpPr>
        <p:spPr>
          <a:xfrm>
            <a:off x="756777" y="2142951"/>
            <a:ext cx="42535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1400" b="0" dirty="0">
                <a:solidFill>
                  <a:schemeClr val="tx1">
                    <a:lumMod val="85000"/>
                    <a:lumOff val="15000"/>
                  </a:schemeClr>
                </a:solidFill>
                <a:ea typeface="FZShuTi" pitchFamily="2" charset="-122"/>
                <a:cs typeface="Arial" pitchFamily="34" charset="0"/>
              </a:rPr>
              <a:t>EASY TO CHANGE COLORS, PHOTOS.   </a:t>
            </a:r>
            <a:endParaRPr lang="ko-KR" altLang="en-US" sz="1400" b="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3796" y="1676604"/>
            <a:ext cx="4868334" cy="4793436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102063" y="1257493"/>
            <a:ext cx="2131686" cy="21861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3" name="Rectángulo 12"/>
          <p:cNvSpPr/>
          <p:nvPr/>
        </p:nvSpPr>
        <p:spPr>
          <a:xfrm>
            <a:off x="152997" y="1328034"/>
            <a:ext cx="11748821" cy="7486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5" name="Rectángulo 14"/>
          <p:cNvSpPr/>
          <p:nvPr/>
        </p:nvSpPr>
        <p:spPr>
          <a:xfrm>
            <a:off x="9946284" y="1243724"/>
            <a:ext cx="2131686" cy="21861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19" name="Grupo 18"/>
          <p:cNvGrpSpPr/>
          <p:nvPr/>
        </p:nvGrpSpPr>
        <p:grpSpPr>
          <a:xfrm>
            <a:off x="418023" y="216187"/>
            <a:ext cx="1609450" cy="981867"/>
            <a:chOff x="1231900" y="-630238"/>
            <a:chExt cx="1009650" cy="615951"/>
          </a:xfrm>
          <a:solidFill>
            <a:srgbClr val="CBCACA"/>
          </a:solidFill>
        </p:grpSpPr>
        <p:sp>
          <p:nvSpPr>
            <p:cNvPr id="20" name="Freeform 5"/>
            <p:cNvSpPr>
              <a:spLocks/>
            </p:cNvSpPr>
            <p:nvPr/>
          </p:nvSpPr>
          <p:spPr bwMode="auto">
            <a:xfrm>
              <a:off x="1739900" y="-247650"/>
              <a:ext cx="501650" cy="233363"/>
            </a:xfrm>
            <a:custGeom>
              <a:avLst/>
              <a:gdLst>
                <a:gd name="T0" fmla="*/ 0 w 132"/>
                <a:gd name="T1" fmla="*/ 18 h 61"/>
                <a:gd name="T2" fmla="*/ 0 w 132"/>
                <a:gd name="T3" fmla="*/ 7 h 61"/>
                <a:gd name="T4" fmla="*/ 3 w 132"/>
                <a:gd name="T5" fmla="*/ 3 h 61"/>
                <a:gd name="T6" fmla="*/ 49 w 132"/>
                <a:gd name="T7" fmla="*/ 1 h 61"/>
                <a:gd name="T8" fmla="*/ 64 w 132"/>
                <a:gd name="T9" fmla="*/ 8 h 61"/>
                <a:gd name="T10" fmla="*/ 86 w 132"/>
                <a:gd name="T11" fmla="*/ 37 h 61"/>
                <a:gd name="T12" fmla="*/ 94 w 132"/>
                <a:gd name="T13" fmla="*/ 39 h 61"/>
                <a:gd name="T14" fmla="*/ 117 w 132"/>
                <a:gd name="T15" fmla="*/ 19 h 61"/>
                <a:gd name="T16" fmla="*/ 129 w 132"/>
                <a:gd name="T17" fmla="*/ 18 h 61"/>
                <a:gd name="T18" fmla="*/ 127 w 132"/>
                <a:gd name="T19" fmla="*/ 30 h 61"/>
                <a:gd name="T20" fmla="*/ 97 w 132"/>
                <a:gd name="T21" fmla="*/ 56 h 61"/>
                <a:gd name="T22" fmla="*/ 84 w 132"/>
                <a:gd name="T23" fmla="*/ 57 h 61"/>
                <a:gd name="T24" fmla="*/ 57 w 132"/>
                <a:gd name="T25" fmla="*/ 36 h 61"/>
                <a:gd name="T26" fmla="*/ 49 w 132"/>
                <a:gd name="T27" fmla="*/ 33 h 61"/>
                <a:gd name="T28" fmla="*/ 4 w 132"/>
                <a:gd name="T29" fmla="*/ 33 h 61"/>
                <a:gd name="T30" fmla="*/ 0 w 132"/>
                <a:gd name="T31" fmla="*/ 29 h 61"/>
                <a:gd name="T32" fmla="*/ 0 w 132"/>
                <a:gd name="T33" fmla="*/ 18 h 61"/>
                <a:gd name="T34" fmla="*/ 0 w 132"/>
                <a:gd name="T35" fmla="*/ 1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2" h="61">
                  <a:moveTo>
                    <a:pt x="0" y="18"/>
                  </a:moveTo>
                  <a:cubicBezTo>
                    <a:pt x="0" y="14"/>
                    <a:pt x="0" y="10"/>
                    <a:pt x="0" y="7"/>
                  </a:cubicBezTo>
                  <a:cubicBezTo>
                    <a:pt x="0" y="4"/>
                    <a:pt x="0" y="3"/>
                    <a:pt x="3" y="3"/>
                  </a:cubicBezTo>
                  <a:cubicBezTo>
                    <a:pt x="18" y="3"/>
                    <a:pt x="34" y="2"/>
                    <a:pt x="49" y="1"/>
                  </a:cubicBezTo>
                  <a:cubicBezTo>
                    <a:pt x="55" y="0"/>
                    <a:pt x="60" y="3"/>
                    <a:pt x="64" y="8"/>
                  </a:cubicBezTo>
                  <a:cubicBezTo>
                    <a:pt x="72" y="17"/>
                    <a:pt x="79" y="27"/>
                    <a:pt x="86" y="37"/>
                  </a:cubicBezTo>
                  <a:cubicBezTo>
                    <a:pt x="89" y="42"/>
                    <a:pt x="90" y="42"/>
                    <a:pt x="94" y="39"/>
                  </a:cubicBezTo>
                  <a:cubicBezTo>
                    <a:pt x="102" y="32"/>
                    <a:pt x="109" y="26"/>
                    <a:pt x="117" y="19"/>
                  </a:cubicBezTo>
                  <a:cubicBezTo>
                    <a:pt x="121" y="15"/>
                    <a:pt x="125" y="15"/>
                    <a:pt x="129" y="18"/>
                  </a:cubicBezTo>
                  <a:cubicBezTo>
                    <a:pt x="132" y="22"/>
                    <a:pt x="131" y="26"/>
                    <a:pt x="127" y="30"/>
                  </a:cubicBezTo>
                  <a:cubicBezTo>
                    <a:pt x="117" y="39"/>
                    <a:pt x="107" y="48"/>
                    <a:pt x="97" y="56"/>
                  </a:cubicBezTo>
                  <a:cubicBezTo>
                    <a:pt x="92" y="61"/>
                    <a:pt x="89" y="61"/>
                    <a:pt x="84" y="57"/>
                  </a:cubicBezTo>
                  <a:cubicBezTo>
                    <a:pt x="75" y="50"/>
                    <a:pt x="66" y="43"/>
                    <a:pt x="57" y="36"/>
                  </a:cubicBezTo>
                  <a:cubicBezTo>
                    <a:pt x="55" y="34"/>
                    <a:pt x="52" y="33"/>
                    <a:pt x="49" y="33"/>
                  </a:cubicBezTo>
                  <a:cubicBezTo>
                    <a:pt x="34" y="33"/>
                    <a:pt x="19" y="33"/>
                    <a:pt x="4" y="33"/>
                  </a:cubicBezTo>
                  <a:cubicBezTo>
                    <a:pt x="1" y="33"/>
                    <a:pt x="0" y="32"/>
                    <a:pt x="0" y="29"/>
                  </a:cubicBezTo>
                  <a:cubicBezTo>
                    <a:pt x="0" y="25"/>
                    <a:pt x="0" y="21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1" name="Freeform 6"/>
            <p:cNvSpPr>
              <a:spLocks/>
            </p:cNvSpPr>
            <p:nvPr/>
          </p:nvSpPr>
          <p:spPr bwMode="auto">
            <a:xfrm>
              <a:off x="1546225" y="-474663"/>
              <a:ext cx="381000" cy="219075"/>
            </a:xfrm>
            <a:custGeom>
              <a:avLst/>
              <a:gdLst>
                <a:gd name="T0" fmla="*/ 0 w 100"/>
                <a:gd name="T1" fmla="*/ 54 h 57"/>
                <a:gd name="T2" fmla="*/ 13 w 100"/>
                <a:gd name="T3" fmla="*/ 14 h 57"/>
                <a:gd name="T4" fmla="*/ 37 w 100"/>
                <a:gd name="T5" fmla="*/ 3 h 57"/>
                <a:gd name="T6" fmla="*/ 40 w 100"/>
                <a:gd name="T7" fmla="*/ 5 h 57"/>
                <a:gd name="T8" fmla="*/ 58 w 100"/>
                <a:gd name="T9" fmla="*/ 10 h 57"/>
                <a:gd name="T10" fmla="*/ 65 w 100"/>
                <a:gd name="T11" fmla="*/ 12 h 57"/>
                <a:gd name="T12" fmla="*/ 75 w 100"/>
                <a:gd name="T13" fmla="*/ 21 h 57"/>
                <a:gd name="T14" fmla="*/ 99 w 100"/>
                <a:gd name="T15" fmla="*/ 51 h 57"/>
                <a:gd name="T16" fmla="*/ 100 w 100"/>
                <a:gd name="T17" fmla="*/ 52 h 57"/>
                <a:gd name="T18" fmla="*/ 86 w 100"/>
                <a:gd name="T19" fmla="*/ 53 h 57"/>
                <a:gd name="T20" fmla="*/ 83 w 100"/>
                <a:gd name="T21" fmla="*/ 51 h 57"/>
                <a:gd name="T22" fmla="*/ 63 w 100"/>
                <a:gd name="T23" fmla="*/ 31 h 57"/>
                <a:gd name="T24" fmla="*/ 58 w 100"/>
                <a:gd name="T25" fmla="*/ 29 h 57"/>
                <a:gd name="T26" fmla="*/ 55 w 100"/>
                <a:gd name="T27" fmla="*/ 34 h 57"/>
                <a:gd name="T28" fmla="*/ 54 w 100"/>
                <a:gd name="T29" fmla="*/ 52 h 57"/>
                <a:gd name="T30" fmla="*/ 50 w 100"/>
                <a:gd name="T31" fmla="*/ 54 h 57"/>
                <a:gd name="T32" fmla="*/ 45 w 100"/>
                <a:gd name="T33" fmla="*/ 52 h 57"/>
                <a:gd name="T34" fmla="*/ 5 w 100"/>
                <a:gd name="T35" fmla="*/ 54 h 57"/>
                <a:gd name="T36" fmla="*/ 0 w 100"/>
                <a:gd name="T37" fmla="*/ 5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0" h="57">
                  <a:moveTo>
                    <a:pt x="0" y="54"/>
                  </a:moveTo>
                  <a:cubicBezTo>
                    <a:pt x="4" y="40"/>
                    <a:pt x="8" y="27"/>
                    <a:pt x="13" y="14"/>
                  </a:cubicBezTo>
                  <a:cubicBezTo>
                    <a:pt x="16" y="6"/>
                    <a:pt x="29" y="0"/>
                    <a:pt x="37" y="3"/>
                  </a:cubicBezTo>
                  <a:cubicBezTo>
                    <a:pt x="38" y="3"/>
                    <a:pt x="39" y="4"/>
                    <a:pt x="40" y="5"/>
                  </a:cubicBezTo>
                  <a:cubicBezTo>
                    <a:pt x="45" y="8"/>
                    <a:pt x="51" y="11"/>
                    <a:pt x="58" y="10"/>
                  </a:cubicBezTo>
                  <a:cubicBezTo>
                    <a:pt x="61" y="10"/>
                    <a:pt x="63" y="11"/>
                    <a:pt x="65" y="12"/>
                  </a:cubicBezTo>
                  <a:cubicBezTo>
                    <a:pt x="69" y="15"/>
                    <a:pt x="72" y="17"/>
                    <a:pt x="75" y="21"/>
                  </a:cubicBezTo>
                  <a:cubicBezTo>
                    <a:pt x="83" y="31"/>
                    <a:pt x="91" y="41"/>
                    <a:pt x="99" y="51"/>
                  </a:cubicBezTo>
                  <a:cubicBezTo>
                    <a:pt x="100" y="51"/>
                    <a:pt x="100" y="51"/>
                    <a:pt x="100" y="52"/>
                  </a:cubicBezTo>
                  <a:cubicBezTo>
                    <a:pt x="95" y="53"/>
                    <a:pt x="91" y="53"/>
                    <a:pt x="86" y="53"/>
                  </a:cubicBezTo>
                  <a:cubicBezTo>
                    <a:pt x="84" y="53"/>
                    <a:pt x="84" y="52"/>
                    <a:pt x="83" y="51"/>
                  </a:cubicBezTo>
                  <a:cubicBezTo>
                    <a:pt x="76" y="44"/>
                    <a:pt x="69" y="38"/>
                    <a:pt x="63" y="31"/>
                  </a:cubicBezTo>
                  <a:cubicBezTo>
                    <a:pt x="61" y="30"/>
                    <a:pt x="60" y="28"/>
                    <a:pt x="58" y="29"/>
                  </a:cubicBezTo>
                  <a:cubicBezTo>
                    <a:pt x="55" y="30"/>
                    <a:pt x="55" y="32"/>
                    <a:pt x="55" y="34"/>
                  </a:cubicBezTo>
                  <a:cubicBezTo>
                    <a:pt x="55" y="40"/>
                    <a:pt x="54" y="46"/>
                    <a:pt x="54" y="52"/>
                  </a:cubicBezTo>
                  <a:cubicBezTo>
                    <a:pt x="53" y="55"/>
                    <a:pt x="53" y="57"/>
                    <a:pt x="50" y="54"/>
                  </a:cubicBezTo>
                  <a:cubicBezTo>
                    <a:pt x="49" y="52"/>
                    <a:pt x="47" y="52"/>
                    <a:pt x="45" y="52"/>
                  </a:cubicBezTo>
                  <a:cubicBezTo>
                    <a:pt x="32" y="53"/>
                    <a:pt x="19" y="54"/>
                    <a:pt x="5" y="54"/>
                  </a:cubicBezTo>
                  <a:cubicBezTo>
                    <a:pt x="4" y="54"/>
                    <a:pt x="2" y="54"/>
                    <a:pt x="0" y="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2" name="Freeform 7"/>
            <p:cNvSpPr>
              <a:spLocks/>
            </p:cNvSpPr>
            <p:nvPr/>
          </p:nvSpPr>
          <p:spPr bwMode="auto">
            <a:xfrm>
              <a:off x="1493838" y="-244475"/>
              <a:ext cx="220663" cy="165100"/>
            </a:xfrm>
            <a:custGeom>
              <a:avLst/>
              <a:gdLst>
                <a:gd name="T0" fmla="*/ 29 w 58"/>
                <a:gd name="T1" fmla="*/ 43 h 43"/>
                <a:gd name="T2" fmla="*/ 4 w 58"/>
                <a:gd name="T3" fmla="*/ 43 h 43"/>
                <a:gd name="T4" fmla="*/ 0 w 58"/>
                <a:gd name="T5" fmla="*/ 40 h 43"/>
                <a:gd name="T6" fmla="*/ 0 w 58"/>
                <a:gd name="T7" fmla="*/ 6 h 43"/>
                <a:gd name="T8" fmla="*/ 4 w 58"/>
                <a:gd name="T9" fmla="*/ 2 h 43"/>
                <a:gd name="T10" fmla="*/ 54 w 58"/>
                <a:gd name="T11" fmla="*/ 0 h 43"/>
                <a:gd name="T12" fmla="*/ 58 w 58"/>
                <a:gd name="T13" fmla="*/ 3 h 43"/>
                <a:gd name="T14" fmla="*/ 58 w 58"/>
                <a:gd name="T15" fmla="*/ 40 h 43"/>
                <a:gd name="T16" fmla="*/ 54 w 58"/>
                <a:gd name="T17" fmla="*/ 43 h 43"/>
                <a:gd name="T18" fmla="*/ 29 w 58"/>
                <a:gd name="T1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" h="43">
                  <a:moveTo>
                    <a:pt x="29" y="43"/>
                  </a:moveTo>
                  <a:cubicBezTo>
                    <a:pt x="21" y="43"/>
                    <a:pt x="12" y="43"/>
                    <a:pt x="4" y="43"/>
                  </a:cubicBezTo>
                  <a:cubicBezTo>
                    <a:pt x="1" y="43"/>
                    <a:pt x="0" y="43"/>
                    <a:pt x="0" y="40"/>
                  </a:cubicBezTo>
                  <a:cubicBezTo>
                    <a:pt x="0" y="29"/>
                    <a:pt x="0" y="17"/>
                    <a:pt x="0" y="6"/>
                  </a:cubicBezTo>
                  <a:cubicBezTo>
                    <a:pt x="0" y="3"/>
                    <a:pt x="1" y="2"/>
                    <a:pt x="4" y="2"/>
                  </a:cubicBezTo>
                  <a:cubicBezTo>
                    <a:pt x="21" y="2"/>
                    <a:pt x="38" y="1"/>
                    <a:pt x="54" y="0"/>
                  </a:cubicBezTo>
                  <a:cubicBezTo>
                    <a:pt x="57" y="0"/>
                    <a:pt x="58" y="0"/>
                    <a:pt x="58" y="3"/>
                  </a:cubicBezTo>
                  <a:cubicBezTo>
                    <a:pt x="58" y="15"/>
                    <a:pt x="58" y="28"/>
                    <a:pt x="58" y="40"/>
                  </a:cubicBezTo>
                  <a:cubicBezTo>
                    <a:pt x="58" y="43"/>
                    <a:pt x="57" y="43"/>
                    <a:pt x="54" y="43"/>
                  </a:cubicBezTo>
                  <a:cubicBezTo>
                    <a:pt x="46" y="43"/>
                    <a:pt x="37" y="43"/>
                    <a:pt x="29" y="4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3" name="Freeform 8"/>
            <p:cNvSpPr>
              <a:spLocks/>
            </p:cNvSpPr>
            <p:nvPr/>
          </p:nvSpPr>
          <p:spPr bwMode="auto">
            <a:xfrm>
              <a:off x="1231900" y="-95250"/>
              <a:ext cx="777875" cy="68263"/>
            </a:xfrm>
            <a:custGeom>
              <a:avLst/>
              <a:gdLst>
                <a:gd name="T0" fmla="*/ 24 w 205"/>
                <a:gd name="T1" fmla="*/ 16 h 18"/>
                <a:gd name="T2" fmla="*/ 12 w 205"/>
                <a:gd name="T3" fmla="*/ 16 h 18"/>
                <a:gd name="T4" fmla="*/ 12 w 205"/>
                <a:gd name="T5" fmla="*/ 16 h 18"/>
                <a:gd name="T6" fmla="*/ 2 w 205"/>
                <a:gd name="T7" fmla="*/ 15 h 18"/>
                <a:gd name="T8" fmla="*/ 1 w 205"/>
                <a:gd name="T9" fmla="*/ 2 h 18"/>
                <a:gd name="T10" fmla="*/ 4 w 205"/>
                <a:gd name="T11" fmla="*/ 0 h 18"/>
                <a:gd name="T12" fmla="*/ 59 w 205"/>
                <a:gd name="T13" fmla="*/ 0 h 18"/>
                <a:gd name="T14" fmla="*/ 62 w 205"/>
                <a:gd name="T15" fmla="*/ 3 h 18"/>
                <a:gd name="T16" fmla="*/ 62 w 205"/>
                <a:gd name="T17" fmla="*/ 7 h 18"/>
                <a:gd name="T18" fmla="*/ 66 w 205"/>
                <a:gd name="T19" fmla="*/ 12 h 18"/>
                <a:gd name="T20" fmla="*/ 129 w 205"/>
                <a:gd name="T21" fmla="*/ 12 h 18"/>
                <a:gd name="T22" fmla="*/ 134 w 205"/>
                <a:gd name="T23" fmla="*/ 6 h 18"/>
                <a:gd name="T24" fmla="*/ 140 w 205"/>
                <a:gd name="T25" fmla="*/ 0 h 18"/>
                <a:gd name="T26" fmla="*/ 182 w 205"/>
                <a:gd name="T27" fmla="*/ 0 h 18"/>
                <a:gd name="T28" fmla="*/ 188 w 205"/>
                <a:gd name="T29" fmla="*/ 2 h 18"/>
                <a:gd name="T30" fmla="*/ 205 w 205"/>
                <a:gd name="T31" fmla="*/ 16 h 18"/>
                <a:gd name="T32" fmla="*/ 191 w 205"/>
                <a:gd name="T33" fmla="*/ 16 h 18"/>
                <a:gd name="T34" fmla="*/ 29 w 205"/>
                <a:gd name="T35" fmla="*/ 16 h 18"/>
                <a:gd name="T36" fmla="*/ 24 w 205"/>
                <a:gd name="T37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5" h="18">
                  <a:moveTo>
                    <a:pt x="24" y="16"/>
                  </a:moveTo>
                  <a:cubicBezTo>
                    <a:pt x="20" y="16"/>
                    <a:pt x="16" y="16"/>
                    <a:pt x="12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8" y="16"/>
                    <a:pt x="3" y="18"/>
                    <a:pt x="2" y="15"/>
                  </a:cubicBezTo>
                  <a:cubicBezTo>
                    <a:pt x="0" y="11"/>
                    <a:pt x="2" y="6"/>
                    <a:pt x="1" y="2"/>
                  </a:cubicBezTo>
                  <a:cubicBezTo>
                    <a:pt x="1" y="0"/>
                    <a:pt x="3" y="0"/>
                    <a:pt x="4" y="0"/>
                  </a:cubicBezTo>
                  <a:cubicBezTo>
                    <a:pt x="22" y="0"/>
                    <a:pt x="41" y="0"/>
                    <a:pt x="59" y="0"/>
                  </a:cubicBezTo>
                  <a:cubicBezTo>
                    <a:pt x="61" y="0"/>
                    <a:pt x="62" y="1"/>
                    <a:pt x="62" y="3"/>
                  </a:cubicBezTo>
                  <a:cubicBezTo>
                    <a:pt x="62" y="4"/>
                    <a:pt x="62" y="6"/>
                    <a:pt x="62" y="7"/>
                  </a:cubicBezTo>
                  <a:cubicBezTo>
                    <a:pt x="62" y="10"/>
                    <a:pt x="63" y="12"/>
                    <a:pt x="66" y="12"/>
                  </a:cubicBezTo>
                  <a:cubicBezTo>
                    <a:pt x="87" y="12"/>
                    <a:pt x="108" y="12"/>
                    <a:pt x="129" y="12"/>
                  </a:cubicBezTo>
                  <a:cubicBezTo>
                    <a:pt x="133" y="12"/>
                    <a:pt x="134" y="9"/>
                    <a:pt x="134" y="6"/>
                  </a:cubicBezTo>
                  <a:cubicBezTo>
                    <a:pt x="133" y="1"/>
                    <a:pt x="135" y="0"/>
                    <a:pt x="140" y="0"/>
                  </a:cubicBezTo>
                  <a:cubicBezTo>
                    <a:pt x="154" y="0"/>
                    <a:pt x="168" y="0"/>
                    <a:pt x="182" y="0"/>
                  </a:cubicBezTo>
                  <a:cubicBezTo>
                    <a:pt x="184" y="0"/>
                    <a:pt x="186" y="1"/>
                    <a:pt x="188" y="2"/>
                  </a:cubicBezTo>
                  <a:cubicBezTo>
                    <a:pt x="193" y="7"/>
                    <a:pt x="199" y="11"/>
                    <a:pt x="205" y="16"/>
                  </a:cubicBezTo>
                  <a:cubicBezTo>
                    <a:pt x="200" y="16"/>
                    <a:pt x="195" y="16"/>
                    <a:pt x="191" y="16"/>
                  </a:cubicBezTo>
                  <a:cubicBezTo>
                    <a:pt x="137" y="16"/>
                    <a:pt x="83" y="16"/>
                    <a:pt x="29" y="16"/>
                  </a:cubicBezTo>
                  <a:cubicBezTo>
                    <a:pt x="28" y="16"/>
                    <a:pt x="26" y="16"/>
                    <a:pt x="24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4" name="Freeform 9"/>
            <p:cNvSpPr>
              <a:spLocks/>
            </p:cNvSpPr>
            <p:nvPr/>
          </p:nvSpPr>
          <p:spPr bwMode="auto">
            <a:xfrm>
              <a:off x="1676400" y="-630238"/>
              <a:ext cx="169863" cy="176213"/>
            </a:xfrm>
            <a:custGeom>
              <a:avLst/>
              <a:gdLst>
                <a:gd name="T0" fmla="*/ 41 w 45"/>
                <a:gd name="T1" fmla="*/ 32 h 46"/>
                <a:gd name="T2" fmla="*/ 38 w 45"/>
                <a:gd name="T3" fmla="*/ 38 h 46"/>
                <a:gd name="T4" fmla="*/ 12 w 45"/>
                <a:gd name="T5" fmla="*/ 41 h 46"/>
                <a:gd name="T6" fmla="*/ 4 w 45"/>
                <a:gd name="T7" fmla="*/ 15 h 46"/>
                <a:gd name="T8" fmla="*/ 30 w 45"/>
                <a:gd name="T9" fmla="*/ 3 h 46"/>
                <a:gd name="T10" fmla="*/ 43 w 45"/>
                <a:gd name="T11" fmla="*/ 29 h 46"/>
                <a:gd name="T12" fmla="*/ 41 w 45"/>
                <a:gd name="T13" fmla="*/ 3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46">
                  <a:moveTo>
                    <a:pt x="41" y="32"/>
                  </a:moveTo>
                  <a:cubicBezTo>
                    <a:pt x="40" y="34"/>
                    <a:pt x="39" y="36"/>
                    <a:pt x="38" y="38"/>
                  </a:cubicBezTo>
                  <a:cubicBezTo>
                    <a:pt x="33" y="44"/>
                    <a:pt x="20" y="46"/>
                    <a:pt x="12" y="41"/>
                  </a:cubicBezTo>
                  <a:cubicBezTo>
                    <a:pt x="3" y="35"/>
                    <a:pt x="0" y="25"/>
                    <a:pt x="4" y="15"/>
                  </a:cubicBezTo>
                  <a:cubicBezTo>
                    <a:pt x="8" y="5"/>
                    <a:pt x="19" y="0"/>
                    <a:pt x="30" y="3"/>
                  </a:cubicBezTo>
                  <a:cubicBezTo>
                    <a:pt x="40" y="7"/>
                    <a:pt x="45" y="18"/>
                    <a:pt x="43" y="29"/>
                  </a:cubicBezTo>
                  <a:cubicBezTo>
                    <a:pt x="42" y="30"/>
                    <a:pt x="42" y="31"/>
                    <a:pt x="41" y="3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5" name="Freeform 10"/>
            <p:cNvSpPr>
              <a:spLocks/>
            </p:cNvSpPr>
            <p:nvPr/>
          </p:nvSpPr>
          <p:spPr bwMode="auto">
            <a:xfrm>
              <a:off x="1277938" y="-217488"/>
              <a:ext cx="188913" cy="95250"/>
            </a:xfrm>
            <a:custGeom>
              <a:avLst/>
              <a:gdLst>
                <a:gd name="T0" fmla="*/ 29 w 50"/>
                <a:gd name="T1" fmla="*/ 25 h 25"/>
                <a:gd name="T2" fmla="*/ 12 w 50"/>
                <a:gd name="T3" fmla="*/ 25 h 25"/>
                <a:gd name="T4" fmla="*/ 0 w 50"/>
                <a:gd name="T5" fmla="*/ 14 h 25"/>
                <a:gd name="T6" fmla="*/ 11 w 50"/>
                <a:gd name="T7" fmla="*/ 2 h 25"/>
                <a:gd name="T8" fmla="*/ 46 w 50"/>
                <a:gd name="T9" fmla="*/ 0 h 25"/>
                <a:gd name="T10" fmla="*/ 50 w 50"/>
                <a:gd name="T11" fmla="*/ 4 h 25"/>
                <a:gd name="T12" fmla="*/ 50 w 50"/>
                <a:gd name="T13" fmla="*/ 22 h 25"/>
                <a:gd name="T14" fmla="*/ 46 w 50"/>
                <a:gd name="T15" fmla="*/ 25 h 25"/>
                <a:gd name="T16" fmla="*/ 29 w 50"/>
                <a:gd name="T17" fmla="*/ 25 h 25"/>
                <a:gd name="T18" fmla="*/ 29 w 50"/>
                <a:gd name="T1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25">
                  <a:moveTo>
                    <a:pt x="29" y="25"/>
                  </a:moveTo>
                  <a:cubicBezTo>
                    <a:pt x="23" y="25"/>
                    <a:pt x="17" y="25"/>
                    <a:pt x="12" y="25"/>
                  </a:cubicBezTo>
                  <a:cubicBezTo>
                    <a:pt x="5" y="25"/>
                    <a:pt x="0" y="20"/>
                    <a:pt x="0" y="14"/>
                  </a:cubicBezTo>
                  <a:cubicBezTo>
                    <a:pt x="0" y="8"/>
                    <a:pt x="4" y="3"/>
                    <a:pt x="11" y="2"/>
                  </a:cubicBezTo>
                  <a:cubicBezTo>
                    <a:pt x="23" y="2"/>
                    <a:pt x="34" y="1"/>
                    <a:pt x="46" y="0"/>
                  </a:cubicBezTo>
                  <a:cubicBezTo>
                    <a:pt x="49" y="0"/>
                    <a:pt x="50" y="1"/>
                    <a:pt x="50" y="4"/>
                  </a:cubicBezTo>
                  <a:cubicBezTo>
                    <a:pt x="50" y="10"/>
                    <a:pt x="50" y="16"/>
                    <a:pt x="50" y="22"/>
                  </a:cubicBezTo>
                  <a:cubicBezTo>
                    <a:pt x="50" y="24"/>
                    <a:pt x="49" y="25"/>
                    <a:pt x="46" y="25"/>
                  </a:cubicBezTo>
                  <a:cubicBezTo>
                    <a:pt x="40" y="25"/>
                    <a:pt x="34" y="25"/>
                    <a:pt x="29" y="25"/>
                  </a:cubicBezTo>
                  <a:cubicBezTo>
                    <a:pt x="29" y="25"/>
                    <a:pt x="29" y="25"/>
                    <a:pt x="29" y="2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6" name="Freeform 11"/>
            <p:cNvSpPr>
              <a:spLocks/>
            </p:cNvSpPr>
            <p:nvPr/>
          </p:nvSpPr>
          <p:spPr bwMode="auto">
            <a:xfrm>
              <a:off x="2001838" y="-279400"/>
              <a:ext cx="152400" cy="153988"/>
            </a:xfrm>
            <a:custGeom>
              <a:avLst/>
              <a:gdLst>
                <a:gd name="T0" fmla="*/ 17 w 40"/>
                <a:gd name="T1" fmla="*/ 0 h 40"/>
                <a:gd name="T2" fmla="*/ 40 w 40"/>
                <a:gd name="T3" fmla="*/ 19 h 40"/>
                <a:gd name="T4" fmla="*/ 37 w 40"/>
                <a:gd name="T5" fmla="*/ 26 h 40"/>
                <a:gd name="T6" fmla="*/ 24 w 40"/>
                <a:gd name="T7" fmla="*/ 38 h 40"/>
                <a:gd name="T8" fmla="*/ 20 w 40"/>
                <a:gd name="T9" fmla="*/ 38 h 40"/>
                <a:gd name="T10" fmla="*/ 2 w 40"/>
                <a:gd name="T11" fmla="*/ 12 h 40"/>
                <a:gd name="T12" fmla="*/ 2 w 40"/>
                <a:gd name="T13" fmla="*/ 9 h 40"/>
                <a:gd name="T14" fmla="*/ 17 w 40"/>
                <a:gd name="T1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17" y="0"/>
                  </a:moveTo>
                  <a:cubicBezTo>
                    <a:pt x="30" y="0"/>
                    <a:pt x="39" y="8"/>
                    <a:pt x="40" y="19"/>
                  </a:cubicBezTo>
                  <a:cubicBezTo>
                    <a:pt x="40" y="22"/>
                    <a:pt x="39" y="24"/>
                    <a:pt x="37" y="26"/>
                  </a:cubicBezTo>
                  <a:cubicBezTo>
                    <a:pt x="33" y="30"/>
                    <a:pt x="28" y="34"/>
                    <a:pt x="24" y="38"/>
                  </a:cubicBezTo>
                  <a:cubicBezTo>
                    <a:pt x="23" y="39"/>
                    <a:pt x="22" y="40"/>
                    <a:pt x="20" y="38"/>
                  </a:cubicBezTo>
                  <a:cubicBezTo>
                    <a:pt x="15" y="29"/>
                    <a:pt x="9" y="20"/>
                    <a:pt x="2" y="12"/>
                  </a:cubicBezTo>
                  <a:cubicBezTo>
                    <a:pt x="0" y="11"/>
                    <a:pt x="1" y="10"/>
                    <a:pt x="2" y="9"/>
                  </a:cubicBezTo>
                  <a:cubicBezTo>
                    <a:pt x="6" y="3"/>
                    <a:pt x="12" y="0"/>
                    <a:pt x="1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7" name="Freeform 12"/>
            <p:cNvSpPr>
              <a:spLocks/>
            </p:cNvSpPr>
            <p:nvPr/>
          </p:nvSpPr>
          <p:spPr bwMode="auto">
            <a:xfrm>
              <a:off x="1774825" y="-312738"/>
              <a:ext cx="52388" cy="49213"/>
            </a:xfrm>
            <a:custGeom>
              <a:avLst/>
              <a:gdLst>
                <a:gd name="T0" fmla="*/ 2 w 14"/>
                <a:gd name="T1" fmla="*/ 0 h 13"/>
                <a:gd name="T2" fmla="*/ 14 w 14"/>
                <a:gd name="T3" fmla="*/ 12 h 13"/>
                <a:gd name="T4" fmla="*/ 13 w 14"/>
                <a:gd name="T5" fmla="*/ 12 h 13"/>
                <a:gd name="T6" fmla="*/ 2 w 14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3">
                  <a:moveTo>
                    <a:pt x="2" y="0"/>
                  </a:moveTo>
                  <a:cubicBezTo>
                    <a:pt x="6" y="3"/>
                    <a:pt x="10" y="7"/>
                    <a:pt x="14" y="12"/>
                  </a:cubicBezTo>
                  <a:cubicBezTo>
                    <a:pt x="14" y="12"/>
                    <a:pt x="13" y="12"/>
                    <a:pt x="13" y="12"/>
                  </a:cubicBezTo>
                  <a:cubicBezTo>
                    <a:pt x="0" y="13"/>
                    <a:pt x="0" y="13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28" name="Grupo 27"/>
          <p:cNvGrpSpPr/>
          <p:nvPr/>
        </p:nvGrpSpPr>
        <p:grpSpPr>
          <a:xfrm flipH="1">
            <a:off x="10072737" y="97706"/>
            <a:ext cx="1775274" cy="1083030"/>
            <a:chOff x="1231900" y="-630238"/>
            <a:chExt cx="1009650" cy="615951"/>
          </a:xfrm>
          <a:solidFill>
            <a:srgbClr val="CBCACA"/>
          </a:solidFill>
        </p:grpSpPr>
        <p:sp>
          <p:nvSpPr>
            <p:cNvPr id="29" name="Freeform 5"/>
            <p:cNvSpPr>
              <a:spLocks/>
            </p:cNvSpPr>
            <p:nvPr/>
          </p:nvSpPr>
          <p:spPr bwMode="auto">
            <a:xfrm>
              <a:off x="1739900" y="-247650"/>
              <a:ext cx="501650" cy="233363"/>
            </a:xfrm>
            <a:custGeom>
              <a:avLst/>
              <a:gdLst>
                <a:gd name="T0" fmla="*/ 0 w 132"/>
                <a:gd name="T1" fmla="*/ 18 h 61"/>
                <a:gd name="T2" fmla="*/ 0 w 132"/>
                <a:gd name="T3" fmla="*/ 7 h 61"/>
                <a:gd name="T4" fmla="*/ 3 w 132"/>
                <a:gd name="T5" fmla="*/ 3 h 61"/>
                <a:gd name="T6" fmla="*/ 49 w 132"/>
                <a:gd name="T7" fmla="*/ 1 h 61"/>
                <a:gd name="T8" fmla="*/ 64 w 132"/>
                <a:gd name="T9" fmla="*/ 8 h 61"/>
                <a:gd name="T10" fmla="*/ 86 w 132"/>
                <a:gd name="T11" fmla="*/ 37 h 61"/>
                <a:gd name="T12" fmla="*/ 94 w 132"/>
                <a:gd name="T13" fmla="*/ 39 h 61"/>
                <a:gd name="T14" fmla="*/ 117 w 132"/>
                <a:gd name="T15" fmla="*/ 19 h 61"/>
                <a:gd name="T16" fmla="*/ 129 w 132"/>
                <a:gd name="T17" fmla="*/ 18 h 61"/>
                <a:gd name="T18" fmla="*/ 127 w 132"/>
                <a:gd name="T19" fmla="*/ 30 h 61"/>
                <a:gd name="T20" fmla="*/ 97 w 132"/>
                <a:gd name="T21" fmla="*/ 56 h 61"/>
                <a:gd name="T22" fmla="*/ 84 w 132"/>
                <a:gd name="T23" fmla="*/ 57 h 61"/>
                <a:gd name="T24" fmla="*/ 57 w 132"/>
                <a:gd name="T25" fmla="*/ 36 h 61"/>
                <a:gd name="T26" fmla="*/ 49 w 132"/>
                <a:gd name="T27" fmla="*/ 33 h 61"/>
                <a:gd name="T28" fmla="*/ 4 w 132"/>
                <a:gd name="T29" fmla="*/ 33 h 61"/>
                <a:gd name="T30" fmla="*/ 0 w 132"/>
                <a:gd name="T31" fmla="*/ 29 h 61"/>
                <a:gd name="T32" fmla="*/ 0 w 132"/>
                <a:gd name="T33" fmla="*/ 18 h 61"/>
                <a:gd name="T34" fmla="*/ 0 w 132"/>
                <a:gd name="T35" fmla="*/ 1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2" h="61">
                  <a:moveTo>
                    <a:pt x="0" y="18"/>
                  </a:moveTo>
                  <a:cubicBezTo>
                    <a:pt x="0" y="14"/>
                    <a:pt x="0" y="10"/>
                    <a:pt x="0" y="7"/>
                  </a:cubicBezTo>
                  <a:cubicBezTo>
                    <a:pt x="0" y="4"/>
                    <a:pt x="0" y="3"/>
                    <a:pt x="3" y="3"/>
                  </a:cubicBezTo>
                  <a:cubicBezTo>
                    <a:pt x="18" y="3"/>
                    <a:pt x="34" y="2"/>
                    <a:pt x="49" y="1"/>
                  </a:cubicBezTo>
                  <a:cubicBezTo>
                    <a:pt x="55" y="0"/>
                    <a:pt x="60" y="3"/>
                    <a:pt x="64" y="8"/>
                  </a:cubicBezTo>
                  <a:cubicBezTo>
                    <a:pt x="72" y="17"/>
                    <a:pt x="79" y="27"/>
                    <a:pt x="86" y="37"/>
                  </a:cubicBezTo>
                  <a:cubicBezTo>
                    <a:pt x="89" y="42"/>
                    <a:pt x="90" y="42"/>
                    <a:pt x="94" y="39"/>
                  </a:cubicBezTo>
                  <a:cubicBezTo>
                    <a:pt x="102" y="32"/>
                    <a:pt x="109" y="26"/>
                    <a:pt x="117" y="19"/>
                  </a:cubicBezTo>
                  <a:cubicBezTo>
                    <a:pt x="121" y="15"/>
                    <a:pt x="125" y="15"/>
                    <a:pt x="129" y="18"/>
                  </a:cubicBezTo>
                  <a:cubicBezTo>
                    <a:pt x="132" y="22"/>
                    <a:pt x="131" y="26"/>
                    <a:pt x="127" y="30"/>
                  </a:cubicBezTo>
                  <a:cubicBezTo>
                    <a:pt x="117" y="39"/>
                    <a:pt x="107" y="48"/>
                    <a:pt x="97" y="56"/>
                  </a:cubicBezTo>
                  <a:cubicBezTo>
                    <a:pt x="92" y="61"/>
                    <a:pt x="89" y="61"/>
                    <a:pt x="84" y="57"/>
                  </a:cubicBezTo>
                  <a:cubicBezTo>
                    <a:pt x="75" y="50"/>
                    <a:pt x="66" y="43"/>
                    <a:pt x="57" y="36"/>
                  </a:cubicBezTo>
                  <a:cubicBezTo>
                    <a:pt x="55" y="34"/>
                    <a:pt x="52" y="33"/>
                    <a:pt x="49" y="33"/>
                  </a:cubicBezTo>
                  <a:cubicBezTo>
                    <a:pt x="34" y="33"/>
                    <a:pt x="19" y="33"/>
                    <a:pt x="4" y="33"/>
                  </a:cubicBezTo>
                  <a:cubicBezTo>
                    <a:pt x="1" y="33"/>
                    <a:pt x="0" y="32"/>
                    <a:pt x="0" y="29"/>
                  </a:cubicBezTo>
                  <a:cubicBezTo>
                    <a:pt x="0" y="25"/>
                    <a:pt x="0" y="21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0" name="Freeform 6"/>
            <p:cNvSpPr>
              <a:spLocks/>
            </p:cNvSpPr>
            <p:nvPr/>
          </p:nvSpPr>
          <p:spPr bwMode="auto">
            <a:xfrm>
              <a:off x="1546225" y="-474663"/>
              <a:ext cx="381000" cy="219075"/>
            </a:xfrm>
            <a:custGeom>
              <a:avLst/>
              <a:gdLst>
                <a:gd name="T0" fmla="*/ 0 w 100"/>
                <a:gd name="T1" fmla="*/ 54 h 57"/>
                <a:gd name="T2" fmla="*/ 13 w 100"/>
                <a:gd name="T3" fmla="*/ 14 h 57"/>
                <a:gd name="T4" fmla="*/ 37 w 100"/>
                <a:gd name="T5" fmla="*/ 3 h 57"/>
                <a:gd name="T6" fmla="*/ 40 w 100"/>
                <a:gd name="T7" fmla="*/ 5 h 57"/>
                <a:gd name="T8" fmla="*/ 58 w 100"/>
                <a:gd name="T9" fmla="*/ 10 h 57"/>
                <a:gd name="T10" fmla="*/ 65 w 100"/>
                <a:gd name="T11" fmla="*/ 12 h 57"/>
                <a:gd name="T12" fmla="*/ 75 w 100"/>
                <a:gd name="T13" fmla="*/ 21 h 57"/>
                <a:gd name="T14" fmla="*/ 99 w 100"/>
                <a:gd name="T15" fmla="*/ 51 h 57"/>
                <a:gd name="T16" fmla="*/ 100 w 100"/>
                <a:gd name="T17" fmla="*/ 52 h 57"/>
                <a:gd name="T18" fmla="*/ 86 w 100"/>
                <a:gd name="T19" fmla="*/ 53 h 57"/>
                <a:gd name="T20" fmla="*/ 83 w 100"/>
                <a:gd name="T21" fmla="*/ 51 h 57"/>
                <a:gd name="T22" fmla="*/ 63 w 100"/>
                <a:gd name="T23" fmla="*/ 31 h 57"/>
                <a:gd name="T24" fmla="*/ 58 w 100"/>
                <a:gd name="T25" fmla="*/ 29 h 57"/>
                <a:gd name="T26" fmla="*/ 55 w 100"/>
                <a:gd name="T27" fmla="*/ 34 h 57"/>
                <a:gd name="T28" fmla="*/ 54 w 100"/>
                <a:gd name="T29" fmla="*/ 52 h 57"/>
                <a:gd name="T30" fmla="*/ 50 w 100"/>
                <a:gd name="T31" fmla="*/ 54 h 57"/>
                <a:gd name="T32" fmla="*/ 45 w 100"/>
                <a:gd name="T33" fmla="*/ 52 h 57"/>
                <a:gd name="T34" fmla="*/ 5 w 100"/>
                <a:gd name="T35" fmla="*/ 54 h 57"/>
                <a:gd name="T36" fmla="*/ 0 w 100"/>
                <a:gd name="T37" fmla="*/ 5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0" h="57">
                  <a:moveTo>
                    <a:pt x="0" y="54"/>
                  </a:moveTo>
                  <a:cubicBezTo>
                    <a:pt x="4" y="40"/>
                    <a:pt x="8" y="27"/>
                    <a:pt x="13" y="14"/>
                  </a:cubicBezTo>
                  <a:cubicBezTo>
                    <a:pt x="16" y="6"/>
                    <a:pt x="29" y="0"/>
                    <a:pt x="37" y="3"/>
                  </a:cubicBezTo>
                  <a:cubicBezTo>
                    <a:pt x="38" y="3"/>
                    <a:pt x="39" y="4"/>
                    <a:pt x="40" y="5"/>
                  </a:cubicBezTo>
                  <a:cubicBezTo>
                    <a:pt x="45" y="8"/>
                    <a:pt x="51" y="11"/>
                    <a:pt x="58" y="10"/>
                  </a:cubicBezTo>
                  <a:cubicBezTo>
                    <a:pt x="61" y="10"/>
                    <a:pt x="63" y="11"/>
                    <a:pt x="65" y="12"/>
                  </a:cubicBezTo>
                  <a:cubicBezTo>
                    <a:pt x="69" y="15"/>
                    <a:pt x="72" y="17"/>
                    <a:pt x="75" y="21"/>
                  </a:cubicBezTo>
                  <a:cubicBezTo>
                    <a:pt x="83" y="31"/>
                    <a:pt x="91" y="41"/>
                    <a:pt x="99" y="51"/>
                  </a:cubicBezTo>
                  <a:cubicBezTo>
                    <a:pt x="100" y="51"/>
                    <a:pt x="100" y="51"/>
                    <a:pt x="100" y="52"/>
                  </a:cubicBezTo>
                  <a:cubicBezTo>
                    <a:pt x="95" y="53"/>
                    <a:pt x="91" y="53"/>
                    <a:pt x="86" y="53"/>
                  </a:cubicBezTo>
                  <a:cubicBezTo>
                    <a:pt x="84" y="53"/>
                    <a:pt x="84" y="52"/>
                    <a:pt x="83" y="51"/>
                  </a:cubicBezTo>
                  <a:cubicBezTo>
                    <a:pt x="76" y="44"/>
                    <a:pt x="69" y="38"/>
                    <a:pt x="63" y="31"/>
                  </a:cubicBezTo>
                  <a:cubicBezTo>
                    <a:pt x="61" y="30"/>
                    <a:pt x="60" y="28"/>
                    <a:pt x="58" y="29"/>
                  </a:cubicBezTo>
                  <a:cubicBezTo>
                    <a:pt x="55" y="30"/>
                    <a:pt x="55" y="32"/>
                    <a:pt x="55" y="34"/>
                  </a:cubicBezTo>
                  <a:cubicBezTo>
                    <a:pt x="55" y="40"/>
                    <a:pt x="54" y="46"/>
                    <a:pt x="54" y="52"/>
                  </a:cubicBezTo>
                  <a:cubicBezTo>
                    <a:pt x="53" y="55"/>
                    <a:pt x="53" y="57"/>
                    <a:pt x="50" y="54"/>
                  </a:cubicBezTo>
                  <a:cubicBezTo>
                    <a:pt x="49" y="52"/>
                    <a:pt x="47" y="52"/>
                    <a:pt x="45" y="52"/>
                  </a:cubicBezTo>
                  <a:cubicBezTo>
                    <a:pt x="32" y="53"/>
                    <a:pt x="19" y="54"/>
                    <a:pt x="5" y="54"/>
                  </a:cubicBezTo>
                  <a:cubicBezTo>
                    <a:pt x="4" y="54"/>
                    <a:pt x="2" y="54"/>
                    <a:pt x="0" y="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1" name="Freeform 7"/>
            <p:cNvSpPr>
              <a:spLocks/>
            </p:cNvSpPr>
            <p:nvPr/>
          </p:nvSpPr>
          <p:spPr bwMode="auto">
            <a:xfrm>
              <a:off x="1493838" y="-244475"/>
              <a:ext cx="220663" cy="165100"/>
            </a:xfrm>
            <a:custGeom>
              <a:avLst/>
              <a:gdLst>
                <a:gd name="T0" fmla="*/ 29 w 58"/>
                <a:gd name="T1" fmla="*/ 43 h 43"/>
                <a:gd name="T2" fmla="*/ 4 w 58"/>
                <a:gd name="T3" fmla="*/ 43 h 43"/>
                <a:gd name="T4" fmla="*/ 0 w 58"/>
                <a:gd name="T5" fmla="*/ 40 h 43"/>
                <a:gd name="T6" fmla="*/ 0 w 58"/>
                <a:gd name="T7" fmla="*/ 6 h 43"/>
                <a:gd name="T8" fmla="*/ 4 w 58"/>
                <a:gd name="T9" fmla="*/ 2 h 43"/>
                <a:gd name="T10" fmla="*/ 54 w 58"/>
                <a:gd name="T11" fmla="*/ 0 h 43"/>
                <a:gd name="T12" fmla="*/ 58 w 58"/>
                <a:gd name="T13" fmla="*/ 3 h 43"/>
                <a:gd name="T14" fmla="*/ 58 w 58"/>
                <a:gd name="T15" fmla="*/ 40 h 43"/>
                <a:gd name="T16" fmla="*/ 54 w 58"/>
                <a:gd name="T17" fmla="*/ 43 h 43"/>
                <a:gd name="T18" fmla="*/ 29 w 58"/>
                <a:gd name="T1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" h="43">
                  <a:moveTo>
                    <a:pt x="29" y="43"/>
                  </a:moveTo>
                  <a:cubicBezTo>
                    <a:pt x="21" y="43"/>
                    <a:pt x="12" y="43"/>
                    <a:pt x="4" y="43"/>
                  </a:cubicBezTo>
                  <a:cubicBezTo>
                    <a:pt x="1" y="43"/>
                    <a:pt x="0" y="43"/>
                    <a:pt x="0" y="40"/>
                  </a:cubicBezTo>
                  <a:cubicBezTo>
                    <a:pt x="0" y="29"/>
                    <a:pt x="0" y="17"/>
                    <a:pt x="0" y="6"/>
                  </a:cubicBezTo>
                  <a:cubicBezTo>
                    <a:pt x="0" y="3"/>
                    <a:pt x="1" y="2"/>
                    <a:pt x="4" y="2"/>
                  </a:cubicBezTo>
                  <a:cubicBezTo>
                    <a:pt x="21" y="2"/>
                    <a:pt x="38" y="1"/>
                    <a:pt x="54" y="0"/>
                  </a:cubicBezTo>
                  <a:cubicBezTo>
                    <a:pt x="57" y="0"/>
                    <a:pt x="58" y="0"/>
                    <a:pt x="58" y="3"/>
                  </a:cubicBezTo>
                  <a:cubicBezTo>
                    <a:pt x="58" y="15"/>
                    <a:pt x="58" y="28"/>
                    <a:pt x="58" y="40"/>
                  </a:cubicBezTo>
                  <a:cubicBezTo>
                    <a:pt x="58" y="43"/>
                    <a:pt x="57" y="43"/>
                    <a:pt x="54" y="43"/>
                  </a:cubicBezTo>
                  <a:cubicBezTo>
                    <a:pt x="46" y="43"/>
                    <a:pt x="37" y="43"/>
                    <a:pt x="29" y="4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2" name="Freeform 8"/>
            <p:cNvSpPr>
              <a:spLocks/>
            </p:cNvSpPr>
            <p:nvPr/>
          </p:nvSpPr>
          <p:spPr bwMode="auto">
            <a:xfrm>
              <a:off x="1231900" y="-95250"/>
              <a:ext cx="777875" cy="68263"/>
            </a:xfrm>
            <a:custGeom>
              <a:avLst/>
              <a:gdLst>
                <a:gd name="T0" fmla="*/ 24 w 205"/>
                <a:gd name="T1" fmla="*/ 16 h 18"/>
                <a:gd name="T2" fmla="*/ 12 w 205"/>
                <a:gd name="T3" fmla="*/ 16 h 18"/>
                <a:gd name="T4" fmla="*/ 12 w 205"/>
                <a:gd name="T5" fmla="*/ 16 h 18"/>
                <a:gd name="T6" fmla="*/ 2 w 205"/>
                <a:gd name="T7" fmla="*/ 15 h 18"/>
                <a:gd name="T8" fmla="*/ 1 w 205"/>
                <a:gd name="T9" fmla="*/ 2 h 18"/>
                <a:gd name="T10" fmla="*/ 4 w 205"/>
                <a:gd name="T11" fmla="*/ 0 h 18"/>
                <a:gd name="T12" fmla="*/ 59 w 205"/>
                <a:gd name="T13" fmla="*/ 0 h 18"/>
                <a:gd name="T14" fmla="*/ 62 w 205"/>
                <a:gd name="T15" fmla="*/ 3 h 18"/>
                <a:gd name="T16" fmla="*/ 62 w 205"/>
                <a:gd name="T17" fmla="*/ 7 h 18"/>
                <a:gd name="T18" fmla="*/ 66 w 205"/>
                <a:gd name="T19" fmla="*/ 12 h 18"/>
                <a:gd name="T20" fmla="*/ 129 w 205"/>
                <a:gd name="T21" fmla="*/ 12 h 18"/>
                <a:gd name="T22" fmla="*/ 134 w 205"/>
                <a:gd name="T23" fmla="*/ 6 h 18"/>
                <a:gd name="T24" fmla="*/ 140 w 205"/>
                <a:gd name="T25" fmla="*/ 0 h 18"/>
                <a:gd name="T26" fmla="*/ 182 w 205"/>
                <a:gd name="T27" fmla="*/ 0 h 18"/>
                <a:gd name="T28" fmla="*/ 188 w 205"/>
                <a:gd name="T29" fmla="*/ 2 h 18"/>
                <a:gd name="T30" fmla="*/ 205 w 205"/>
                <a:gd name="T31" fmla="*/ 16 h 18"/>
                <a:gd name="T32" fmla="*/ 191 w 205"/>
                <a:gd name="T33" fmla="*/ 16 h 18"/>
                <a:gd name="T34" fmla="*/ 29 w 205"/>
                <a:gd name="T35" fmla="*/ 16 h 18"/>
                <a:gd name="T36" fmla="*/ 24 w 205"/>
                <a:gd name="T37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5" h="18">
                  <a:moveTo>
                    <a:pt x="24" y="16"/>
                  </a:moveTo>
                  <a:cubicBezTo>
                    <a:pt x="20" y="16"/>
                    <a:pt x="16" y="16"/>
                    <a:pt x="12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8" y="16"/>
                    <a:pt x="3" y="18"/>
                    <a:pt x="2" y="15"/>
                  </a:cubicBezTo>
                  <a:cubicBezTo>
                    <a:pt x="0" y="11"/>
                    <a:pt x="2" y="6"/>
                    <a:pt x="1" y="2"/>
                  </a:cubicBezTo>
                  <a:cubicBezTo>
                    <a:pt x="1" y="0"/>
                    <a:pt x="3" y="0"/>
                    <a:pt x="4" y="0"/>
                  </a:cubicBezTo>
                  <a:cubicBezTo>
                    <a:pt x="22" y="0"/>
                    <a:pt x="41" y="0"/>
                    <a:pt x="59" y="0"/>
                  </a:cubicBezTo>
                  <a:cubicBezTo>
                    <a:pt x="61" y="0"/>
                    <a:pt x="62" y="1"/>
                    <a:pt x="62" y="3"/>
                  </a:cubicBezTo>
                  <a:cubicBezTo>
                    <a:pt x="62" y="4"/>
                    <a:pt x="62" y="6"/>
                    <a:pt x="62" y="7"/>
                  </a:cubicBezTo>
                  <a:cubicBezTo>
                    <a:pt x="62" y="10"/>
                    <a:pt x="63" y="12"/>
                    <a:pt x="66" y="12"/>
                  </a:cubicBezTo>
                  <a:cubicBezTo>
                    <a:pt x="87" y="12"/>
                    <a:pt x="108" y="12"/>
                    <a:pt x="129" y="12"/>
                  </a:cubicBezTo>
                  <a:cubicBezTo>
                    <a:pt x="133" y="12"/>
                    <a:pt x="134" y="9"/>
                    <a:pt x="134" y="6"/>
                  </a:cubicBezTo>
                  <a:cubicBezTo>
                    <a:pt x="133" y="1"/>
                    <a:pt x="135" y="0"/>
                    <a:pt x="140" y="0"/>
                  </a:cubicBezTo>
                  <a:cubicBezTo>
                    <a:pt x="154" y="0"/>
                    <a:pt x="168" y="0"/>
                    <a:pt x="182" y="0"/>
                  </a:cubicBezTo>
                  <a:cubicBezTo>
                    <a:pt x="184" y="0"/>
                    <a:pt x="186" y="1"/>
                    <a:pt x="188" y="2"/>
                  </a:cubicBezTo>
                  <a:cubicBezTo>
                    <a:pt x="193" y="7"/>
                    <a:pt x="199" y="11"/>
                    <a:pt x="205" y="16"/>
                  </a:cubicBezTo>
                  <a:cubicBezTo>
                    <a:pt x="200" y="16"/>
                    <a:pt x="195" y="16"/>
                    <a:pt x="191" y="16"/>
                  </a:cubicBezTo>
                  <a:cubicBezTo>
                    <a:pt x="137" y="16"/>
                    <a:pt x="83" y="16"/>
                    <a:pt x="29" y="16"/>
                  </a:cubicBezTo>
                  <a:cubicBezTo>
                    <a:pt x="28" y="16"/>
                    <a:pt x="26" y="16"/>
                    <a:pt x="24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3" name="Freeform 9"/>
            <p:cNvSpPr>
              <a:spLocks/>
            </p:cNvSpPr>
            <p:nvPr/>
          </p:nvSpPr>
          <p:spPr bwMode="auto">
            <a:xfrm>
              <a:off x="1676400" y="-630238"/>
              <a:ext cx="169863" cy="176213"/>
            </a:xfrm>
            <a:custGeom>
              <a:avLst/>
              <a:gdLst>
                <a:gd name="T0" fmla="*/ 41 w 45"/>
                <a:gd name="T1" fmla="*/ 32 h 46"/>
                <a:gd name="T2" fmla="*/ 38 w 45"/>
                <a:gd name="T3" fmla="*/ 38 h 46"/>
                <a:gd name="T4" fmla="*/ 12 w 45"/>
                <a:gd name="T5" fmla="*/ 41 h 46"/>
                <a:gd name="T6" fmla="*/ 4 w 45"/>
                <a:gd name="T7" fmla="*/ 15 h 46"/>
                <a:gd name="T8" fmla="*/ 30 w 45"/>
                <a:gd name="T9" fmla="*/ 3 h 46"/>
                <a:gd name="T10" fmla="*/ 43 w 45"/>
                <a:gd name="T11" fmla="*/ 29 h 46"/>
                <a:gd name="T12" fmla="*/ 41 w 45"/>
                <a:gd name="T13" fmla="*/ 3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46">
                  <a:moveTo>
                    <a:pt x="41" y="32"/>
                  </a:moveTo>
                  <a:cubicBezTo>
                    <a:pt x="40" y="34"/>
                    <a:pt x="39" y="36"/>
                    <a:pt x="38" y="38"/>
                  </a:cubicBezTo>
                  <a:cubicBezTo>
                    <a:pt x="33" y="44"/>
                    <a:pt x="20" y="46"/>
                    <a:pt x="12" y="41"/>
                  </a:cubicBezTo>
                  <a:cubicBezTo>
                    <a:pt x="3" y="35"/>
                    <a:pt x="0" y="25"/>
                    <a:pt x="4" y="15"/>
                  </a:cubicBezTo>
                  <a:cubicBezTo>
                    <a:pt x="8" y="5"/>
                    <a:pt x="19" y="0"/>
                    <a:pt x="30" y="3"/>
                  </a:cubicBezTo>
                  <a:cubicBezTo>
                    <a:pt x="40" y="7"/>
                    <a:pt x="45" y="18"/>
                    <a:pt x="43" y="29"/>
                  </a:cubicBezTo>
                  <a:cubicBezTo>
                    <a:pt x="42" y="30"/>
                    <a:pt x="42" y="31"/>
                    <a:pt x="41" y="3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4" name="Freeform 10"/>
            <p:cNvSpPr>
              <a:spLocks/>
            </p:cNvSpPr>
            <p:nvPr/>
          </p:nvSpPr>
          <p:spPr bwMode="auto">
            <a:xfrm>
              <a:off x="1277938" y="-217488"/>
              <a:ext cx="188913" cy="95250"/>
            </a:xfrm>
            <a:custGeom>
              <a:avLst/>
              <a:gdLst>
                <a:gd name="T0" fmla="*/ 29 w 50"/>
                <a:gd name="T1" fmla="*/ 25 h 25"/>
                <a:gd name="T2" fmla="*/ 12 w 50"/>
                <a:gd name="T3" fmla="*/ 25 h 25"/>
                <a:gd name="T4" fmla="*/ 0 w 50"/>
                <a:gd name="T5" fmla="*/ 14 h 25"/>
                <a:gd name="T6" fmla="*/ 11 w 50"/>
                <a:gd name="T7" fmla="*/ 2 h 25"/>
                <a:gd name="T8" fmla="*/ 46 w 50"/>
                <a:gd name="T9" fmla="*/ 0 h 25"/>
                <a:gd name="T10" fmla="*/ 50 w 50"/>
                <a:gd name="T11" fmla="*/ 4 h 25"/>
                <a:gd name="T12" fmla="*/ 50 w 50"/>
                <a:gd name="T13" fmla="*/ 22 h 25"/>
                <a:gd name="T14" fmla="*/ 46 w 50"/>
                <a:gd name="T15" fmla="*/ 25 h 25"/>
                <a:gd name="T16" fmla="*/ 29 w 50"/>
                <a:gd name="T17" fmla="*/ 25 h 25"/>
                <a:gd name="T18" fmla="*/ 29 w 50"/>
                <a:gd name="T1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25">
                  <a:moveTo>
                    <a:pt x="29" y="25"/>
                  </a:moveTo>
                  <a:cubicBezTo>
                    <a:pt x="23" y="25"/>
                    <a:pt x="17" y="25"/>
                    <a:pt x="12" y="25"/>
                  </a:cubicBezTo>
                  <a:cubicBezTo>
                    <a:pt x="5" y="25"/>
                    <a:pt x="0" y="20"/>
                    <a:pt x="0" y="14"/>
                  </a:cubicBezTo>
                  <a:cubicBezTo>
                    <a:pt x="0" y="8"/>
                    <a:pt x="4" y="3"/>
                    <a:pt x="11" y="2"/>
                  </a:cubicBezTo>
                  <a:cubicBezTo>
                    <a:pt x="23" y="2"/>
                    <a:pt x="34" y="1"/>
                    <a:pt x="46" y="0"/>
                  </a:cubicBezTo>
                  <a:cubicBezTo>
                    <a:pt x="49" y="0"/>
                    <a:pt x="50" y="1"/>
                    <a:pt x="50" y="4"/>
                  </a:cubicBezTo>
                  <a:cubicBezTo>
                    <a:pt x="50" y="10"/>
                    <a:pt x="50" y="16"/>
                    <a:pt x="50" y="22"/>
                  </a:cubicBezTo>
                  <a:cubicBezTo>
                    <a:pt x="50" y="24"/>
                    <a:pt x="49" y="25"/>
                    <a:pt x="46" y="25"/>
                  </a:cubicBezTo>
                  <a:cubicBezTo>
                    <a:pt x="40" y="25"/>
                    <a:pt x="34" y="25"/>
                    <a:pt x="29" y="25"/>
                  </a:cubicBezTo>
                  <a:cubicBezTo>
                    <a:pt x="29" y="25"/>
                    <a:pt x="29" y="25"/>
                    <a:pt x="29" y="2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5" name="Freeform 11"/>
            <p:cNvSpPr>
              <a:spLocks/>
            </p:cNvSpPr>
            <p:nvPr/>
          </p:nvSpPr>
          <p:spPr bwMode="auto">
            <a:xfrm>
              <a:off x="2001838" y="-279400"/>
              <a:ext cx="152400" cy="153988"/>
            </a:xfrm>
            <a:custGeom>
              <a:avLst/>
              <a:gdLst>
                <a:gd name="T0" fmla="*/ 17 w 40"/>
                <a:gd name="T1" fmla="*/ 0 h 40"/>
                <a:gd name="T2" fmla="*/ 40 w 40"/>
                <a:gd name="T3" fmla="*/ 19 h 40"/>
                <a:gd name="T4" fmla="*/ 37 w 40"/>
                <a:gd name="T5" fmla="*/ 26 h 40"/>
                <a:gd name="T6" fmla="*/ 24 w 40"/>
                <a:gd name="T7" fmla="*/ 38 h 40"/>
                <a:gd name="T8" fmla="*/ 20 w 40"/>
                <a:gd name="T9" fmla="*/ 38 h 40"/>
                <a:gd name="T10" fmla="*/ 2 w 40"/>
                <a:gd name="T11" fmla="*/ 12 h 40"/>
                <a:gd name="T12" fmla="*/ 2 w 40"/>
                <a:gd name="T13" fmla="*/ 9 h 40"/>
                <a:gd name="T14" fmla="*/ 17 w 40"/>
                <a:gd name="T1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17" y="0"/>
                  </a:moveTo>
                  <a:cubicBezTo>
                    <a:pt x="30" y="0"/>
                    <a:pt x="39" y="8"/>
                    <a:pt x="40" y="19"/>
                  </a:cubicBezTo>
                  <a:cubicBezTo>
                    <a:pt x="40" y="22"/>
                    <a:pt x="39" y="24"/>
                    <a:pt x="37" y="26"/>
                  </a:cubicBezTo>
                  <a:cubicBezTo>
                    <a:pt x="33" y="30"/>
                    <a:pt x="28" y="34"/>
                    <a:pt x="24" y="38"/>
                  </a:cubicBezTo>
                  <a:cubicBezTo>
                    <a:pt x="23" y="39"/>
                    <a:pt x="22" y="40"/>
                    <a:pt x="20" y="38"/>
                  </a:cubicBezTo>
                  <a:cubicBezTo>
                    <a:pt x="15" y="29"/>
                    <a:pt x="9" y="20"/>
                    <a:pt x="2" y="12"/>
                  </a:cubicBezTo>
                  <a:cubicBezTo>
                    <a:pt x="0" y="11"/>
                    <a:pt x="1" y="10"/>
                    <a:pt x="2" y="9"/>
                  </a:cubicBezTo>
                  <a:cubicBezTo>
                    <a:pt x="6" y="3"/>
                    <a:pt x="12" y="0"/>
                    <a:pt x="1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6" name="Freeform 12"/>
            <p:cNvSpPr>
              <a:spLocks/>
            </p:cNvSpPr>
            <p:nvPr/>
          </p:nvSpPr>
          <p:spPr bwMode="auto">
            <a:xfrm>
              <a:off x="1774825" y="-312738"/>
              <a:ext cx="52388" cy="49213"/>
            </a:xfrm>
            <a:custGeom>
              <a:avLst/>
              <a:gdLst>
                <a:gd name="T0" fmla="*/ 2 w 14"/>
                <a:gd name="T1" fmla="*/ 0 h 13"/>
                <a:gd name="T2" fmla="*/ 14 w 14"/>
                <a:gd name="T3" fmla="*/ 12 h 13"/>
                <a:gd name="T4" fmla="*/ 13 w 14"/>
                <a:gd name="T5" fmla="*/ 12 h 13"/>
                <a:gd name="T6" fmla="*/ 2 w 14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3">
                  <a:moveTo>
                    <a:pt x="2" y="0"/>
                  </a:moveTo>
                  <a:cubicBezTo>
                    <a:pt x="6" y="3"/>
                    <a:pt x="10" y="7"/>
                    <a:pt x="14" y="12"/>
                  </a:cubicBezTo>
                  <a:cubicBezTo>
                    <a:pt x="14" y="12"/>
                    <a:pt x="13" y="12"/>
                    <a:pt x="13" y="12"/>
                  </a:cubicBezTo>
                  <a:cubicBezTo>
                    <a:pt x="0" y="13"/>
                    <a:pt x="0" y="13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  <p:extLst>
      <p:ext uri="{BB962C8B-B14F-4D97-AF65-F5344CB8AC3E}">
        <p14:creationId xmlns:p14="http://schemas.microsoft.com/office/powerpoint/2010/main" val="275587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80229" y="359482"/>
            <a:ext cx="11572875" cy="7239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5400" dirty="0">
                <a:solidFill>
                  <a:srgbClr val="00B0F0"/>
                </a:solidFill>
              </a:rPr>
              <a:t>Infographic Style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4FC7F6C1-55BB-4FEF-B11A-95B54CC32C0F}"/>
              </a:ext>
            </a:extLst>
          </p:cNvPr>
          <p:cNvSpPr txBox="1"/>
          <p:nvPr/>
        </p:nvSpPr>
        <p:spPr>
          <a:xfrm>
            <a:off x="380229" y="1573460"/>
            <a:ext cx="8143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9FC9205E-7ACA-414D-82C7-7C39ED781A96}"/>
              </a:ext>
            </a:extLst>
          </p:cNvPr>
          <p:cNvSpPr txBox="1"/>
          <p:nvPr/>
        </p:nvSpPr>
        <p:spPr>
          <a:xfrm>
            <a:off x="380230" y="2422757"/>
            <a:ext cx="814340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cs typeface="Arial" pitchFamily="34" charset="0"/>
              </a:rPr>
              <a:t>ALLPPT Layout Clean Text Slide for your Presentation</a:t>
            </a:r>
            <a:endParaRPr lang="ko-KR" altLang="en-US" sz="2400" dirty="0"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15EFA08A-FB3C-4BA2-90B6-E317B3DBCE71}"/>
              </a:ext>
            </a:extLst>
          </p:cNvPr>
          <p:cNvSpPr txBox="1"/>
          <p:nvPr/>
        </p:nvSpPr>
        <p:spPr>
          <a:xfrm>
            <a:off x="380229" y="2901717"/>
            <a:ext cx="8143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07B0FB89-1EEE-47D8-A836-4EA87F28667D}"/>
              </a:ext>
            </a:extLst>
          </p:cNvPr>
          <p:cNvGrpSpPr/>
          <p:nvPr/>
        </p:nvGrpSpPr>
        <p:grpSpPr>
          <a:xfrm>
            <a:off x="766792" y="3292780"/>
            <a:ext cx="7370279" cy="1410261"/>
            <a:chOff x="3233244" y="3482612"/>
            <a:chExt cx="10251725" cy="1961610"/>
          </a:xfrm>
        </p:grpSpPr>
        <p:graphicFrame>
          <p:nvGraphicFramePr>
            <p:cNvPr id="44" name="Chart 43">
              <a:extLst>
                <a:ext uri="{FF2B5EF4-FFF2-40B4-BE49-F238E27FC236}">
                  <a16:creationId xmlns:a16="http://schemas.microsoft.com/office/drawing/2014/main" xmlns="" id="{0F3E3884-BE29-4EA7-9C4F-6FD2197062C6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489112786"/>
                </p:ext>
              </p:extLst>
            </p:nvPr>
          </p:nvGraphicFramePr>
          <p:xfrm>
            <a:off x="5348924" y="3482612"/>
            <a:ext cx="1789003" cy="196161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45" name="Chart 44">
              <a:extLst>
                <a:ext uri="{FF2B5EF4-FFF2-40B4-BE49-F238E27FC236}">
                  <a16:creationId xmlns:a16="http://schemas.microsoft.com/office/drawing/2014/main" xmlns="" id="{09153B74-BF88-4CD8-9E87-B67C1BC610D3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965880905"/>
                </p:ext>
              </p:extLst>
            </p:nvPr>
          </p:nvGraphicFramePr>
          <p:xfrm>
            <a:off x="7464604" y="3482612"/>
            <a:ext cx="1789003" cy="196161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46" name="Chart 45">
              <a:extLst>
                <a:ext uri="{FF2B5EF4-FFF2-40B4-BE49-F238E27FC236}">
                  <a16:creationId xmlns:a16="http://schemas.microsoft.com/office/drawing/2014/main" xmlns="" id="{A5AA6239-6529-4E06-9A80-8E734A7DD348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080061237"/>
                </p:ext>
              </p:extLst>
            </p:nvPr>
          </p:nvGraphicFramePr>
          <p:xfrm>
            <a:off x="9580285" y="3482612"/>
            <a:ext cx="1789003" cy="196161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47" name="Chart 46">
              <a:extLst>
                <a:ext uri="{FF2B5EF4-FFF2-40B4-BE49-F238E27FC236}">
                  <a16:creationId xmlns:a16="http://schemas.microsoft.com/office/drawing/2014/main" xmlns="" id="{3046091E-A9F3-4BFB-9BC9-DBF7AF336637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375027871"/>
                </p:ext>
              </p:extLst>
            </p:nvPr>
          </p:nvGraphicFramePr>
          <p:xfrm>
            <a:off x="11695966" y="3482612"/>
            <a:ext cx="1789003" cy="196161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aphicFrame>
          <p:nvGraphicFramePr>
            <p:cNvPr id="48" name="Chart 47">
              <a:extLst>
                <a:ext uri="{FF2B5EF4-FFF2-40B4-BE49-F238E27FC236}">
                  <a16:creationId xmlns:a16="http://schemas.microsoft.com/office/drawing/2014/main" xmlns="" id="{3FB44A6B-2A34-41C9-A55D-FC3F9F35E828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161992627"/>
                </p:ext>
              </p:extLst>
            </p:nvPr>
          </p:nvGraphicFramePr>
          <p:xfrm>
            <a:off x="3233244" y="3482612"/>
            <a:ext cx="1789003" cy="196161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xmlns="" id="{14F321AD-D059-468B-8AB3-9720CADA90C3}"/>
                </a:ext>
              </a:extLst>
            </p:cNvPr>
            <p:cNvSpPr txBox="1"/>
            <p:nvPr/>
          </p:nvSpPr>
          <p:spPr>
            <a:xfrm>
              <a:off x="3600667" y="4249365"/>
              <a:ext cx="1054155" cy="42810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rgbClr val="8B8B8B"/>
                  </a:solidFill>
                  <a:cs typeface="Arial" pitchFamily="34" charset="0"/>
                </a:rPr>
                <a:t>67%</a:t>
              </a:r>
              <a:endParaRPr lang="ko-KR" altLang="en-US" sz="2000" b="1" dirty="0">
                <a:solidFill>
                  <a:srgbClr val="8B8B8B"/>
                </a:solidFill>
                <a:cs typeface="Arial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C21A3AC6-C4B9-40FE-BD1B-83BC55B3B4DD}"/>
                </a:ext>
              </a:extLst>
            </p:cNvPr>
            <p:cNvSpPr txBox="1"/>
            <p:nvPr/>
          </p:nvSpPr>
          <p:spPr>
            <a:xfrm>
              <a:off x="12063390" y="4249365"/>
              <a:ext cx="1054155" cy="42810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rgbClr val="8B8B8B"/>
                  </a:solidFill>
                  <a:cs typeface="Arial" pitchFamily="34" charset="0"/>
                </a:rPr>
                <a:t>90%</a:t>
              </a:r>
              <a:endParaRPr lang="ko-KR" altLang="en-US" sz="2000" b="1" dirty="0">
                <a:solidFill>
                  <a:srgbClr val="8B8B8B"/>
                </a:solidFill>
                <a:cs typeface="Arial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4945352E-8544-445E-AC1F-F964AFBEA967}"/>
                </a:ext>
              </a:extLst>
            </p:cNvPr>
            <p:cNvSpPr txBox="1"/>
            <p:nvPr/>
          </p:nvSpPr>
          <p:spPr>
            <a:xfrm>
              <a:off x="5716347" y="4249365"/>
              <a:ext cx="1054155" cy="42810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rgbClr val="8B8B8B"/>
                  </a:solidFill>
                  <a:cs typeface="Arial" pitchFamily="34" charset="0"/>
                </a:rPr>
                <a:t>43%</a:t>
              </a:r>
              <a:endParaRPr lang="ko-KR" altLang="en-US" sz="2000" b="1" dirty="0">
                <a:solidFill>
                  <a:srgbClr val="8B8B8B"/>
                </a:solidFill>
                <a:cs typeface="Arial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xmlns="" id="{AB27694E-C9C6-40EE-8AB6-D5B457D86AFE}"/>
                </a:ext>
              </a:extLst>
            </p:cNvPr>
            <p:cNvSpPr txBox="1"/>
            <p:nvPr/>
          </p:nvSpPr>
          <p:spPr>
            <a:xfrm>
              <a:off x="7832027" y="4249365"/>
              <a:ext cx="1054155" cy="42810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rgbClr val="8B8B8B"/>
                  </a:solidFill>
                  <a:cs typeface="Arial" pitchFamily="34" charset="0"/>
                </a:rPr>
                <a:t>78%</a:t>
              </a:r>
              <a:endParaRPr lang="ko-KR" altLang="en-US" sz="2000" b="1" dirty="0">
                <a:solidFill>
                  <a:srgbClr val="8B8B8B"/>
                </a:solidFill>
                <a:cs typeface="Arial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45E1F8C8-FC4A-4FA8-8276-E092E05A2209}"/>
                </a:ext>
              </a:extLst>
            </p:cNvPr>
            <p:cNvSpPr txBox="1"/>
            <p:nvPr/>
          </p:nvSpPr>
          <p:spPr>
            <a:xfrm>
              <a:off x="9947708" y="4249365"/>
              <a:ext cx="1054155" cy="42810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rgbClr val="8B8B8B"/>
                  </a:solidFill>
                  <a:cs typeface="Arial" pitchFamily="34" charset="0"/>
                </a:rPr>
                <a:t>55%</a:t>
              </a:r>
              <a:endParaRPr lang="ko-KR" altLang="en-US" sz="2000" b="1" dirty="0">
                <a:solidFill>
                  <a:srgbClr val="8B8B8B"/>
                </a:solidFill>
                <a:cs typeface="Arial" pitchFamily="34" charset="0"/>
              </a:endParaRP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4341576F-AC21-478D-8A38-46964B3C31B8}"/>
              </a:ext>
            </a:extLst>
          </p:cNvPr>
          <p:cNvSpPr txBox="1"/>
          <p:nvPr/>
        </p:nvSpPr>
        <p:spPr>
          <a:xfrm>
            <a:off x="560166" y="4655468"/>
            <a:ext cx="1286170" cy="67710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78%</a:t>
            </a:r>
            <a:endParaRPr lang="ko-KR" altLang="en-US" sz="4400" b="1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0EF5AC3D-DACD-44E3-B192-17EA2146C8B9}"/>
              </a:ext>
            </a:extLst>
          </p:cNvPr>
          <p:cNvSpPr txBox="1"/>
          <p:nvPr/>
        </p:nvSpPr>
        <p:spPr>
          <a:xfrm>
            <a:off x="2012371" y="4655468"/>
            <a:ext cx="2253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7CD5F41F-6D1F-4374-B952-01BD4BE9C800}"/>
              </a:ext>
            </a:extLst>
          </p:cNvPr>
          <p:cNvSpPr txBox="1"/>
          <p:nvPr/>
        </p:nvSpPr>
        <p:spPr>
          <a:xfrm>
            <a:off x="4431636" y="4655468"/>
            <a:ext cx="1286170" cy="67710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90%</a:t>
            </a:r>
            <a:endParaRPr lang="ko-KR" altLang="en-US" sz="4400" b="1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C26020C8-49BC-4A9C-B819-E29CF23A810D}"/>
              </a:ext>
            </a:extLst>
          </p:cNvPr>
          <p:cNvSpPr txBox="1"/>
          <p:nvPr/>
        </p:nvSpPr>
        <p:spPr>
          <a:xfrm>
            <a:off x="5883841" y="4655468"/>
            <a:ext cx="2253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345729D3-B088-4EC9-8595-D300B77D4A8A}"/>
              </a:ext>
            </a:extLst>
          </p:cNvPr>
          <p:cNvSpPr/>
          <p:nvPr/>
        </p:nvSpPr>
        <p:spPr>
          <a:xfrm>
            <a:off x="672103" y="5463623"/>
            <a:ext cx="7754815" cy="8792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2474D825-CD84-4808-A470-957CA8092247}"/>
              </a:ext>
            </a:extLst>
          </p:cNvPr>
          <p:cNvSpPr txBox="1"/>
          <p:nvPr/>
        </p:nvSpPr>
        <p:spPr>
          <a:xfrm>
            <a:off x="672103" y="5621441"/>
            <a:ext cx="7754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06710" y="2056593"/>
            <a:ext cx="2754401" cy="4006401"/>
          </a:xfrm>
          <a:prstGeom prst="rect">
            <a:avLst/>
          </a:prstGeom>
        </p:spPr>
      </p:pic>
      <p:sp>
        <p:nvSpPr>
          <p:cNvPr id="26" name="Rectángulo 25"/>
          <p:cNvSpPr/>
          <p:nvPr/>
        </p:nvSpPr>
        <p:spPr>
          <a:xfrm>
            <a:off x="272143" y="6680677"/>
            <a:ext cx="11572875" cy="9699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7" name="Rectángulo 26"/>
          <p:cNvSpPr/>
          <p:nvPr/>
        </p:nvSpPr>
        <p:spPr>
          <a:xfrm>
            <a:off x="78380" y="6334623"/>
            <a:ext cx="679287" cy="267676"/>
          </a:xfrm>
          <a:prstGeom prst="rect">
            <a:avLst/>
          </a:prstGeom>
          <a:solidFill>
            <a:srgbClr val="CB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9" name="Rectángulo 28"/>
          <p:cNvSpPr/>
          <p:nvPr/>
        </p:nvSpPr>
        <p:spPr>
          <a:xfrm>
            <a:off x="11398683" y="6334623"/>
            <a:ext cx="679287" cy="267676"/>
          </a:xfrm>
          <a:prstGeom prst="rect">
            <a:avLst/>
          </a:prstGeom>
          <a:solidFill>
            <a:srgbClr val="CB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0" name="Rectángulo 29"/>
          <p:cNvSpPr/>
          <p:nvPr/>
        </p:nvSpPr>
        <p:spPr>
          <a:xfrm>
            <a:off x="102063" y="1257493"/>
            <a:ext cx="2131686" cy="21861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1" name="Rectángulo 30"/>
          <p:cNvSpPr/>
          <p:nvPr/>
        </p:nvSpPr>
        <p:spPr>
          <a:xfrm>
            <a:off x="152997" y="1328034"/>
            <a:ext cx="11748821" cy="7486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2" name="Rectángulo 31"/>
          <p:cNvSpPr/>
          <p:nvPr/>
        </p:nvSpPr>
        <p:spPr>
          <a:xfrm>
            <a:off x="9946284" y="1243724"/>
            <a:ext cx="2131686" cy="21861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33" name="Grupo 32"/>
          <p:cNvGrpSpPr/>
          <p:nvPr/>
        </p:nvGrpSpPr>
        <p:grpSpPr>
          <a:xfrm>
            <a:off x="418023" y="216187"/>
            <a:ext cx="1609450" cy="981867"/>
            <a:chOff x="1231900" y="-630238"/>
            <a:chExt cx="1009650" cy="615951"/>
          </a:xfrm>
          <a:solidFill>
            <a:srgbClr val="959090"/>
          </a:solidFill>
        </p:grpSpPr>
        <p:sp>
          <p:nvSpPr>
            <p:cNvPr id="34" name="Freeform 5"/>
            <p:cNvSpPr>
              <a:spLocks/>
            </p:cNvSpPr>
            <p:nvPr/>
          </p:nvSpPr>
          <p:spPr bwMode="auto">
            <a:xfrm>
              <a:off x="1739900" y="-247650"/>
              <a:ext cx="501650" cy="233363"/>
            </a:xfrm>
            <a:custGeom>
              <a:avLst/>
              <a:gdLst>
                <a:gd name="T0" fmla="*/ 0 w 132"/>
                <a:gd name="T1" fmla="*/ 18 h 61"/>
                <a:gd name="T2" fmla="*/ 0 w 132"/>
                <a:gd name="T3" fmla="*/ 7 h 61"/>
                <a:gd name="T4" fmla="*/ 3 w 132"/>
                <a:gd name="T5" fmla="*/ 3 h 61"/>
                <a:gd name="T6" fmla="*/ 49 w 132"/>
                <a:gd name="T7" fmla="*/ 1 h 61"/>
                <a:gd name="T8" fmla="*/ 64 w 132"/>
                <a:gd name="T9" fmla="*/ 8 h 61"/>
                <a:gd name="T10" fmla="*/ 86 w 132"/>
                <a:gd name="T11" fmla="*/ 37 h 61"/>
                <a:gd name="T12" fmla="*/ 94 w 132"/>
                <a:gd name="T13" fmla="*/ 39 h 61"/>
                <a:gd name="T14" fmla="*/ 117 w 132"/>
                <a:gd name="T15" fmla="*/ 19 h 61"/>
                <a:gd name="T16" fmla="*/ 129 w 132"/>
                <a:gd name="T17" fmla="*/ 18 h 61"/>
                <a:gd name="T18" fmla="*/ 127 w 132"/>
                <a:gd name="T19" fmla="*/ 30 h 61"/>
                <a:gd name="T20" fmla="*/ 97 w 132"/>
                <a:gd name="T21" fmla="*/ 56 h 61"/>
                <a:gd name="T22" fmla="*/ 84 w 132"/>
                <a:gd name="T23" fmla="*/ 57 h 61"/>
                <a:gd name="T24" fmla="*/ 57 w 132"/>
                <a:gd name="T25" fmla="*/ 36 h 61"/>
                <a:gd name="T26" fmla="*/ 49 w 132"/>
                <a:gd name="T27" fmla="*/ 33 h 61"/>
                <a:gd name="T28" fmla="*/ 4 w 132"/>
                <a:gd name="T29" fmla="*/ 33 h 61"/>
                <a:gd name="T30" fmla="*/ 0 w 132"/>
                <a:gd name="T31" fmla="*/ 29 h 61"/>
                <a:gd name="T32" fmla="*/ 0 w 132"/>
                <a:gd name="T33" fmla="*/ 18 h 61"/>
                <a:gd name="T34" fmla="*/ 0 w 132"/>
                <a:gd name="T35" fmla="*/ 1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2" h="61">
                  <a:moveTo>
                    <a:pt x="0" y="18"/>
                  </a:moveTo>
                  <a:cubicBezTo>
                    <a:pt x="0" y="14"/>
                    <a:pt x="0" y="10"/>
                    <a:pt x="0" y="7"/>
                  </a:cubicBezTo>
                  <a:cubicBezTo>
                    <a:pt x="0" y="4"/>
                    <a:pt x="0" y="3"/>
                    <a:pt x="3" y="3"/>
                  </a:cubicBezTo>
                  <a:cubicBezTo>
                    <a:pt x="18" y="3"/>
                    <a:pt x="34" y="2"/>
                    <a:pt x="49" y="1"/>
                  </a:cubicBezTo>
                  <a:cubicBezTo>
                    <a:pt x="55" y="0"/>
                    <a:pt x="60" y="3"/>
                    <a:pt x="64" y="8"/>
                  </a:cubicBezTo>
                  <a:cubicBezTo>
                    <a:pt x="72" y="17"/>
                    <a:pt x="79" y="27"/>
                    <a:pt x="86" y="37"/>
                  </a:cubicBezTo>
                  <a:cubicBezTo>
                    <a:pt x="89" y="42"/>
                    <a:pt x="90" y="42"/>
                    <a:pt x="94" y="39"/>
                  </a:cubicBezTo>
                  <a:cubicBezTo>
                    <a:pt x="102" y="32"/>
                    <a:pt x="109" y="26"/>
                    <a:pt x="117" y="19"/>
                  </a:cubicBezTo>
                  <a:cubicBezTo>
                    <a:pt x="121" y="15"/>
                    <a:pt x="125" y="15"/>
                    <a:pt x="129" y="18"/>
                  </a:cubicBezTo>
                  <a:cubicBezTo>
                    <a:pt x="132" y="22"/>
                    <a:pt x="131" y="26"/>
                    <a:pt x="127" y="30"/>
                  </a:cubicBezTo>
                  <a:cubicBezTo>
                    <a:pt x="117" y="39"/>
                    <a:pt x="107" y="48"/>
                    <a:pt x="97" y="56"/>
                  </a:cubicBezTo>
                  <a:cubicBezTo>
                    <a:pt x="92" y="61"/>
                    <a:pt x="89" y="61"/>
                    <a:pt x="84" y="57"/>
                  </a:cubicBezTo>
                  <a:cubicBezTo>
                    <a:pt x="75" y="50"/>
                    <a:pt x="66" y="43"/>
                    <a:pt x="57" y="36"/>
                  </a:cubicBezTo>
                  <a:cubicBezTo>
                    <a:pt x="55" y="34"/>
                    <a:pt x="52" y="33"/>
                    <a:pt x="49" y="33"/>
                  </a:cubicBezTo>
                  <a:cubicBezTo>
                    <a:pt x="34" y="33"/>
                    <a:pt x="19" y="33"/>
                    <a:pt x="4" y="33"/>
                  </a:cubicBezTo>
                  <a:cubicBezTo>
                    <a:pt x="1" y="33"/>
                    <a:pt x="0" y="32"/>
                    <a:pt x="0" y="29"/>
                  </a:cubicBezTo>
                  <a:cubicBezTo>
                    <a:pt x="0" y="25"/>
                    <a:pt x="0" y="21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5" name="Freeform 6"/>
            <p:cNvSpPr>
              <a:spLocks/>
            </p:cNvSpPr>
            <p:nvPr/>
          </p:nvSpPr>
          <p:spPr bwMode="auto">
            <a:xfrm>
              <a:off x="1546225" y="-474663"/>
              <a:ext cx="381000" cy="219075"/>
            </a:xfrm>
            <a:custGeom>
              <a:avLst/>
              <a:gdLst>
                <a:gd name="T0" fmla="*/ 0 w 100"/>
                <a:gd name="T1" fmla="*/ 54 h 57"/>
                <a:gd name="T2" fmla="*/ 13 w 100"/>
                <a:gd name="T3" fmla="*/ 14 h 57"/>
                <a:gd name="T4" fmla="*/ 37 w 100"/>
                <a:gd name="T5" fmla="*/ 3 h 57"/>
                <a:gd name="T6" fmla="*/ 40 w 100"/>
                <a:gd name="T7" fmla="*/ 5 h 57"/>
                <a:gd name="T8" fmla="*/ 58 w 100"/>
                <a:gd name="T9" fmla="*/ 10 h 57"/>
                <a:gd name="T10" fmla="*/ 65 w 100"/>
                <a:gd name="T11" fmla="*/ 12 h 57"/>
                <a:gd name="T12" fmla="*/ 75 w 100"/>
                <a:gd name="T13" fmla="*/ 21 h 57"/>
                <a:gd name="T14" fmla="*/ 99 w 100"/>
                <a:gd name="T15" fmla="*/ 51 h 57"/>
                <a:gd name="T16" fmla="*/ 100 w 100"/>
                <a:gd name="T17" fmla="*/ 52 h 57"/>
                <a:gd name="T18" fmla="*/ 86 w 100"/>
                <a:gd name="T19" fmla="*/ 53 h 57"/>
                <a:gd name="T20" fmla="*/ 83 w 100"/>
                <a:gd name="T21" fmla="*/ 51 h 57"/>
                <a:gd name="T22" fmla="*/ 63 w 100"/>
                <a:gd name="T23" fmla="*/ 31 h 57"/>
                <a:gd name="T24" fmla="*/ 58 w 100"/>
                <a:gd name="T25" fmla="*/ 29 h 57"/>
                <a:gd name="T26" fmla="*/ 55 w 100"/>
                <a:gd name="T27" fmla="*/ 34 h 57"/>
                <a:gd name="T28" fmla="*/ 54 w 100"/>
                <a:gd name="T29" fmla="*/ 52 h 57"/>
                <a:gd name="T30" fmla="*/ 50 w 100"/>
                <a:gd name="T31" fmla="*/ 54 h 57"/>
                <a:gd name="T32" fmla="*/ 45 w 100"/>
                <a:gd name="T33" fmla="*/ 52 h 57"/>
                <a:gd name="T34" fmla="*/ 5 w 100"/>
                <a:gd name="T35" fmla="*/ 54 h 57"/>
                <a:gd name="T36" fmla="*/ 0 w 100"/>
                <a:gd name="T37" fmla="*/ 5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0" h="57">
                  <a:moveTo>
                    <a:pt x="0" y="54"/>
                  </a:moveTo>
                  <a:cubicBezTo>
                    <a:pt x="4" y="40"/>
                    <a:pt x="8" y="27"/>
                    <a:pt x="13" y="14"/>
                  </a:cubicBezTo>
                  <a:cubicBezTo>
                    <a:pt x="16" y="6"/>
                    <a:pt x="29" y="0"/>
                    <a:pt x="37" y="3"/>
                  </a:cubicBezTo>
                  <a:cubicBezTo>
                    <a:pt x="38" y="3"/>
                    <a:pt x="39" y="4"/>
                    <a:pt x="40" y="5"/>
                  </a:cubicBezTo>
                  <a:cubicBezTo>
                    <a:pt x="45" y="8"/>
                    <a:pt x="51" y="11"/>
                    <a:pt x="58" y="10"/>
                  </a:cubicBezTo>
                  <a:cubicBezTo>
                    <a:pt x="61" y="10"/>
                    <a:pt x="63" y="11"/>
                    <a:pt x="65" y="12"/>
                  </a:cubicBezTo>
                  <a:cubicBezTo>
                    <a:pt x="69" y="15"/>
                    <a:pt x="72" y="17"/>
                    <a:pt x="75" y="21"/>
                  </a:cubicBezTo>
                  <a:cubicBezTo>
                    <a:pt x="83" y="31"/>
                    <a:pt x="91" y="41"/>
                    <a:pt x="99" y="51"/>
                  </a:cubicBezTo>
                  <a:cubicBezTo>
                    <a:pt x="100" y="51"/>
                    <a:pt x="100" y="51"/>
                    <a:pt x="100" y="52"/>
                  </a:cubicBezTo>
                  <a:cubicBezTo>
                    <a:pt x="95" y="53"/>
                    <a:pt x="91" y="53"/>
                    <a:pt x="86" y="53"/>
                  </a:cubicBezTo>
                  <a:cubicBezTo>
                    <a:pt x="84" y="53"/>
                    <a:pt x="84" y="52"/>
                    <a:pt x="83" y="51"/>
                  </a:cubicBezTo>
                  <a:cubicBezTo>
                    <a:pt x="76" y="44"/>
                    <a:pt x="69" y="38"/>
                    <a:pt x="63" y="31"/>
                  </a:cubicBezTo>
                  <a:cubicBezTo>
                    <a:pt x="61" y="30"/>
                    <a:pt x="60" y="28"/>
                    <a:pt x="58" y="29"/>
                  </a:cubicBezTo>
                  <a:cubicBezTo>
                    <a:pt x="55" y="30"/>
                    <a:pt x="55" y="32"/>
                    <a:pt x="55" y="34"/>
                  </a:cubicBezTo>
                  <a:cubicBezTo>
                    <a:pt x="55" y="40"/>
                    <a:pt x="54" y="46"/>
                    <a:pt x="54" y="52"/>
                  </a:cubicBezTo>
                  <a:cubicBezTo>
                    <a:pt x="53" y="55"/>
                    <a:pt x="53" y="57"/>
                    <a:pt x="50" y="54"/>
                  </a:cubicBezTo>
                  <a:cubicBezTo>
                    <a:pt x="49" y="52"/>
                    <a:pt x="47" y="52"/>
                    <a:pt x="45" y="52"/>
                  </a:cubicBezTo>
                  <a:cubicBezTo>
                    <a:pt x="32" y="53"/>
                    <a:pt x="19" y="54"/>
                    <a:pt x="5" y="54"/>
                  </a:cubicBezTo>
                  <a:cubicBezTo>
                    <a:pt x="4" y="54"/>
                    <a:pt x="2" y="54"/>
                    <a:pt x="0" y="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6" name="Freeform 7"/>
            <p:cNvSpPr>
              <a:spLocks/>
            </p:cNvSpPr>
            <p:nvPr/>
          </p:nvSpPr>
          <p:spPr bwMode="auto">
            <a:xfrm>
              <a:off x="1493838" y="-244475"/>
              <a:ext cx="220663" cy="165100"/>
            </a:xfrm>
            <a:custGeom>
              <a:avLst/>
              <a:gdLst>
                <a:gd name="T0" fmla="*/ 29 w 58"/>
                <a:gd name="T1" fmla="*/ 43 h 43"/>
                <a:gd name="T2" fmla="*/ 4 w 58"/>
                <a:gd name="T3" fmla="*/ 43 h 43"/>
                <a:gd name="T4" fmla="*/ 0 w 58"/>
                <a:gd name="T5" fmla="*/ 40 h 43"/>
                <a:gd name="T6" fmla="*/ 0 w 58"/>
                <a:gd name="T7" fmla="*/ 6 h 43"/>
                <a:gd name="T8" fmla="*/ 4 w 58"/>
                <a:gd name="T9" fmla="*/ 2 h 43"/>
                <a:gd name="T10" fmla="*/ 54 w 58"/>
                <a:gd name="T11" fmla="*/ 0 h 43"/>
                <a:gd name="T12" fmla="*/ 58 w 58"/>
                <a:gd name="T13" fmla="*/ 3 h 43"/>
                <a:gd name="T14" fmla="*/ 58 w 58"/>
                <a:gd name="T15" fmla="*/ 40 h 43"/>
                <a:gd name="T16" fmla="*/ 54 w 58"/>
                <a:gd name="T17" fmla="*/ 43 h 43"/>
                <a:gd name="T18" fmla="*/ 29 w 58"/>
                <a:gd name="T1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" h="43">
                  <a:moveTo>
                    <a:pt x="29" y="43"/>
                  </a:moveTo>
                  <a:cubicBezTo>
                    <a:pt x="21" y="43"/>
                    <a:pt x="12" y="43"/>
                    <a:pt x="4" y="43"/>
                  </a:cubicBezTo>
                  <a:cubicBezTo>
                    <a:pt x="1" y="43"/>
                    <a:pt x="0" y="43"/>
                    <a:pt x="0" y="40"/>
                  </a:cubicBezTo>
                  <a:cubicBezTo>
                    <a:pt x="0" y="29"/>
                    <a:pt x="0" y="17"/>
                    <a:pt x="0" y="6"/>
                  </a:cubicBezTo>
                  <a:cubicBezTo>
                    <a:pt x="0" y="3"/>
                    <a:pt x="1" y="2"/>
                    <a:pt x="4" y="2"/>
                  </a:cubicBezTo>
                  <a:cubicBezTo>
                    <a:pt x="21" y="2"/>
                    <a:pt x="38" y="1"/>
                    <a:pt x="54" y="0"/>
                  </a:cubicBezTo>
                  <a:cubicBezTo>
                    <a:pt x="57" y="0"/>
                    <a:pt x="58" y="0"/>
                    <a:pt x="58" y="3"/>
                  </a:cubicBezTo>
                  <a:cubicBezTo>
                    <a:pt x="58" y="15"/>
                    <a:pt x="58" y="28"/>
                    <a:pt x="58" y="40"/>
                  </a:cubicBezTo>
                  <a:cubicBezTo>
                    <a:pt x="58" y="43"/>
                    <a:pt x="57" y="43"/>
                    <a:pt x="54" y="43"/>
                  </a:cubicBezTo>
                  <a:cubicBezTo>
                    <a:pt x="46" y="43"/>
                    <a:pt x="37" y="43"/>
                    <a:pt x="29" y="4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7" name="Freeform 8"/>
            <p:cNvSpPr>
              <a:spLocks/>
            </p:cNvSpPr>
            <p:nvPr/>
          </p:nvSpPr>
          <p:spPr bwMode="auto">
            <a:xfrm>
              <a:off x="1231900" y="-95250"/>
              <a:ext cx="777875" cy="68263"/>
            </a:xfrm>
            <a:custGeom>
              <a:avLst/>
              <a:gdLst>
                <a:gd name="T0" fmla="*/ 24 w 205"/>
                <a:gd name="T1" fmla="*/ 16 h 18"/>
                <a:gd name="T2" fmla="*/ 12 w 205"/>
                <a:gd name="T3" fmla="*/ 16 h 18"/>
                <a:gd name="T4" fmla="*/ 12 w 205"/>
                <a:gd name="T5" fmla="*/ 16 h 18"/>
                <a:gd name="T6" fmla="*/ 2 w 205"/>
                <a:gd name="T7" fmla="*/ 15 h 18"/>
                <a:gd name="T8" fmla="*/ 1 w 205"/>
                <a:gd name="T9" fmla="*/ 2 h 18"/>
                <a:gd name="T10" fmla="*/ 4 w 205"/>
                <a:gd name="T11" fmla="*/ 0 h 18"/>
                <a:gd name="T12" fmla="*/ 59 w 205"/>
                <a:gd name="T13" fmla="*/ 0 h 18"/>
                <a:gd name="T14" fmla="*/ 62 w 205"/>
                <a:gd name="T15" fmla="*/ 3 h 18"/>
                <a:gd name="T16" fmla="*/ 62 w 205"/>
                <a:gd name="T17" fmla="*/ 7 h 18"/>
                <a:gd name="T18" fmla="*/ 66 w 205"/>
                <a:gd name="T19" fmla="*/ 12 h 18"/>
                <a:gd name="T20" fmla="*/ 129 w 205"/>
                <a:gd name="T21" fmla="*/ 12 h 18"/>
                <a:gd name="T22" fmla="*/ 134 w 205"/>
                <a:gd name="T23" fmla="*/ 6 h 18"/>
                <a:gd name="T24" fmla="*/ 140 w 205"/>
                <a:gd name="T25" fmla="*/ 0 h 18"/>
                <a:gd name="T26" fmla="*/ 182 w 205"/>
                <a:gd name="T27" fmla="*/ 0 h 18"/>
                <a:gd name="T28" fmla="*/ 188 w 205"/>
                <a:gd name="T29" fmla="*/ 2 h 18"/>
                <a:gd name="T30" fmla="*/ 205 w 205"/>
                <a:gd name="T31" fmla="*/ 16 h 18"/>
                <a:gd name="T32" fmla="*/ 191 w 205"/>
                <a:gd name="T33" fmla="*/ 16 h 18"/>
                <a:gd name="T34" fmla="*/ 29 w 205"/>
                <a:gd name="T35" fmla="*/ 16 h 18"/>
                <a:gd name="T36" fmla="*/ 24 w 205"/>
                <a:gd name="T37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5" h="18">
                  <a:moveTo>
                    <a:pt x="24" y="16"/>
                  </a:moveTo>
                  <a:cubicBezTo>
                    <a:pt x="20" y="16"/>
                    <a:pt x="16" y="16"/>
                    <a:pt x="12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8" y="16"/>
                    <a:pt x="3" y="18"/>
                    <a:pt x="2" y="15"/>
                  </a:cubicBezTo>
                  <a:cubicBezTo>
                    <a:pt x="0" y="11"/>
                    <a:pt x="2" y="6"/>
                    <a:pt x="1" y="2"/>
                  </a:cubicBezTo>
                  <a:cubicBezTo>
                    <a:pt x="1" y="0"/>
                    <a:pt x="3" y="0"/>
                    <a:pt x="4" y="0"/>
                  </a:cubicBezTo>
                  <a:cubicBezTo>
                    <a:pt x="22" y="0"/>
                    <a:pt x="41" y="0"/>
                    <a:pt x="59" y="0"/>
                  </a:cubicBezTo>
                  <a:cubicBezTo>
                    <a:pt x="61" y="0"/>
                    <a:pt x="62" y="1"/>
                    <a:pt x="62" y="3"/>
                  </a:cubicBezTo>
                  <a:cubicBezTo>
                    <a:pt x="62" y="4"/>
                    <a:pt x="62" y="6"/>
                    <a:pt x="62" y="7"/>
                  </a:cubicBezTo>
                  <a:cubicBezTo>
                    <a:pt x="62" y="10"/>
                    <a:pt x="63" y="12"/>
                    <a:pt x="66" y="12"/>
                  </a:cubicBezTo>
                  <a:cubicBezTo>
                    <a:pt x="87" y="12"/>
                    <a:pt x="108" y="12"/>
                    <a:pt x="129" y="12"/>
                  </a:cubicBezTo>
                  <a:cubicBezTo>
                    <a:pt x="133" y="12"/>
                    <a:pt x="134" y="9"/>
                    <a:pt x="134" y="6"/>
                  </a:cubicBezTo>
                  <a:cubicBezTo>
                    <a:pt x="133" y="1"/>
                    <a:pt x="135" y="0"/>
                    <a:pt x="140" y="0"/>
                  </a:cubicBezTo>
                  <a:cubicBezTo>
                    <a:pt x="154" y="0"/>
                    <a:pt x="168" y="0"/>
                    <a:pt x="182" y="0"/>
                  </a:cubicBezTo>
                  <a:cubicBezTo>
                    <a:pt x="184" y="0"/>
                    <a:pt x="186" y="1"/>
                    <a:pt x="188" y="2"/>
                  </a:cubicBezTo>
                  <a:cubicBezTo>
                    <a:pt x="193" y="7"/>
                    <a:pt x="199" y="11"/>
                    <a:pt x="205" y="16"/>
                  </a:cubicBezTo>
                  <a:cubicBezTo>
                    <a:pt x="200" y="16"/>
                    <a:pt x="195" y="16"/>
                    <a:pt x="191" y="16"/>
                  </a:cubicBezTo>
                  <a:cubicBezTo>
                    <a:pt x="137" y="16"/>
                    <a:pt x="83" y="16"/>
                    <a:pt x="29" y="16"/>
                  </a:cubicBezTo>
                  <a:cubicBezTo>
                    <a:pt x="28" y="16"/>
                    <a:pt x="26" y="16"/>
                    <a:pt x="24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8" name="Freeform 9"/>
            <p:cNvSpPr>
              <a:spLocks/>
            </p:cNvSpPr>
            <p:nvPr/>
          </p:nvSpPr>
          <p:spPr bwMode="auto">
            <a:xfrm>
              <a:off x="1676400" y="-630238"/>
              <a:ext cx="169863" cy="176213"/>
            </a:xfrm>
            <a:custGeom>
              <a:avLst/>
              <a:gdLst>
                <a:gd name="T0" fmla="*/ 41 w 45"/>
                <a:gd name="T1" fmla="*/ 32 h 46"/>
                <a:gd name="T2" fmla="*/ 38 w 45"/>
                <a:gd name="T3" fmla="*/ 38 h 46"/>
                <a:gd name="T4" fmla="*/ 12 w 45"/>
                <a:gd name="T5" fmla="*/ 41 h 46"/>
                <a:gd name="T6" fmla="*/ 4 w 45"/>
                <a:gd name="T7" fmla="*/ 15 h 46"/>
                <a:gd name="T8" fmla="*/ 30 w 45"/>
                <a:gd name="T9" fmla="*/ 3 h 46"/>
                <a:gd name="T10" fmla="*/ 43 w 45"/>
                <a:gd name="T11" fmla="*/ 29 h 46"/>
                <a:gd name="T12" fmla="*/ 41 w 45"/>
                <a:gd name="T13" fmla="*/ 3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46">
                  <a:moveTo>
                    <a:pt x="41" y="32"/>
                  </a:moveTo>
                  <a:cubicBezTo>
                    <a:pt x="40" y="34"/>
                    <a:pt x="39" y="36"/>
                    <a:pt x="38" y="38"/>
                  </a:cubicBezTo>
                  <a:cubicBezTo>
                    <a:pt x="33" y="44"/>
                    <a:pt x="20" y="46"/>
                    <a:pt x="12" y="41"/>
                  </a:cubicBezTo>
                  <a:cubicBezTo>
                    <a:pt x="3" y="35"/>
                    <a:pt x="0" y="25"/>
                    <a:pt x="4" y="15"/>
                  </a:cubicBezTo>
                  <a:cubicBezTo>
                    <a:pt x="8" y="5"/>
                    <a:pt x="19" y="0"/>
                    <a:pt x="30" y="3"/>
                  </a:cubicBezTo>
                  <a:cubicBezTo>
                    <a:pt x="40" y="7"/>
                    <a:pt x="45" y="18"/>
                    <a:pt x="43" y="29"/>
                  </a:cubicBezTo>
                  <a:cubicBezTo>
                    <a:pt x="42" y="30"/>
                    <a:pt x="42" y="31"/>
                    <a:pt x="41" y="3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9" name="Freeform 10"/>
            <p:cNvSpPr>
              <a:spLocks/>
            </p:cNvSpPr>
            <p:nvPr/>
          </p:nvSpPr>
          <p:spPr bwMode="auto">
            <a:xfrm>
              <a:off x="1277938" y="-217488"/>
              <a:ext cx="188913" cy="95250"/>
            </a:xfrm>
            <a:custGeom>
              <a:avLst/>
              <a:gdLst>
                <a:gd name="T0" fmla="*/ 29 w 50"/>
                <a:gd name="T1" fmla="*/ 25 h 25"/>
                <a:gd name="T2" fmla="*/ 12 w 50"/>
                <a:gd name="T3" fmla="*/ 25 h 25"/>
                <a:gd name="T4" fmla="*/ 0 w 50"/>
                <a:gd name="T5" fmla="*/ 14 h 25"/>
                <a:gd name="T6" fmla="*/ 11 w 50"/>
                <a:gd name="T7" fmla="*/ 2 h 25"/>
                <a:gd name="T8" fmla="*/ 46 w 50"/>
                <a:gd name="T9" fmla="*/ 0 h 25"/>
                <a:gd name="T10" fmla="*/ 50 w 50"/>
                <a:gd name="T11" fmla="*/ 4 h 25"/>
                <a:gd name="T12" fmla="*/ 50 w 50"/>
                <a:gd name="T13" fmla="*/ 22 h 25"/>
                <a:gd name="T14" fmla="*/ 46 w 50"/>
                <a:gd name="T15" fmla="*/ 25 h 25"/>
                <a:gd name="T16" fmla="*/ 29 w 50"/>
                <a:gd name="T17" fmla="*/ 25 h 25"/>
                <a:gd name="T18" fmla="*/ 29 w 50"/>
                <a:gd name="T1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25">
                  <a:moveTo>
                    <a:pt x="29" y="25"/>
                  </a:moveTo>
                  <a:cubicBezTo>
                    <a:pt x="23" y="25"/>
                    <a:pt x="17" y="25"/>
                    <a:pt x="12" y="25"/>
                  </a:cubicBezTo>
                  <a:cubicBezTo>
                    <a:pt x="5" y="25"/>
                    <a:pt x="0" y="20"/>
                    <a:pt x="0" y="14"/>
                  </a:cubicBezTo>
                  <a:cubicBezTo>
                    <a:pt x="0" y="8"/>
                    <a:pt x="4" y="3"/>
                    <a:pt x="11" y="2"/>
                  </a:cubicBezTo>
                  <a:cubicBezTo>
                    <a:pt x="23" y="2"/>
                    <a:pt x="34" y="1"/>
                    <a:pt x="46" y="0"/>
                  </a:cubicBezTo>
                  <a:cubicBezTo>
                    <a:pt x="49" y="0"/>
                    <a:pt x="50" y="1"/>
                    <a:pt x="50" y="4"/>
                  </a:cubicBezTo>
                  <a:cubicBezTo>
                    <a:pt x="50" y="10"/>
                    <a:pt x="50" y="16"/>
                    <a:pt x="50" y="22"/>
                  </a:cubicBezTo>
                  <a:cubicBezTo>
                    <a:pt x="50" y="24"/>
                    <a:pt x="49" y="25"/>
                    <a:pt x="46" y="25"/>
                  </a:cubicBezTo>
                  <a:cubicBezTo>
                    <a:pt x="40" y="25"/>
                    <a:pt x="34" y="25"/>
                    <a:pt x="29" y="25"/>
                  </a:cubicBezTo>
                  <a:cubicBezTo>
                    <a:pt x="29" y="25"/>
                    <a:pt x="29" y="25"/>
                    <a:pt x="29" y="2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1" name="Freeform 11"/>
            <p:cNvSpPr>
              <a:spLocks/>
            </p:cNvSpPr>
            <p:nvPr/>
          </p:nvSpPr>
          <p:spPr bwMode="auto">
            <a:xfrm>
              <a:off x="2001838" y="-279400"/>
              <a:ext cx="152400" cy="153988"/>
            </a:xfrm>
            <a:custGeom>
              <a:avLst/>
              <a:gdLst>
                <a:gd name="T0" fmla="*/ 17 w 40"/>
                <a:gd name="T1" fmla="*/ 0 h 40"/>
                <a:gd name="T2" fmla="*/ 40 w 40"/>
                <a:gd name="T3" fmla="*/ 19 h 40"/>
                <a:gd name="T4" fmla="*/ 37 w 40"/>
                <a:gd name="T5" fmla="*/ 26 h 40"/>
                <a:gd name="T6" fmla="*/ 24 w 40"/>
                <a:gd name="T7" fmla="*/ 38 h 40"/>
                <a:gd name="T8" fmla="*/ 20 w 40"/>
                <a:gd name="T9" fmla="*/ 38 h 40"/>
                <a:gd name="T10" fmla="*/ 2 w 40"/>
                <a:gd name="T11" fmla="*/ 12 h 40"/>
                <a:gd name="T12" fmla="*/ 2 w 40"/>
                <a:gd name="T13" fmla="*/ 9 h 40"/>
                <a:gd name="T14" fmla="*/ 17 w 40"/>
                <a:gd name="T1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17" y="0"/>
                  </a:moveTo>
                  <a:cubicBezTo>
                    <a:pt x="30" y="0"/>
                    <a:pt x="39" y="8"/>
                    <a:pt x="40" y="19"/>
                  </a:cubicBezTo>
                  <a:cubicBezTo>
                    <a:pt x="40" y="22"/>
                    <a:pt x="39" y="24"/>
                    <a:pt x="37" y="26"/>
                  </a:cubicBezTo>
                  <a:cubicBezTo>
                    <a:pt x="33" y="30"/>
                    <a:pt x="28" y="34"/>
                    <a:pt x="24" y="38"/>
                  </a:cubicBezTo>
                  <a:cubicBezTo>
                    <a:pt x="23" y="39"/>
                    <a:pt x="22" y="40"/>
                    <a:pt x="20" y="38"/>
                  </a:cubicBezTo>
                  <a:cubicBezTo>
                    <a:pt x="15" y="29"/>
                    <a:pt x="9" y="20"/>
                    <a:pt x="2" y="12"/>
                  </a:cubicBezTo>
                  <a:cubicBezTo>
                    <a:pt x="0" y="11"/>
                    <a:pt x="1" y="10"/>
                    <a:pt x="2" y="9"/>
                  </a:cubicBezTo>
                  <a:cubicBezTo>
                    <a:pt x="6" y="3"/>
                    <a:pt x="12" y="0"/>
                    <a:pt x="1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2" name="Freeform 12"/>
            <p:cNvSpPr>
              <a:spLocks/>
            </p:cNvSpPr>
            <p:nvPr/>
          </p:nvSpPr>
          <p:spPr bwMode="auto">
            <a:xfrm>
              <a:off x="1774825" y="-312738"/>
              <a:ext cx="52388" cy="49213"/>
            </a:xfrm>
            <a:custGeom>
              <a:avLst/>
              <a:gdLst>
                <a:gd name="T0" fmla="*/ 2 w 14"/>
                <a:gd name="T1" fmla="*/ 0 h 13"/>
                <a:gd name="T2" fmla="*/ 14 w 14"/>
                <a:gd name="T3" fmla="*/ 12 h 13"/>
                <a:gd name="T4" fmla="*/ 13 w 14"/>
                <a:gd name="T5" fmla="*/ 12 h 13"/>
                <a:gd name="T6" fmla="*/ 2 w 14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3">
                  <a:moveTo>
                    <a:pt x="2" y="0"/>
                  </a:moveTo>
                  <a:cubicBezTo>
                    <a:pt x="6" y="3"/>
                    <a:pt x="10" y="7"/>
                    <a:pt x="14" y="12"/>
                  </a:cubicBezTo>
                  <a:cubicBezTo>
                    <a:pt x="14" y="12"/>
                    <a:pt x="13" y="12"/>
                    <a:pt x="13" y="12"/>
                  </a:cubicBezTo>
                  <a:cubicBezTo>
                    <a:pt x="0" y="13"/>
                    <a:pt x="0" y="13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63" name="Grupo 62"/>
          <p:cNvGrpSpPr/>
          <p:nvPr/>
        </p:nvGrpSpPr>
        <p:grpSpPr>
          <a:xfrm flipH="1">
            <a:off x="10072737" y="97706"/>
            <a:ext cx="1775274" cy="1083030"/>
            <a:chOff x="1231900" y="-630238"/>
            <a:chExt cx="1009650" cy="615951"/>
          </a:xfrm>
          <a:solidFill>
            <a:srgbClr val="959090"/>
          </a:solidFill>
        </p:grpSpPr>
        <p:sp>
          <p:nvSpPr>
            <p:cNvPr id="64" name="Freeform 5"/>
            <p:cNvSpPr>
              <a:spLocks/>
            </p:cNvSpPr>
            <p:nvPr/>
          </p:nvSpPr>
          <p:spPr bwMode="auto">
            <a:xfrm>
              <a:off x="1739900" y="-247650"/>
              <a:ext cx="501650" cy="233363"/>
            </a:xfrm>
            <a:custGeom>
              <a:avLst/>
              <a:gdLst>
                <a:gd name="T0" fmla="*/ 0 w 132"/>
                <a:gd name="T1" fmla="*/ 18 h 61"/>
                <a:gd name="T2" fmla="*/ 0 w 132"/>
                <a:gd name="T3" fmla="*/ 7 h 61"/>
                <a:gd name="T4" fmla="*/ 3 w 132"/>
                <a:gd name="T5" fmla="*/ 3 h 61"/>
                <a:gd name="T6" fmla="*/ 49 w 132"/>
                <a:gd name="T7" fmla="*/ 1 h 61"/>
                <a:gd name="T8" fmla="*/ 64 w 132"/>
                <a:gd name="T9" fmla="*/ 8 h 61"/>
                <a:gd name="T10" fmla="*/ 86 w 132"/>
                <a:gd name="T11" fmla="*/ 37 h 61"/>
                <a:gd name="T12" fmla="*/ 94 w 132"/>
                <a:gd name="T13" fmla="*/ 39 h 61"/>
                <a:gd name="T14" fmla="*/ 117 w 132"/>
                <a:gd name="T15" fmla="*/ 19 h 61"/>
                <a:gd name="T16" fmla="*/ 129 w 132"/>
                <a:gd name="T17" fmla="*/ 18 h 61"/>
                <a:gd name="T18" fmla="*/ 127 w 132"/>
                <a:gd name="T19" fmla="*/ 30 h 61"/>
                <a:gd name="T20" fmla="*/ 97 w 132"/>
                <a:gd name="T21" fmla="*/ 56 h 61"/>
                <a:gd name="T22" fmla="*/ 84 w 132"/>
                <a:gd name="T23" fmla="*/ 57 h 61"/>
                <a:gd name="T24" fmla="*/ 57 w 132"/>
                <a:gd name="T25" fmla="*/ 36 h 61"/>
                <a:gd name="T26" fmla="*/ 49 w 132"/>
                <a:gd name="T27" fmla="*/ 33 h 61"/>
                <a:gd name="T28" fmla="*/ 4 w 132"/>
                <a:gd name="T29" fmla="*/ 33 h 61"/>
                <a:gd name="T30" fmla="*/ 0 w 132"/>
                <a:gd name="T31" fmla="*/ 29 h 61"/>
                <a:gd name="T32" fmla="*/ 0 w 132"/>
                <a:gd name="T33" fmla="*/ 18 h 61"/>
                <a:gd name="T34" fmla="*/ 0 w 132"/>
                <a:gd name="T35" fmla="*/ 1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2" h="61">
                  <a:moveTo>
                    <a:pt x="0" y="18"/>
                  </a:moveTo>
                  <a:cubicBezTo>
                    <a:pt x="0" y="14"/>
                    <a:pt x="0" y="10"/>
                    <a:pt x="0" y="7"/>
                  </a:cubicBezTo>
                  <a:cubicBezTo>
                    <a:pt x="0" y="4"/>
                    <a:pt x="0" y="3"/>
                    <a:pt x="3" y="3"/>
                  </a:cubicBezTo>
                  <a:cubicBezTo>
                    <a:pt x="18" y="3"/>
                    <a:pt x="34" y="2"/>
                    <a:pt x="49" y="1"/>
                  </a:cubicBezTo>
                  <a:cubicBezTo>
                    <a:pt x="55" y="0"/>
                    <a:pt x="60" y="3"/>
                    <a:pt x="64" y="8"/>
                  </a:cubicBezTo>
                  <a:cubicBezTo>
                    <a:pt x="72" y="17"/>
                    <a:pt x="79" y="27"/>
                    <a:pt x="86" y="37"/>
                  </a:cubicBezTo>
                  <a:cubicBezTo>
                    <a:pt x="89" y="42"/>
                    <a:pt x="90" y="42"/>
                    <a:pt x="94" y="39"/>
                  </a:cubicBezTo>
                  <a:cubicBezTo>
                    <a:pt x="102" y="32"/>
                    <a:pt x="109" y="26"/>
                    <a:pt x="117" y="19"/>
                  </a:cubicBezTo>
                  <a:cubicBezTo>
                    <a:pt x="121" y="15"/>
                    <a:pt x="125" y="15"/>
                    <a:pt x="129" y="18"/>
                  </a:cubicBezTo>
                  <a:cubicBezTo>
                    <a:pt x="132" y="22"/>
                    <a:pt x="131" y="26"/>
                    <a:pt x="127" y="30"/>
                  </a:cubicBezTo>
                  <a:cubicBezTo>
                    <a:pt x="117" y="39"/>
                    <a:pt x="107" y="48"/>
                    <a:pt x="97" y="56"/>
                  </a:cubicBezTo>
                  <a:cubicBezTo>
                    <a:pt x="92" y="61"/>
                    <a:pt x="89" y="61"/>
                    <a:pt x="84" y="57"/>
                  </a:cubicBezTo>
                  <a:cubicBezTo>
                    <a:pt x="75" y="50"/>
                    <a:pt x="66" y="43"/>
                    <a:pt x="57" y="36"/>
                  </a:cubicBezTo>
                  <a:cubicBezTo>
                    <a:pt x="55" y="34"/>
                    <a:pt x="52" y="33"/>
                    <a:pt x="49" y="33"/>
                  </a:cubicBezTo>
                  <a:cubicBezTo>
                    <a:pt x="34" y="33"/>
                    <a:pt x="19" y="33"/>
                    <a:pt x="4" y="33"/>
                  </a:cubicBezTo>
                  <a:cubicBezTo>
                    <a:pt x="1" y="33"/>
                    <a:pt x="0" y="32"/>
                    <a:pt x="0" y="29"/>
                  </a:cubicBezTo>
                  <a:cubicBezTo>
                    <a:pt x="0" y="25"/>
                    <a:pt x="0" y="21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5" name="Freeform 6"/>
            <p:cNvSpPr>
              <a:spLocks/>
            </p:cNvSpPr>
            <p:nvPr/>
          </p:nvSpPr>
          <p:spPr bwMode="auto">
            <a:xfrm>
              <a:off x="1546225" y="-474663"/>
              <a:ext cx="381000" cy="219075"/>
            </a:xfrm>
            <a:custGeom>
              <a:avLst/>
              <a:gdLst>
                <a:gd name="T0" fmla="*/ 0 w 100"/>
                <a:gd name="T1" fmla="*/ 54 h 57"/>
                <a:gd name="T2" fmla="*/ 13 w 100"/>
                <a:gd name="T3" fmla="*/ 14 h 57"/>
                <a:gd name="T4" fmla="*/ 37 w 100"/>
                <a:gd name="T5" fmla="*/ 3 h 57"/>
                <a:gd name="T6" fmla="*/ 40 w 100"/>
                <a:gd name="T7" fmla="*/ 5 h 57"/>
                <a:gd name="T8" fmla="*/ 58 w 100"/>
                <a:gd name="T9" fmla="*/ 10 h 57"/>
                <a:gd name="T10" fmla="*/ 65 w 100"/>
                <a:gd name="T11" fmla="*/ 12 h 57"/>
                <a:gd name="T12" fmla="*/ 75 w 100"/>
                <a:gd name="T13" fmla="*/ 21 h 57"/>
                <a:gd name="T14" fmla="*/ 99 w 100"/>
                <a:gd name="T15" fmla="*/ 51 h 57"/>
                <a:gd name="T16" fmla="*/ 100 w 100"/>
                <a:gd name="T17" fmla="*/ 52 h 57"/>
                <a:gd name="T18" fmla="*/ 86 w 100"/>
                <a:gd name="T19" fmla="*/ 53 h 57"/>
                <a:gd name="T20" fmla="*/ 83 w 100"/>
                <a:gd name="T21" fmla="*/ 51 h 57"/>
                <a:gd name="T22" fmla="*/ 63 w 100"/>
                <a:gd name="T23" fmla="*/ 31 h 57"/>
                <a:gd name="T24" fmla="*/ 58 w 100"/>
                <a:gd name="T25" fmla="*/ 29 h 57"/>
                <a:gd name="T26" fmla="*/ 55 w 100"/>
                <a:gd name="T27" fmla="*/ 34 h 57"/>
                <a:gd name="T28" fmla="*/ 54 w 100"/>
                <a:gd name="T29" fmla="*/ 52 h 57"/>
                <a:gd name="T30" fmla="*/ 50 w 100"/>
                <a:gd name="T31" fmla="*/ 54 h 57"/>
                <a:gd name="T32" fmla="*/ 45 w 100"/>
                <a:gd name="T33" fmla="*/ 52 h 57"/>
                <a:gd name="T34" fmla="*/ 5 w 100"/>
                <a:gd name="T35" fmla="*/ 54 h 57"/>
                <a:gd name="T36" fmla="*/ 0 w 100"/>
                <a:gd name="T37" fmla="*/ 5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0" h="57">
                  <a:moveTo>
                    <a:pt x="0" y="54"/>
                  </a:moveTo>
                  <a:cubicBezTo>
                    <a:pt x="4" y="40"/>
                    <a:pt x="8" y="27"/>
                    <a:pt x="13" y="14"/>
                  </a:cubicBezTo>
                  <a:cubicBezTo>
                    <a:pt x="16" y="6"/>
                    <a:pt x="29" y="0"/>
                    <a:pt x="37" y="3"/>
                  </a:cubicBezTo>
                  <a:cubicBezTo>
                    <a:pt x="38" y="3"/>
                    <a:pt x="39" y="4"/>
                    <a:pt x="40" y="5"/>
                  </a:cubicBezTo>
                  <a:cubicBezTo>
                    <a:pt x="45" y="8"/>
                    <a:pt x="51" y="11"/>
                    <a:pt x="58" y="10"/>
                  </a:cubicBezTo>
                  <a:cubicBezTo>
                    <a:pt x="61" y="10"/>
                    <a:pt x="63" y="11"/>
                    <a:pt x="65" y="12"/>
                  </a:cubicBezTo>
                  <a:cubicBezTo>
                    <a:pt x="69" y="15"/>
                    <a:pt x="72" y="17"/>
                    <a:pt x="75" y="21"/>
                  </a:cubicBezTo>
                  <a:cubicBezTo>
                    <a:pt x="83" y="31"/>
                    <a:pt x="91" y="41"/>
                    <a:pt x="99" y="51"/>
                  </a:cubicBezTo>
                  <a:cubicBezTo>
                    <a:pt x="100" y="51"/>
                    <a:pt x="100" y="51"/>
                    <a:pt x="100" y="52"/>
                  </a:cubicBezTo>
                  <a:cubicBezTo>
                    <a:pt x="95" y="53"/>
                    <a:pt x="91" y="53"/>
                    <a:pt x="86" y="53"/>
                  </a:cubicBezTo>
                  <a:cubicBezTo>
                    <a:pt x="84" y="53"/>
                    <a:pt x="84" y="52"/>
                    <a:pt x="83" y="51"/>
                  </a:cubicBezTo>
                  <a:cubicBezTo>
                    <a:pt x="76" y="44"/>
                    <a:pt x="69" y="38"/>
                    <a:pt x="63" y="31"/>
                  </a:cubicBezTo>
                  <a:cubicBezTo>
                    <a:pt x="61" y="30"/>
                    <a:pt x="60" y="28"/>
                    <a:pt x="58" y="29"/>
                  </a:cubicBezTo>
                  <a:cubicBezTo>
                    <a:pt x="55" y="30"/>
                    <a:pt x="55" y="32"/>
                    <a:pt x="55" y="34"/>
                  </a:cubicBezTo>
                  <a:cubicBezTo>
                    <a:pt x="55" y="40"/>
                    <a:pt x="54" y="46"/>
                    <a:pt x="54" y="52"/>
                  </a:cubicBezTo>
                  <a:cubicBezTo>
                    <a:pt x="53" y="55"/>
                    <a:pt x="53" y="57"/>
                    <a:pt x="50" y="54"/>
                  </a:cubicBezTo>
                  <a:cubicBezTo>
                    <a:pt x="49" y="52"/>
                    <a:pt x="47" y="52"/>
                    <a:pt x="45" y="52"/>
                  </a:cubicBezTo>
                  <a:cubicBezTo>
                    <a:pt x="32" y="53"/>
                    <a:pt x="19" y="54"/>
                    <a:pt x="5" y="54"/>
                  </a:cubicBezTo>
                  <a:cubicBezTo>
                    <a:pt x="4" y="54"/>
                    <a:pt x="2" y="54"/>
                    <a:pt x="0" y="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6" name="Freeform 7"/>
            <p:cNvSpPr>
              <a:spLocks/>
            </p:cNvSpPr>
            <p:nvPr/>
          </p:nvSpPr>
          <p:spPr bwMode="auto">
            <a:xfrm>
              <a:off x="1493838" y="-244475"/>
              <a:ext cx="220663" cy="165100"/>
            </a:xfrm>
            <a:custGeom>
              <a:avLst/>
              <a:gdLst>
                <a:gd name="T0" fmla="*/ 29 w 58"/>
                <a:gd name="T1" fmla="*/ 43 h 43"/>
                <a:gd name="T2" fmla="*/ 4 w 58"/>
                <a:gd name="T3" fmla="*/ 43 h 43"/>
                <a:gd name="T4" fmla="*/ 0 w 58"/>
                <a:gd name="T5" fmla="*/ 40 h 43"/>
                <a:gd name="T6" fmla="*/ 0 w 58"/>
                <a:gd name="T7" fmla="*/ 6 h 43"/>
                <a:gd name="T8" fmla="*/ 4 w 58"/>
                <a:gd name="T9" fmla="*/ 2 h 43"/>
                <a:gd name="T10" fmla="*/ 54 w 58"/>
                <a:gd name="T11" fmla="*/ 0 h 43"/>
                <a:gd name="T12" fmla="*/ 58 w 58"/>
                <a:gd name="T13" fmla="*/ 3 h 43"/>
                <a:gd name="T14" fmla="*/ 58 w 58"/>
                <a:gd name="T15" fmla="*/ 40 h 43"/>
                <a:gd name="T16" fmla="*/ 54 w 58"/>
                <a:gd name="T17" fmla="*/ 43 h 43"/>
                <a:gd name="T18" fmla="*/ 29 w 58"/>
                <a:gd name="T1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" h="43">
                  <a:moveTo>
                    <a:pt x="29" y="43"/>
                  </a:moveTo>
                  <a:cubicBezTo>
                    <a:pt x="21" y="43"/>
                    <a:pt x="12" y="43"/>
                    <a:pt x="4" y="43"/>
                  </a:cubicBezTo>
                  <a:cubicBezTo>
                    <a:pt x="1" y="43"/>
                    <a:pt x="0" y="43"/>
                    <a:pt x="0" y="40"/>
                  </a:cubicBezTo>
                  <a:cubicBezTo>
                    <a:pt x="0" y="29"/>
                    <a:pt x="0" y="17"/>
                    <a:pt x="0" y="6"/>
                  </a:cubicBezTo>
                  <a:cubicBezTo>
                    <a:pt x="0" y="3"/>
                    <a:pt x="1" y="2"/>
                    <a:pt x="4" y="2"/>
                  </a:cubicBezTo>
                  <a:cubicBezTo>
                    <a:pt x="21" y="2"/>
                    <a:pt x="38" y="1"/>
                    <a:pt x="54" y="0"/>
                  </a:cubicBezTo>
                  <a:cubicBezTo>
                    <a:pt x="57" y="0"/>
                    <a:pt x="58" y="0"/>
                    <a:pt x="58" y="3"/>
                  </a:cubicBezTo>
                  <a:cubicBezTo>
                    <a:pt x="58" y="15"/>
                    <a:pt x="58" y="28"/>
                    <a:pt x="58" y="40"/>
                  </a:cubicBezTo>
                  <a:cubicBezTo>
                    <a:pt x="58" y="43"/>
                    <a:pt x="57" y="43"/>
                    <a:pt x="54" y="43"/>
                  </a:cubicBezTo>
                  <a:cubicBezTo>
                    <a:pt x="46" y="43"/>
                    <a:pt x="37" y="43"/>
                    <a:pt x="29" y="4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7" name="Freeform 8"/>
            <p:cNvSpPr>
              <a:spLocks/>
            </p:cNvSpPr>
            <p:nvPr/>
          </p:nvSpPr>
          <p:spPr bwMode="auto">
            <a:xfrm>
              <a:off x="1231900" y="-95250"/>
              <a:ext cx="777875" cy="68263"/>
            </a:xfrm>
            <a:custGeom>
              <a:avLst/>
              <a:gdLst>
                <a:gd name="T0" fmla="*/ 24 w 205"/>
                <a:gd name="T1" fmla="*/ 16 h 18"/>
                <a:gd name="T2" fmla="*/ 12 w 205"/>
                <a:gd name="T3" fmla="*/ 16 h 18"/>
                <a:gd name="T4" fmla="*/ 12 w 205"/>
                <a:gd name="T5" fmla="*/ 16 h 18"/>
                <a:gd name="T6" fmla="*/ 2 w 205"/>
                <a:gd name="T7" fmla="*/ 15 h 18"/>
                <a:gd name="T8" fmla="*/ 1 w 205"/>
                <a:gd name="T9" fmla="*/ 2 h 18"/>
                <a:gd name="T10" fmla="*/ 4 w 205"/>
                <a:gd name="T11" fmla="*/ 0 h 18"/>
                <a:gd name="T12" fmla="*/ 59 w 205"/>
                <a:gd name="T13" fmla="*/ 0 h 18"/>
                <a:gd name="T14" fmla="*/ 62 w 205"/>
                <a:gd name="T15" fmla="*/ 3 h 18"/>
                <a:gd name="T16" fmla="*/ 62 w 205"/>
                <a:gd name="T17" fmla="*/ 7 h 18"/>
                <a:gd name="T18" fmla="*/ 66 w 205"/>
                <a:gd name="T19" fmla="*/ 12 h 18"/>
                <a:gd name="T20" fmla="*/ 129 w 205"/>
                <a:gd name="T21" fmla="*/ 12 h 18"/>
                <a:gd name="T22" fmla="*/ 134 w 205"/>
                <a:gd name="T23" fmla="*/ 6 h 18"/>
                <a:gd name="T24" fmla="*/ 140 w 205"/>
                <a:gd name="T25" fmla="*/ 0 h 18"/>
                <a:gd name="T26" fmla="*/ 182 w 205"/>
                <a:gd name="T27" fmla="*/ 0 h 18"/>
                <a:gd name="T28" fmla="*/ 188 w 205"/>
                <a:gd name="T29" fmla="*/ 2 h 18"/>
                <a:gd name="T30" fmla="*/ 205 w 205"/>
                <a:gd name="T31" fmla="*/ 16 h 18"/>
                <a:gd name="T32" fmla="*/ 191 w 205"/>
                <a:gd name="T33" fmla="*/ 16 h 18"/>
                <a:gd name="T34" fmla="*/ 29 w 205"/>
                <a:gd name="T35" fmla="*/ 16 h 18"/>
                <a:gd name="T36" fmla="*/ 24 w 205"/>
                <a:gd name="T37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5" h="18">
                  <a:moveTo>
                    <a:pt x="24" y="16"/>
                  </a:moveTo>
                  <a:cubicBezTo>
                    <a:pt x="20" y="16"/>
                    <a:pt x="16" y="16"/>
                    <a:pt x="12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8" y="16"/>
                    <a:pt x="3" y="18"/>
                    <a:pt x="2" y="15"/>
                  </a:cubicBezTo>
                  <a:cubicBezTo>
                    <a:pt x="0" y="11"/>
                    <a:pt x="2" y="6"/>
                    <a:pt x="1" y="2"/>
                  </a:cubicBezTo>
                  <a:cubicBezTo>
                    <a:pt x="1" y="0"/>
                    <a:pt x="3" y="0"/>
                    <a:pt x="4" y="0"/>
                  </a:cubicBezTo>
                  <a:cubicBezTo>
                    <a:pt x="22" y="0"/>
                    <a:pt x="41" y="0"/>
                    <a:pt x="59" y="0"/>
                  </a:cubicBezTo>
                  <a:cubicBezTo>
                    <a:pt x="61" y="0"/>
                    <a:pt x="62" y="1"/>
                    <a:pt x="62" y="3"/>
                  </a:cubicBezTo>
                  <a:cubicBezTo>
                    <a:pt x="62" y="4"/>
                    <a:pt x="62" y="6"/>
                    <a:pt x="62" y="7"/>
                  </a:cubicBezTo>
                  <a:cubicBezTo>
                    <a:pt x="62" y="10"/>
                    <a:pt x="63" y="12"/>
                    <a:pt x="66" y="12"/>
                  </a:cubicBezTo>
                  <a:cubicBezTo>
                    <a:pt x="87" y="12"/>
                    <a:pt x="108" y="12"/>
                    <a:pt x="129" y="12"/>
                  </a:cubicBezTo>
                  <a:cubicBezTo>
                    <a:pt x="133" y="12"/>
                    <a:pt x="134" y="9"/>
                    <a:pt x="134" y="6"/>
                  </a:cubicBezTo>
                  <a:cubicBezTo>
                    <a:pt x="133" y="1"/>
                    <a:pt x="135" y="0"/>
                    <a:pt x="140" y="0"/>
                  </a:cubicBezTo>
                  <a:cubicBezTo>
                    <a:pt x="154" y="0"/>
                    <a:pt x="168" y="0"/>
                    <a:pt x="182" y="0"/>
                  </a:cubicBezTo>
                  <a:cubicBezTo>
                    <a:pt x="184" y="0"/>
                    <a:pt x="186" y="1"/>
                    <a:pt x="188" y="2"/>
                  </a:cubicBezTo>
                  <a:cubicBezTo>
                    <a:pt x="193" y="7"/>
                    <a:pt x="199" y="11"/>
                    <a:pt x="205" y="16"/>
                  </a:cubicBezTo>
                  <a:cubicBezTo>
                    <a:pt x="200" y="16"/>
                    <a:pt x="195" y="16"/>
                    <a:pt x="191" y="16"/>
                  </a:cubicBezTo>
                  <a:cubicBezTo>
                    <a:pt x="137" y="16"/>
                    <a:pt x="83" y="16"/>
                    <a:pt x="29" y="16"/>
                  </a:cubicBezTo>
                  <a:cubicBezTo>
                    <a:pt x="28" y="16"/>
                    <a:pt x="26" y="16"/>
                    <a:pt x="24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8" name="Freeform 9"/>
            <p:cNvSpPr>
              <a:spLocks/>
            </p:cNvSpPr>
            <p:nvPr/>
          </p:nvSpPr>
          <p:spPr bwMode="auto">
            <a:xfrm>
              <a:off x="1676400" y="-630238"/>
              <a:ext cx="169863" cy="176213"/>
            </a:xfrm>
            <a:custGeom>
              <a:avLst/>
              <a:gdLst>
                <a:gd name="T0" fmla="*/ 41 w 45"/>
                <a:gd name="T1" fmla="*/ 32 h 46"/>
                <a:gd name="T2" fmla="*/ 38 w 45"/>
                <a:gd name="T3" fmla="*/ 38 h 46"/>
                <a:gd name="T4" fmla="*/ 12 w 45"/>
                <a:gd name="T5" fmla="*/ 41 h 46"/>
                <a:gd name="T6" fmla="*/ 4 w 45"/>
                <a:gd name="T7" fmla="*/ 15 h 46"/>
                <a:gd name="T8" fmla="*/ 30 w 45"/>
                <a:gd name="T9" fmla="*/ 3 h 46"/>
                <a:gd name="T10" fmla="*/ 43 w 45"/>
                <a:gd name="T11" fmla="*/ 29 h 46"/>
                <a:gd name="T12" fmla="*/ 41 w 45"/>
                <a:gd name="T13" fmla="*/ 3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46">
                  <a:moveTo>
                    <a:pt x="41" y="32"/>
                  </a:moveTo>
                  <a:cubicBezTo>
                    <a:pt x="40" y="34"/>
                    <a:pt x="39" y="36"/>
                    <a:pt x="38" y="38"/>
                  </a:cubicBezTo>
                  <a:cubicBezTo>
                    <a:pt x="33" y="44"/>
                    <a:pt x="20" y="46"/>
                    <a:pt x="12" y="41"/>
                  </a:cubicBezTo>
                  <a:cubicBezTo>
                    <a:pt x="3" y="35"/>
                    <a:pt x="0" y="25"/>
                    <a:pt x="4" y="15"/>
                  </a:cubicBezTo>
                  <a:cubicBezTo>
                    <a:pt x="8" y="5"/>
                    <a:pt x="19" y="0"/>
                    <a:pt x="30" y="3"/>
                  </a:cubicBezTo>
                  <a:cubicBezTo>
                    <a:pt x="40" y="7"/>
                    <a:pt x="45" y="18"/>
                    <a:pt x="43" y="29"/>
                  </a:cubicBezTo>
                  <a:cubicBezTo>
                    <a:pt x="42" y="30"/>
                    <a:pt x="42" y="31"/>
                    <a:pt x="41" y="3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9" name="Freeform 10"/>
            <p:cNvSpPr>
              <a:spLocks/>
            </p:cNvSpPr>
            <p:nvPr/>
          </p:nvSpPr>
          <p:spPr bwMode="auto">
            <a:xfrm>
              <a:off x="1277938" y="-217488"/>
              <a:ext cx="188913" cy="95250"/>
            </a:xfrm>
            <a:custGeom>
              <a:avLst/>
              <a:gdLst>
                <a:gd name="T0" fmla="*/ 29 w 50"/>
                <a:gd name="T1" fmla="*/ 25 h 25"/>
                <a:gd name="T2" fmla="*/ 12 w 50"/>
                <a:gd name="T3" fmla="*/ 25 h 25"/>
                <a:gd name="T4" fmla="*/ 0 w 50"/>
                <a:gd name="T5" fmla="*/ 14 h 25"/>
                <a:gd name="T6" fmla="*/ 11 w 50"/>
                <a:gd name="T7" fmla="*/ 2 h 25"/>
                <a:gd name="T8" fmla="*/ 46 w 50"/>
                <a:gd name="T9" fmla="*/ 0 h 25"/>
                <a:gd name="T10" fmla="*/ 50 w 50"/>
                <a:gd name="T11" fmla="*/ 4 h 25"/>
                <a:gd name="T12" fmla="*/ 50 w 50"/>
                <a:gd name="T13" fmla="*/ 22 h 25"/>
                <a:gd name="T14" fmla="*/ 46 w 50"/>
                <a:gd name="T15" fmla="*/ 25 h 25"/>
                <a:gd name="T16" fmla="*/ 29 w 50"/>
                <a:gd name="T17" fmla="*/ 25 h 25"/>
                <a:gd name="T18" fmla="*/ 29 w 50"/>
                <a:gd name="T1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25">
                  <a:moveTo>
                    <a:pt x="29" y="25"/>
                  </a:moveTo>
                  <a:cubicBezTo>
                    <a:pt x="23" y="25"/>
                    <a:pt x="17" y="25"/>
                    <a:pt x="12" y="25"/>
                  </a:cubicBezTo>
                  <a:cubicBezTo>
                    <a:pt x="5" y="25"/>
                    <a:pt x="0" y="20"/>
                    <a:pt x="0" y="14"/>
                  </a:cubicBezTo>
                  <a:cubicBezTo>
                    <a:pt x="0" y="8"/>
                    <a:pt x="4" y="3"/>
                    <a:pt x="11" y="2"/>
                  </a:cubicBezTo>
                  <a:cubicBezTo>
                    <a:pt x="23" y="2"/>
                    <a:pt x="34" y="1"/>
                    <a:pt x="46" y="0"/>
                  </a:cubicBezTo>
                  <a:cubicBezTo>
                    <a:pt x="49" y="0"/>
                    <a:pt x="50" y="1"/>
                    <a:pt x="50" y="4"/>
                  </a:cubicBezTo>
                  <a:cubicBezTo>
                    <a:pt x="50" y="10"/>
                    <a:pt x="50" y="16"/>
                    <a:pt x="50" y="22"/>
                  </a:cubicBezTo>
                  <a:cubicBezTo>
                    <a:pt x="50" y="24"/>
                    <a:pt x="49" y="25"/>
                    <a:pt x="46" y="25"/>
                  </a:cubicBezTo>
                  <a:cubicBezTo>
                    <a:pt x="40" y="25"/>
                    <a:pt x="34" y="25"/>
                    <a:pt x="29" y="25"/>
                  </a:cubicBezTo>
                  <a:cubicBezTo>
                    <a:pt x="29" y="25"/>
                    <a:pt x="29" y="25"/>
                    <a:pt x="29" y="2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0" name="Freeform 11"/>
            <p:cNvSpPr>
              <a:spLocks/>
            </p:cNvSpPr>
            <p:nvPr/>
          </p:nvSpPr>
          <p:spPr bwMode="auto">
            <a:xfrm>
              <a:off x="2001838" y="-279400"/>
              <a:ext cx="152400" cy="153988"/>
            </a:xfrm>
            <a:custGeom>
              <a:avLst/>
              <a:gdLst>
                <a:gd name="T0" fmla="*/ 17 w 40"/>
                <a:gd name="T1" fmla="*/ 0 h 40"/>
                <a:gd name="T2" fmla="*/ 40 w 40"/>
                <a:gd name="T3" fmla="*/ 19 h 40"/>
                <a:gd name="T4" fmla="*/ 37 w 40"/>
                <a:gd name="T5" fmla="*/ 26 h 40"/>
                <a:gd name="T6" fmla="*/ 24 w 40"/>
                <a:gd name="T7" fmla="*/ 38 h 40"/>
                <a:gd name="T8" fmla="*/ 20 w 40"/>
                <a:gd name="T9" fmla="*/ 38 h 40"/>
                <a:gd name="T10" fmla="*/ 2 w 40"/>
                <a:gd name="T11" fmla="*/ 12 h 40"/>
                <a:gd name="T12" fmla="*/ 2 w 40"/>
                <a:gd name="T13" fmla="*/ 9 h 40"/>
                <a:gd name="T14" fmla="*/ 17 w 40"/>
                <a:gd name="T1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17" y="0"/>
                  </a:moveTo>
                  <a:cubicBezTo>
                    <a:pt x="30" y="0"/>
                    <a:pt x="39" y="8"/>
                    <a:pt x="40" y="19"/>
                  </a:cubicBezTo>
                  <a:cubicBezTo>
                    <a:pt x="40" y="22"/>
                    <a:pt x="39" y="24"/>
                    <a:pt x="37" y="26"/>
                  </a:cubicBezTo>
                  <a:cubicBezTo>
                    <a:pt x="33" y="30"/>
                    <a:pt x="28" y="34"/>
                    <a:pt x="24" y="38"/>
                  </a:cubicBezTo>
                  <a:cubicBezTo>
                    <a:pt x="23" y="39"/>
                    <a:pt x="22" y="40"/>
                    <a:pt x="20" y="38"/>
                  </a:cubicBezTo>
                  <a:cubicBezTo>
                    <a:pt x="15" y="29"/>
                    <a:pt x="9" y="20"/>
                    <a:pt x="2" y="12"/>
                  </a:cubicBezTo>
                  <a:cubicBezTo>
                    <a:pt x="0" y="11"/>
                    <a:pt x="1" y="10"/>
                    <a:pt x="2" y="9"/>
                  </a:cubicBezTo>
                  <a:cubicBezTo>
                    <a:pt x="6" y="3"/>
                    <a:pt x="12" y="0"/>
                    <a:pt x="1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1" name="Freeform 12"/>
            <p:cNvSpPr>
              <a:spLocks/>
            </p:cNvSpPr>
            <p:nvPr/>
          </p:nvSpPr>
          <p:spPr bwMode="auto">
            <a:xfrm>
              <a:off x="1774825" y="-312738"/>
              <a:ext cx="52388" cy="49213"/>
            </a:xfrm>
            <a:custGeom>
              <a:avLst/>
              <a:gdLst>
                <a:gd name="T0" fmla="*/ 2 w 14"/>
                <a:gd name="T1" fmla="*/ 0 h 13"/>
                <a:gd name="T2" fmla="*/ 14 w 14"/>
                <a:gd name="T3" fmla="*/ 12 h 13"/>
                <a:gd name="T4" fmla="*/ 13 w 14"/>
                <a:gd name="T5" fmla="*/ 12 h 13"/>
                <a:gd name="T6" fmla="*/ 2 w 14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3">
                  <a:moveTo>
                    <a:pt x="2" y="0"/>
                  </a:moveTo>
                  <a:cubicBezTo>
                    <a:pt x="6" y="3"/>
                    <a:pt x="10" y="7"/>
                    <a:pt x="14" y="12"/>
                  </a:cubicBezTo>
                  <a:cubicBezTo>
                    <a:pt x="14" y="12"/>
                    <a:pt x="13" y="12"/>
                    <a:pt x="13" y="12"/>
                  </a:cubicBezTo>
                  <a:cubicBezTo>
                    <a:pt x="0" y="13"/>
                    <a:pt x="0" y="13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9D7E683-B384-4564-9B8A-7BC368DD3574}"/>
              </a:ext>
            </a:extLst>
          </p:cNvPr>
          <p:cNvSpPr txBox="1"/>
          <p:nvPr/>
        </p:nvSpPr>
        <p:spPr>
          <a:xfrm>
            <a:off x="2311186" y="416075"/>
            <a:ext cx="7746757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rgbClr val="00B0F0"/>
                </a:solidFill>
                <a:latin typeface="+mj-lt"/>
                <a:cs typeface="Arial" pitchFamily="34" charset="0"/>
              </a:rPr>
              <a:t>Awesome </a:t>
            </a:r>
            <a:r>
              <a:rPr lang="en-GB" altLang="ko-KR" sz="5400" b="1" dirty="0">
                <a:solidFill>
                  <a:srgbClr val="00B0F0"/>
                </a:solidFill>
                <a:latin typeface="+mj-lt"/>
                <a:cs typeface="Arial" pitchFamily="34" charset="0"/>
              </a:rPr>
              <a:t>P</a:t>
            </a:r>
            <a:r>
              <a:rPr lang="en-US" altLang="ko-KR" sz="5400" b="1" dirty="0">
                <a:solidFill>
                  <a:srgbClr val="00B0F0"/>
                </a:solidFill>
                <a:latin typeface="+mj-lt"/>
                <a:cs typeface="Arial" pitchFamily="34" charset="0"/>
              </a:rPr>
              <a:t>resentation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5E2C033-4EEC-4F13-9BB9-BDB519B1BBD3}"/>
              </a:ext>
            </a:extLst>
          </p:cNvPr>
          <p:cNvSpPr txBox="1"/>
          <p:nvPr/>
        </p:nvSpPr>
        <p:spPr>
          <a:xfrm>
            <a:off x="3938257" y="1911521"/>
            <a:ext cx="7746757" cy="369332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pPr algn="r"/>
            <a:r>
              <a:rPr lang="en-US" altLang="ko-KR" sz="24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itchFamily="34" charset="0"/>
              </a:rPr>
              <a:t>We Create Professional Presentation</a:t>
            </a:r>
            <a:endParaRPr lang="ko-KR" altLang="en-US" sz="2400" dirty="0">
              <a:solidFill>
                <a:schemeClr val="bg1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40C9A497-C6CD-4818-BAF5-23140CCF644F}"/>
              </a:ext>
            </a:extLst>
          </p:cNvPr>
          <p:cNvSpPr/>
          <p:nvPr/>
        </p:nvSpPr>
        <p:spPr>
          <a:xfrm>
            <a:off x="4046899" y="2501755"/>
            <a:ext cx="8145101" cy="45719"/>
          </a:xfrm>
          <a:prstGeom prst="rect">
            <a:avLst/>
          </a:prstGeom>
          <a:solidFill>
            <a:srgbClr val="8B8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>
              <a:solidFill>
                <a:srgbClr val="8B8B8B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F7B12FC-194D-429F-989A-79AE25F8EB49}"/>
              </a:ext>
            </a:extLst>
          </p:cNvPr>
          <p:cNvSpPr txBox="1"/>
          <p:nvPr/>
        </p:nvSpPr>
        <p:spPr>
          <a:xfrm>
            <a:off x="5758248" y="2755045"/>
            <a:ext cx="58773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rgbClr val="8B8B8B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1200" dirty="0">
                <a:solidFill>
                  <a:srgbClr val="8B8B8B"/>
                </a:solidFill>
              </a:rPr>
              <a:t>Get a modern PowerPoint  Presentation that is beautifully designed. I hope and I believe that this Template will your Time, Money and Reputation. Get a modern PowerPoint  Presentation that is beautifully designed. I hope and I believe that this Template will your Time, Money and Reputation. </a:t>
            </a:r>
            <a:endParaRPr lang="en-US" altLang="ko-KR" sz="1200" dirty="0">
              <a:solidFill>
                <a:srgbClr val="8B8B8B"/>
              </a:solidFill>
              <a:cs typeface="Arial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03E43795-1CF0-49A3-B4B9-C13D92697099}"/>
              </a:ext>
            </a:extLst>
          </p:cNvPr>
          <p:cNvGrpSpPr/>
          <p:nvPr/>
        </p:nvGrpSpPr>
        <p:grpSpPr>
          <a:xfrm>
            <a:off x="7393569" y="3912158"/>
            <a:ext cx="4291445" cy="2291185"/>
            <a:chOff x="499216" y="2015006"/>
            <a:chExt cx="4291445" cy="2291185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0DB82144-1432-4AF7-AA0B-F3D3874025D9}"/>
                </a:ext>
              </a:extLst>
            </p:cNvPr>
            <p:cNvSpPr txBox="1"/>
            <p:nvPr/>
          </p:nvSpPr>
          <p:spPr>
            <a:xfrm>
              <a:off x="499216" y="2921196"/>
              <a:ext cx="429144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rgbClr val="8B8B8B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</a:p>
            <a:p>
              <a:pPr algn="r"/>
              <a:endParaRPr lang="en-US" altLang="ko-KR" sz="1200" dirty="0">
                <a:solidFill>
                  <a:srgbClr val="8B8B8B"/>
                </a:solidFill>
                <a:cs typeface="Arial" pitchFamily="34" charset="0"/>
              </a:endParaRPr>
            </a:p>
            <a:p>
              <a:pPr algn="r"/>
              <a:r>
                <a:rPr lang="en-US" altLang="ko-KR" sz="1200" dirty="0">
                  <a:solidFill>
                    <a:srgbClr val="8B8B8B"/>
                  </a:solidFill>
                </a:rPr>
                <a:t>Get a modern PowerPoint  Presentation that is beautifully designed. I hope and I believe that this Template will your Time, Money and Reputation.</a:t>
              </a:r>
              <a:endParaRPr lang="ko-KR" altLang="en-US" sz="1200" dirty="0">
                <a:solidFill>
                  <a:srgbClr val="8B8B8B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A4AE41A8-C239-4BB3-A0E8-7E208CB9CBD5}"/>
                </a:ext>
              </a:extLst>
            </p:cNvPr>
            <p:cNvSpPr txBox="1"/>
            <p:nvPr/>
          </p:nvSpPr>
          <p:spPr>
            <a:xfrm>
              <a:off x="499217" y="2015006"/>
              <a:ext cx="429144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4400" b="1" dirty="0">
                  <a:solidFill>
                    <a:schemeClr val="accent3"/>
                  </a:solidFill>
                  <a:cs typeface="Arial" pitchFamily="34" charset="0"/>
                </a:rPr>
                <a:t>Contents Here</a:t>
              </a:r>
              <a:endParaRPr lang="ko-KR" altLang="en-US" sz="4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1000450" y="2782683"/>
            <a:ext cx="5029289" cy="302838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4028627" y="3304648"/>
            <a:ext cx="2846659" cy="3027399"/>
          </a:xfrm>
          <a:prstGeom prst="rect">
            <a:avLst/>
          </a:prstGeom>
        </p:spPr>
      </p:pic>
      <p:sp>
        <p:nvSpPr>
          <p:cNvPr id="18" name="Rectángulo 17"/>
          <p:cNvSpPr/>
          <p:nvPr/>
        </p:nvSpPr>
        <p:spPr>
          <a:xfrm>
            <a:off x="102063" y="1257493"/>
            <a:ext cx="2131686" cy="21861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9" name="Rectángulo 18"/>
          <p:cNvSpPr/>
          <p:nvPr/>
        </p:nvSpPr>
        <p:spPr>
          <a:xfrm>
            <a:off x="152997" y="1328034"/>
            <a:ext cx="11748821" cy="7486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0" name="Rectángulo 19"/>
          <p:cNvSpPr/>
          <p:nvPr/>
        </p:nvSpPr>
        <p:spPr>
          <a:xfrm>
            <a:off x="9946284" y="1243724"/>
            <a:ext cx="2131686" cy="21861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21" name="Grupo 20"/>
          <p:cNvGrpSpPr/>
          <p:nvPr/>
        </p:nvGrpSpPr>
        <p:grpSpPr>
          <a:xfrm>
            <a:off x="418023" y="216187"/>
            <a:ext cx="1609450" cy="981867"/>
            <a:chOff x="1231900" y="-630238"/>
            <a:chExt cx="1009650" cy="615951"/>
          </a:xfrm>
          <a:solidFill>
            <a:srgbClr val="959090"/>
          </a:solidFill>
        </p:grpSpPr>
        <p:sp>
          <p:nvSpPr>
            <p:cNvPr id="25" name="Freeform 5"/>
            <p:cNvSpPr>
              <a:spLocks/>
            </p:cNvSpPr>
            <p:nvPr/>
          </p:nvSpPr>
          <p:spPr bwMode="auto">
            <a:xfrm>
              <a:off x="1739900" y="-247650"/>
              <a:ext cx="501650" cy="233363"/>
            </a:xfrm>
            <a:custGeom>
              <a:avLst/>
              <a:gdLst>
                <a:gd name="T0" fmla="*/ 0 w 132"/>
                <a:gd name="T1" fmla="*/ 18 h 61"/>
                <a:gd name="T2" fmla="*/ 0 w 132"/>
                <a:gd name="T3" fmla="*/ 7 h 61"/>
                <a:gd name="T4" fmla="*/ 3 w 132"/>
                <a:gd name="T5" fmla="*/ 3 h 61"/>
                <a:gd name="T6" fmla="*/ 49 w 132"/>
                <a:gd name="T7" fmla="*/ 1 h 61"/>
                <a:gd name="T8" fmla="*/ 64 w 132"/>
                <a:gd name="T9" fmla="*/ 8 h 61"/>
                <a:gd name="T10" fmla="*/ 86 w 132"/>
                <a:gd name="T11" fmla="*/ 37 h 61"/>
                <a:gd name="T12" fmla="*/ 94 w 132"/>
                <a:gd name="T13" fmla="*/ 39 h 61"/>
                <a:gd name="T14" fmla="*/ 117 w 132"/>
                <a:gd name="T15" fmla="*/ 19 h 61"/>
                <a:gd name="T16" fmla="*/ 129 w 132"/>
                <a:gd name="T17" fmla="*/ 18 h 61"/>
                <a:gd name="T18" fmla="*/ 127 w 132"/>
                <a:gd name="T19" fmla="*/ 30 h 61"/>
                <a:gd name="T20" fmla="*/ 97 w 132"/>
                <a:gd name="T21" fmla="*/ 56 h 61"/>
                <a:gd name="T22" fmla="*/ 84 w 132"/>
                <a:gd name="T23" fmla="*/ 57 h 61"/>
                <a:gd name="T24" fmla="*/ 57 w 132"/>
                <a:gd name="T25" fmla="*/ 36 h 61"/>
                <a:gd name="T26" fmla="*/ 49 w 132"/>
                <a:gd name="T27" fmla="*/ 33 h 61"/>
                <a:gd name="T28" fmla="*/ 4 w 132"/>
                <a:gd name="T29" fmla="*/ 33 h 61"/>
                <a:gd name="T30" fmla="*/ 0 w 132"/>
                <a:gd name="T31" fmla="*/ 29 h 61"/>
                <a:gd name="T32" fmla="*/ 0 w 132"/>
                <a:gd name="T33" fmla="*/ 18 h 61"/>
                <a:gd name="T34" fmla="*/ 0 w 132"/>
                <a:gd name="T35" fmla="*/ 1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2" h="61">
                  <a:moveTo>
                    <a:pt x="0" y="18"/>
                  </a:moveTo>
                  <a:cubicBezTo>
                    <a:pt x="0" y="14"/>
                    <a:pt x="0" y="10"/>
                    <a:pt x="0" y="7"/>
                  </a:cubicBezTo>
                  <a:cubicBezTo>
                    <a:pt x="0" y="4"/>
                    <a:pt x="0" y="3"/>
                    <a:pt x="3" y="3"/>
                  </a:cubicBezTo>
                  <a:cubicBezTo>
                    <a:pt x="18" y="3"/>
                    <a:pt x="34" y="2"/>
                    <a:pt x="49" y="1"/>
                  </a:cubicBezTo>
                  <a:cubicBezTo>
                    <a:pt x="55" y="0"/>
                    <a:pt x="60" y="3"/>
                    <a:pt x="64" y="8"/>
                  </a:cubicBezTo>
                  <a:cubicBezTo>
                    <a:pt x="72" y="17"/>
                    <a:pt x="79" y="27"/>
                    <a:pt x="86" y="37"/>
                  </a:cubicBezTo>
                  <a:cubicBezTo>
                    <a:pt x="89" y="42"/>
                    <a:pt x="90" y="42"/>
                    <a:pt x="94" y="39"/>
                  </a:cubicBezTo>
                  <a:cubicBezTo>
                    <a:pt x="102" y="32"/>
                    <a:pt x="109" y="26"/>
                    <a:pt x="117" y="19"/>
                  </a:cubicBezTo>
                  <a:cubicBezTo>
                    <a:pt x="121" y="15"/>
                    <a:pt x="125" y="15"/>
                    <a:pt x="129" y="18"/>
                  </a:cubicBezTo>
                  <a:cubicBezTo>
                    <a:pt x="132" y="22"/>
                    <a:pt x="131" y="26"/>
                    <a:pt x="127" y="30"/>
                  </a:cubicBezTo>
                  <a:cubicBezTo>
                    <a:pt x="117" y="39"/>
                    <a:pt x="107" y="48"/>
                    <a:pt x="97" y="56"/>
                  </a:cubicBezTo>
                  <a:cubicBezTo>
                    <a:pt x="92" y="61"/>
                    <a:pt x="89" y="61"/>
                    <a:pt x="84" y="57"/>
                  </a:cubicBezTo>
                  <a:cubicBezTo>
                    <a:pt x="75" y="50"/>
                    <a:pt x="66" y="43"/>
                    <a:pt x="57" y="36"/>
                  </a:cubicBezTo>
                  <a:cubicBezTo>
                    <a:pt x="55" y="34"/>
                    <a:pt x="52" y="33"/>
                    <a:pt x="49" y="33"/>
                  </a:cubicBezTo>
                  <a:cubicBezTo>
                    <a:pt x="34" y="33"/>
                    <a:pt x="19" y="33"/>
                    <a:pt x="4" y="33"/>
                  </a:cubicBezTo>
                  <a:cubicBezTo>
                    <a:pt x="1" y="33"/>
                    <a:pt x="0" y="32"/>
                    <a:pt x="0" y="29"/>
                  </a:cubicBezTo>
                  <a:cubicBezTo>
                    <a:pt x="0" y="25"/>
                    <a:pt x="0" y="21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6" name="Freeform 6"/>
            <p:cNvSpPr>
              <a:spLocks/>
            </p:cNvSpPr>
            <p:nvPr/>
          </p:nvSpPr>
          <p:spPr bwMode="auto">
            <a:xfrm>
              <a:off x="1546225" y="-474663"/>
              <a:ext cx="381000" cy="219075"/>
            </a:xfrm>
            <a:custGeom>
              <a:avLst/>
              <a:gdLst>
                <a:gd name="T0" fmla="*/ 0 w 100"/>
                <a:gd name="T1" fmla="*/ 54 h 57"/>
                <a:gd name="T2" fmla="*/ 13 w 100"/>
                <a:gd name="T3" fmla="*/ 14 h 57"/>
                <a:gd name="T4" fmla="*/ 37 w 100"/>
                <a:gd name="T5" fmla="*/ 3 h 57"/>
                <a:gd name="T6" fmla="*/ 40 w 100"/>
                <a:gd name="T7" fmla="*/ 5 h 57"/>
                <a:gd name="T8" fmla="*/ 58 w 100"/>
                <a:gd name="T9" fmla="*/ 10 h 57"/>
                <a:gd name="T10" fmla="*/ 65 w 100"/>
                <a:gd name="T11" fmla="*/ 12 h 57"/>
                <a:gd name="T12" fmla="*/ 75 w 100"/>
                <a:gd name="T13" fmla="*/ 21 h 57"/>
                <a:gd name="T14" fmla="*/ 99 w 100"/>
                <a:gd name="T15" fmla="*/ 51 h 57"/>
                <a:gd name="T16" fmla="*/ 100 w 100"/>
                <a:gd name="T17" fmla="*/ 52 h 57"/>
                <a:gd name="T18" fmla="*/ 86 w 100"/>
                <a:gd name="T19" fmla="*/ 53 h 57"/>
                <a:gd name="T20" fmla="*/ 83 w 100"/>
                <a:gd name="T21" fmla="*/ 51 h 57"/>
                <a:gd name="T22" fmla="*/ 63 w 100"/>
                <a:gd name="T23" fmla="*/ 31 h 57"/>
                <a:gd name="T24" fmla="*/ 58 w 100"/>
                <a:gd name="T25" fmla="*/ 29 h 57"/>
                <a:gd name="T26" fmla="*/ 55 w 100"/>
                <a:gd name="T27" fmla="*/ 34 h 57"/>
                <a:gd name="T28" fmla="*/ 54 w 100"/>
                <a:gd name="T29" fmla="*/ 52 h 57"/>
                <a:gd name="T30" fmla="*/ 50 w 100"/>
                <a:gd name="T31" fmla="*/ 54 h 57"/>
                <a:gd name="T32" fmla="*/ 45 w 100"/>
                <a:gd name="T33" fmla="*/ 52 h 57"/>
                <a:gd name="T34" fmla="*/ 5 w 100"/>
                <a:gd name="T35" fmla="*/ 54 h 57"/>
                <a:gd name="T36" fmla="*/ 0 w 100"/>
                <a:gd name="T37" fmla="*/ 5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0" h="57">
                  <a:moveTo>
                    <a:pt x="0" y="54"/>
                  </a:moveTo>
                  <a:cubicBezTo>
                    <a:pt x="4" y="40"/>
                    <a:pt x="8" y="27"/>
                    <a:pt x="13" y="14"/>
                  </a:cubicBezTo>
                  <a:cubicBezTo>
                    <a:pt x="16" y="6"/>
                    <a:pt x="29" y="0"/>
                    <a:pt x="37" y="3"/>
                  </a:cubicBezTo>
                  <a:cubicBezTo>
                    <a:pt x="38" y="3"/>
                    <a:pt x="39" y="4"/>
                    <a:pt x="40" y="5"/>
                  </a:cubicBezTo>
                  <a:cubicBezTo>
                    <a:pt x="45" y="8"/>
                    <a:pt x="51" y="11"/>
                    <a:pt x="58" y="10"/>
                  </a:cubicBezTo>
                  <a:cubicBezTo>
                    <a:pt x="61" y="10"/>
                    <a:pt x="63" y="11"/>
                    <a:pt x="65" y="12"/>
                  </a:cubicBezTo>
                  <a:cubicBezTo>
                    <a:pt x="69" y="15"/>
                    <a:pt x="72" y="17"/>
                    <a:pt x="75" y="21"/>
                  </a:cubicBezTo>
                  <a:cubicBezTo>
                    <a:pt x="83" y="31"/>
                    <a:pt x="91" y="41"/>
                    <a:pt x="99" y="51"/>
                  </a:cubicBezTo>
                  <a:cubicBezTo>
                    <a:pt x="100" y="51"/>
                    <a:pt x="100" y="51"/>
                    <a:pt x="100" y="52"/>
                  </a:cubicBezTo>
                  <a:cubicBezTo>
                    <a:pt x="95" y="53"/>
                    <a:pt x="91" y="53"/>
                    <a:pt x="86" y="53"/>
                  </a:cubicBezTo>
                  <a:cubicBezTo>
                    <a:pt x="84" y="53"/>
                    <a:pt x="84" y="52"/>
                    <a:pt x="83" y="51"/>
                  </a:cubicBezTo>
                  <a:cubicBezTo>
                    <a:pt x="76" y="44"/>
                    <a:pt x="69" y="38"/>
                    <a:pt x="63" y="31"/>
                  </a:cubicBezTo>
                  <a:cubicBezTo>
                    <a:pt x="61" y="30"/>
                    <a:pt x="60" y="28"/>
                    <a:pt x="58" y="29"/>
                  </a:cubicBezTo>
                  <a:cubicBezTo>
                    <a:pt x="55" y="30"/>
                    <a:pt x="55" y="32"/>
                    <a:pt x="55" y="34"/>
                  </a:cubicBezTo>
                  <a:cubicBezTo>
                    <a:pt x="55" y="40"/>
                    <a:pt x="54" y="46"/>
                    <a:pt x="54" y="52"/>
                  </a:cubicBezTo>
                  <a:cubicBezTo>
                    <a:pt x="53" y="55"/>
                    <a:pt x="53" y="57"/>
                    <a:pt x="50" y="54"/>
                  </a:cubicBezTo>
                  <a:cubicBezTo>
                    <a:pt x="49" y="52"/>
                    <a:pt x="47" y="52"/>
                    <a:pt x="45" y="52"/>
                  </a:cubicBezTo>
                  <a:cubicBezTo>
                    <a:pt x="32" y="53"/>
                    <a:pt x="19" y="54"/>
                    <a:pt x="5" y="54"/>
                  </a:cubicBezTo>
                  <a:cubicBezTo>
                    <a:pt x="4" y="54"/>
                    <a:pt x="2" y="54"/>
                    <a:pt x="0" y="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7" name="Freeform 7"/>
            <p:cNvSpPr>
              <a:spLocks/>
            </p:cNvSpPr>
            <p:nvPr/>
          </p:nvSpPr>
          <p:spPr bwMode="auto">
            <a:xfrm>
              <a:off x="1493838" y="-244475"/>
              <a:ext cx="220663" cy="165100"/>
            </a:xfrm>
            <a:custGeom>
              <a:avLst/>
              <a:gdLst>
                <a:gd name="T0" fmla="*/ 29 w 58"/>
                <a:gd name="T1" fmla="*/ 43 h 43"/>
                <a:gd name="T2" fmla="*/ 4 w 58"/>
                <a:gd name="T3" fmla="*/ 43 h 43"/>
                <a:gd name="T4" fmla="*/ 0 w 58"/>
                <a:gd name="T5" fmla="*/ 40 h 43"/>
                <a:gd name="T6" fmla="*/ 0 w 58"/>
                <a:gd name="T7" fmla="*/ 6 h 43"/>
                <a:gd name="T8" fmla="*/ 4 w 58"/>
                <a:gd name="T9" fmla="*/ 2 h 43"/>
                <a:gd name="T10" fmla="*/ 54 w 58"/>
                <a:gd name="T11" fmla="*/ 0 h 43"/>
                <a:gd name="T12" fmla="*/ 58 w 58"/>
                <a:gd name="T13" fmla="*/ 3 h 43"/>
                <a:gd name="T14" fmla="*/ 58 w 58"/>
                <a:gd name="T15" fmla="*/ 40 h 43"/>
                <a:gd name="T16" fmla="*/ 54 w 58"/>
                <a:gd name="T17" fmla="*/ 43 h 43"/>
                <a:gd name="T18" fmla="*/ 29 w 58"/>
                <a:gd name="T1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" h="43">
                  <a:moveTo>
                    <a:pt x="29" y="43"/>
                  </a:moveTo>
                  <a:cubicBezTo>
                    <a:pt x="21" y="43"/>
                    <a:pt x="12" y="43"/>
                    <a:pt x="4" y="43"/>
                  </a:cubicBezTo>
                  <a:cubicBezTo>
                    <a:pt x="1" y="43"/>
                    <a:pt x="0" y="43"/>
                    <a:pt x="0" y="40"/>
                  </a:cubicBezTo>
                  <a:cubicBezTo>
                    <a:pt x="0" y="29"/>
                    <a:pt x="0" y="17"/>
                    <a:pt x="0" y="6"/>
                  </a:cubicBezTo>
                  <a:cubicBezTo>
                    <a:pt x="0" y="3"/>
                    <a:pt x="1" y="2"/>
                    <a:pt x="4" y="2"/>
                  </a:cubicBezTo>
                  <a:cubicBezTo>
                    <a:pt x="21" y="2"/>
                    <a:pt x="38" y="1"/>
                    <a:pt x="54" y="0"/>
                  </a:cubicBezTo>
                  <a:cubicBezTo>
                    <a:pt x="57" y="0"/>
                    <a:pt x="58" y="0"/>
                    <a:pt x="58" y="3"/>
                  </a:cubicBezTo>
                  <a:cubicBezTo>
                    <a:pt x="58" y="15"/>
                    <a:pt x="58" y="28"/>
                    <a:pt x="58" y="40"/>
                  </a:cubicBezTo>
                  <a:cubicBezTo>
                    <a:pt x="58" y="43"/>
                    <a:pt x="57" y="43"/>
                    <a:pt x="54" y="43"/>
                  </a:cubicBezTo>
                  <a:cubicBezTo>
                    <a:pt x="46" y="43"/>
                    <a:pt x="37" y="43"/>
                    <a:pt x="29" y="4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8" name="Freeform 8"/>
            <p:cNvSpPr>
              <a:spLocks/>
            </p:cNvSpPr>
            <p:nvPr/>
          </p:nvSpPr>
          <p:spPr bwMode="auto">
            <a:xfrm>
              <a:off x="1231900" y="-95250"/>
              <a:ext cx="777875" cy="68263"/>
            </a:xfrm>
            <a:custGeom>
              <a:avLst/>
              <a:gdLst>
                <a:gd name="T0" fmla="*/ 24 w 205"/>
                <a:gd name="T1" fmla="*/ 16 h 18"/>
                <a:gd name="T2" fmla="*/ 12 w 205"/>
                <a:gd name="T3" fmla="*/ 16 h 18"/>
                <a:gd name="T4" fmla="*/ 12 w 205"/>
                <a:gd name="T5" fmla="*/ 16 h 18"/>
                <a:gd name="T6" fmla="*/ 2 w 205"/>
                <a:gd name="T7" fmla="*/ 15 h 18"/>
                <a:gd name="T8" fmla="*/ 1 w 205"/>
                <a:gd name="T9" fmla="*/ 2 h 18"/>
                <a:gd name="T10" fmla="*/ 4 w 205"/>
                <a:gd name="T11" fmla="*/ 0 h 18"/>
                <a:gd name="T12" fmla="*/ 59 w 205"/>
                <a:gd name="T13" fmla="*/ 0 h 18"/>
                <a:gd name="T14" fmla="*/ 62 w 205"/>
                <a:gd name="T15" fmla="*/ 3 h 18"/>
                <a:gd name="T16" fmla="*/ 62 w 205"/>
                <a:gd name="T17" fmla="*/ 7 h 18"/>
                <a:gd name="T18" fmla="*/ 66 w 205"/>
                <a:gd name="T19" fmla="*/ 12 h 18"/>
                <a:gd name="T20" fmla="*/ 129 w 205"/>
                <a:gd name="T21" fmla="*/ 12 h 18"/>
                <a:gd name="T22" fmla="*/ 134 w 205"/>
                <a:gd name="T23" fmla="*/ 6 h 18"/>
                <a:gd name="T24" fmla="*/ 140 w 205"/>
                <a:gd name="T25" fmla="*/ 0 h 18"/>
                <a:gd name="T26" fmla="*/ 182 w 205"/>
                <a:gd name="T27" fmla="*/ 0 h 18"/>
                <a:gd name="T28" fmla="*/ 188 w 205"/>
                <a:gd name="T29" fmla="*/ 2 h 18"/>
                <a:gd name="T30" fmla="*/ 205 w 205"/>
                <a:gd name="T31" fmla="*/ 16 h 18"/>
                <a:gd name="T32" fmla="*/ 191 w 205"/>
                <a:gd name="T33" fmla="*/ 16 h 18"/>
                <a:gd name="T34" fmla="*/ 29 w 205"/>
                <a:gd name="T35" fmla="*/ 16 h 18"/>
                <a:gd name="T36" fmla="*/ 24 w 205"/>
                <a:gd name="T37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5" h="18">
                  <a:moveTo>
                    <a:pt x="24" y="16"/>
                  </a:moveTo>
                  <a:cubicBezTo>
                    <a:pt x="20" y="16"/>
                    <a:pt x="16" y="16"/>
                    <a:pt x="12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8" y="16"/>
                    <a:pt x="3" y="18"/>
                    <a:pt x="2" y="15"/>
                  </a:cubicBezTo>
                  <a:cubicBezTo>
                    <a:pt x="0" y="11"/>
                    <a:pt x="2" y="6"/>
                    <a:pt x="1" y="2"/>
                  </a:cubicBezTo>
                  <a:cubicBezTo>
                    <a:pt x="1" y="0"/>
                    <a:pt x="3" y="0"/>
                    <a:pt x="4" y="0"/>
                  </a:cubicBezTo>
                  <a:cubicBezTo>
                    <a:pt x="22" y="0"/>
                    <a:pt x="41" y="0"/>
                    <a:pt x="59" y="0"/>
                  </a:cubicBezTo>
                  <a:cubicBezTo>
                    <a:pt x="61" y="0"/>
                    <a:pt x="62" y="1"/>
                    <a:pt x="62" y="3"/>
                  </a:cubicBezTo>
                  <a:cubicBezTo>
                    <a:pt x="62" y="4"/>
                    <a:pt x="62" y="6"/>
                    <a:pt x="62" y="7"/>
                  </a:cubicBezTo>
                  <a:cubicBezTo>
                    <a:pt x="62" y="10"/>
                    <a:pt x="63" y="12"/>
                    <a:pt x="66" y="12"/>
                  </a:cubicBezTo>
                  <a:cubicBezTo>
                    <a:pt x="87" y="12"/>
                    <a:pt x="108" y="12"/>
                    <a:pt x="129" y="12"/>
                  </a:cubicBezTo>
                  <a:cubicBezTo>
                    <a:pt x="133" y="12"/>
                    <a:pt x="134" y="9"/>
                    <a:pt x="134" y="6"/>
                  </a:cubicBezTo>
                  <a:cubicBezTo>
                    <a:pt x="133" y="1"/>
                    <a:pt x="135" y="0"/>
                    <a:pt x="140" y="0"/>
                  </a:cubicBezTo>
                  <a:cubicBezTo>
                    <a:pt x="154" y="0"/>
                    <a:pt x="168" y="0"/>
                    <a:pt x="182" y="0"/>
                  </a:cubicBezTo>
                  <a:cubicBezTo>
                    <a:pt x="184" y="0"/>
                    <a:pt x="186" y="1"/>
                    <a:pt x="188" y="2"/>
                  </a:cubicBezTo>
                  <a:cubicBezTo>
                    <a:pt x="193" y="7"/>
                    <a:pt x="199" y="11"/>
                    <a:pt x="205" y="16"/>
                  </a:cubicBezTo>
                  <a:cubicBezTo>
                    <a:pt x="200" y="16"/>
                    <a:pt x="195" y="16"/>
                    <a:pt x="191" y="16"/>
                  </a:cubicBezTo>
                  <a:cubicBezTo>
                    <a:pt x="137" y="16"/>
                    <a:pt x="83" y="16"/>
                    <a:pt x="29" y="16"/>
                  </a:cubicBezTo>
                  <a:cubicBezTo>
                    <a:pt x="28" y="16"/>
                    <a:pt x="26" y="16"/>
                    <a:pt x="24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9" name="Freeform 9"/>
            <p:cNvSpPr>
              <a:spLocks/>
            </p:cNvSpPr>
            <p:nvPr/>
          </p:nvSpPr>
          <p:spPr bwMode="auto">
            <a:xfrm>
              <a:off x="1676400" y="-630238"/>
              <a:ext cx="169863" cy="176213"/>
            </a:xfrm>
            <a:custGeom>
              <a:avLst/>
              <a:gdLst>
                <a:gd name="T0" fmla="*/ 41 w 45"/>
                <a:gd name="T1" fmla="*/ 32 h 46"/>
                <a:gd name="T2" fmla="*/ 38 w 45"/>
                <a:gd name="T3" fmla="*/ 38 h 46"/>
                <a:gd name="T4" fmla="*/ 12 w 45"/>
                <a:gd name="T5" fmla="*/ 41 h 46"/>
                <a:gd name="T6" fmla="*/ 4 w 45"/>
                <a:gd name="T7" fmla="*/ 15 h 46"/>
                <a:gd name="T8" fmla="*/ 30 w 45"/>
                <a:gd name="T9" fmla="*/ 3 h 46"/>
                <a:gd name="T10" fmla="*/ 43 w 45"/>
                <a:gd name="T11" fmla="*/ 29 h 46"/>
                <a:gd name="T12" fmla="*/ 41 w 45"/>
                <a:gd name="T13" fmla="*/ 3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46">
                  <a:moveTo>
                    <a:pt x="41" y="32"/>
                  </a:moveTo>
                  <a:cubicBezTo>
                    <a:pt x="40" y="34"/>
                    <a:pt x="39" y="36"/>
                    <a:pt x="38" y="38"/>
                  </a:cubicBezTo>
                  <a:cubicBezTo>
                    <a:pt x="33" y="44"/>
                    <a:pt x="20" y="46"/>
                    <a:pt x="12" y="41"/>
                  </a:cubicBezTo>
                  <a:cubicBezTo>
                    <a:pt x="3" y="35"/>
                    <a:pt x="0" y="25"/>
                    <a:pt x="4" y="15"/>
                  </a:cubicBezTo>
                  <a:cubicBezTo>
                    <a:pt x="8" y="5"/>
                    <a:pt x="19" y="0"/>
                    <a:pt x="30" y="3"/>
                  </a:cubicBezTo>
                  <a:cubicBezTo>
                    <a:pt x="40" y="7"/>
                    <a:pt x="45" y="18"/>
                    <a:pt x="43" y="29"/>
                  </a:cubicBezTo>
                  <a:cubicBezTo>
                    <a:pt x="42" y="30"/>
                    <a:pt x="42" y="31"/>
                    <a:pt x="41" y="3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0" name="Freeform 10"/>
            <p:cNvSpPr>
              <a:spLocks/>
            </p:cNvSpPr>
            <p:nvPr/>
          </p:nvSpPr>
          <p:spPr bwMode="auto">
            <a:xfrm>
              <a:off x="1277938" y="-217488"/>
              <a:ext cx="188913" cy="95250"/>
            </a:xfrm>
            <a:custGeom>
              <a:avLst/>
              <a:gdLst>
                <a:gd name="T0" fmla="*/ 29 w 50"/>
                <a:gd name="T1" fmla="*/ 25 h 25"/>
                <a:gd name="T2" fmla="*/ 12 w 50"/>
                <a:gd name="T3" fmla="*/ 25 h 25"/>
                <a:gd name="T4" fmla="*/ 0 w 50"/>
                <a:gd name="T5" fmla="*/ 14 h 25"/>
                <a:gd name="T6" fmla="*/ 11 w 50"/>
                <a:gd name="T7" fmla="*/ 2 h 25"/>
                <a:gd name="T8" fmla="*/ 46 w 50"/>
                <a:gd name="T9" fmla="*/ 0 h 25"/>
                <a:gd name="T10" fmla="*/ 50 w 50"/>
                <a:gd name="T11" fmla="*/ 4 h 25"/>
                <a:gd name="T12" fmla="*/ 50 w 50"/>
                <a:gd name="T13" fmla="*/ 22 h 25"/>
                <a:gd name="T14" fmla="*/ 46 w 50"/>
                <a:gd name="T15" fmla="*/ 25 h 25"/>
                <a:gd name="T16" fmla="*/ 29 w 50"/>
                <a:gd name="T17" fmla="*/ 25 h 25"/>
                <a:gd name="T18" fmla="*/ 29 w 50"/>
                <a:gd name="T1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25">
                  <a:moveTo>
                    <a:pt x="29" y="25"/>
                  </a:moveTo>
                  <a:cubicBezTo>
                    <a:pt x="23" y="25"/>
                    <a:pt x="17" y="25"/>
                    <a:pt x="12" y="25"/>
                  </a:cubicBezTo>
                  <a:cubicBezTo>
                    <a:pt x="5" y="25"/>
                    <a:pt x="0" y="20"/>
                    <a:pt x="0" y="14"/>
                  </a:cubicBezTo>
                  <a:cubicBezTo>
                    <a:pt x="0" y="8"/>
                    <a:pt x="4" y="3"/>
                    <a:pt x="11" y="2"/>
                  </a:cubicBezTo>
                  <a:cubicBezTo>
                    <a:pt x="23" y="2"/>
                    <a:pt x="34" y="1"/>
                    <a:pt x="46" y="0"/>
                  </a:cubicBezTo>
                  <a:cubicBezTo>
                    <a:pt x="49" y="0"/>
                    <a:pt x="50" y="1"/>
                    <a:pt x="50" y="4"/>
                  </a:cubicBezTo>
                  <a:cubicBezTo>
                    <a:pt x="50" y="10"/>
                    <a:pt x="50" y="16"/>
                    <a:pt x="50" y="22"/>
                  </a:cubicBezTo>
                  <a:cubicBezTo>
                    <a:pt x="50" y="24"/>
                    <a:pt x="49" y="25"/>
                    <a:pt x="46" y="25"/>
                  </a:cubicBezTo>
                  <a:cubicBezTo>
                    <a:pt x="40" y="25"/>
                    <a:pt x="34" y="25"/>
                    <a:pt x="29" y="25"/>
                  </a:cubicBezTo>
                  <a:cubicBezTo>
                    <a:pt x="29" y="25"/>
                    <a:pt x="29" y="25"/>
                    <a:pt x="29" y="2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1" name="Freeform 11"/>
            <p:cNvSpPr>
              <a:spLocks/>
            </p:cNvSpPr>
            <p:nvPr/>
          </p:nvSpPr>
          <p:spPr bwMode="auto">
            <a:xfrm>
              <a:off x="2001838" y="-279400"/>
              <a:ext cx="152400" cy="153988"/>
            </a:xfrm>
            <a:custGeom>
              <a:avLst/>
              <a:gdLst>
                <a:gd name="T0" fmla="*/ 17 w 40"/>
                <a:gd name="T1" fmla="*/ 0 h 40"/>
                <a:gd name="T2" fmla="*/ 40 w 40"/>
                <a:gd name="T3" fmla="*/ 19 h 40"/>
                <a:gd name="T4" fmla="*/ 37 w 40"/>
                <a:gd name="T5" fmla="*/ 26 h 40"/>
                <a:gd name="T6" fmla="*/ 24 w 40"/>
                <a:gd name="T7" fmla="*/ 38 h 40"/>
                <a:gd name="T8" fmla="*/ 20 w 40"/>
                <a:gd name="T9" fmla="*/ 38 h 40"/>
                <a:gd name="T10" fmla="*/ 2 w 40"/>
                <a:gd name="T11" fmla="*/ 12 h 40"/>
                <a:gd name="T12" fmla="*/ 2 w 40"/>
                <a:gd name="T13" fmla="*/ 9 h 40"/>
                <a:gd name="T14" fmla="*/ 17 w 40"/>
                <a:gd name="T1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17" y="0"/>
                  </a:moveTo>
                  <a:cubicBezTo>
                    <a:pt x="30" y="0"/>
                    <a:pt x="39" y="8"/>
                    <a:pt x="40" y="19"/>
                  </a:cubicBezTo>
                  <a:cubicBezTo>
                    <a:pt x="40" y="22"/>
                    <a:pt x="39" y="24"/>
                    <a:pt x="37" y="26"/>
                  </a:cubicBezTo>
                  <a:cubicBezTo>
                    <a:pt x="33" y="30"/>
                    <a:pt x="28" y="34"/>
                    <a:pt x="24" y="38"/>
                  </a:cubicBezTo>
                  <a:cubicBezTo>
                    <a:pt x="23" y="39"/>
                    <a:pt x="22" y="40"/>
                    <a:pt x="20" y="38"/>
                  </a:cubicBezTo>
                  <a:cubicBezTo>
                    <a:pt x="15" y="29"/>
                    <a:pt x="9" y="20"/>
                    <a:pt x="2" y="12"/>
                  </a:cubicBezTo>
                  <a:cubicBezTo>
                    <a:pt x="0" y="11"/>
                    <a:pt x="1" y="10"/>
                    <a:pt x="2" y="9"/>
                  </a:cubicBezTo>
                  <a:cubicBezTo>
                    <a:pt x="6" y="3"/>
                    <a:pt x="12" y="0"/>
                    <a:pt x="1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2" name="Freeform 12"/>
            <p:cNvSpPr>
              <a:spLocks/>
            </p:cNvSpPr>
            <p:nvPr/>
          </p:nvSpPr>
          <p:spPr bwMode="auto">
            <a:xfrm>
              <a:off x="1774825" y="-312738"/>
              <a:ext cx="52388" cy="49213"/>
            </a:xfrm>
            <a:custGeom>
              <a:avLst/>
              <a:gdLst>
                <a:gd name="T0" fmla="*/ 2 w 14"/>
                <a:gd name="T1" fmla="*/ 0 h 13"/>
                <a:gd name="T2" fmla="*/ 14 w 14"/>
                <a:gd name="T3" fmla="*/ 12 h 13"/>
                <a:gd name="T4" fmla="*/ 13 w 14"/>
                <a:gd name="T5" fmla="*/ 12 h 13"/>
                <a:gd name="T6" fmla="*/ 2 w 14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3">
                  <a:moveTo>
                    <a:pt x="2" y="0"/>
                  </a:moveTo>
                  <a:cubicBezTo>
                    <a:pt x="6" y="3"/>
                    <a:pt x="10" y="7"/>
                    <a:pt x="14" y="12"/>
                  </a:cubicBezTo>
                  <a:cubicBezTo>
                    <a:pt x="14" y="12"/>
                    <a:pt x="13" y="12"/>
                    <a:pt x="13" y="12"/>
                  </a:cubicBezTo>
                  <a:cubicBezTo>
                    <a:pt x="0" y="13"/>
                    <a:pt x="0" y="13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33" name="Grupo 32"/>
          <p:cNvGrpSpPr/>
          <p:nvPr/>
        </p:nvGrpSpPr>
        <p:grpSpPr>
          <a:xfrm flipH="1">
            <a:off x="10072737" y="97706"/>
            <a:ext cx="1775274" cy="1083030"/>
            <a:chOff x="1231900" y="-630238"/>
            <a:chExt cx="1009650" cy="615951"/>
          </a:xfrm>
          <a:solidFill>
            <a:srgbClr val="959090"/>
          </a:solidFill>
        </p:grpSpPr>
        <p:sp>
          <p:nvSpPr>
            <p:cNvPr id="34" name="Freeform 5"/>
            <p:cNvSpPr>
              <a:spLocks/>
            </p:cNvSpPr>
            <p:nvPr/>
          </p:nvSpPr>
          <p:spPr bwMode="auto">
            <a:xfrm>
              <a:off x="1739900" y="-247650"/>
              <a:ext cx="501650" cy="233363"/>
            </a:xfrm>
            <a:custGeom>
              <a:avLst/>
              <a:gdLst>
                <a:gd name="T0" fmla="*/ 0 w 132"/>
                <a:gd name="T1" fmla="*/ 18 h 61"/>
                <a:gd name="T2" fmla="*/ 0 w 132"/>
                <a:gd name="T3" fmla="*/ 7 h 61"/>
                <a:gd name="T4" fmla="*/ 3 w 132"/>
                <a:gd name="T5" fmla="*/ 3 h 61"/>
                <a:gd name="T6" fmla="*/ 49 w 132"/>
                <a:gd name="T7" fmla="*/ 1 h 61"/>
                <a:gd name="T8" fmla="*/ 64 w 132"/>
                <a:gd name="T9" fmla="*/ 8 h 61"/>
                <a:gd name="T10" fmla="*/ 86 w 132"/>
                <a:gd name="T11" fmla="*/ 37 h 61"/>
                <a:gd name="T12" fmla="*/ 94 w 132"/>
                <a:gd name="T13" fmla="*/ 39 h 61"/>
                <a:gd name="T14" fmla="*/ 117 w 132"/>
                <a:gd name="T15" fmla="*/ 19 h 61"/>
                <a:gd name="T16" fmla="*/ 129 w 132"/>
                <a:gd name="T17" fmla="*/ 18 h 61"/>
                <a:gd name="T18" fmla="*/ 127 w 132"/>
                <a:gd name="T19" fmla="*/ 30 h 61"/>
                <a:gd name="T20" fmla="*/ 97 w 132"/>
                <a:gd name="T21" fmla="*/ 56 h 61"/>
                <a:gd name="T22" fmla="*/ 84 w 132"/>
                <a:gd name="T23" fmla="*/ 57 h 61"/>
                <a:gd name="T24" fmla="*/ 57 w 132"/>
                <a:gd name="T25" fmla="*/ 36 h 61"/>
                <a:gd name="T26" fmla="*/ 49 w 132"/>
                <a:gd name="T27" fmla="*/ 33 h 61"/>
                <a:gd name="T28" fmla="*/ 4 w 132"/>
                <a:gd name="T29" fmla="*/ 33 h 61"/>
                <a:gd name="T30" fmla="*/ 0 w 132"/>
                <a:gd name="T31" fmla="*/ 29 h 61"/>
                <a:gd name="T32" fmla="*/ 0 w 132"/>
                <a:gd name="T33" fmla="*/ 18 h 61"/>
                <a:gd name="T34" fmla="*/ 0 w 132"/>
                <a:gd name="T35" fmla="*/ 1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2" h="61">
                  <a:moveTo>
                    <a:pt x="0" y="18"/>
                  </a:moveTo>
                  <a:cubicBezTo>
                    <a:pt x="0" y="14"/>
                    <a:pt x="0" y="10"/>
                    <a:pt x="0" y="7"/>
                  </a:cubicBezTo>
                  <a:cubicBezTo>
                    <a:pt x="0" y="4"/>
                    <a:pt x="0" y="3"/>
                    <a:pt x="3" y="3"/>
                  </a:cubicBezTo>
                  <a:cubicBezTo>
                    <a:pt x="18" y="3"/>
                    <a:pt x="34" y="2"/>
                    <a:pt x="49" y="1"/>
                  </a:cubicBezTo>
                  <a:cubicBezTo>
                    <a:pt x="55" y="0"/>
                    <a:pt x="60" y="3"/>
                    <a:pt x="64" y="8"/>
                  </a:cubicBezTo>
                  <a:cubicBezTo>
                    <a:pt x="72" y="17"/>
                    <a:pt x="79" y="27"/>
                    <a:pt x="86" y="37"/>
                  </a:cubicBezTo>
                  <a:cubicBezTo>
                    <a:pt x="89" y="42"/>
                    <a:pt x="90" y="42"/>
                    <a:pt x="94" y="39"/>
                  </a:cubicBezTo>
                  <a:cubicBezTo>
                    <a:pt x="102" y="32"/>
                    <a:pt x="109" y="26"/>
                    <a:pt x="117" y="19"/>
                  </a:cubicBezTo>
                  <a:cubicBezTo>
                    <a:pt x="121" y="15"/>
                    <a:pt x="125" y="15"/>
                    <a:pt x="129" y="18"/>
                  </a:cubicBezTo>
                  <a:cubicBezTo>
                    <a:pt x="132" y="22"/>
                    <a:pt x="131" y="26"/>
                    <a:pt x="127" y="30"/>
                  </a:cubicBezTo>
                  <a:cubicBezTo>
                    <a:pt x="117" y="39"/>
                    <a:pt x="107" y="48"/>
                    <a:pt x="97" y="56"/>
                  </a:cubicBezTo>
                  <a:cubicBezTo>
                    <a:pt x="92" y="61"/>
                    <a:pt x="89" y="61"/>
                    <a:pt x="84" y="57"/>
                  </a:cubicBezTo>
                  <a:cubicBezTo>
                    <a:pt x="75" y="50"/>
                    <a:pt x="66" y="43"/>
                    <a:pt x="57" y="36"/>
                  </a:cubicBezTo>
                  <a:cubicBezTo>
                    <a:pt x="55" y="34"/>
                    <a:pt x="52" y="33"/>
                    <a:pt x="49" y="33"/>
                  </a:cubicBezTo>
                  <a:cubicBezTo>
                    <a:pt x="34" y="33"/>
                    <a:pt x="19" y="33"/>
                    <a:pt x="4" y="33"/>
                  </a:cubicBezTo>
                  <a:cubicBezTo>
                    <a:pt x="1" y="33"/>
                    <a:pt x="0" y="32"/>
                    <a:pt x="0" y="29"/>
                  </a:cubicBezTo>
                  <a:cubicBezTo>
                    <a:pt x="0" y="25"/>
                    <a:pt x="0" y="21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5" name="Freeform 6"/>
            <p:cNvSpPr>
              <a:spLocks/>
            </p:cNvSpPr>
            <p:nvPr/>
          </p:nvSpPr>
          <p:spPr bwMode="auto">
            <a:xfrm>
              <a:off x="1546225" y="-474663"/>
              <a:ext cx="381000" cy="219075"/>
            </a:xfrm>
            <a:custGeom>
              <a:avLst/>
              <a:gdLst>
                <a:gd name="T0" fmla="*/ 0 w 100"/>
                <a:gd name="T1" fmla="*/ 54 h 57"/>
                <a:gd name="T2" fmla="*/ 13 w 100"/>
                <a:gd name="T3" fmla="*/ 14 h 57"/>
                <a:gd name="T4" fmla="*/ 37 w 100"/>
                <a:gd name="T5" fmla="*/ 3 h 57"/>
                <a:gd name="T6" fmla="*/ 40 w 100"/>
                <a:gd name="T7" fmla="*/ 5 h 57"/>
                <a:gd name="T8" fmla="*/ 58 w 100"/>
                <a:gd name="T9" fmla="*/ 10 h 57"/>
                <a:gd name="T10" fmla="*/ 65 w 100"/>
                <a:gd name="T11" fmla="*/ 12 h 57"/>
                <a:gd name="T12" fmla="*/ 75 w 100"/>
                <a:gd name="T13" fmla="*/ 21 h 57"/>
                <a:gd name="T14" fmla="*/ 99 w 100"/>
                <a:gd name="T15" fmla="*/ 51 h 57"/>
                <a:gd name="T16" fmla="*/ 100 w 100"/>
                <a:gd name="T17" fmla="*/ 52 h 57"/>
                <a:gd name="T18" fmla="*/ 86 w 100"/>
                <a:gd name="T19" fmla="*/ 53 h 57"/>
                <a:gd name="T20" fmla="*/ 83 w 100"/>
                <a:gd name="T21" fmla="*/ 51 h 57"/>
                <a:gd name="T22" fmla="*/ 63 w 100"/>
                <a:gd name="T23" fmla="*/ 31 h 57"/>
                <a:gd name="T24" fmla="*/ 58 w 100"/>
                <a:gd name="T25" fmla="*/ 29 h 57"/>
                <a:gd name="T26" fmla="*/ 55 w 100"/>
                <a:gd name="T27" fmla="*/ 34 h 57"/>
                <a:gd name="T28" fmla="*/ 54 w 100"/>
                <a:gd name="T29" fmla="*/ 52 h 57"/>
                <a:gd name="T30" fmla="*/ 50 w 100"/>
                <a:gd name="T31" fmla="*/ 54 h 57"/>
                <a:gd name="T32" fmla="*/ 45 w 100"/>
                <a:gd name="T33" fmla="*/ 52 h 57"/>
                <a:gd name="T34" fmla="*/ 5 w 100"/>
                <a:gd name="T35" fmla="*/ 54 h 57"/>
                <a:gd name="T36" fmla="*/ 0 w 100"/>
                <a:gd name="T37" fmla="*/ 5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0" h="57">
                  <a:moveTo>
                    <a:pt x="0" y="54"/>
                  </a:moveTo>
                  <a:cubicBezTo>
                    <a:pt x="4" y="40"/>
                    <a:pt x="8" y="27"/>
                    <a:pt x="13" y="14"/>
                  </a:cubicBezTo>
                  <a:cubicBezTo>
                    <a:pt x="16" y="6"/>
                    <a:pt x="29" y="0"/>
                    <a:pt x="37" y="3"/>
                  </a:cubicBezTo>
                  <a:cubicBezTo>
                    <a:pt x="38" y="3"/>
                    <a:pt x="39" y="4"/>
                    <a:pt x="40" y="5"/>
                  </a:cubicBezTo>
                  <a:cubicBezTo>
                    <a:pt x="45" y="8"/>
                    <a:pt x="51" y="11"/>
                    <a:pt x="58" y="10"/>
                  </a:cubicBezTo>
                  <a:cubicBezTo>
                    <a:pt x="61" y="10"/>
                    <a:pt x="63" y="11"/>
                    <a:pt x="65" y="12"/>
                  </a:cubicBezTo>
                  <a:cubicBezTo>
                    <a:pt x="69" y="15"/>
                    <a:pt x="72" y="17"/>
                    <a:pt x="75" y="21"/>
                  </a:cubicBezTo>
                  <a:cubicBezTo>
                    <a:pt x="83" y="31"/>
                    <a:pt x="91" y="41"/>
                    <a:pt x="99" y="51"/>
                  </a:cubicBezTo>
                  <a:cubicBezTo>
                    <a:pt x="100" y="51"/>
                    <a:pt x="100" y="51"/>
                    <a:pt x="100" y="52"/>
                  </a:cubicBezTo>
                  <a:cubicBezTo>
                    <a:pt x="95" y="53"/>
                    <a:pt x="91" y="53"/>
                    <a:pt x="86" y="53"/>
                  </a:cubicBezTo>
                  <a:cubicBezTo>
                    <a:pt x="84" y="53"/>
                    <a:pt x="84" y="52"/>
                    <a:pt x="83" y="51"/>
                  </a:cubicBezTo>
                  <a:cubicBezTo>
                    <a:pt x="76" y="44"/>
                    <a:pt x="69" y="38"/>
                    <a:pt x="63" y="31"/>
                  </a:cubicBezTo>
                  <a:cubicBezTo>
                    <a:pt x="61" y="30"/>
                    <a:pt x="60" y="28"/>
                    <a:pt x="58" y="29"/>
                  </a:cubicBezTo>
                  <a:cubicBezTo>
                    <a:pt x="55" y="30"/>
                    <a:pt x="55" y="32"/>
                    <a:pt x="55" y="34"/>
                  </a:cubicBezTo>
                  <a:cubicBezTo>
                    <a:pt x="55" y="40"/>
                    <a:pt x="54" y="46"/>
                    <a:pt x="54" y="52"/>
                  </a:cubicBezTo>
                  <a:cubicBezTo>
                    <a:pt x="53" y="55"/>
                    <a:pt x="53" y="57"/>
                    <a:pt x="50" y="54"/>
                  </a:cubicBezTo>
                  <a:cubicBezTo>
                    <a:pt x="49" y="52"/>
                    <a:pt x="47" y="52"/>
                    <a:pt x="45" y="52"/>
                  </a:cubicBezTo>
                  <a:cubicBezTo>
                    <a:pt x="32" y="53"/>
                    <a:pt x="19" y="54"/>
                    <a:pt x="5" y="54"/>
                  </a:cubicBezTo>
                  <a:cubicBezTo>
                    <a:pt x="4" y="54"/>
                    <a:pt x="2" y="54"/>
                    <a:pt x="0" y="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6" name="Freeform 7"/>
            <p:cNvSpPr>
              <a:spLocks/>
            </p:cNvSpPr>
            <p:nvPr/>
          </p:nvSpPr>
          <p:spPr bwMode="auto">
            <a:xfrm>
              <a:off x="1493838" y="-244475"/>
              <a:ext cx="220663" cy="165100"/>
            </a:xfrm>
            <a:custGeom>
              <a:avLst/>
              <a:gdLst>
                <a:gd name="T0" fmla="*/ 29 w 58"/>
                <a:gd name="T1" fmla="*/ 43 h 43"/>
                <a:gd name="T2" fmla="*/ 4 w 58"/>
                <a:gd name="T3" fmla="*/ 43 h 43"/>
                <a:gd name="T4" fmla="*/ 0 w 58"/>
                <a:gd name="T5" fmla="*/ 40 h 43"/>
                <a:gd name="T6" fmla="*/ 0 w 58"/>
                <a:gd name="T7" fmla="*/ 6 h 43"/>
                <a:gd name="T8" fmla="*/ 4 w 58"/>
                <a:gd name="T9" fmla="*/ 2 h 43"/>
                <a:gd name="T10" fmla="*/ 54 w 58"/>
                <a:gd name="T11" fmla="*/ 0 h 43"/>
                <a:gd name="T12" fmla="*/ 58 w 58"/>
                <a:gd name="T13" fmla="*/ 3 h 43"/>
                <a:gd name="T14" fmla="*/ 58 w 58"/>
                <a:gd name="T15" fmla="*/ 40 h 43"/>
                <a:gd name="T16" fmla="*/ 54 w 58"/>
                <a:gd name="T17" fmla="*/ 43 h 43"/>
                <a:gd name="T18" fmla="*/ 29 w 58"/>
                <a:gd name="T1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" h="43">
                  <a:moveTo>
                    <a:pt x="29" y="43"/>
                  </a:moveTo>
                  <a:cubicBezTo>
                    <a:pt x="21" y="43"/>
                    <a:pt x="12" y="43"/>
                    <a:pt x="4" y="43"/>
                  </a:cubicBezTo>
                  <a:cubicBezTo>
                    <a:pt x="1" y="43"/>
                    <a:pt x="0" y="43"/>
                    <a:pt x="0" y="40"/>
                  </a:cubicBezTo>
                  <a:cubicBezTo>
                    <a:pt x="0" y="29"/>
                    <a:pt x="0" y="17"/>
                    <a:pt x="0" y="6"/>
                  </a:cubicBezTo>
                  <a:cubicBezTo>
                    <a:pt x="0" y="3"/>
                    <a:pt x="1" y="2"/>
                    <a:pt x="4" y="2"/>
                  </a:cubicBezTo>
                  <a:cubicBezTo>
                    <a:pt x="21" y="2"/>
                    <a:pt x="38" y="1"/>
                    <a:pt x="54" y="0"/>
                  </a:cubicBezTo>
                  <a:cubicBezTo>
                    <a:pt x="57" y="0"/>
                    <a:pt x="58" y="0"/>
                    <a:pt x="58" y="3"/>
                  </a:cubicBezTo>
                  <a:cubicBezTo>
                    <a:pt x="58" y="15"/>
                    <a:pt x="58" y="28"/>
                    <a:pt x="58" y="40"/>
                  </a:cubicBezTo>
                  <a:cubicBezTo>
                    <a:pt x="58" y="43"/>
                    <a:pt x="57" y="43"/>
                    <a:pt x="54" y="43"/>
                  </a:cubicBezTo>
                  <a:cubicBezTo>
                    <a:pt x="46" y="43"/>
                    <a:pt x="37" y="43"/>
                    <a:pt x="29" y="4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7" name="Freeform 8"/>
            <p:cNvSpPr>
              <a:spLocks/>
            </p:cNvSpPr>
            <p:nvPr/>
          </p:nvSpPr>
          <p:spPr bwMode="auto">
            <a:xfrm>
              <a:off x="1231900" y="-95250"/>
              <a:ext cx="777875" cy="68263"/>
            </a:xfrm>
            <a:custGeom>
              <a:avLst/>
              <a:gdLst>
                <a:gd name="T0" fmla="*/ 24 w 205"/>
                <a:gd name="T1" fmla="*/ 16 h 18"/>
                <a:gd name="T2" fmla="*/ 12 w 205"/>
                <a:gd name="T3" fmla="*/ 16 h 18"/>
                <a:gd name="T4" fmla="*/ 12 w 205"/>
                <a:gd name="T5" fmla="*/ 16 h 18"/>
                <a:gd name="T6" fmla="*/ 2 w 205"/>
                <a:gd name="T7" fmla="*/ 15 h 18"/>
                <a:gd name="T8" fmla="*/ 1 w 205"/>
                <a:gd name="T9" fmla="*/ 2 h 18"/>
                <a:gd name="T10" fmla="*/ 4 w 205"/>
                <a:gd name="T11" fmla="*/ 0 h 18"/>
                <a:gd name="T12" fmla="*/ 59 w 205"/>
                <a:gd name="T13" fmla="*/ 0 h 18"/>
                <a:gd name="T14" fmla="*/ 62 w 205"/>
                <a:gd name="T15" fmla="*/ 3 h 18"/>
                <a:gd name="T16" fmla="*/ 62 w 205"/>
                <a:gd name="T17" fmla="*/ 7 h 18"/>
                <a:gd name="T18" fmla="*/ 66 w 205"/>
                <a:gd name="T19" fmla="*/ 12 h 18"/>
                <a:gd name="T20" fmla="*/ 129 w 205"/>
                <a:gd name="T21" fmla="*/ 12 h 18"/>
                <a:gd name="T22" fmla="*/ 134 w 205"/>
                <a:gd name="T23" fmla="*/ 6 h 18"/>
                <a:gd name="T24" fmla="*/ 140 w 205"/>
                <a:gd name="T25" fmla="*/ 0 h 18"/>
                <a:gd name="T26" fmla="*/ 182 w 205"/>
                <a:gd name="T27" fmla="*/ 0 h 18"/>
                <a:gd name="T28" fmla="*/ 188 w 205"/>
                <a:gd name="T29" fmla="*/ 2 h 18"/>
                <a:gd name="T30" fmla="*/ 205 w 205"/>
                <a:gd name="T31" fmla="*/ 16 h 18"/>
                <a:gd name="T32" fmla="*/ 191 w 205"/>
                <a:gd name="T33" fmla="*/ 16 h 18"/>
                <a:gd name="T34" fmla="*/ 29 w 205"/>
                <a:gd name="T35" fmla="*/ 16 h 18"/>
                <a:gd name="T36" fmla="*/ 24 w 205"/>
                <a:gd name="T37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5" h="18">
                  <a:moveTo>
                    <a:pt x="24" y="16"/>
                  </a:moveTo>
                  <a:cubicBezTo>
                    <a:pt x="20" y="16"/>
                    <a:pt x="16" y="16"/>
                    <a:pt x="12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8" y="16"/>
                    <a:pt x="3" y="18"/>
                    <a:pt x="2" y="15"/>
                  </a:cubicBezTo>
                  <a:cubicBezTo>
                    <a:pt x="0" y="11"/>
                    <a:pt x="2" y="6"/>
                    <a:pt x="1" y="2"/>
                  </a:cubicBezTo>
                  <a:cubicBezTo>
                    <a:pt x="1" y="0"/>
                    <a:pt x="3" y="0"/>
                    <a:pt x="4" y="0"/>
                  </a:cubicBezTo>
                  <a:cubicBezTo>
                    <a:pt x="22" y="0"/>
                    <a:pt x="41" y="0"/>
                    <a:pt x="59" y="0"/>
                  </a:cubicBezTo>
                  <a:cubicBezTo>
                    <a:pt x="61" y="0"/>
                    <a:pt x="62" y="1"/>
                    <a:pt x="62" y="3"/>
                  </a:cubicBezTo>
                  <a:cubicBezTo>
                    <a:pt x="62" y="4"/>
                    <a:pt x="62" y="6"/>
                    <a:pt x="62" y="7"/>
                  </a:cubicBezTo>
                  <a:cubicBezTo>
                    <a:pt x="62" y="10"/>
                    <a:pt x="63" y="12"/>
                    <a:pt x="66" y="12"/>
                  </a:cubicBezTo>
                  <a:cubicBezTo>
                    <a:pt x="87" y="12"/>
                    <a:pt x="108" y="12"/>
                    <a:pt x="129" y="12"/>
                  </a:cubicBezTo>
                  <a:cubicBezTo>
                    <a:pt x="133" y="12"/>
                    <a:pt x="134" y="9"/>
                    <a:pt x="134" y="6"/>
                  </a:cubicBezTo>
                  <a:cubicBezTo>
                    <a:pt x="133" y="1"/>
                    <a:pt x="135" y="0"/>
                    <a:pt x="140" y="0"/>
                  </a:cubicBezTo>
                  <a:cubicBezTo>
                    <a:pt x="154" y="0"/>
                    <a:pt x="168" y="0"/>
                    <a:pt x="182" y="0"/>
                  </a:cubicBezTo>
                  <a:cubicBezTo>
                    <a:pt x="184" y="0"/>
                    <a:pt x="186" y="1"/>
                    <a:pt x="188" y="2"/>
                  </a:cubicBezTo>
                  <a:cubicBezTo>
                    <a:pt x="193" y="7"/>
                    <a:pt x="199" y="11"/>
                    <a:pt x="205" y="16"/>
                  </a:cubicBezTo>
                  <a:cubicBezTo>
                    <a:pt x="200" y="16"/>
                    <a:pt x="195" y="16"/>
                    <a:pt x="191" y="16"/>
                  </a:cubicBezTo>
                  <a:cubicBezTo>
                    <a:pt x="137" y="16"/>
                    <a:pt x="83" y="16"/>
                    <a:pt x="29" y="16"/>
                  </a:cubicBezTo>
                  <a:cubicBezTo>
                    <a:pt x="28" y="16"/>
                    <a:pt x="26" y="16"/>
                    <a:pt x="24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8" name="Freeform 9"/>
            <p:cNvSpPr>
              <a:spLocks/>
            </p:cNvSpPr>
            <p:nvPr/>
          </p:nvSpPr>
          <p:spPr bwMode="auto">
            <a:xfrm>
              <a:off x="1676400" y="-630238"/>
              <a:ext cx="169863" cy="176213"/>
            </a:xfrm>
            <a:custGeom>
              <a:avLst/>
              <a:gdLst>
                <a:gd name="T0" fmla="*/ 41 w 45"/>
                <a:gd name="T1" fmla="*/ 32 h 46"/>
                <a:gd name="T2" fmla="*/ 38 w 45"/>
                <a:gd name="T3" fmla="*/ 38 h 46"/>
                <a:gd name="T4" fmla="*/ 12 w 45"/>
                <a:gd name="T5" fmla="*/ 41 h 46"/>
                <a:gd name="T6" fmla="*/ 4 w 45"/>
                <a:gd name="T7" fmla="*/ 15 h 46"/>
                <a:gd name="T8" fmla="*/ 30 w 45"/>
                <a:gd name="T9" fmla="*/ 3 h 46"/>
                <a:gd name="T10" fmla="*/ 43 w 45"/>
                <a:gd name="T11" fmla="*/ 29 h 46"/>
                <a:gd name="T12" fmla="*/ 41 w 45"/>
                <a:gd name="T13" fmla="*/ 3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46">
                  <a:moveTo>
                    <a:pt x="41" y="32"/>
                  </a:moveTo>
                  <a:cubicBezTo>
                    <a:pt x="40" y="34"/>
                    <a:pt x="39" y="36"/>
                    <a:pt x="38" y="38"/>
                  </a:cubicBezTo>
                  <a:cubicBezTo>
                    <a:pt x="33" y="44"/>
                    <a:pt x="20" y="46"/>
                    <a:pt x="12" y="41"/>
                  </a:cubicBezTo>
                  <a:cubicBezTo>
                    <a:pt x="3" y="35"/>
                    <a:pt x="0" y="25"/>
                    <a:pt x="4" y="15"/>
                  </a:cubicBezTo>
                  <a:cubicBezTo>
                    <a:pt x="8" y="5"/>
                    <a:pt x="19" y="0"/>
                    <a:pt x="30" y="3"/>
                  </a:cubicBezTo>
                  <a:cubicBezTo>
                    <a:pt x="40" y="7"/>
                    <a:pt x="45" y="18"/>
                    <a:pt x="43" y="29"/>
                  </a:cubicBezTo>
                  <a:cubicBezTo>
                    <a:pt x="42" y="30"/>
                    <a:pt x="42" y="31"/>
                    <a:pt x="41" y="3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9" name="Freeform 10"/>
            <p:cNvSpPr>
              <a:spLocks/>
            </p:cNvSpPr>
            <p:nvPr/>
          </p:nvSpPr>
          <p:spPr bwMode="auto">
            <a:xfrm>
              <a:off x="1277938" y="-217488"/>
              <a:ext cx="188913" cy="95250"/>
            </a:xfrm>
            <a:custGeom>
              <a:avLst/>
              <a:gdLst>
                <a:gd name="T0" fmla="*/ 29 w 50"/>
                <a:gd name="T1" fmla="*/ 25 h 25"/>
                <a:gd name="T2" fmla="*/ 12 w 50"/>
                <a:gd name="T3" fmla="*/ 25 h 25"/>
                <a:gd name="T4" fmla="*/ 0 w 50"/>
                <a:gd name="T5" fmla="*/ 14 h 25"/>
                <a:gd name="T6" fmla="*/ 11 w 50"/>
                <a:gd name="T7" fmla="*/ 2 h 25"/>
                <a:gd name="T8" fmla="*/ 46 w 50"/>
                <a:gd name="T9" fmla="*/ 0 h 25"/>
                <a:gd name="T10" fmla="*/ 50 w 50"/>
                <a:gd name="T11" fmla="*/ 4 h 25"/>
                <a:gd name="T12" fmla="*/ 50 w 50"/>
                <a:gd name="T13" fmla="*/ 22 h 25"/>
                <a:gd name="T14" fmla="*/ 46 w 50"/>
                <a:gd name="T15" fmla="*/ 25 h 25"/>
                <a:gd name="T16" fmla="*/ 29 w 50"/>
                <a:gd name="T17" fmla="*/ 25 h 25"/>
                <a:gd name="T18" fmla="*/ 29 w 50"/>
                <a:gd name="T1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25">
                  <a:moveTo>
                    <a:pt x="29" y="25"/>
                  </a:moveTo>
                  <a:cubicBezTo>
                    <a:pt x="23" y="25"/>
                    <a:pt x="17" y="25"/>
                    <a:pt x="12" y="25"/>
                  </a:cubicBezTo>
                  <a:cubicBezTo>
                    <a:pt x="5" y="25"/>
                    <a:pt x="0" y="20"/>
                    <a:pt x="0" y="14"/>
                  </a:cubicBezTo>
                  <a:cubicBezTo>
                    <a:pt x="0" y="8"/>
                    <a:pt x="4" y="3"/>
                    <a:pt x="11" y="2"/>
                  </a:cubicBezTo>
                  <a:cubicBezTo>
                    <a:pt x="23" y="2"/>
                    <a:pt x="34" y="1"/>
                    <a:pt x="46" y="0"/>
                  </a:cubicBezTo>
                  <a:cubicBezTo>
                    <a:pt x="49" y="0"/>
                    <a:pt x="50" y="1"/>
                    <a:pt x="50" y="4"/>
                  </a:cubicBezTo>
                  <a:cubicBezTo>
                    <a:pt x="50" y="10"/>
                    <a:pt x="50" y="16"/>
                    <a:pt x="50" y="22"/>
                  </a:cubicBezTo>
                  <a:cubicBezTo>
                    <a:pt x="50" y="24"/>
                    <a:pt x="49" y="25"/>
                    <a:pt x="46" y="25"/>
                  </a:cubicBezTo>
                  <a:cubicBezTo>
                    <a:pt x="40" y="25"/>
                    <a:pt x="34" y="25"/>
                    <a:pt x="29" y="25"/>
                  </a:cubicBezTo>
                  <a:cubicBezTo>
                    <a:pt x="29" y="25"/>
                    <a:pt x="29" y="25"/>
                    <a:pt x="29" y="2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0" name="Freeform 11"/>
            <p:cNvSpPr>
              <a:spLocks/>
            </p:cNvSpPr>
            <p:nvPr/>
          </p:nvSpPr>
          <p:spPr bwMode="auto">
            <a:xfrm>
              <a:off x="2001838" y="-279400"/>
              <a:ext cx="152400" cy="153988"/>
            </a:xfrm>
            <a:custGeom>
              <a:avLst/>
              <a:gdLst>
                <a:gd name="T0" fmla="*/ 17 w 40"/>
                <a:gd name="T1" fmla="*/ 0 h 40"/>
                <a:gd name="T2" fmla="*/ 40 w 40"/>
                <a:gd name="T3" fmla="*/ 19 h 40"/>
                <a:gd name="T4" fmla="*/ 37 w 40"/>
                <a:gd name="T5" fmla="*/ 26 h 40"/>
                <a:gd name="T6" fmla="*/ 24 w 40"/>
                <a:gd name="T7" fmla="*/ 38 h 40"/>
                <a:gd name="T8" fmla="*/ 20 w 40"/>
                <a:gd name="T9" fmla="*/ 38 h 40"/>
                <a:gd name="T10" fmla="*/ 2 w 40"/>
                <a:gd name="T11" fmla="*/ 12 h 40"/>
                <a:gd name="T12" fmla="*/ 2 w 40"/>
                <a:gd name="T13" fmla="*/ 9 h 40"/>
                <a:gd name="T14" fmla="*/ 17 w 40"/>
                <a:gd name="T1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17" y="0"/>
                  </a:moveTo>
                  <a:cubicBezTo>
                    <a:pt x="30" y="0"/>
                    <a:pt x="39" y="8"/>
                    <a:pt x="40" y="19"/>
                  </a:cubicBezTo>
                  <a:cubicBezTo>
                    <a:pt x="40" y="22"/>
                    <a:pt x="39" y="24"/>
                    <a:pt x="37" y="26"/>
                  </a:cubicBezTo>
                  <a:cubicBezTo>
                    <a:pt x="33" y="30"/>
                    <a:pt x="28" y="34"/>
                    <a:pt x="24" y="38"/>
                  </a:cubicBezTo>
                  <a:cubicBezTo>
                    <a:pt x="23" y="39"/>
                    <a:pt x="22" y="40"/>
                    <a:pt x="20" y="38"/>
                  </a:cubicBezTo>
                  <a:cubicBezTo>
                    <a:pt x="15" y="29"/>
                    <a:pt x="9" y="20"/>
                    <a:pt x="2" y="12"/>
                  </a:cubicBezTo>
                  <a:cubicBezTo>
                    <a:pt x="0" y="11"/>
                    <a:pt x="1" y="10"/>
                    <a:pt x="2" y="9"/>
                  </a:cubicBezTo>
                  <a:cubicBezTo>
                    <a:pt x="6" y="3"/>
                    <a:pt x="12" y="0"/>
                    <a:pt x="1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1" name="Freeform 12"/>
            <p:cNvSpPr>
              <a:spLocks/>
            </p:cNvSpPr>
            <p:nvPr/>
          </p:nvSpPr>
          <p:spPr bwMode="auto">
            <a:xfrm>
              <a:off x="1774825" y="-312738"/>
              <a:ext cx="52388" cy="49213"/>
            </a:xfrm>
            <a:custGeom>
              <a:avLst/>
              <a:gdLst>
                <a:gd name="T0" fmla="*/ 2 w 14"/>
                <a:gd name="T1" fmla="*/ 0 h 13"/>
                <a:gd name="T2" fmla="*/ 14 w 14"/>
                <a:gd name="T3" fmla="*/ 12 h 13"/>
                <a:gd name="T4" fmla="*/ 13 w 14"/>
                <a:gd name="T5" fmla="*/ 12 h 13"/>
                <a:gd name="T6" fmla="*/ 2 w 14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3">
                  <a:moveTo>
                    <a:pt x="2" y="0"/>
                  </a:moveTo>
                  <a:cubicBezTo>
                    <a:pt x="6" y="3"/>
                    <a:pt x="10" y="7"/>
                    <a:pt x="14" y="12"/>
                  </a:cubicBezTo>
                  <a:cubicBezTo>
                    <a:pt x="14" y="12"/>
                    <a:pt x="13" y="12"/>
                    <a:pt x="13" y="12"/>
                  </a:cubicBezTo>
                  <a:cubicBezTo>
                    <a:pt x="0" y="13"/>
                    <a:pt x="0" y="13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/>
          <p:cNvSpPr/>
          <p:nvPr/>
        </p:nvSpPr>
        <p:spPr>
          <a:xfrm>
            <a:off x="152997" y="1559873"/>
            <a:ext cx="11748821" cy="7486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9" name="Rectángulo 18"/>
          <p:cNvSpPr/>
          <p:nvPr/>
        </p:nvSpPr>
        <p:spPr>
          <a:xfrm>
            <a:off x="9946284" y="1475563"/>
            <a:ext cx="2131686" cy="21861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29" name="Grupo 28"/>
          <p:cNvGrpSpPr/>
          <p:nvPr/>
        </p:nvGrpSpPr>
        <p:grpSpPr>
          <a:xfrm flipH="1">
            <a:off x="10072737" y="329545"/>
            <a:ext cx="1775274" cy="1083030"/>
            <a:chOff x="1231900" y="-630238"/>
            <a:chExt cx="1009650" cy="615951"/>
          </a:xfrm>
          <a:solidFill>
            <a:srgbClr val="959090"/>
          </a:solidFill>
        </p:grpSpPr>
        <p:sp>
          <p:nvSpPr>
            <p:cNvPr id="30" name="Freeform 5"/>
            <p:cNvSpPr>
              <a:spLocks/>
            </p:cNvSpPr>
            <p:nvPr/>
          </p:nvSpPr>
          <p:spPr bwMode="auto">
            <a:xfrm>
              <a:off x="1739900" y="-247650"/>
              <a:ext cx="501650" cy="233363"/>
            </a:xfrm>
            <a:custGeom>
              <a:avLst/>
              <a:gdLst>
                <a:gd name="T0" fmla="*/ 0 w 132"/>
                <a:gd name="T1" fmla="*/ 18 h 61"/>
                <a:gd name="T2" fmla="*/ 0 w 132"/>
                <a:gd name="T3" fmla="*/ 7 h 61"/>
                <a:gd name="T4" fmla="*/ 3 w 132"/>
                <a:gd name="T5" fmla="*/ 3 h 61"/>
                <a:gd name="T6" fmla="*/ 49 w 132"/>
                <a:gd name="T7" fmla="*/ 1 h 61"/>
                <a:gd name="T8" fmla="*/ 64 w 132"/>
                <a:gd name="T9" fmla="*/ 8 h 61"/>
                <a:gd name="T10" fmla="*/ 86 w 132"/>
                <a:gd name="T11" fmla="*/ 37 h 61"/>
                <a:gd name="T12" fmla="*/ 94 w 132"/>
                <a:gd name="T13" fmla="*/ 39 h 61"/>
                <a:gd name="T14" fmla="*/ 117 w 132"/>
                <a:gd name="T15" fmla="*/ 19 h 61"/>
                <a:gd name="T16" fmla="*/ 129 w 132"/>
                <a:gd name="T17" fmla="*/ 18 h 61"/>
                <a:gd name="T18" fmla="*/ 127 w 132"/>
                <a:gd name="T19" fmla="*/ 30 h 61"/>
                <a:gd name="T20" fmla="*/ 97 w 132"/>
                <a:gd name="T21" fmla="*/ 56 h 61"/>
                <a:gd name="T22" fmla="*/ 84 w 132"/>
                <a:gd name="T23" fmla="*/ 57 h 61"/>
                <a:gd name="T24" fmla="*/ 57 w 132"/>
                <a:gd name="T25" fmla="*/ 36 h 61"/>
                <a:gd name="T26" fmla="*/ 49 w 132"/>
                <a:gd name="T27" fmla="*/ 33 h 61"/>
                <a:gd name="T28" fmla="*/ 4 w 132"/>
                <a:gd name="T29" fmla="*/ 33 h 61"/>
                <a:gd name="T30" fmla="*/ 0 w 132"/>
                <a:gd name="T31" fmla="*/ 29 h 61"/>
                <a:gd name="T32" fmla="*/ 0 w 132"/>
                <a:gd name="T33" fmla="*/ 18 h 61"/>
                <a:gd name="T34" fmla="*/ 0 w 132"/>
                <a:gd name="T35" fmla="*/ 1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2" h="61">
                  <a:moveTo>
                    <a:pt x="0" y="18"/>
                  </a:moveTo>
                  <a:cubicBezTo>
                    <a:pt x="0" y="14"/>
                    <a:pt x="0" y="10"/>
                    <a:pt x="0" y="7"/>
                  </a:cubicBezTo>
                  <a:cubicBezTo>
                    <a:pt x="0" y="4"/>
                    <a:pt x="0" y="3"/>
                    <a:pt x="3" y="3"/>
                  </a:cubicBezTo>
                  <a:cubicBezTo>
                    <a:pt x="18" y="3"/>
                    <a:pt x="34" y="2"/>
                    <a:pt x="49" y="1"/>
                  </a:cubicBezTo>
                  <a:cubicBezTo>
                    <a:pt x="55" y="0"/>
                    <a:pt x="60" y="3"/>
                    <a:pt x="64" y="8"/>
                  </a:cubicBezTo>
                  <a:cubicBezTo>
                    <a:pt x="72" y="17"/>
                    <a:pt x="79" y="27"/>
                    <a:pt x="86" y="37"/>
                  </a:cubicBezTo>
                  <a:cubicBezTo>
                    <a:pt x="89" y="42"/>
                    <a:pt x="90" y="42"/>
                    <a:pt x="94" y="39"/>
                  </a:cubicBezTo>
                  <a:cubicBezTo>
                    <a:pt x="102" y="32"/>
                    <a:pt x="109" y="26"/>
                    <a:pt x="117" y="19"/>
                  </a:cubicBezTo>
                  <a:cubicBezTo>
                    <a:pt x="121" y="15"/>
                    <a:pt x="125" y="15"/>
                    <a:pt x="129" y="18"/>
                  </a:cubicBezTo>
                  <a:cubicBezTo>
                    <a:pt x="132" y="22"/>
                    <a:pt x="131" y="26"/>
                    <a:pt x="127" y="30"/>
                  </a:cubicBezTo>
                  <a:cubicBezTo>
                    <a:pt x="117" y="39"/>
                    <a:pt x="107" y="48"/>
                    <a:pt x="97" y="56"/>
                  </a:cubicBezTo>
                  <a:cubicBezTo>
                    <a:pt x="92" y="61"/>
                    <a:pt x="89" y="61"/>
                    <a:pt x="84" y="57"/>
                  </a:cubicBezTo>
                  <a:cubicBezTo>
                    <a:pt x="75" y="50"/>
                    <a:pt x="66" y="43"/>
                    <a:pt x="57" y="36"/>
                  </a:cubicBezTo>
                  <a:cubicBezTo>
                    <a:pt x="55" y="34"/>
                    <a:pt x="52" y="33"/>
                    <a:pt x="49" y="33"/>
                  </a:cubicBezTo>
                  <a:cubicBezTo>
                    <a:pt x="34" y="33"/>
                    <a:pt x="19" y="33"/>
                    <a:pt x="4" y="33"/>
                  </a:cubicBezTo>
                  <a:cubicBezTo>
                    <a:pt x="1" y="33"/>
                    <a:pt x="0" y="32"/>
                    <a:pt x="0" y="29"/>
                  </a:cubicBezTo>
                  <a:cubicBezTo>
                    <a:pt x="0" y="25"/>
                    <a:pt x="0" y="21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1" name="Freeform 6"/>
            <p:cNvSpPr>
              <a:spLocks/>
            </p:cNvSpPr>
            <p:nvPr/>
          </p:nvSpPr>
          <p:spPr bwMode="auto">
            <a:xfrm>
              <a:off x="1546225" y="-474663"/>
              <a:ext cx="381000" cy="219075"/>
            </a:xfrm>
            <a:custGeom>
              <a:avLst/>
              <a:gdLst>
                <a:gd name="T0" fmla="*/ 0 w 100"/>
                <a:gd name="T1" fmla="*/ 54 h 57"/>
                <a:gd name="T2" fmla="*/ 13 w 100"/>
                <a:gd name="T3" fmla="*/ 14 h 57"/>
                <a:gd name="T4" fmla="*/ 37 w 100"/>
                <a:gd name="T5" fmla="*/ 3 h 57"/>
                <a:gd name="T6" fmla="*/ 40 w 100"/>
                <a:gd name="T7" fmla="*/ 5 h 57"/>
                <a:gd name="T8" fmla="*/ 58 w 100"/>
                <a:gd name="T9" fmla="*/ 10 h 57"/>
                <a:gd name="T10" fmla="*/ 65 w 100"/>
                <a:gd name="T11" fmla="*/ 12 h 57"/>
                <a:gd name="T12" fmla="*/ 75 w 100"/>
                <a:gd name="T13" fmla="*/ 21 h 57"/>
                <a:gd name="T14" fmla="*/ 99 w 100"/>
                <a:gd name="T15" fmla="*/ 51 h 57"/>
                <a:gd name="T16" fmla="*/ 100 w 100"/>
                <a:gd name="T17" fmla="*/ 52 h 57"/>
                <a:gd name="T18" fmla="*/ 86 w 100"/>
                <a:gd name="T19" fmla="*/ 53 h 57"/>
                <a:gd name="T20" fmla="*/ 83 w 100"/>
                <a:gd name="T21" fmla="*/ 51 h 57"/>
                <a:gd name="T22" fmla="*/ 63 w 100"/>
                <a:gd name="T23" fmla="*/ 31 h 57"/>
                <a:gd name="T24" fmla="*/ 58 w 100"/>
                <a:gd name="T25" fmla="*/ 29 h 57"/>
                <a:gd name="T26" fmla="*/ 55 w 100"/>
                <a:gd name="T27" fmla="*/ 34 h 57"/>
                <a:gd name="T28" fmla="*/ 54 w 100"/>
                <a:gd name="T29" fmla="*/ 52 h 57"/>
                <a:gd name="T30" fmla="*/ 50 w 100"/>
                <a:gd name="T31" fmla="*/ 54 h 57"/>
                <a:gd name="T32" fmla="*/ 45 w 100"/>
                <a:gd name="T33" fmla="*/ 52 h 57"/>
                <a:gd name="T34" fmla="*/ 5 w 100"/>
                <a:gd name="T35" fmla="*/ 54 h 57"/>
                <a:gd name="T36" fmla="*/ 0 w 100"/>
                <a:gd name="T37" fmla="*/ 5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0" h="57">
                  <a:moveTo>
                    <a:pt x="0" y="54"/>
                  </a:moveTo>
                  <a:cubicBezTo>
                    <a:pt x="4" y="40"/>
                    <a:pt x="8" y="27"/>
                    <a:pt x="13" y="14"/>
                  </a:cubicBezTo>
                  <a:cubicBezTo>
                    <a:pt x="16" y="6"/>
                    <a:pt x="29" y="0"/>
                    <a:pt x="37" y="3"/>
                  </a:cubicBezTo>
                  <a:cubicBezTo>
                    <a:pt x="38" y="3"/>
                    <a:pt x="39" y="4"/>
                    <a:pt x="40" y="5"/>
                  </a:cubicBezTo>
                  <a:cubicBezTo>
                    <a:pt x="45" y="8"/>
                    <a:pt x="51" y="11"/>
                    <a:pt x="58" y="10"/>
                  </a:cubicBezTo>
                  <a:cubicBezTo>
                    <a:pt x="61" y="10"/>
                    <a:pt x="63" y="11"/>
                    <a:pt x="65" y="12"/>
                  </a:cubicBezTo>
                  <a:cubicBezTo>
                    <a:pt x="69" y="15"/>
                    <a:pt x="72" y="17"/>
                    <a:pt x="75" y="21"/>
                  </a:cubicBezTo>
                  <a:cubicBezTo>
                    <a:pt x="83" y="31"/>
                    <a:pt x="91" y="41"/>
                    <a:pt x="99" y="51"/>
                  </a:cubicBezTo>
                  <a:cubicBezTo>
                    <a:pt x="100" y="51"/>
                    <a:pt x="100" y="51"/>
                    <a:pt x="100" y="52"/>
                  </a:cubicBezTo>
                  <a:cubicBezTo>
                    <a:pt x="95" y="53"/>
                    <a:pt x="91" y="53"/>
                    <a:pt x="86" y="53"/>
                  </a:cubicBezTo>
                  <a:cubicBezTo>
                    <a:pt x="84" y="53"/>
                    <a:pt x="84" y="52"/>
                    <a:pt x="83" y="51"/>
                  </a:cubicBezTo>
                  <a:cubicBezTo>
                    <a:pt x="76" y="44"/>
                    <a:pt x="69" y="38"/>
                    <a:pt x="63" y="31"/>
                  </a:cubicBezTo>
                  <a:cubicBezTo>
                    <a:pt x="61" y="30"/>
                    <a:pt x="60" y="28"/>
                    <a:pt x="58" y="29"/>
                  </a:cubicBezTo>
                  <a:cubicBezTo>
                    <a:pt x="55" y="30"/>
                    <a:pt x="55" y="32"/>
                    <a:pt x="55" y="34"/>
                  </a:cubicBezTo>
                  <a:cubicBezTo>
                    <a:pt x="55" y="40"/>
                    <a:pt x="54" y="46"/>
                    <a:pt x="54" y="52"/>
                  </a:cubicBezTo>
                  <a:cubicBezTo>
                    <a:pt x="53" y="55"/>
                    <a:pt x="53" y="57"/>
                    <a:pt x="50" y="54"/>
                  </a:cubicBezTo>
                  <a:cubicBezTo>
                    <a:pt x="49" y="52"/>
                    <a:pt x="47" y="52"/>
                    <a:pt x="45" y="52"/>
                  </a:cubicBezTo>
                  <a:cubicBezTo>
                    <a:pt x="32" y="53"/>
                    <a:pt x="19" y="54"/>
                    <a:pt x="5" y="54"/>
                  </a:cubicBezTo>
                  <a:cubicBezTo>
                    <a:pt x="4" y="54"/>
                    <a:pt x="2" y="54"/>
                    <a:pt x="0" y="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2" name="Freeform 7"/>
            <p:cNvSpPr>
              <a:spLocks/>
            </p:cNvSpPr>
            <p:nvPr/>
          </p:nvSpPr>
          <p:spPr bwMode="auto">
            <a:xfrm>
              <a:off x="1493838" y="-244475"/>
              <a:ext cx="220663" cy="165100"/>
            </a:xfrm>
            <a:custGeom>
              <a:avLst/>
              <a:gdLst>
                <a:gd name="T0" fmla="*/ 29 w 58"/>
                <a:gd name="T1" fmla="*/ 43 h 43"/>
                <a:gd name="T2" fmla="*/ 4 w 58"/>
                <a:gd name="T3" fmla="*/ 43 h 43"/>
                <a:gd name="T4" fmla="*/ 0 w 58"/>
                <a:gd name="T5" fmla="*/ 40 h 43"/>
                <a:gd name="T6" fmla="*/ 0 w 58"/>
                <a:gd name="T7" fmla="*/ 6 h 43"/>
                <a:gd name="T8" fmla="*/ 4 w 58"/>
                <a:gd name="T9" fmla="*/ 2 h 43"/>
                <a:gd name="T10" fmla="*/ 54 w 58"/>
                <a:gd name="T11" fmla="*/ 0 h 43"/>
                <a:gd name="T12" fmla="*/ 58 w 58"/>
                <a:gd name="T13" fmla="*/ 3 h 43"/>
                <a:gd name="T14" fmla="*/ 58 w 58"/>
                <a:gd name="T15" fmla="*/ 40 h 43"/>
                <a:gd name="T16" fmla="*/ 54 w 58"/>
                <a:gd name="T17" fmla="*/ 43 h 43"/>
                <a:gd name="T18" fmla="*/ 29 w 58"/>
                <a:gd name="T1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" h="43">
                  <a:moveTo>
                    <a:pt x="29" y="43"/>
                  </a:moveTo>
                  <a:cubicBezTo>
                    <a:pt x="21" y="43"/>
                    <a:pt x="12" y="43"/>
                    <a:pt x="4" y="43"/>
                  </a:cubicBezTo>
                  <a:cubicBezTo>
                    <a:pt x="1" y="43"/>
                    <a:pt x="0" y="43"/>
                    <a:pt x="0" y="40"/>
                  </a:cubicBezTo>
                  <a:cubicBezTo>
                    <a:pt x="0" y="29"/>
                    <a:pt x="0" y="17"/>
                    <a:pt x="0" y="6"/>
                  </a:cubicBezTo>
                  <a:cubicBezTo>
                    <a:pt x="0" y="3"/>
                    <a:pt x="1" y="2"/>
                    <a:pt x="4" y="2"/>
                  </a:cubicBezTo>
                  <a:cubicBezTo>
                    <a:pt x="21" y="2"/>
                    <a:pt x="38" y="1"/>
                    <a:pt x="54" y="0"/>
                  </a:cubicBezTo>
                  <a:cubicBezTo>
                    <a:pt x="57" y="0"/>
                    <a:pt x="58" y="0"/>
                    <a:pt x="58" y="3"/>
                  </a:cubicBezTo>
                  <a:cubicBezTo>
                    <a:pt x="58" y="15"/>
                    <a:pt x="58" y="28"/>
                    <a:pt x="58" y="40"/>
                  </a:cubicBezTo>
                  <a:cubicBezTo>
                    <a:pt x="58" y="43"/>
                    <a:pt x="57" y="43"/>
                    <a:pt x="54" y="43"/>
                  </a:cubicBezTo>
                  <a:cubicBezTo>
                    <a:pt x="46" y="43"/>
                    <a:pt x="37" y="43"/>
                    <a:pt x="29" y="4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3" name="Freeform 8"/>
            <p:cNvSpPr>
              <a:spLocks/>
            </p:cNvSpPr>
            <p:nvPr/>
          </p:nvSpPr>
          <p:spPr bwMode="auto">
            <a:xfrm>
              <a:off x="1231900" y="-95250"/>
              <a:ext cx="777875" cy="68263"/>
            </a:xfrm>
            <a:custGeom>
              <a:avLst/>
              <a:gdLst>
                <a:gd name="T0" fmla="*/ 24 w 205"/>
                <a:gd name="T1" fmla="*/ 16 h 18"/>
                <a:gd name="T2" fmla="*/ 12 w 205"/>
                <a:gd name="T3" fmla="*/ 16 h 18"/>
                <a:gd name="T4" fmla="*/ 12 w 205"/>
                <a:gd name="T5" fmla="*/ 16 h 18"/>
                <a:gd name="T6" fmla="*/ 2 w 205"/>
                <a:gd name="T7" fmla="*/ 15 h 18"/>
                <a:gd name="T8" fmla="*/ 1 w 205"/>
                <a:gd name="T9" fmla="*/ 2 h 18"/>
                <a:gd name="T10" fmla="*/ 4 w 205"/>
                <a:gd name="T11" fmla="*/ 0 h 18"/>
                <a:gd name="T12" fmla="*/ 59 w 205"/>
                <a:gd name="T13" fmla="*/ 0 h 18"/>
                <a:gd name="T14" fmla="*/ 62 w 205"/>
                <a:gd name="T15" fmla="*/ 3 h 18"/>
                <a:gd name="T16" fmla="*/ 62 w 205"/>
                <a:gd name="T17" fmla="*/ 7 h 18"/>
                <a:gd name="T18" fmla="*/ 66 w 205"/>
                <a:gd name="T19" fmla="*/ 12 h 18"/>
                <a:gd name="T20" fmla="*/ 129 w 205"/>
                <a:gd name="T21" fmla="*/ 12 h 18"/>
                <a:gd name="T22" fmla="*/ 134 w 205"/>
                <a:gd name="T23" fmla="*/ 6 h 18"/>
                <a:gd name="T24" fmla="*/ 140 w 205"/>
                <a:gd name="T25" fmla="*/ 0 h 18"/>
                <a:gd name="T26" fmla="*/ 182 w 205"/>
                <a:gd name="T27" fmla="*/ 0 h 18"/>
                <a:gd name="T28" fmla="*/ 188 w 205"/>
                <a:gd name="T29" fmla="*/ 2 h 18"/>
                <a:gd name="T30" fmla="*/ 205 w 205"/>
                <a:gd name="T31" fmla="*/ 16 h 18"/>
                <a:gd name="T32" fmla="*/ 191 w 205"/>
                <a:gd name="T33" fmla="*/ 16 h 18"/>
                <a:gd name="T34" fmla="*/ 29 w 205"/>
                <a:gd name="T35" fmla="*/ 16 h 18"/>
                <a:gd name="T36" fmla="*/ 24 w 205"/>
                <a:gd name="T37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5" h="18">
                  <a:moveTo>
                    <a:pt x="24" y="16"/>
                  </a:moveTo>
                  <a:cubicBezTo>
                    <a:pt x="20" y="16"/>
                    <a:pt x="16" y="16"/>
                    <a:pt x="12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8" y="16"/>
                    <a:pt x="3" y="18"/>
                    <a:pt x="2" y="15"/>
                  </a:cubicBezTo>
                  <a:cubicBezTo>
                    <a:pt x="0" y="11"/>
                    <a:pt x="2" y="6"/>
                    <a:pt x="1" y="2"/>
                  </a:cubicBezTo>
                  <a:cubicBezTo>
                    <a:pt x="1" y="0"/>
                    <a:pt x="3" y="0"/>
                    <a:pt x="4" y="0"/>
                  </a:cubicBezTo>
                  <a:cubicBezTo>
                    <a:pt x="22" y="0"/>
                    <a:pt x="41" y="0"/>
                    <a:pt x="59" y="0"/>
                  </a:cubicBezTo>
                  <a:cubicBezTo>
                    <a:pt x="61" y="0"/>
                    <a:pt x="62" y="1"/>
                    <a:pt x="62" y="3"/>
                  </a:cubicBezTo>
                  <a:cubicBezTo>
                    <a:pt x="62" y="4"/>
                    <a:pt x="62" y="6"/>
                    <a:pt x="62" y="7"/>
                  </a:cubicBezTo>
                  <a:cubicBezTo>
                    <a:pt x="62" y="10"/>
                    <a:pt x="63" y="12"/>
                    <a:pt x="66" y="12"/>
                  </a:cubicBezTo>
                  <a:cubicBezTo>
                    <a:pt x="87" y="12"/>
                    <a:pt x="108" y="12"/>
                    <a:pt x="129" y="12"/>
                  </a:cubicBezTo>
                  <a:cubicBezTo>
                    <a:pt x="133" y="12"/>
                    <a:pt x="134" y="9"/>
                    <a:pt x="134" y="6"/>
                  </a:cubicBezTo>
                  <a:cubicBezTo>
                    <a:pt x="133" y="1"/>
                    <a:pt x="135" y="0"/>
                    <a:pt x="140" y="0"/>
                  </a:cubicBezTo>
                  <a:cubicBezTo>
                    <a:pt x="154" y="0"/>
                    <a:pt x="168" y="0"/>
                    <a:pt x="182" y="0"/>
                  </a:cubicBezTo>
                  <a:cubicBezTo>
                    <a:pt x="184" y="0"/>
                    <a:pt x="186" y="1"/>
                    <a:pt x="188" y="2"/>
                  </a:cubicBezTo>
                  <a:cubicBezTo>
                    <a:pt x="193" y="7"/>
                    <a:pt x="199" y="11"/>
                    <a:pt x="205" y="16"/>
                  </a:cubicBezTo>
                  <a:cubicBezTo>
                    <a:pt x="200" y="16"/>
                    <a:pt x="195" y="16"/>
                    <a:pt x="191" y="16"/>
                  </a:cubicBezTo>
                  <a:cubicBezTo>
                    <a:pt x="137" y="16"/>
                    <a:pt x="83" y="16"/>
                    <a:pt x="29" y="16"/>
                  </a:cubicBezTo>
                  <a:cubicBezTo>
                    <a:pt x="28" y="16"/>
                    <a:pt x="26" y="16"/>
                    <a:pt x="24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4" name="Freeform 9"/>
            <p:cNvSpPr>
              <a:spLocks/>
            </p:cNvSpPr>
            <p:nvPr/>
          </p:nvSpPr>
          <p:spPr bwMode="auto">
            <a:xfrm>
              <a:off x="1676400" y="-630238"/>
              <a:ext cx="169863" cy="176213"/>
            </a:xfrm>
            <a:custGeom>
              <a:avLst/>
              <a:gdLst>
                <a:gd name="T0" fmla="*/ 41 w 45"/>
                <a:gd name="T1" fmla="*/ 32 h 46"/>
                <a:gd name="T2" fmla="*/ 38 w 45"/>
                <a:gd name="T3" fmla="*/ 38 h 46"/>
                <a:gd name="T4" fmla="*/ 12 w 45"/>
                <a:gd name="T5" fmla="*/ 41 h 46"/>
                <a:gd name="T6" fmla="*/ 4 w 45"/>
                <a:gd name="T7" fmla="*/ 15 h 46"/>
                <a:gd name="T8" fmla="*/ 30 w 45"/>
                <a:gd name="T9" fmla="*/ 3 h 46"/>
                <a:gd name="T10" fmla="*/ 43 w 45"/>
                <a:gd name="T11" fmla="*/ 29 h 46"/>
                <a:gd name="T12" fmla="*/ 41 w 45"/>
                <a:gd name="T13" fmla="*/ 3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46">
                  <a:moveTo>
                    <a:pt x="41" y="32"/>
                  </a:moveTo>
                  <a:cubicBezTo>
                    <a:pt x="40" y="34"/>
                    <a:pt x="39" y="36"/>
                    <a:pt x="38" y="38"/>
                  </a:cubicBezTo>
                  <a:cubicBezTo>
                    <a:pt x="33" y="44"/>
                    <a:pt x="20" y="46"/>
                    <a:pt x="12" y="41"/>
                  </a:cubicBezTo>
                  <a:cubicBezTo>
                    <a:pt x="3" y="35"/>
                    <a:pt x="0" y="25"/>
                    <a:pt x="4" y="15"/>
                  </a:cubicBezTo>
                  <a:cubicBezTo>
                    <a:pt x="8" y="5"/>
                    <a:pt x="19" y="0"/>
                    <a:pt x="30" y="3"/>
                  </a:cubicBezTo>
                  <a:cubicBezTo>
                    <a:pt x="40" y="7"/>
                    <a:pt x="45" y="18"/>
                    <a:pt x="43" y="29"/>
                  </a:cubicBezTo>
                  <a:cubicBezTo>
                    <a:pt x="42" y="30"/>
                    <a:pt x="42" y="31"/>
                    <a:pt x="41" y="3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5" name="Freeform 10"/>
            <p:cNvSpPr>
              <a:spLocks/>
            </p:cNvSpPr>
            <p:nvPr/>
          </p:nvSpPr>
          <p:spPr bwMode="auto">
            <a:xfrm>
              <a:off x="1277938" y="-217488"/>
              <a:ext cx="188913" cy="95250"/>
            </a:xfrm>
            <a:custGeom>
              <a:avLst/>
              <a:gdLst>
                <a:gd name="T0" fmla="*/ 29 w 50"/>
                <a:gd name="T1" fmla="*/ 25 h 25"/>
                <a:gd name="T2" fmla="*/ 12 w 50"/>
                <a:gd name="T3" fmla="*/ 25 h 25"/>
                <a:gd name="T4" fmla="*/ 0 w 50"/>
                <a:gd name="T5" fmla="*/ 14 h 25"/>
                <a:gd name="T6" fmla="*/ 11 w 50"/>
                <a:gd name="T7" fmla="*/ 2 h 25"/>
                <a:gd name="T8" fmla="*/ 46 w 50"/>
                <a:gd name="T9" fmla="*/ 0 h 25"/>
                <a:gd name="T10" fmla="*/ 50 w 50"/>
                <a:gd name="T11" fmla="*/ 4 h 25"/>
                <a:gd name="T12" fmla="*/ 50 w 50"/>
                <a:gd name="T13" fmla="*/ 22 h 25"/>
                <a:gd name="T14" fmla="*/ 46 w 50"/>
                <a:gd name="T15" fmla="*/ 25 h 25"/>
                <a:gd name="T16" fmla="*/ 29 w 50"/>
                <a:gd name="T17" fmla="*/ 25 h 25"/>
                <a:gd name="T18" fmla="*/ 29 w 50"/>
                <a:gd name="T1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25">
                  <a:moveTo>
                    <a:pt x="29" y="25"/>
                  </a:moveTo>
                  <a:cubicBezTo>
                    <a:pt x="23" y="25"/>
                    <a:pt x="17" y="25"/>
                    <a:pt x="12" y="25"/>
                  </a:cubicBezTo>
                  <a:cubicBezTo>
                    <a:pt x="5" y="25"/>
                    <a:pt x="0" y="20"/>
                    <a:pt x="0" y="14"/>
                  </a:cubicBezTo>
                  <a:cubicBezTo>
                    <a:pt x="0" y="8"/>
                    <a:pt x="4" y="3"/>
                    <a:pt x="11" y="2"/>
                  </a:cubicBezTo>
                  <a:cubicBezTo>
                    <a:pt x="23" y="2"/>
                    <a:pt x="34" y="1"/>
                    <a:pt x="46" y="0"/>
                  </a:cubicBezTo>
                  <a:cubicBezTo>
                    <a:pt x="49" y="0"/>
                    <a:pt x="50" y="1"/>
                    <a:pt x="50" y="4"/>
                  </a:cubicBezTo>
                  <a:cubicBezTo>
                    <a:pt x="50" y="10"/>
                    <a:pt x="50" y="16"/>
                    <a:pt x="50" y="22"/>
                  </a:cubicBezTo>
                  <a:cubicBezTo>
                    <a:pt x="50" y="24"/>
                    <a:pt x="49" y="25"/>
                    <a:pt x="46" y="25"/>
                  </a:cubicBezTo>
                  <a:cubicBezTo>
                    <a:pt x="40" y="25"/>
                    <a:pt x="34" y="25"/>
                    <a:pt x="29" y="25"/>
                  </a:cubicBezTo>
                  <a:cubicBezTo>
                    <a:pt x="29" y="25"/>
                    <a:pt x="29" y="25"/>
                    <a:pt x="29" y="2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6" name="Freeform 11"/>
            <p:cNvSpPr>
              <a:spLocks/>
            </p:cNvSpPr>
            <p:nvPr/>
          </p:nvSpPr>
          <p:spPr bwMode="auto">
            <a:xfrm>
              <a:off x="2001838" y="-279400"/>
              <a:ext cx="152400" cy="153988"/>
            </a:xfrm>
            <a:custGeom>
              <a:avLst/>
              <a:gdLst>
                <a:gd name="T0" fmla="*/ 17 w 40"/>
                <a:gd name="T1" fmla="*/ 0 h 40"/>
                <a:gd name="T2" fmla="*/ 40 w 40"/>
                <a:gd name="T3" fmla="*/ 19 h 40"/>
                <a:gd name="T4" fmla="*/ 37 w 40"/>
                <a:gd name="T5" fmla="*/ 26 h 40"/>
                <a:gd name="T6" fmla="*/ 24 w 40"/>
                <a:gd name="T7" fmla="*/ 38 h 40"/>
                <a:gd name="T8" fmla="*/ 20 w 40"/>
                <a:gd name="T9" fmla="*/ 38 h 40"/>
                <a:gd name="T10" fmla="*/ 2 w 40"/>
                <a:gd name="T11" fmla="*/ 12 h 40"/>
                <a:gd name="T12" fmla="*/ 2 w 40"/>
                <a:gd name="T13" fmla="*/ 9 h 40"/>
                <a:gd name="T14" fmla="*/ 17 w 40"/>
                <a:gd name="T1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17" y="0"/>
                  </a:moveTo>
                  <a:cubicBezTo>
                    <a:pt x="30" y="0"/>
                    <a:pt x="39" y="8"/>
                    <a:pt x="40" y="19"/>
                  </a:cubicBezTo>
                  <a:cubicBezTo>
                    <a:pt x="40" y="22"/>
                    <a:pt x="39" y="24"/>
                    <a:pt x="37" y="26"/>
                  </a:cubicBezTo>
                  <a:cubicBezTo>
                    <a:pt x="33" y="30"/>
                    <a:pt x="28" y="34"/>
                    <a:pt x="24" y="38"/>
                  </a:cubicBezTo>
                  <a:cubicBezTo>
                    <a:pt x="23" y="39"/>
                    <a:pt x="22" y="40"/>
                    <a:pt x="20" y="38"/>
                  </a:cubicBezTo>
                  <a:cubicBezTo>
                    <a:pt x="15" y="29"/>
                    <a:pt x="9" y="20"/>
                    <a:pt x="2" y="12"/>
                  </a:cubicBezTo>
                  <a:cubicBezTo>
                    <a:pt x="0" y="11"/>
                    <a:pt x="1" y="10"/>
                    <a:pt x="2" y="9"/>
                  </a:cubicBezTo>
                  <a:cubicBezTo>
                    <a:pt x="6" y="3"/>
                    <a:pt x="12" y="0"/>
                    <a:pt x="1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7" name="Freeform 12"/>
            <p:cNvSpPr>
              <a:spLocks/>
            </p:cNvSpPr>
            <p:nvPr/>
          </p:nvSpPr>
          <p:spPr bwMode="auto">
            <a:xfrm>
              <a:off x="1774825" y="-312738"/>
              <a:ext cx="52388" cy="49213"/>
            </a:xfrm>
            <a:custGeom>
              <a:avLst/>
              <a:gdLst>
                <a:gd name="T0" fmla="*/ 2 w 14"/>
                <a:gd name="T1" fmla="*/ 0 h 13"/>
                <a:gd name="T2" fmla="*/ 14 w 14"/>
                <a:gd name="T3" fmla="*/ 12 h 13"/>
                <a:gd name="T4" fmla="*/ 13 w 14"/>
                <a:gd name="T5" fmla="*/ 12 h 13"/>
                <a:gd name="T6" fmla="*/ 2 w 14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3">
                  <a:moveTo>
                    <a:pt x="2" y="0"/>
                  </a:moveTo>
                  <a:cubicBezTo>
                    <a:pt x="6" y="3"/>
                    <a:pt x="10" y="7"/>
                    <a:pt x="14" y="12"/>
                  </a:cubicBezTo>
                  <a:cubicBezTo>
                    <a:pt x="14" y="12"/>
                    <a:pt x="13" y="12"/>
                    <a:pt x="13" y="12"/>
                  </a:cubicBezTo>
                  <a:cubicBezTo>
                    <a:pt x="0" y="13"/>
                    <a:pt x="0" y="13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9EAB501-DAC3-4A55-A55C-A9B7A36E1199}"/>
              </a:ext>
            </a:extLst>
          </p:cNvPr>
          <p:cNvSpPr/>
          <p:nvPr/>
        </p:nvSpPr>
        <p:spPr>
          <a:xfrm>
            <a:off x="199175" y="158436"/>
            <a:ext cx="5703684" cy="6518495"/>
          </a:xfrm>
          <a:prstGeom prst="rect">
            <a:avLst/>
          </a:prstGeom>
          <a:solidFill>
            <a:srgbClr val="00B0F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그룹 9">
            <a:extLst>
              <a:ext uri="{FF2B5EF4-FFF2-40B4-BE49-F238E27FC236}">
                <a16:creationId xmlns:a16="http://schemas.microsoft.com/office/drawing/2014/main" xmlns="" id="{1734BFDE-0610-4898-BC8A-74C7EF63268D}"/>
              </a:ext>
            </a:extLst>
          </p:cNvPr>
          <p:cNvGrpSpPr/>
          <p:nvPr/>
        </p:nvGrpSpPr>
        <p:grpSpPr>
          <a:xfrm>
            <a:off x="707546" y="2796673"/>
            <a:ext cx="4512637" cy="1106575"/>
            <a:chOff x="4932040" y="2183693"/>
            <a:chExt cx="4029507" cy="110657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DC194CDD-648A-411F-8BE6-E51B61D61C2B}"/>
                </a:ext>
              </a:extLst>
            </p:cNvPr>
            <p:cNvSpPr txBox="1"/>
            <p:nvPr/>
          </p:nvSpPr>
          <p:spPr>
            <a:xfrm>
              <a:off x="4932040" y="2183693"/>
              <a:ext cx="4029507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bg1"/>
                  </a:solidFill>
                </a:rPr>
                <a:t>Content A</a:t>
              </a:r>
              <a:endParaRPr lang="ko-KR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73175D77-4221-4572-9CA3-210E6717130F}"/>
                </a:ext>
              </a:extLst>
            </p:cNvPr>
            <p:cNvSpPr txBox="1"/>
            <p:nvPr/>
          </p:nvSpPr>
          <p:spPr>
            <a:xfrm>
              <a:off x="4939819" y="2643937"/>
              <a:ext cx="40016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I hope and I believe that this Template will your Time, Money and Reputation.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그룹 8">
            <a:extLst>
              <a:ext uri="{FF2B5EF4-FFF2-40B4-BE49-F238E27FC236}">
                <a16:creationId xmlns:a16="http://schemas.microsoft.com/office/drawing/2014/main" xmlns="" id="{7C0BCCB9-DB42-4C51-993D-50CFE915E97C}"/>
              </a:ext>
            </a:extLst>
          </p:cNvPr>
          <p:cNvGrpSpPr/>
          <p:nvPr/>
        </p:nvGrpSpPr>
        <p:grpSpPr>
          <a:xfrm>
            <a:off x="722211" y="4092818"/>
            <a:ext cx="4498711" cy="1106575"/>
            <a:chOff x="4947415" y="3479837"/>
            <a:chExt cx="4017073" cy="110657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F00DBD60-2A08-4C1C-84C7-A7C55C04029A}"/>
                </a:ext>
              </a:extLst>
            </p:cNvPr>
            <p:cNvSpPr txBox="1"/>
            <p:nvPr/>
          </p:nvSpPr>
          <p:spPr>
            <a:xfrm>
              <a:off x="4947415" y="3479837"/>
              <a:ext cx="4001699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bg1"/>
                  </a:solidFill>
                </a:rPr>
                <a:t>Content B</a:t>
              </a:r>
              <a:endParaRPr lang="ko-KR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27FA0994-79BB-45CD-B865-0A368E3E5356}"/>
                </a:ext>
              </a:extLst>
            </p:cNvPr>
            <p:cNvSpPr txBox="1"/>
            <p:nvPr/>
          </p:nvSpPr>
          <p:spPr>
            <a:xfrm>
              <a:off x="4955194" y="3940081"/>
              <a:ext cx="40092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I hope and I believe that this Template will your Time, Money and Reputation.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그룹 5">
            <a:extLst>
              <a:ext uri="{FF2B5EF4-FFF2-40B4-BE49-F238E27FC236}">
                <a16:creationId xmlns:a16="http://schemas.microsoft.com/office/drawing/2014/main" xmlns="" id="{A2E42BF9-FCF6-4072-B0CD-72CE475EE424}"/>
              </a:ext>
            </a:extLst>
          </p:cNvPr>
          <p:cNvGrpSpPr/>
          <p:nvPr/>
        </p:nvGrpSpPr>
        <p:grpSpPr>
          <a:xfrm>
            <a:off x="738614" y="5316953"/>
            <a:ext cx="4462350" cy="1106575"/>
            <a:chOff x="4962790" y="4703973"/>
            <a:chExt cx="3984605" cy="110657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26D3B016-4A8F-4C0E-9F21-04CEC29D3FA4}"/>
                </a:ext>
              </a:extLst>
            </p:cNvPr>
            <p:cNvSpPr txBox="1"/>
            <p:nvPr/>
          </p:nvSpPr>
          <p:spPr>
            <a:xfrm>
              <a:off x="4962790" y="4703973"/>
              <a:ext cx="3984605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bg1"/>
                  </a:solidFill>
                </a:rPr>
                <a:t>Content C</a:t>
              </a:r>
              <a:endParaRPr lang="ko-KR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C26BD28A-91FB-40C5-ACA5-5BC895681F5A}"/>
                </a:ext>
              </a:extLst>
            </p:cNvPr>
            <p:cNvSpPr txBox="1"/>
            <p:nvPr/>
          </p:nvSpPr>
          <p:spPr>
            <a:xfrm>
              <a:off x="4970569" y="5164217"/>
              <a:ext cx="39768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I hope and I believe that this Template will your Time, Money and Reputation.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ABE4AD7-2A5D-45EA-A4AC-AA20E2B3EBD2}"/>
              </a:ext>
            </a:extLst>
          </p:cNvPr>
          <p:cNvSpPr txBox="1"/>
          <p:nvPr/>
        </p:nvSpPr>
        <p:spPr>
          <a:xfrm>
            <a:off x="944207" y="269342"/>
            <a:ext cx="4253546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ECB2A4D-2288-4909-8E0A-5C424D92928C}"/>
              </a:ext>
            </a:extLst>
          </p:cNvPr>
          <p:cNvSpPr txBox="1"/>
          <p:nvPr/>
        </p:nvSpPr>
        <p:spPr>
          <a:xfrm>
            <a:off x="944207" y="916504"/>
            <a:ext cx="425354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2400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49FE22E-56E8-49D9-9A90-CFC29FCF8BDB}"/>
              </a:ext>
            </a:extLst>
          </p:cNvPr>
          <p:cNvSpPr txBox="1"/>
          <p:nvPr/>
        </p:nvSpPr>
        <p:spPr>
          <a:xfrm>
            <a:off x="747326" y="1996772"/>
            <a:ext cx="42535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2000" b="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EASY TO CHANGE COLORS, PHOTOS.   </a:t>
            </a:r>
            <a:endParaRPr lang="ko-KR" altLang="en-US" sz="2000" b="0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1019" y="2074428"/>
            <a:ext cx="3445425" cy="4262983"/>
          </a:xfrm>
          <a:prstGeom prst="rect">
            <a:avLst/>
          </a:prstGeom>
        </p:spPr>
      </p:pic>
      <p:sp>
        <p:nvSpPr>
          <p:cNvPr id="38" name="Rectángulo 37"/>
          <p:cNvSpPr/>
          <p:nvPr/>
        </p:nvSpPr>
        <p:spPr>
          <a:xfrm>
            <a:off x="6201859" y="6423528"/>
            <a:ext cx="5699959" cy="25340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91658" y="495587"/>
            <a:ext cx="11572875" cy="7239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5400" dirty="0">
                <a:solidFill>
                  <a:srgbClr val="00B0F0"/>
                </a:solidFill>
              </a:rPr>
              <a:t>Infographic Style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7DBD376F-AE04-4207-BA61-F6C3C6FEB929}"/>
              </a:ext>
            </a:extLst>
          </p:cNvPr>
          <p:cNvSpPr/>
          <p:nvPr/>
        </p:nvSpPr>
        <p:spPr>
          <a:xfrm rot="10800000">
            <a:off x="297354" y="1909351"/>
            <a:ext cx="5040000" cy="1908000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2166E1AE-7F25-48F6-8C60-2C9983D419DF}"/>
              </a:ext>
            </a:extLst>
          </p:cNvPr>
          <p:cNvSpPr/>
          <p:nvPr/>
        </p:nvSpPr>
        <p:spPr>
          <a:xfrm rot="10800000">
            <a:off x="297354" y="1909351"/>
            <a:ext cx="5040000" cy="54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xmlns="" id="{F81BB626-0032-4692-8FED-0E8D2EF6BF61}"/>
              </a:ext>
            </a:extLst>
          </p:cNvPr>
          <p:cNvSpPr/>
          <p:nvPr/>
        </p:nvSpPr>
        <p:spPr>
          <a:xfrm>
            <a:off x="6810184" y="1862145"/>
            <a:ext cx="5040000" cy="1908000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F3FC3982-7DF0-4EB8-8A49-D38CD7807CE2}"/>
              </a:ext>
            </a:extLst>
          </p:cNvPr>
          <p:cNvSpPr/>
          <p:nvPr/>
        </p:nvSpPr>
        <p:spPr>
          <a:xfrm>
            <a:off x="6810184" y="1862145"/>
            <a:ext cx="5040000" cy="54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A8EB038D-9A42-4DA9-969B-E71430B3B426}"/>
              </a:ext>
            </a:extLst>
          </p:cNvPr>
          <p:cNvSpPr/>
          <p:nvPr/>
        </p:nvSpPr>
        <p:spPr>
          <a:xfrm rot="10800000">
            <a:off x="297354" y="4648230"/>
            <a:ext cx="5040000" cy="1908000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742A6E8F-C14B-42AA-BBBC-BE50BDF5C7BB}"/>
              </a:ext>
            </a:extLst>
          </p:cNvPr>
          <p:cNvSpPr/>
          <p:nvPr/>
        </p:nvSpPr>
        <p:spPr>
          <a:xfrm rot="10800000">
            <a:off x="297354" y="6016230"/>
            <a:ext cx="5040000" cy="54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xmlns="" id="{5935D245-02C3-485B-B17F-1D3B769CFF16}"/>
              </a:ext>
            </a:extLst>
          </p:cNvPr>
          <p:cNvSpPr/>
          <p:nvPr/>
        </p:nvSpPr>
        <p:spPr>
          <a:xfrm>
            <a:off x="6810184" y="4637912"/>
            <a:ext cx="5040000" cy="1908000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xmlns="" id="{115676B0-EBCE-48D5-A8AE-1F5C72D442A8}"/>
              </a:ext>
            </a:extLst>
          </p:cNvPr>
          <p:cNvSpPr/>
          <p:nvPr/>
        </p:nvSpPr>
        <p:spPr>
          <a:xfrm>
            <a:off x="6810184" y="6005912"/>
            <a:ext cx="5040000" cy="54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FA022125-0666-4B84-849E-0074F128A858}"/>
              </a:ext>
            </a:extLst>
          </p:cNvPr>
          <p:cNvSpPr txBox="1"/>
          <p:nvPr/>
        </p:nvSpPr>
        <p:spPr>
          <a:xfrm>
            <a:off x="643358" y="2616863"/>
            <a:ext cx="432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Easy to change colors, photos and Text. </a:t>
            </a:r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8ABA324E-FAB7-469A-8283-288FBC778C35}"/>
              </a:ext>
            </a:extLst>
          </p:cNvPr>
          <p:cNvSpPr txBox="1"/>
          <p:nvPr/>
        </p:nvSpPr>
        <p:spPr>
          <a:xfrm>
            <a:off x="7170184" y="2569657"/>
            <a:ext cx="432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Easy to change colors, photos and Text. </a:t>
            </a:r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CB3A5FD9-647E-4E3D-B6B4-F0E13B6ECEAD}"/>
              </a:ext>
            </a:extLst>
          </p:cNvPr>
          <p:cNvSpPr txBox="1"/>
          <p:nvPr/>
        </p:nvSpPr>
        <p:spPr>
          <a:xfrm>
            <a:off x="635586" y="4855908"/>
            <a:ext cx="432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Easy to change colors, photos and Text. </a:t>
            </a:r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6753FA68-E03A-47BA-A034-86ABDDC715FD}"/>
              </a:ext>
            </a:extLst>
          </p:cNvPr>
          <p:cNvSpPr txBox="1"/>
          <p:nvPr/>
        </p:nvSpPr>
        <p:spPr>
          <a:xfrm>
            <a:off x="7162412" y="4845590"/>
            <a:ext cx="432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Easy to change colors, photos and Text. </a:t>
            </a:r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xmlns="" id="{BC1CD445-D95D-4FBD-B4AE-41F3CBF4A887}"/>
              </a:ext>
            </a:extLst>
          </p:cNvPr>
          <p:cNvGrpSpPr/>
          <p:nvPr/>
        </p:nvGrpSpPr>
        <p:grpSpPr>
          <a:xfrm>
            <a:off x="643358" y="1910510"/>
            <a:ext cx="4347992" cy="493983"/>
            <a:chOff x="3233964" y="1954419"/>
            <a:chExt cx="2919934" cy="493983"/>
          </a:xfrm>
        </p:grpSpPr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xmlns="" id="{97527875-B6D8-4A05-9132-47376D53B952}"/>
                </a:ext>
              </a:extLst>
            </p:cNvPr>
            <p:cNvSpPr txBox="1"/>
            <p:nvPr/>
          </p:nvSpPr>
          <p:spPr>
            <a:xfrm>
              <a:off x="3233964" y="1954419"/>
              <a:ext cx="291040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xmlns="" id="{64DDB399-53D5-4309-9780-7F6184B76FC2}"/>
                </a:ext>
              </a:extLst>
            </p:cNvPr>
            <p:cNvSpPr txBox="1"/>
            <p:nvPr/>
          </p:nvSpPr>
          <p:spPr>
            <a:xfrm>
              <a:off x="3243489" y="2171403"/>
              <a:ext cx="29104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PowerPoint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xmlns="" id="{7F777F77-E17F-4586-8F70-844840D5BFC7}"/>
              </a:ext>
            </a:extLst>
          </p:cNvPr>
          <p:cNvGrpSpPr/>
          <p:nvPr/>
        </p:nvGrpSpPr>
        <p:grpSpPr>
          <a:xfrm>
            <a:off x="7170184" y="1863304"/>
            <a:ext cx="4320000" cy="493983"/>
            <a:chOff x="3233964" y="1954419"/>
            <a:chExt cx="2919934" cy="493983"/>
          </a:xfrm>
        </p:grpSpPr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xmlns="" id="{E7EE4C8F-CF8C-4F47-98BF-9EC303DFCF0B}"/>
                </a:ext>
              </a:extLst>
            </p:cNvPr>
            <p:cNvSpPr txBox="1"/>
            <p:nvPr/>
          </p:nvSpPr>
          <p:spPr>
            <a:xfrm>
              <a:off x="3233964" y="1954419"/>
              <a:ext cx="291040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xmlns="" id="{A0BB80B8-6F3C-49BE-A284-9F55DB152C51}"/>
                </a:ext>
              </a:extLst>
            </p:cNvPr>
            <p:cNvSpPr txBox="1"/>
            <p:nvPr/>
          </p:nvSpPr>
          <p:spPr>
            <a:xfrm>
              <a:off x="3243489" y="2171403"/>
              <a:ext cx="29104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PowerPoint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xmlns="" id="{2E4207F1-5535-4025-93EC-546DE79F7157}"/>
              </a:ext>
            </a:extLst>
          </p:cNvPr>
          <p:cNvGrpSpPr/>
          <p:nvPr/>
        </p:nvGrpSpPr>
        <p:grpSpPr>
          <a:xfrm>
            <a:off x="635586" y="6039240"/>
            <a:ext cx="4347992" cy="493983"/>
            <a:chOff x="3233964" y="1954419"/>
            <a:chExt cx="2919934" cy="493983"/>
          </a:xfrm>
        </p:grpSpPr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xmlns="" id="{704C54AF-B966-495A-8B0B-7AFC850A7AA6}"/>
                </a:ext>
              </a:extLst>
            </p:cNvPr>
            <p:cNvSpPr txBox="1"/>
            <p:nvPr/>
          </p:nvSpPr>
          <p:spPr>
            <a:xfrm>
              <a:off x="3233964" y="1954419"/>
              <a:ext cx="291040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xmlns="" id="{E6279EBB-60A0-455C-9967-D03F1912256A}"/>
                </a:ext>
              </a:extLst>
            </p:cNvPr>
            <p:cNvSpPr txBox="1"/>
            <p:nvPr/>
          </p:nvSpPr>
          <p:spPr>
            <a:xfrm>
              <a:off x="3243489" y="2171403"/>
              <a:ext cx="29104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PowerPoint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xmlns="" id="{FFCA9ADE-3D09-430C-885B-ABFA3F865BD1}"/>
              </a:ext>
            </a:extLst>
          </p:cNvPr>
          <p:cNvGrpSpPr/>
          <p:nvPr/>
        </p:nvGrpSpPr>
        <p:grpSpPr>
          <a:xfrm>
            <a:off x="7162412" y="6028922"/>
            <a:ext cx="4320000" cy="493983"/>
            <a:chOff x="3233964" y="1954419"/>
            <a:chExt cx="2919934" cy="493983"/>
          </a:xfrm>
        </p:grpSpPr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xmlns="" id="{AFAEEF1C-60D3-40E2-8568-8C516B77E33D}"/>
                </a:ext>
              </a:extLst>
            </p:cNvPr>
            <p:cNvSpPr txBox="1"/>
            <p:nvPr/>
          </p:nvSpPr>
          <p:spPr>
            <a:xfrm>
              <a:off x="3233964" y="1954419"/>
              <a:ext cx="291040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xmlns="" id="{CCD593DA-B780-4195-B1E5-C2ECD6628630}"/>
                </a:ext>
              </a:extLst>
            </p:cNvPr>
            <p:cNvSpPr txBox="1"/>
            <p:nvPr/>
          </p:nvSpPr>
          <p:spPr>
            <a:xfrm>
              <a:off x="3243489" y="2171403"/>
              <a:ext cx="29104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PowerPoint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9" name="Rectángulo 28"/>
          <p:cNvSpPr/>
          <p:nvPr/>
        </p:nvSpPr>
        <p:spPr>
          <a:xfrm>
            <a:off x="102063" y="1257493"/>
            <a:ext cx="2131686" cy="21861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0" name="Rectángulo 29"/>
          <p:cNvSpPr/>
          <p:nvPr/>
        </p:nvSpPr>
        <p:spPr>
          <a:xfrm>
            <a:off x="152997" y="1328034"/>
            <a:ext cx="11748821" cy="7486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1" name="Rectángulo 30"/>
          <p:cNvSpPr/>
          <p:nvPr/>
        </p:nvSpPr>
        <p:spPr>
          <a:xfrm>
            <a:off x="9946284" y="1243724"/>
            <a:ext cx="2131686" cy="21861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33" name="Grupo 32"/>
          <p:cNvGrpSpPr/>
          <p:nvPr/>
        </p:nvGrpSpPr>
        <p:grpSpPr>
          <a:xfrm>
            <a:off x="418023" y="216187"/>
            <a:ext cx="1609450" cy="981867"/>
            <a:chOff x="1231900" y="-630238"/>
            <a:chExt cx="1009650" cy="615951"/>
          </a:xfrm>
          <a:solidFill>
            <a:srgbClr val="959090"/>
          </a:solidFill>
        </p:grpSpPr>
        <p:sp>
          <p:nvSpPr>
            <p:cNvPr id="34" name="Freeform 5"/>
            <p:cNvSpPr>
              <a:spLocks/>
            </p:cNvSpPr>
            <p:nvPr/>
          </p:nvSpPr>
          <p:spPr bwMode="auto">
            <a:xfrm>
              <a:off x="1739900" y="-247650"/>
              <a:ext cx="501650" cy="233363"/>
            </a:xfrm>
            <a:custGeom>
              <a:avLst/>
              <a:gdLst>
                <a:gd name="T0" fmla="*/ 0 w 132"/>
                <a:gd name="T1" fmla="*/ 18 h 61"/>
                <a:gd name="T2" fmla="*/ 0 w 132"/>
                <a:gd name="T3" fmla="*/ 7 h 61"/>
                <a:gd name="T4" fmla="*/ 3 w 132"/>
                <a:gd name="T5" fmla="*/ 3 h 61"/>
                <a:gd name="T6" fmla="*/ 49 w 132"/>
                <a:gd name="T7" fmla="*/ 1 h 61"/>
                <a:gd name="T8" fmla="*/ 64 w 132"/>
                <a:gd name="T9" fmla="*/ 8 h 61"/>
                <a:gd name="T10" fmla="*/ 86 w 132"/>
                <a:gd name="T11" fmla="*/ 37 h 61"/>
                <a:gd name="T12" fmla="*/ 94 w 132"/>
                <a:gd name="T13" fmla="*/ 39 h 61"/>
                <a:gd name="T14" fmla="*/ 117 w 132"/>
                <a:gd name="T15" fmla="*/ 19 h 61"/>
                <a:gd name="T16" fmla="*/ 129 w 132"/>
                <a:gd name="T17" fmla="*/ 18 h 61"/>
                <a:gd name="T18" fmla="*/ 127 w 132"/>
                <a:gd name="T19" fmla="*/ 30 h 61"/>
                <a:gd name="T20" fmla="*/ 97 w 132"/>
                <a:gd name="T21" fmla="*/ 56 h 61"/>
                <a:gd name="T22" fmla="*/ 84 w 132"/>
                <a:gd name="T23" fmla="*/ 57 h 61"/>
                <a:gd name="T24" fmla="*/ 57 w 132"/>
                <a:gd name="T25" fmla="*/ 36 h 61"/>
                <a:gd name="T26" fmla="*/ 49 w 132"/>
                <a:gd name="T27" fmla="*/ 33 h 61"/>
                <a:gd name="T28" fmla="*/ 4 w 132"/>
                <a:gd name="T29" fmla="*/ 33 h 61"/>
                <a:gd name="T30" fmla="*/ 0 w 132"/>
                <a:gd name="T31" fmla="*/ 29 h 61"/>
                <a:gd name="T32" fmla="*/ 0 w 132"/>
                <a:gd name="T33" fmla="*/ 18 h 61"/>
                <a:gd name="T34" fmla="*/ 0 w 132"/>
                <a:gd name="T35" fmla="*/ 1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2" h="61">
                  <a:moveTo>
                    <a:pt x="0" y="18"/>
                  </a:moveTo>
                  <a:cubicBezTo>
                    <a:pt x="0" y="14"/>
                    <a:pt x="0" y="10"/>
                    <a:pt x="0" y="7"/>
                  </a:cubicBezTo>
                  <a:cubicBezTo>
                    <a:pt x="0" y="4"/>
                    <a:pt x="0" y="3"/>
                    <a:pt x="3" y="3"/>
                  </a:cubicBezTo>
                  <a:cubicBezTo>
                    <a:pt x="18" y="3"/>
                    <a:pt x="34" y="2"/>
                    <a:pt x="49" y="1"/>
                  </a:cubicBezTo>
                  <a:cubicBezTo>
                    <a:pt x="55" y="0"/>
                    <a:pt x="60" y="3"/>
                    <a:pt x="64" y="8"/>
                  </a:cubicBezTo>
                  <a:cubicBezTo>
                    <a:pt x="72" y="17"/>
                    <a:pt x="79" y="27"/>
                    <a:pt x="86" y="37"/>
                  </a:cubicBezTo>
                  <a:cubicBezTo>
                    <a:pt x="89" y="42"/>
                    <a:pt x="90" y="42"/>
                    <a:pt x="94" y="39"/>
                  </a:cubicBezTo>
                  <a:cubicBezTo>
                    <a:pt x="102" y="32"/>
                    <a:pt x="109" y="26"/>
                    <a:pt x="117" y="19"/>
                  </a:cubicBezTo>
                  <a:cubicBezTo>
                    <a:pt x="121" y="15"/>
                    <a:pt x="125" y="15"/>
                    <a:pt x="129" y="18"/>
                  </a:cubicBezTo>
                  <a:cubicBezTo>
                    <a:pt x="132" y="22"/>
                    <a:pt x="131" y="26"/>
                    <a:pt x="127" y="30"/>
                  </a:cubicBezTo>
                  <a:cubicBezTo>
                    <a:pt x="117" y="39"/>
                    <a:pt x="107" y="48"/>
                    <a:pt x="97" y="56"/>
                  </a:cubicBezTo>
                  <a:cubicBezTo>
                    <a:pt x="92" y="61"/>
                    <a:pt x="89" y="61"/>
                    <a:pt x="84" y="57"/>
                  </a:cubicBezTo>
                  <a:cubicBezTo>
                    <a:pt x="75" y="50"/>
                    <a:pt x="66" y="43"/>
                    <a:pt x="57" y="36"/>
                  </a:cubicBezTo>
                  <a:cubicBezTo>
                    <a:pt x="55" y="34"/>
                    <a:pt x="52" y="33"/>
                    <a:pt x="49" y="33"/>
                  </a:cubicBezTo>
                  <a:cubicBezTo>
                    <a:pt x="34" y="33"/>
                    <a:pt x="19" y="33"/>
                    <a:pt x="4" y="33"/>
                  </a:cubicBezTo>
                  <a:cubicBezTo>
                    <a:pt x="1" y="33"/>
                    <a:pt x="0" y="32"/>
                    <a:pt x="0" y="29"/>
                  </a:cubicBezTo>
                  <a:cubicBezTo>
                    <a:pt x="0" y="25"/>
                    <a:pt x="0" y="21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5" name="Freeform 6"/>
            <p:cNvSpPr>
              <a:spLocks/>
            </p:cNvSpPr>
            <p:nvPr/>
          </p:nvSpPr>
          <p:spPr bwMode="auto">
            <a:xfrm>
              <a:off x="1546225" y="-474663"/>
              <a:ext cx="381000" cy="219075"/>
            </a:xfrm>
            <a:custGeom>
              <a:avLst/>
              <a:gdLst>
                <a:gd name="T0" fmla="*/ 0 w 100"/>
                <a:gd name="T1" fmla="*/ 54 h 57"/>
                <a:gd name="T2" fmla="*/ 13 w 100"/>
                <a:gd name="T3" fmla="*/ 14 h 57"/>
                <a:gd name="T4" fmla="*/ 37 w 100"/>
                <a:gd name="T5" fmla="*/ 3 h 57"/>
                <a:gd name="T6" fmla="*/ 40 w 100"/>
                <a:gd name="T7" fmla="*/ 5 h 57"/>
                <a:gd name="T8" fmla="*/ 58 w 100"/>
                <a:gd name="T9" fmla="*/ 10 h 57"/>
                <a:gd name="T10" fmla="*/ 65 w 100"/>
                <a:gd name="T11" fmla="*/ 12 h 57"/>
                <a:gd name="T12" fmla="*/ 75 w 100"/>
                <a:gd name="T13" fmla="*/ 21 h 57"/>
                <a:gd name="T14" fmla="*/ 99 w 100"/>
                <a:gd name="T15" fmla="*/ 51 h 57"/>
                <a:gd name="T16" fmla="*/ 100 w 100"/>
                <a:gd name="T17" fmla="*/ 52 h 57"/>
                <a:gd name="T18" fmla="*/ 86 w 100"/>
                <a:gd name="T19" fmla="*/ 53 h 57"/>
                <a:gd name="T20" fmla="*/ 83 w 100"/>
                <a:gd name="T21" fmla="*/ 51 h 57"/>
                <a:gd name="T22" fmla="*/ 63 w 100"/>
                <a:gd name="T23" fmla="*/ 31 h 57"/>
                <a:gd name="T24" fmla="*/ 58 w 100"/>
                <a:gd name="T25" fmla="*/ 29 h 57"/>
                <a:gd name="T26" fmla="*/ 55 w 100"/>
                <a:gd name="T27" fmla="*/ 34 h 57"/>
                <a:gd name="T28" fmla="*/ 54 w 100"/>
                <a:gd name="T29" fmla="*/ 52 h 57"/>
                <a:gd name="T30" fmla="*/ 50 w 100"/>
                <a:gd name="T31" fmla="*/ 54 h 57"/>
                <a:gd name="T32" fmla="*/ 45 w 100"/>
                <a:gd name="T33" fmla="*/ 52 h 57"/>
                <a:gd name="T34" fmla="*/ 5 w 100"/>
                <a:gd name="T35" fmla="*/ 54 h 57"/>
                <a:gd name="T36" fmla="*/ 0 w 100"/>
                <a:gd name="T37" fmla="*/ 5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0" h="57">
                  <a:moveTo>
                    <a:pt x="0" y="54"/>
                  </a:moveTo>
                  <a:cubicBezTo>
                    <a:pt x="4" y="40"/>
                    <a:pt x="8" y="27"/>
                    <a:pt x="13" y="14"/>
                  </a:cubicBezTo>
                  <a:cubicBezTo>
                    <a:pt x="16" y="6"/>
                    <a:pt x="29" y="0"/>
                    <a:pt x="37" y="3"/>
                  </a:cubicBezTo>
                  <a:cubicBezTo>
                    <a:pt x="38" y="3"/>
                    <a:pt x="39" y="4"/>
                    <a:pt x="40" y="5"/>
                  </a:cubicBezTo>
                  <a:cubicBezTo>
                    <a:pt x="45" y="8"/>
                    <a:pt x="51" y="11"/>
                    <a:pt x="58" y="10"/>
                  </a:cubicBezTo>
                  <a:cubicBezTo>
                    <a:pt x="61" y="10"/>
                    <a:pt x="63" y="11"/>
                    <a:pt x="65" y="12"/>
                  </a:cubicBezTo>
                  <a:cubicBezTo>
                    <a:pt x="69" y="15"/>
                    <a:pt x="72" y="17"/>
                    <a:pt x="75" y="21"/>
                  </a:cubicBezTo>
                  <a:cubicBezTo>
                    <a:pt x="83" y="31"/>
                    <a:pt x="91" y="41"/>
                    <a:pt x="99" y="51"/>
                  </a:cubicBezTo>
                  <a:cubicBezTo>
                    <a:pt x="100" y="51"/>
                    <a:pt x="100" y="51"/>
                    <a:pt x="100" y="52"/>
                  </a:cubicBezTo>
                  <a:cubicBezTo>
                    <a:pt x="95" y="53"/>
                    <a:pt x="91" y="53"/>
                    <a:pt x="86" y="53"/>
                  </a:cubicBezTo>
                  <a:cubicBezTo>
                    <a:pt x="84" y="53"/>
                    <a:pt x="84" y="52"/>
                    <a:pt x="83" y="51"/>
                  </a:cubicBezTo>
                  <a:cubicBezTo>
                    <a:pt x="76" y="44"/>
                    <a:pt x="69" y="38"/>
                    <a:pt x="63" y="31"/>
                  </a:cubicBezTo>
                  <a:cubicBezTo>
                    <a:pt x="61" y="30"/>
                    <a:pt x="60" y="28"/>
                    <a:pt x="58" y="29"/>
                  </a:cubicBezTo>
                  <a:cubicBezTo>
                    <a:pt x="55" y="30"/>
                    <a:pt x="55" y="32"/>
                    <a:pt x="55" y="34"/>
                  </a:cubicBezTo>
                  <a:cubicBezTo>
                    <a:pt x="55" y="40"/>
                    <a:pt x="54" y="46"/>
                    <a:pt x="54" y="52"/>
                  </a:cubicBezTo>
                  <a:cubicBezTo>
                    <a:pt x="53" y="55"/>
                    <a:pt x="53" y="57"/>
                    <a:pt x="50" y="54"/>
                  </a:cubicBezTo>
                  <a:cubicBezTo>
                    <a:pt x="49" y="52"/>
                    <a:pt x="47" y="52"/>
                    <a:pt x="45" y="52"/>
                  </a:cubicBezTo>
                  <a:cubicBezTo>
                    <a:pt x="32" y="53"/>
                    <a:pt x="19" y="54"/>
                    <a:pt x="5" y="54"/>
                  </a:cubicBezTo>
                  <a:cubicBezTo>
                    <a:pt x="4" y="54"/>
                    <a:pt x="2" y="54"/>
                    <a:pt x="0" y="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6" name="Freeform 7"/>
            <p:cNvSpPr>
              <a:spLocks/>
            </p:cNvSpPr>
            <p:nvPr/>
          </p:nvSpPr>
          <p:spPr bwMode="auto">
            <a:xfrm>
              <a:off x="1493838" y="-244475"/>
              <a:ext cx="220663" cy="165100"/>
            </a:xfrm>
            <a:custGeom>
              <a:avLst/>
              <a:gdLst>
                <a:gd name="T0" fmla="*/ 29 w 58"/>
                <a:gd name="T1" fmla="*/ 43 h 43"/>
                <a:gd name="T2" fmla="*/ 4 w 58"/>
                <a:gd name="T3" fmla="*/ 43 h 43"/>
                <a:gd name="T4" fmla="*/ 0 w 58"/>
                <a:gd name="T5" fmla="*/ 40 h 43"/>
                <a:gd name="T6" fmla="*/ 0 w 58"/>
                <a:gd name="T7" fmla="*/ 6 h 43"/>
                <a:gd name="T8" fmla="*/ 4 w 58"/>
                <a:gd name="T9" fmla="*/ 2 h 43"/>
                <a:gd name="T10" fmla="*/ 54 w 58"/>
                <a:gd name="T11" fmla="*/ 0 h 43"/>
                <a:gd name="T12" fmla="*/ 58 w 58"/>
                <a:gd name="T13" fmla="*/ 3 h 43"/>
                <a:gd name="T14" fmla="*/ 58 w 58"/>
                <a:gd name="T15" fmla="*/ 40 h 43"/>
                <a:gd name="T16" fmla="*/ 54 w 58"/>
                <a:gd name="T17" fmla="*/ 43 h 43"/>
                <a:gd name="T18" fmla="*/ 29 w 58"/>
                <a:gd name="T1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" h="43">
                  <a:moveTo>
                    <a:pt x="29" y="43"/>
                  </a:moveTo>
                  <a:cubicBezTo>
                    <a:pt x="21" y="43"/>
                    <a:pt x="12" y="43"/>
                    <a:pt x="4" y="43"/>
                  </a:cubicBezTo>
                  <a:cubicBezTo>
                    <a:pt x="1" y="43"/>
                    <a:pt x="0" y="43"/>
                    <a:pt x="0" y="40"/>
                  </a:cubicBezTo>
                  <a:cubicBezTo>
                    <a:pt x="0" y="29"/>
                    <a:pt x="0" y="17"/>
                    <a:pt x="0" y="6"/>
                  </a:cubicBezTo>
                  <a:cubicBezTo>
                    <a:pt x="0" y="3"/>
                    <a:pt x="1" y="2"/>
                    <a:pt x="4" y="2"/>
                  </a:cubicBezTo>
                  <a:cubicBezTo>
                    <a:pt x="21" y="2"/>
                    <a:pt x="38" y="1"/>
                    <a:pt x="54" y="0"/>
                  </a:cubicBezTo>
                  <a:cubicBezTo>
                    <a:pt x="57" y="0"/>
                    <a:pt x="58" y="0"/>
                    <a:pt x="58" y="3"/>
                  </a:cubicBezTo>
                  <a:cubicBezTo>
                    <a:pt x="58" y="15"/>
                    <a:pt x="58" y="28"/>
                    <a:pt x="58" y="40"/>
                  </a:cubicBezTo>
                  <a:cubicBezTo>
                    <a:pt x="58" y="43"/>
                    <a:pt x="57" y="43"/>
                    <a:pt x="54" y="43"/>
                  </a:cubicBezTo>
                  <a:cubicBezTo>
                    <a:pt x="46" y="43"/>
                    <a:pt x="37" y="43"/>
                    <a:pt x="29" y="4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7" name="Freeform 8"/>
            <p:cNvSpPr>
              <a:spLocks/>
            </p:cNvSpPr>
            <p:nvPr/>
          </p:nvSpPr>
          <p:spPr bwMode="auto">
            <a:xfrm>
              <a:off x="1231900" y="-95250"/>
              <a:ext cx="777875" cy="68263"/>
            </a:xfrm>
            <a:custGeom>
              <a:avLst/>
              <a:gdLst>
                <a:gd name="T0" fmla="*/ 24 w 205"/>
                <a:gd name="T1" fmla="*/ 16 h 18"/>
                <a:gd name="T2" fmla="*/ 12 w 205"/>
                <a:gd name="T3" fmla="*/ 16 h 18"/>
                <a:gd name="T4" fmla="*/ 12 w 205"/>
                <a:gd name="T5" fmla="*/ 16 h 18"/>
                <a:gd name="T6" fmla="*/ 2 w 205"/>
                <a:gd name="T7" fmla="*/ 15 h 18"/>
                <a:gd name="T8" fmla="*/ 1 w 205"/>
                <a:gd name="T9" fmla="*/ 2 h 18"/>
                <a:gd name="T10" fmla="*/ 4 w 205"/>
                <a:gd name="T11" fmla="*/ 0 h 18"/>
                <a:gd name="T12" fmla="*/ 59 w 205"/>
                <a:gd name="T13" fmla="*/ 0 h 18"/>
                <a:gd name="T14" fmla="*/ 62 w 205"/>
                <a:gd name="T15" fmla="*/ 3 h 18"/>
                <a:gd name="T16" fmla="*/ 62 w 205"/>
                <a:gd name="T17" fmla="*/ 7 h 18"/>
                <a:gd name="T18" fmla="*/ 66 w 205"/>
                <a:gd name="T19" fmla="*/ 12 h 18"/>
                <a:gd name="T20" fmla="*/ 129 w 205"/>
                <a:gd name="T21" fmla="*/ 12 h 18"/>
                <a:gd name="T22" fmla="*/ 134 w 205"/>
                <a:gd name="T23" fmla="*/ 6 h 18"/>
                <a:gd name="T24" fmla="*/ 140 w 205"/>
                <a:gd name="T25" fmla="*/ 0 h 18"/>
                <a:gd name="T26" fmla="*/ 182 w 205"/>
                <a:gd name="T27" fmla="*/ 0 h 18"/>
                <a:gd name="T28" fmla="*/ 188 w 205"/>
                <a:gd name="T29" fmla="*/ 2 h 18"/>
                <a:gd name="T30" fmla="*/ 205 w 205"/>
                <a:gd name="T31" fmla="*/ 16 h 18"/>
                <a:gd name="T32" fmla="*/ 191 w 205"/>
                <a:gd name="T33" fmla="*/ 16 h 18"/>
                <a:gd name="T34" fmla="*/ 29 w 205"/>
                <a:gd name="T35" fmla="*/ 16 h 18"/>
                <a:gd name="T36" fmla="*/ 24 w 205"/>
                <a:gd name="T37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5" h="18">
                  <a:moveTo>
                    <a:pt x="24" y="16"/>
                  </a:moveTo>
                  <a:cubicBezTo>
                    <a:pt x="20" y="16"/>
                    <a:pt x="16" y="16"/>
                    <a:pt x="12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8" y="16"/>
                    <a:pt x="3" y="18"/>
                    <a:pt x="2" y="15"/>
                  </a:cubicBezTo>
                  <a:cubicBezTo>
                    <a:pt x="0" y="11"/>
                    <a:pt x="2" y="6"/>
                    <a:pt x="1" y="2"/>
                  </a:cubicBezTo>
                  <a:cubicBezTo>
                    <a:pt x="1" y="0"/>
                    <a:pt x="3" y="0"/>
                    <a:pt x="4" y="0"/>
                  </a:cubicBezTo>
                  <a:cubicBezTo>
                    <a:pt x="22" y="0"/>
                    <a:pt x="41" y="0"/>
                    <a:pt x="59" y="0"/>
                  </a:cubicBezTo>
                  <a:cubicBezTo>
                    <a:pt x="61" y="0"/>
                    <a:pt x="62" y="1"/>
                    <a:pt x="62" y="3"/>
                  </a:cubicBezTo>
                  <a:cubicBezTo>
                    <a:pt x="62" y="4"/>
                    <a:pt x="62" y="6"/>
                    <a:pt x="62" y="7"/>
                  </a:cubicBezTo>
                  <a:cubicBezTo>
                    <a:pt x="62" y="10"/>
                    <a:pt x="63" y="12"/>
                    <a:pt x="66" y="12"/>
                  </a:cubicBezTo>
                  <a:cubicBezTo>
                    <a:pt x="87" y="12"/>
                    <a:pt x="108" y="12"/>
                    <a:pt x="129" y="12"/>
                  </a:cubicBezTo>
                  <a:cubicBezTo>
                    <a:pt x="133" y="12"/>
                    <a:pt x="134" y="9"/>
                    <a:pt x="134" y="6"/>
                  </a:cubicBezTo>
                  <a:cubicBezTo>
                    <a:pt x="133" y="1"/>
                    <a:pt x="135" y="0"/>
                    <a:pt x="140" y="0"/>
                  </a:cubicBezTo>
                  <a:cubicBezTo>
                    <a:pt x="154" y="0"/>
                    <a:pt x="168" y="0"/>
                    <a:pt x="182" y="0"/>
                  </a:cubicBezTo>
                  <a:cubicBezTo>
                    <a:pt x="184" y="0"/>
                    <a:pt x="186" y="1"/>
                    <a:pt x="188" y="2"/>
                  </a:cubicBezTo>
                  <a:cubicBezTo>
                    <a:pt x="193" y="7"/>
                    <a:pt x="199" y="11"/>
                    <a:pt x="205" y="16"/>
                  </a:cubicBezTo>
                  <a:cubicBezTo>
                    <a:pt x="200" y="16"/>
                    <a:pt x="195" y="16"/>
                    <a:pt x="191" y="16"/>
                  </a:cubicBezTo>
                  <a:cubicBezTo>
                    <a:pt x="137" y="16"/>
                    <a:pt x="83" y="16"/>
                    <a:pt x="29" y="16"/>
                  </a:cubicBezTo>
                  <a:cubicBezTo>
                    <a:pt x="28" y="16"/>
                    <a:pt x="26" y="16"/>
                    <a:pt x="24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8" name="Freeform 9"/>
            <p:cNvSpPr>
              <a:spLocks/>
            </p:cNvSpPr>
            <p:nvPr/>
          </p:nvSpPr>
          <p:spPr bwMode="auto">
            <a:xfrm>
              <a:off x="1676400" y="-630238"/>
              <a:ext cx="169863" cy="176213"/>
            </a:xfrm>
            <a:custGeom>
              <a:avLst/>
              <a:gdLst>
                <a:gd name="T0" fmla="*/ 41 w 45"/>
                <a:gd name="T1" fmla="*/ 32 h 46"/>
                <a:gd name="T2" fmla="*/ 38 w 45"/>
                <a:gd name="T3" fmla="*/ 38 h 46"/>
                <a:gd name="T4" fmla="*/ 12 w 45"/>
                <a:gd name="T5" fmla="*/ 41 h 46"/>
                <a:gd name="T6" fmla="*/ 4 w 45"/>
                <a:gd name="T7" fmla="*/ 15 h 46"/>
                <a:gd name="T8" fmla="*/ 30 w 45"/>
                <a:gd name="T9" fmla="*/ 3 h 46"/>
                <a:gd name="T10" fmla="*/ 43 w 45"/>
                <a:gd name="T11" fmla="*/ 29 h 46"/>
                <a:gd name="T12" fmla="*/ 41 w 45"/>
                <a:gd name="T13" fmla="*/ 3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46">
                  <a:moveTo>
                    <a:pt x="41" y="32"/>
                  </a:moveTo>
                  <a:cubicBezTo>
                    <a:pt x="40" y="34"/>
                    <a:pt x="39" y="36"/>
                    <a:pt x="38" y="38"/>
                  </a:cubicBezTo>
                  <a:cubicBezTo>
                    <a:pt x="33" y="44"/>
                    <a:pt x="20" y="46"/>
                    <a:pt x="12" y="41"/>
                  </a:cubicBezTo>
                  <a:cubicBezTo>
                    <a:pt x="3" y="35"/>
                    <a:pt x="0" y="25"/>
                    <a:pt x="4" y="15"/>
                  </a:cubicBezTo>
                  <a:cubicBezTo>
                    <a:pt x="8" y="5"/>
                    <a:pt x="19" y="0"/>
                    <a:pt x="30" y="3"/>
                  </a:cubicBezTo>
                  <a:cubicBezTo>
                    <a:pt x="40" y="7"/>
                    <a:pt x="45" y="18"/>
                    <a:pt x="43" y="29"/>
                  </a:cubicBezTo>
                  <a:cubicBezTo>
                    <a:pt x="42" y="30"/>
                    <a:pt x="42" y="31"/>
                    <a:pt x="41" y="3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9" name="Freeform 10"/>
            <p:cNvSpPr>
              <a:spLocks/>
            </p:cNvSpPr>
            <p:nvPr/>
          </p:nvSpPr>
          <p:spPr bwMode="auto">
            <a:xfrm>
              <a:off x="1277938" y="-217488"/>
              <a:ext cx="188913" cy="95250"/>
            </a:xfrm>
            <a:custGeom>
              <a:avLst/>
              <a:gdLst>
                <a:gd name="T0" fmla="*/ 29 w 50"/>
                <a:gd name="T1" fmla="*/ 25 h 25"/>
                <a:gd name="T2" fmla="*/ 12 w 50"/>
                <a:gd name="T3" fmla="*/ 25 h 25"/>
                <a:gd name="T4" fmla="*/ 0 w 50"/>
                <a:gd name="T5" fmla="*/ 14 h 25"/>
                <a:gd name="T6" fmla="*/ 11 w 50"/>
                <a:gd name="T7" fmla="*/ 2 h 25"/>
                <a:gd name="T8" fmla="*/ 46 w 50"/>
                <a:gd name="T9" fmla="*/ 0 h 25"/>
                <a:gd name="T10" fmla="*/ 50 w 50"/>
                <a:gd name="T11" fmla="*/ 4 h 25"/>
                <a:gd name="T12" fmla="*/ 50 w 50"/>
                <a:gd name="T13" fmla="*/ 22 h 25"/>
                <a:gd name="T14" fmla="*/ 46 w 50"/>
                <a:gd name="T15" fmla="*/ 25 h 25"/>
                <a:gd name="T16" fmla="*/ 29 w 50"/>
                <a:gd name="T17" fmla="*/ 25 h 25"/>
                <a:gd name="T18" fmla="*/ 29 w 50"/>
                <a:gd name="T1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25">
                  <a:moveTo>
                    <a:pt x="29" y="25"/>
                  </a:moveTo>
                  <a:cubicBezTo>
                    <a:pt x="23" y="25"/>
                    <a:pt x="17" y="25"/>
                    <a:pt x="12" y="25"/>
                  </a:cubicBezTo>
                  <a:cubicBezTo>
                    <a:pt x="5" y="25"/>
                    <a:pt x="0" y="20"/>
                    <a:pt x="0" y="14"/>
                  </a:cubicBezTo>
                  <a:cubicBezTo>
                    <a:pt x="0" y="8"/>
                    <a:pt x="4" y="3"/>
                    <a:pt x="11" y="2"/>
                  </a:cubicBezTo>
                  <a:cubicBezTo>
                    <a:pt x="23" y="2"/>
                    <a:pt x="34" y="1"/>
                    <a:pt x="46" y="0"/>
                  </a:cubicBezTo>
                  <a:cubicBezTo>
                    <a:pt x="49" y="0"/>
                    <a:pt x="50" y="1"/>
                    <a:pt x="50" y="4"/>
                  </a:cubicBezTo>
                  <a:cubicBezTo>
                    <a:pt x="50" y="10"/>
                    <a:pt x="50" y="16"/>
                    <a:pt x="50" y="22"/>
                  </a:cubicBezTo>
                  <a:cubicBezTo>
                    <a:pt x="50" y="24"/>
                    <a:pt x="49" y="25"/>
                    <a:pt x="46" y="25"/>
                  </a:cubicBezTo>
                  <a:cubicBezTo>
                    <a:pt x="40" y="25"/>
                    <a:pt x="34" y="25"/>
                    <a:pt x="29" y="25"/>
                  </a:cubicBezTo>
                  <a:cubicBezTo>
                    <a:pt x="29" y="25"/>
                    <a:pt x="29" y="25"/>
                    <a:pt x="29" y="2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0" name="Freeform 11"/>
            <p:cNvSpPr>
              <a:spLocks/>
            </p:cNvSpPr>
            <p:nvPr/>
          </p:nvSpPr>
          <p:spPr bwMode="auto">
            <a:xfrm>
              <a:off x="2001838" y="-279400"/>
              <a:ext cx="152400" cy="153988"/>
            </a:xfrm>
            <a:custGeom>
              <a:avLst/>
              <a:gdLst>
                <a:gd name="T0" fmla="*/ 17 w 40"/>
                <a:gd name="T1" fmla="*/ 0 h 40"/>
                <a:gd name="T2" fmla="*/ 40 w 40"/>
                <a:gd name="T3" fmla="*/ 19 h 40"/>
                <a:gd name="T4" fmla="*/ 37 w 40"/>
                <a:gd name="T5" fmla="*/ 26 h 40"/>
                <a:gd name="T6" fmla="*/ 24 w 40"/>
                <a:gd name="T7" fmla="*/ 38 h 40"/>
                <a:gd name="T8" fmla="*/ 20 w 40"/>
                <a:gd name="T9" fmla="*/ 38 h 40"/>
                <a:gd name="T10" fmla="*/ 2 w 40"/>
                <a:gd name="T11" fmla="*/ 12 h 40"/>
                <a:gd name="T12" fmla="*/ 2 w 40"/>
                <a:gd name="T13" fmla="*/ 9 h 40"/>
                <a:gd name="T14" fmla="*/ 17 w 40"/>
                <a:gd name="T1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17" y="0"/>
                  </a:moveTo>
                  <a:cubicBezTo>
                    <a:pt x="30" y="0"/>
                    <a:pt x="39" y="8"/>
                    <a:pt x="40" y="19"/>
                  </a:cubicBezTo>
                  <a:cubicBezTo>
                    <a:pt x="40" y="22"/>
                    <a:pt x="39" y="24"/>
                    <a:pt x="37" y="26"/>
                  </a:cubicBezTo>
                  <a:cubicBezTo>
                    <a:pt x="33" y="30"/>
                    <a:pt x="28" y="34"/>
                    <a:pt x="24" y="38"/>
                  </a:cubicBezTo>
                  <a:cubicBezTo>
                    <a:pt x="23" y="39"/>
                    <a:pt x="22" y="40"/>
                    <a:pt x="20" y="38"/>
                  </a:cubicBezTo>
                  <a:cubicBezTo>
                    <a:pt x="15" y="29"/>
                    <a:pt x="9" y="20"/>
                    <a:pt x="2" y="12"/>
                  </a:cubicBezTo>
                  <a:cubicBezTo>
                    <a:pt x="0" y="11"/>
                    <a:pt x="1" y="10"/>
                    <a:pt x="2" y="9"/>
                  </a:cubicBezTo>
                  <a:cubicBezTo>
                    <a:pt x="6" y="3"/>
                    <a:pt x="12" y="0"/>
                    <a:pt x="1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1" name="Freeform 12"/>
            <p:cNvSpPr>
              <a:spLocks/>
            </p:cNvSpPr>
            <p:nvPr/>
          </p:nvSpPr>
          <p:spPr bwMode="auto">
            <a:xfrm>
              <a:off x="1774825" y="-312738"/>
              <a:ext cx="52388" cy="49213"/>
            </a:xfrm>
            <a:custGeom>
              <a:avLst/>
              <a:gdLst>
                <a:gd name="T0" fmla="*/ 2 w 14"/>
                <a:gd name="T1" fmla="*/ 0 h 13"/>
                <a:gd name="T2" fmla="*/ 14 w 14"/>
                <a:gd name="T3" fmla="*/ 12 h 13"/>
                <a:gd name="T4" fmla="*/ 13 w 14"/>
                <a:gd name="T5" fmla="*/ 12 h 13"/>
                <a:gd name="T6" fmla="*/ 2 w 14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3">
                  <a:moveTo>
                    <a:pt x="2" y="0"/>
                  </a:moveTo>
                  <a:cubicBezTo>
                    <a:pt x="6" y="3"/>
                    <a:pt x="10" y="7"/>
                    <a:pt x="14" y="12"/>
                  </a:cubicBezTo>
                  <a:cubicBezTo>
                    <a:pt x="14" y="12"/>
                    <a:pt x="13" y="12"/>
                    <a:pt x="13" y="12"/>
                  </a:cubicBezTo>
                  <a:cubicBezTo>
                    <a:pt x="0" y="13"/>
                    <a:pt x="0" y="13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42" name="Grupo 41"/>
          <p:cNvGrpSpPr/>
          <p:nvPr/>
        </p:nvGrpSpPr>
        <p:grpSpPr>
          <a:xfrm flipH="1">
            <a:off x="10072737" y="97706"/>
            <a:ext cx="1775274" cy="1083030"/>
            <a:chOff x="1231900" y="-630238"/>
            <a:chExt cx="1009650" cy="615951"/>
          </a:xfrm>
          <a:solidFill>
            <a:srgbClr val="959090"/>
          </a:solidFill>
        </p:grpSpPr>
        <p:sp>
          <p:nvSpPr>
            <p:cNvPr id="43" name="Freeform 5"/>
            <p:cNvSpPr>
              <a:spLocks/>
            </p:cNvSpPr>
            <p:nvPr/>
          </p:nvSpPr>
          <p:spPr bwMode="auto">
            <a:xfrm>
              <a:off x="1739900" y="-247650"/>
              <a:ext cx="501650" cy="233363"/>
            </a:xfrm>
            <a:custGeom>
              <a:avLst/>
              <a:gdLst>
                <a:gd name="T0" fmla="*/ 0 w 132"/>
                <a:gd name="T1" fmla="*/ 18 h 61"/>
                <a:gd name="T2" fmla="*/ 0 w 132"/>
                <a:gd name="T3" fmla="*/ 7 h 61"/>
                <a:gd name="T4" fmla="*/ 3 w 132"/>
                <a:gd name="T5" fmla="*/ 3 h 61"/>
                <a:gd name="T6" fmla="*/ 49 w 132"/>
                <a:gd name="T7" fmla="*/ 1 h 61"/>
                <a:gd name="T8" fmla="*/ 64 w 132"/>
                <a:gd name="T9" fmla="*/ 8 h 61"/>
                <a:gd name="T10" fmla="*/ 86 w 132"/>
                <a:gd name="T11" fmla="*/ 37 h 61"/>
                <a:gd name="T12" fmla="*/ 94 w 132"/>
                <a:gd name="T13" fmla="*/ 39 h 61"/>
                <a:gd name="T14" fmla="*/ 117 w 132"/>
                <a:gd name="T15" fmla="*/ 19 h 61"/>
                <a:gd name="T16" fmla="*/ 129 w 132"/>
                <a:gd name="T17" fmla="*/ 18 h 61"/>
                <a:gd name="T18" fmla="*/ 127 w 132"/>
                <a:gd name="T19" fmla="*/ 30 h 61"/>
                <a:gd name="T20" fmla="*/ 97 w 132"/>
                <a:gd name="T21" fmla="*/ 56 h 61"/>
                <a:gd name="T22" fmla="*/ 84 w 132"/>
                <a:gd name="T23" fmla="*/ 57 h 61"/>
                <a:gd name="T24" fmla="*/ 57 w 132"/>
                <a:gd name="T25" fmla="*/ 36 h 61"/>
                <a:gd name="T26" fmla="*/ 49 w 132"/>
                <a:gd name="T27" fmla="*/ 33 h 61"/>
                <a:gd name="T28" fmla="*/ 4 w 132"/>
                <a:gd name="T29" fmla="*/ 33 h 61"/>
                <a:gd name="T30" fmla="*/ 0 w 132"/>
                <a:gd name="T31" fmla="*/ 29 h 61"/>
                <a:gd name="T32" fmla="*/ 0 w 132"/>
                <a:gd name="T33" fmla="*/ 18 h 61"/>
                <a:gd name="T34" fmla="*/ 0 w 132"/>
                <a:gd name="T35" fmla="*/ 1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2" h="61">
                  <a:moveTo>
                    <a:pt x="0" y="18"/>
                  </a:moveTo>
                  <a:cubicBezTo>
                    <a:pt x="0" y="14"/>
                    <a:pt x="0" y="10"/>
                    <a:pt x="0" y="7"/>
                  </a:cubicBezTo>
                  <a:cubicBezTo>
                    <a:pt x="0" y="4"/>
                    <a:pt x="0" y="3"/>
                    <a:pt x="3" y="3"/>
                  </a:cubicBezTo>
                  <a:cubicBezTo>
                    <a:pt x="18" y="3"/>
                    <a:pt x="34" y="2"/>
                    <a:pt x="49" y="1"/>
                  </a:cubicBezTo>
                  <a:cubicBezTo>
                    <a:pt x="55" y="0"/>
                    <a:pt x="60" y="3"/>
                    <a:pt x="64" y="8"/>
                  </a:cubicBezTo>
                  <a:cubicBezTo>
                    <a:pt x="72" y="17"/>
                    <a:pt x="79" y="27"/>
                    <a:pt x="86" y="37"/>
                  </a:cubicBezTo>
                  <a:cubicBezTo>
                    <a:pt x="89" y="42"/>
                    <a:pt x="90" y="42"/>
                    <a:pt x="94" y="39"/>
                  </a:cubicBezTo>
                  <a:cubicBezTo>
                    <a:pt x="102" y="32"/>
                    <a:pt x="109" y="26"/>
                    <a:pt x="117" y="19"/>
                  </a:cubicBezTo>
                  <a:cubicBezTo>
                    <a:pt x="121" y="15"/>
                    <a:pt x="125" y="15"/>
                    <a:pt x="129" y="18"/>
                  </a:cubicBezTo>
                  <a:cubicBezTo>
                    <a:pt x="132" y="22"/>
                    <a:pt x="131" y="26"/>
                    <a:pt x="127" y="30"/>
                  </a:cubicBezTo>
                  <a:cubicBezTo>
                    <a:pt x="117" y="39"/>
                    <a:pt x="107" y="48"/>
                    <a:pt x="97" y="56"/>
                  </a:cubicBezTo>
                  <a:cubicBezTo>
                    <a:pt x="92" y="61"/>
                    <a:pt x="89" y="61"/>
                    <a:pt x="84" y="57"/>
                  </a:cubicBezTo>
                  <a:cubicBezTo>
                    <a:pt x="75" y="50"/>
                    <a:pt x="66" y="43"/>
                    <a:pt x="57" y="36"/>
                  </a:cubicBezTo>
                  <a:cubicBezTo>
                    <a:pt x="55" y="34"/>
                    <a:pt x="52" y="33"/>
                    <a:pt x="49" y="33"/>
                  </a:cubicBezTo>
                  <a:cubicBezTo>
                    <a:pt x="34" y="33"/>
                    <a:pt x="19" y="33"/>
                    <a:pt x="4" y="33"/>
                  </a:cubicBezTo>
                  <a:cubicBezTo>
                    <a:pt x="1" y="33"/>
                    <a:pt x="0" y="32"/>
                    <a:pt x="0" y="29"/>
                  </a:cubicBezTo>
                  <a:cubicBezTo>
                    <a:pt x="0" y="25"/>
                    <a:pt x="0" y="21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4" name="Freeform 6"/>
            <p:cNvSpPr>
              <a:spLocks/>
            </p:cNvSpPr>
            <p:nvPr/>
          </p:nvSpPr>
          <p:spPr bwMode="auto">
            <a:xfrm>
              <a:off x="1546225" y="-474663"/>
              <a:ext cx="381000" cy="219075"/>
            </a:xfrm>
            <a:custGeom>
              <a:avLst/>
              <a:gdLst>
                <a:gd name="T0" fmla="*/ 0 w 100"/>
                <a:gd name="T1" fmla="*/ 54 h 57"/>
                <a:gd name="T2" fmla="*/ 13 w 100"/>
                <a:gd name="T3" fmla="*/ 14 h 57"/>
                <a:gd name="T4" fmla="*/ 37 w 100"/>
                <a:gd name="T5" fmla="*/ 3 h 57"/>
                <a:gd name="T6" fmla="*/ 40 w 100"/>
                <a:gd name="T7" fmla="*/ 5 h 57"/>
                <a:gd name="T8" fmla="*/ 58 w 100"/>
                <a:gd name="T9" fmla="*/ 10 h 57"/>
                <a:gd name="T10" fmla="*/ 65 w 100"/>
                <a:gd name="T11" fmla="*/ 12 h 57"/>
                <a:gd name="T12" fmla="*/ 75 w 100"/>
                <a:gd name="T13" fmla="*/ 21 h 57"/>
                <a:gd name="T14" fmla="*/ 99 w 100"/>
                <a:gd name="T15" fmla="*/ 51 h 57"/>
                <a:gd name="T16" fmla="*/ 100 w 100"/>
                <a:gd name="T17" fmla="*/ 52 h 57"/>
                <a:gd name="T18" fmla="*/ 86 w 100"/>
                <a:gd name="T19" fmla="*/ 53 h 57"/>
                <a:gd name="T20" fmla="*/ 83 w 100"/>
                <a:gd name="T21" fmla="*/ 51 h 57"/>
                <a:gd name="T22" fmla="*/ 63 w 100"/>
                <a:gd name="T23" fmla="*/ 31 h 57"/>
                <a:gd name="T24" fmla="*/ 58 w 100"/>
                <a:gd name="T25" fmla="*/ 29 h 57"/>
                <a:gd name="T26" fmla="*/ 55 w 100"/>
                <a:gd name="T27" fmla="*/ 34 h 57"/>
                <a:gd name="T28" fmla="*/ 54 w 100"/>
                <a:gd name="T29" fmla="*/ 52 h 57"/>
                <a:gd name="T30" fmla="*/ 50 w 100"/>
                <a:gd name="T31" fmla="*/ 54 h 57"/>
                <a:gd name="T32" fmla="*/ 45 w 100"/>
                <a:gd name="T33" fmla="*/ 52 h 57"/>
                <a:gd name="T34" fmla="*/ 5 w 100"/>
                <a:gd name="T35" fmla="*/ 54 h 57"/>
                <a:gd name="T36" fmla="*/ 0 w 100"/>
                <a:gd name="T37" fmla="*/ 5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0" h="57">
                  <a:moveTo>
                    <a:pt x="0" y="54"/>
                  </a:moveTo>
                  <a:cubicBezTo>
                    <a:pt x="4" y="40"/>
                    <a:pt x="8" y="27"/>
                    <a:pt x="13" y="14"/>
                  </a:cubicBezTo>
                  <a:cubicBezTo>
                    <a:pt x="16" y="6"/>
                    <a:pt x="29" y="0"/>
                    <a:pt x="37" y="3"/>
                  </a:cubicBezTo>
                  <a:cubicBezTo>
                    <a:pt x="38" y="3"/>
                    <a:pt x="39" y="4"/>
                    <a:pt x="40" y="5"/>
                  </a:cubicBezTo>
                  <a:cubicBezTo>
                    <a:pt x="45" y="8"/>
                    <a:pt x="51" y="11"/>
                    <a:pt x="58" y="10"/>
                  </a:cubicBezTo>
                  <a:cubicBezTo>
                    <a:pt x="61" y="10"/>
                    <a:pt x="63" y="11"/>
                    <a:pt x="65" y="12"/>
                  </a:cubicBezTo>
                  <a:cubicBezTo>
                    <a:pt x="69" y="15"/>
                    <a:pt x="72" y="17"/>
                    <a:pt x="75" y="21"/>
                  </a:cubicBezTo>
                  <a:cubicBezTo>
                    <a:pt x="83" y="31"/>
                    <a:pt x="91" y="41"/>
                    <a:pt x="99" y="51"/>
                  </a:cubicBezTo>
                  <a:cubicBezTo>
                    <a:pt x="100" y="51"/>
                    <a:pt x="100" y="51"/>
                    <a:pt x="100" y="52"/>
                  </a:cubicBezTo>
                  <a:cubicBezTo>
                    <a:pt x="95" y="53"/>
                    <a:pt x="91" y="53"/>
                    <a:pt x="86" y="53"/>
                  </a:cubicBezTo>
                  <a:cubicBezTo>
                    <a:pt x="84" y="53"/>
                    <a:pt x="84" y="52"/>
                    <a:pt x="83" y="51"/>
                  </a:cubicBezTo>
                  <a:cubicBezTo>
                    <a:pt x="76" y="44"/>
                    <a:pt x="69" y="38"/>
                    <a:pt x="63" y="31"/>
                  </a:cubicBezTo>
                  <a:cubicBezTo>
                    <a:pt x="61" y="30"/>
                    <a:pt x="60" y="28"/>
                    <a:pt x="58" y="29"/>
                  </a:cubicBezTo>
                  <a:cubicBezTo>
                    <a:pt x="55" y="30"/>
                    <a:pt x="55" y="32"/>
                    <a:pt x="55" y="34"/>
                  </a:cubicBezTo>
                  <a:cubicBezTo>
                    <a:pt x="55" y="40"/>
                    <a:pt x="54" y="46"/>
                    <a:pt x="54" y="52"/>
                  </a:cubicBezTo>
                  <a:cubicBezTo>
                    <a:pt x="53" y="55"/>
                    <a:pt x="53" y="57"/>
                    <a:pt x="50" y="54"/>
                  </a:cubicBezTo>
                  <a:cubicBezTo>
                    <a:pt x="49" y="52"/>
                    <a:pt x="47" y="52"/>
                    <a:pt x="45" y="52"/>
                  </a:cubicBezTo>
                  <a:cubicBezTo>
                    <a:pt x="32" y="53"/>
                    <a:pt x="19" y="54"/>
                    <a:pt x="5" y="54"/>
                  </a:cubicBezTo>
                  <a:cubicBezTo>
                    <a:pt x="4" y="54"/>
                    <a:pt x="2" y="54"/>
                    <a:pt x="0" y="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5" name="Freeform 7"/>
            <p:cNvSpPr>
              <a:spLocks/>
            </p:cNvSpPr>
            <p:nvPr/>
          </p:nvSpPr>
          <p:spPr bwMode="auto">
            <a:xfrm>
              <a:off x="1493838" y="-244475"/>
              <a:ext cx="220663" cy="165100"/>
            </a:xfrm>
            <a:custGeom>
              <a:avLst/>
              <a:gdLst>
                <a:gd name="T0" fmla="*/ 29 w 58"/>
                <a:gd name="T1" fmla="*/ 43 h 43"/>
                <a:gd name="T2" fmla="*/ 4 w 58"/>
                <a:gd name="T3" fmla="*/ 43 h 43"/>
                <a:gd name="T4" fmla="*/ 0 w 58"/>
                <a:gd name="T5" fmla="*/ 40 h 43"/>
                <a:gd name="T6" fmla="*/ 0 w 58"/>
                <a:gd name="T7" fmla="*/ 6 h 43"/>
                <a:gd name="T8" fmla="*/ 4 w 58"/>
                <a:gd name="T9" fmla="*/ 2 h 43"/>
                <a:gd name="T10" fmla="*/ 54 w 58"/>
                <a:gd name="T11" fmla="*/ 0 h 43"/>
                <a:gd name="T12" fmla="*/ 58 w 58"/>
                <a:gd name="T13" fmla="*/ 3 h 43"/>
                <a:gd name="T14" fmla="*/ 58 w 58"/>
                <a:gd name="T15" fmla="*/ 40 h 43"/>
                <a:gd name="T16" fmla="*/ 54 w 58"/>
                <a:gd name="T17" fmla="*/ 43 h 43"/>
                <a:gd name="T18" fmla="*/ 29 w 58"/>
                <a:gd name="T1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" h="43">
                  <a:moveTo>
                    <a:pt x="29" y="43"/>
                  </a:moveTo>
                  <a:cubicBezTo>
                    <a:pt x="21" y="43"/>
                    <a:pt x="12" y="43"/>
                    <a:pt x="4" y="43"/>
                  </a:cubicBezTo>
                  <a:cubicBezTo>
                    <a:pt x="1" y="43"/>
                    <a:pt x="0" y="43"/>
                    <a:pt x="0" y="40"/>
                  </a:cubicBezTo>
                  <a:cubicBezTo>
                    <a:pt x="0" y="29"/>
                    <a:pt x="0" y="17"/>
                    <a:pt x="0" y="6"/>
                  </a:cubicBezTo>
                  <a:cubicBezTo>
                    <a:pt x="0" y="3"/>
                    <a:pt x="1" y="2"/>
                    <a:pt x="4" y="2"/>
                  </a:cubicBezTo>
                  <a:cubicBezTo>
                    <a:pt x="21" y="2"/>
                    <a:pt x="38" y="1"/>
                    <a:pt x="54" y="0"/>
                  </a:cubicBezTo>
                  <a:cubicBezTo>
                    <a:pt x="57" y="0"/>
                    <a:pt x="58" y="0"/>
                    <a:pt x="58" y="3"/>
                  </a:cubicBezTo>
                  <a:cubicBezTo>
                    <a:pt x="58" y="15"/>
                    <a:pt x="58" y="28"/>
                    <a:pt x="58" y="40"/>
                  </a:cubicBezTo>
                  <a:cubicBezTo>
                    <a:pt x="58" y="43"/>
                    <a:pt x="57" y="43"/>
                    <a:pt x="54" y="43"/>
                  </a:cubicBezTo>
                  <a:cubicBezTo>
                    <a:pt x="46" y="43"/>
                    <a:pt x="37" y="43"/>
                    <a:pt x="29" y="4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6" name="Freeform 8"/>
            <p:cNvSpPr>
              <a:spLocks/>
            </p:cNvSpPr>
            <p:nvPr/>
          </p:nvSpPr>
          <p:spPr bwMode="auto">
            <a:xfrm>
              <a:off x="1231900" y="-95250"/>
              <a:ext cx="777875" cy="68263"/>
            </a:xfrm>
            <a:custGeom>
              <a:avLst/>
              <a:gdLst>
                <a:gd name="T0" fmla="*/ 24 w 205"/>
                <a:gd name="T1" fmla="*/ 16 h 18"/>
                <a:gd name="T2" fmla="*/ 12 w 205"/>
                <a:gd name="T3" fmla="*/ 16 h 18"/>
                <a:gd name="T4" fmla="*/ 12 w 205"/>
                <a:gd name="T5" fmla="*/ 16 h 18"/>
                <a:gd name="T6" fmla="*/ 2 w 205"/>
                <a:gd name="T7" fmla="*/ 15 h 18"/>
                <a:gd name="T8" fmla="*/ 1 w 205"/>
                <a:gd name="T9" fmla="*/ 2 h 18"/>
                <a:gd name="T10" fmla="*/ 4 w 205"/>
                <a:gd name="T11" fmla="*/ 0 h 18"/>
                <a:gd name="T12" fmla="*/ 59 w 205"/>
                <a:gd name="T13" fmla="*/ 0 h 18"/>
                <a:gd name="T14" fmla="*/ 62 w 205"/>
                <a:gd name="T15" fmla="*/ 3 h 18"/>
                <a:gd name="T16" fmla="*/ 62 w 205"/>
                <a:gd name="T17" fmla="*/ 7 h 18"/>
                <a:gd name="T18" fmla="*/ 66 w 205"/>
                <a:gd name="T19" fmla="*/ 12 h 18"/>
                <a:gd name="T20" fmla="*/ 129 w 205"/>
                <a:gd name="T21" fmla="*/ 12 h 18"/>
                <a:gd name="T22" fmla="*/ 134 w 205"/>
                <a:gd name="T23" fmla="*/ 6 h 18"/>
                <a:gd name="T24" fmla="*/ 140 w 205"/>
                <a:gd name="T25" fmla="*/ 0 h 18"/>
                <a:gd name="T26" fmla="*/ 182 w 205"/>
                <a:gd name="T27" fmla="*/ 0 h 18"/>
                <a:gd name="T28" fmla="*/ 188 w 205"/>
                <a:gd name="T29" fmla="*/ 2 h 18"/>
                <a:gd name="T30" fmla="*/ 205 w 205"/>
                <a:gd name="T31" fmla="*/ 16 h 18"/>
                <a:gd name="T32" fmla="*/ 191 w 205"/>
                <a:gd name="T33" fmla="*/ 16 h 18"/>
                <a:gd name="T34" fmla="*/ 29 w 205"/>
                <a:gd name="T35" fmla="*/ 16 h 18"/>
                <a:gd name="T36" fmla="*/ 24 w 205"/>
                <a:gd name="T37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5" h="18">
                  <a:moveTo>
                    <a:pt x="24" y="16"/>
                  </a:moveTo>
                  <a:cubicBezTo>
                    <a:pt x="20" y="16"/>
                    <a:pt x="16" y="16"/>
                    <a:pt x="12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8" y="16"/>
                    <a:pt x="3" y="18"/>
                    <a:pt x="2" y="15"/>
                  </a:cubicBezTo>
                  <a:cubicBezTo>
                    <a:pt x="0" y="11"/>
                    <a:pt x="2" y="6"/>
                    <a:pt x="1" y="2"/>
                  </a:cubicBezTo>
                  <a:cubicBezTo>
                    <a:pt x="1" y="0"/>
                    <a:pt x="3" y="0"/>
                    <a:pt x="4" y="0"/>
                  </a:cubicBezTo>
                  <a:cubicBezTo>
                    <a:pt x="22" y="0"/>
                    <a:pt x="41" y="0"/>
                    <a:pt x="59" y="0"/>
                  </a:cubicBezTo>
                  <a:cubicBezTo>
                    <a:pt x="61" y="0"/>
                    <a:pt x="62" y="1"/>
                    <a:pt x="62" y="3"/>
                  </a:cubicBezTo>
                  <a:cubicBezTo>
                    <a:pt x="62" y="4"/>
                    <a:pt x="62" y="6"/>
                    <a:pt x="62" y="7"/>
                  </a:cubicBezTo>
                  <a:cubicBezTo>
                    <a:pt x="62" y="10"/>
                    <a:pt x="63" y="12"/>
                    <a:pt x="66" y="12"/>
                  </a:cubicBezTo>
                  <a:cubicBezTo>
                    <a:pt x="87" y="12"/>
                    <a:pt x="108" y="12"/>
                    <a:pt x="129" y="12"/>
                  </a:cubicBezTo>
                  <a:cubicBezTo>
                    <a:pt x="133" y="12"/>
                    <a:pt x="134" y="9"/>
                    <a:pt x="134" y="6"/>
                  </a:cubicBezTo>
                  <a:cubicBezTo>
                    <a:pt x="133" y="1"/>
                    <a:pt x="135" y="0"/>
                    <a:pt x="140" y="0"/>
                  </a:cubicBezTo>
                  <a:cubicBezTo>
                    <a:pt x="154" y="0"/>
                    <a:pt x="168" y="0"/>
                    <a:pt x="182" y="0"/>
                  </a:cubicBezTo>
                  <a:cubicBezTo>
                    <a:pt x="184" y="0"/>
                    <a:pt x="186" y="1"/>
                    <a:pt x="188" y="2"/>
                  </a:cubicBezTo>
                  <a:cubicBezTo>
                    <a:pt x="193" y="7"/>
                    <a:pt x="199" y="11"/>
                    <a:pt x="205" y="16"/>
                  </a:cubicBezTo>
                  <a:cubicBezTo>
                    <a:pt x="200" y="16"/>
                    <a:pt x="195" y="16"/>
                    <a:pt x="191" y="16"/>
                  </a:cubicBezTo>
                  <a:cubicBezTo>
                    <a:pt x="137" y="16"/>
                    <a:pt x="83" y="16"/>
                    <a:pt x="29" y="16"/>
                  </a:cubicBezTo>
                  <a:cubicBezTo>
                    <a:pt x="28" y="16"/>
                    <a:pt x="26" y="16"/>
                    <a:pt x="24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7" name="Freeform 9"/>
            <p:cNvSpPr>
              <a:spLocks/>
            </p:cNvSpPr>
            <p:nvPr/>
          </p:nvSpPr>
          <p:spPr bwMode="auto">
            <a:xfrm>
              <a:off x="1676400" y="-630238"/>
              <a:ext cx="169863" cy="176213"/>
            </a:xfrm>
            <a:custGeom>
              <a:avLst/>
              <a:gdLst>
                <a:gd name="T0" fmla="*/ 41 w 45"/>
                <a:gd name="T1" fmla="*/ 32 h 46"/>
                <a:gd name="T2" fmla="*/ 38 w 45"/>
                <a:gd name="T3" fmla="*/ 38 h 46"/>
                <a:gd name="T4" fmla="*/ 12 w 45"/>
                <a:gd name="T5" fmla="*/ 41 h 46"/>
                <a:gd name="T6" fmla="*/ 4 w 45"/>
                <a:gd name="T7" fmla="*/ 15 h 46"/>
                <a:gd name="T8" fmla="*/ 30 w 45"/>
                <a:gd name="T9" fmla="*/ 3 h 46"/>
                <a:gd name="T10" fmla="*/ 43 w 45"/>
                <a:gd name="T11" fmla="*/ 29 h 46"/>
                <a:gd name="T12" fmla="*/ 41 w 45"/>
                <a:gd name="T13" fmla="*/ 3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46">
                  <a:moveTo>
                    <a:pt x="41" y="32"/>
                  </a:moveTo>
                  <a:cubicBezTo>
                    <a:pt x="40" y="34"/>
                    <a:pt x="39" y="36"/>
                    <a:pt x="38" y="38"/>
                  </a:cubicBezTo>
                  <a:cubicBezTo>
                    <a:pt x="33" y="44"/>
                    <a:pt x="20" y="46"/>
                    <a:pt x="12" y="41"/>
                  </a:cubicBezTo>
                  <a:cubicBezTo>
                    <a:pt x="3" y="35"/>
                    <a:pt x="0" y="25"/>
                    <a:pt x="4" y="15"/>
                  </a:cubicBezTo>
                  <a:cubicBezTo>
                    <a:pt x="8" y="5"/>
                    <a:pt x="19" y="0"/>
                    <a:pt x="30" y="3"/>
                  </a:cubicBezTo>
                  <a:cubicBezTo>
                    <a:pt x="40" y="7"/>
                    <a:pt x="45" y="18"/>
                    <a:pt x="43" y="29"/>
                  </a:cubicBezTo>
                  <a:cubicBezTo>
                    <a:pt x="42" y="30"/>
                    <a:pt x="42" y="31"/>
                    <a:pt x="41" y="3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8" name="Freeform 10"/>
            <p:cNvSpPr>
              <a:spLocks/>
            </p:cNvSpPr>
            <p:nvPr/>
          </p:nvSpPr>
          <p:spPr bwMode="auto">
            <a:xfrm>
              <a:off x="1277938" y="-217488"/>
              <a:ext cx="188913" cy="95250"/>
            </a:xfrm>
            <a:custGeom>
              <a:avLst/>
              <a:gdLst>
                <a:gd name="T0" fmla="*/ 29 w 50"/>
                <a:gd name="T1" fmla="*/ 25 h 25"/>
                <a:gd name="T2" fmla="*/ 12 w 50"/>
                <a:gd name="T3" fmla="*/ 25 h 25"/>
                <a:gd name="T4" fmla="*/ 0 w 50"/>
                <a:gd name="T5" fmla="*/ 14 h 25"/>
                <a:gd name="T6" fmla="*/ 11 w 50"/>
                <a:gd name="T7" fmla="*/ 2 h 25"/>
                <a:gd name="T8" fmla="*/ 46 w 50"/>
                <a:gd name="T9" fmla="*/ 0 h 25"/>
                <a:gd name="T10" fmla="*/ 50 w 50"/>
                <a:gd name="T11" fmla="*/ 4 h 25"/>
                <a:gd name="T12" fmla="*/ 50 w 50"/>
                <a:gd name="T13" fmla="*/ 22 h 25"/>
                <a:gd name="T14" fmla="*/ 46 w 50"/>
                <a:gd name="T15" fmla="*/ 25 h 25"/>
                <a:gd name="T16" fmla="*/ 29 w 50"/>
                <a:gd name="T17" fmla="*/ 25 h 25"/>
                <a:gd name="T18" fmla="*/ 29 w 50"/>
                <a:gd name="T1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25">
                  <a:moveTo>
                    <a:pt x="29" y="25"/>
                  </a:moveTo>
                  <a:cubicBezTo>
                    <a:pt x="23" y="25"/>
                    <a:pt x="17" y="25"/>
                    <a:pt x="12" y="25"/>
                  </a:cubicBezTo>
                  <a:cubicBezTo>
                    <a:pt x="5" y="25"/>
                    <a:pt x="0" y="20"/>
                    <a:pt x="0" y="14"/>
                  </a:cubicBezTo>
                  <a:cubicBezTo>
                    <a:pt x="0" y="8"/>
                    <a:pt x="4" y="3"/>
                    <a:pt x="11" y="2"/>
                  </a:cubicBezTo>
                  <a:cubicBezTo>
                    <a:pt x="23" y="2"/>
                    <a:pt x="34" y="1"/>
                    <a:pt x="46" y="0"/>
                  </a:cubicBezTo>
                  <a:cubicBezTo>
                    <a:pt x="49" y="0"/>
                    <a:pt x="50" y="1"/>
                    <a:pt x="50" y="4"/>
                  </a:cubicBezTo>
                  <a:cubicBezTo>
                    <a:pt x="50" y="10"/>
                    <a:pt x="50" y="16"/>
                    <a:pt x="50" y="22"/>
                  </a:cubicBezTo>
                  <a:cubicBezTo>
                    <a:pt x="50" y="24"/>
                    <a:pt x="49" y="25"/>
                    <a:pt x="46" y="25"/>
                  </a:cubicBezTo>
                  <a:cubicBezTo>
                    <a:pt x="40" y="25"/>
                    <a:pt x="34" y="25"/>
                    <a:pt x="29" y="25"/>
                  </a:cubicBezTo>
                  <a:cubicBezTo>
                    <a:pt x="29" y="25"/>
                    <a:pt x="29" y="25"/>
                    <a:pt x="29" y="2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9" name="Freeform 11"/>
            <p:cNvSpPr>
              <a:spLocks/>
            </p:cNvSpPr>
            <p:nvPr/>
          </p:nvSpPr>
          <p:spPr bwMode="auto">
            <a:xfrm>
              <a:off x="2001838" y="-279400"/>
              <a:ext cx="152400" cy="153988"/>
            </a:xfrm>
            <a:custGeom>
              <a:avLst/>
              <a:gdLst>
                <a:gd name="T0" fmla="*/ 17 w 40"/>
                <a:gd name="T1" fmla="*/ 0 h 40"/>
                <a:gd name="T2" fmla="*/ 40 w 40"/>
                <a:gd name="T3" fmla="*/ 19 h 40"/>
                <a:gd name="T4" fmla="*/ 37 w 40"/>
                <a:gd name="T5" fmla="*/ 26 h 40"/>
                <a:gd name="T6" fmla="*/ 24 w 40"/>
                <a:gd name="T7" fmla="*/ 38 h 40"/>
                <a:gd name="T8" fmla="*/ 20 w 40"/>
                <a:gd name="T9" fmla="*/ 38 h 40"/>
                <a:gd name="T10" fmla="*/ 2 w 40"/>
                <a:gd name="T11" fmla="*/ 12 h 40"/>
                <a:gd name="T12" fmla="*/ 2 w 40"/>
                <a:gd name="T13" fmla="*/ 9 h 40"/>
                <a:gd name="T14" fmla="*/ 17 w 40"/>
                <a:gd name="T1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17" y="0"/>
                  </a:moveTo>
                  <a:cubicBezTo>
                    <a:pt x="30" y="0"/>
                    <a:pt x="39" y="8"/>
                    <a:pt x="40" y="19"/>
                  </a:cubicBezTo>
                  <a:cubicBezTo>
                    <a:pt x="40" y="22"/>
                    <a:pt x="39" y="24"/>
                    <a:pt x="37" y="26"/>
                  </a:cubicBezTo>
                  <a:cubicBezTo>
                    <a:pt x="33" y="30"/>
                    <a:pt x="28" y="34"/>
                    <a:pt x="24" y="38"/>
                  </a:cubicBezTo>
                  <a:cubicBezTo>
                    <a:pt x="23" y="39"/>
                    <a:pt x="22" y="40"/>
                    <a:pt x="20" y="38"/>
                  </a:cubicBezTo>
                  <a:cubicBezTo>
                    <a:pt x="15" y="29"/>
                    <a:pt x="9" y="20"/>
                    <a:pt x="2" y="12"/>
                  </a:cubicBezTo>
                  <a:cubicBezTo>
                    <a:pt x="0" y="11"/>
                    <a:pt x="1" y="10"/>
                    <a:pt x="2" y="9"/>
                  </a:cubicBezTo>
                  <a:cubicBezTo>
                    <a:pt x="6" y="3"/>
                    <a:pt x="12" y="0"/>
                    <a:pt x="1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0" name="Freeform 12"/>
            <p:cNvSpPr>
              <a:spLocks/>
            </p:cNvSpPr>
            <p:nvPr/>
          </p:nvSpPr>
          <p:spPr bwMode="auto">
            <a:xfrm>
              <a:off x="1774825" y="-312738"/>
              <a:ext cx="52388" cy="49213"/>
            </a:xfrm>
            <a:custGeom>
              <a:avLst/>
              <a:gdLst>
                <a:gd name="T0" fmla="*/ 2 w 14"/>
                <a:gd name="T1" fmla="*/ 0 h 13"/>
                <a:gd name="T2" fmla="*/ 14 w 14"/>
                <a:gd name="T3" fmla="*/ 12 h 13"/>
                <a:gd name="T4" fmla="*/ 13 w 14"/>
                <a:gd name="T5" fmla="*/ 12 h 13"/>
                <a:gd name="T6" fmla="*/ 2 w 14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3">
                  <a:moveTo>
                    <a:pt x="2" y="0"/>
                  </a:moveTo>
                  <a:cubicBezTo>
                    <a:pt x="6" y="3"/>
                    <a:pt x="10" y="7"/>
                    <a:pt x="14" y="12"/>
                  </a:cubicBezTo>
                  <a:cubicBezTo>
                    <a:pt x="14" y="12"/>
                    <a:pt x="13" y="12"/>
                    <a:pt x="13" y="12"/>
                  </a:cubicBezTo>
                  <a:cubicBezTo>
                    <a:pt x="0" y="13"/>
                    <a:pt x="0" y="13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B51012D-9C18-47B2-BFAD-2DA7A3910A93}"/>
              </a:ext>
            </a:extLst>
          </p:cNvPr>
          <p:cNvGrpSpPr/>
          <p:nvPr/>
        </p:nvGrpSpPr>
        <p:grpSpPr>
          <a:xfrm flipH="1">
            <a:off x="704414" y="2198546"/>
            <a:ext cx="3048478" cy="475870"/>
            <a:chOff x="2153502" y="2017026"/>
            <a:chExt cx="2286358" cy="376921"/>
          </a:xfrm>
          <a:solidFill>
            <a:schemeClr val="bg1">
              <a:lumMod val="50000"/>
            </a:schemeClr>
          </a:solidFill>
        </p:grpSpPr>
        <p:sp>
          <p:nvSpPr>
            <p:cNvPr id="3" name="Rectangle 9">
              <a:extLst>
                <a:ext uri="{FF2B5EF4-FFF2-40B4-BE49-F238E27FC236}">
                  <a16:creationId xmlns:a16="http://schemas.microsoft.com/office/drawing/2014/main" xmlns="" id="{699F290B-B8A4-41FF-88D5-AE81F677D969}"/>
                </a:ext>
              </a:extLst>
            </p:cNvPr>
            <p:cNvSpPr/>
            <p:nvPr/>
          </p:nvSpPr>
          <p:spPr>
            <a:xfrm>
              <a:off x="4319543" y="2027138"/>
              <a:ext cx="115353" cy="366809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914400 w 914400"/>
                <a:gd name="connsiteY2" fmla="*/ 914400 h 914400"/>
                <a:gd name="connsiteX3" fmla="*/ 0 w 914400"/>
                <a:gd name="connsiteY3" fmla="*/ 914400 h 914400"/>
                <a:gd name="connsiteX4" fmla="*/ 0 w 914400"/>
                <a:gd name="connsiteY4" fmla="*/ 0 h 914400"/>
                <a:gd name="connsiteX0" fmla="*/ 0 w 914400"/>
                <a:gd name="connsiteY0" fmla="*/ 292963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0 w 914400"/>
                <a:gd name="connsiteY4" fmla="*/ 292963 h 1207363"/>
                <a:gd name="connsiteX0" fmla="*/ 612559 w 914400"/>
                <a:gd name="connsiteY0" fmla="*/ 8877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612559 w 914400"/>
                <a:gd name="connsiteY4" fmla="*/ 8877 h 1207363"/>
                <a:gd name="connsiteX0" fmla="*/ 0 w 301841"/>
                <a:gd name="connsiteY0" fmla="*/ 8877 h 1207363"/>
                <a:gd name="connsiteX1" fmla="*/ 301841 w 301841"/>
                <a:gd name="connsiteY1" fmla="*/ 0 h 1207363"/>
                <a:gd name="connsiteX2" fmla="*/ 301841 w 301841"/>
                <a:gd name="connsiteY2" fmla="*/ 1207363 h 1207363"/>
                <a:gd name="connsiteX3" fmla="*/ 186432 w 301841"/>
                <a:gd name="connsiteY3" fmla="*/ 408372 h 1207363"/>
                <a:gd name="connsiteX4" fmla="*/ 0 w 301841"/>
                <a:gd name="connsiteY4" fmla="*/ 8877 h 1207363"/>
                <a:gd name="connsiteX0" fmla="*/ 0 w 133166"/>
                <a:gd name="connsiteY0" fmla="*/ 0 h 1207364"/>
                <a:gd name="connsiteX1" fmla="*/ 133166 w 133166"/>
                <a:gd name="connsiteY1" fmla="*/ 1 h 1207364"/>
                <a:gd name="connsiteX2" fmla="*/ 133166 w 133166"/>
                <a:gd name="connsiteY2" fmla="*/ 1207364 h 1207364"/>
                <a:gd name="connsiteX3" fmla="*/ 17757 w 133166"/>
                <a:gd name="connsiteY3" fmla="*/ 408373 h 1207364"/>
                <a:gd name="connsiteX4" fmla="*/ 0 w 133166"/>
                <a:gd name="connsiteY4" fmla="*/ 0 h 1207364"/>
                <a:gd name="connsiteX0" fmla="*/ 0 w 142044"/>
                <a:gd name="connsiteY0" fmla="*/ 0 h 408373"/>
                <a:gd name="connsiteX1" fmla="*/ 133166 w 142044"/>
                <a:gd name="connsiteY1" fmla="*/ 1 h 408373"/>
                <a:gd name="connsiteX2" fmla="*/ 142044 w 142044"/>
                <a:gd name="connsiteY2" fmla="*/ 301842 h 408373"/>
                <a:gd name="connsiteX3" fmla="*/ 17757 w 142044"/>
                <a:gd name="connsiteY3" fmla="*/ 408373 h 408373"/>
                <a:gd name="connsiteX4" fmla="*/ 0 w 142044"/>
                <a:gd name="connsiteY4" fmla="*/ 0 h 408373"/>
                <a:gd name="connsiteX0" fmla="*/ 0 w 133166"/>
                <a:gd name="connsiteY0" fmla="*/ 0 h 408373"/>
                <a:gd name="connsiteX1" fmla="*/ 133166 w 133166"/>
                <a:gd name="connsiteY1" fmla="*/ 1 h 408373"/>
                <a:gd name="connsiteX2" fmla="*/ 118293 w 133166"/>
                <a:gd name="connsiteY2" fmla="*/ 313717 h 408373"/>
                <a:gd name="connsiteX3" fmla="*/ 17757 w 133166"/>
                <a:gd name="connsiteY3" fmla="*/ 408373 h 408373"/>
                <a:gd name="connsiteX4" fmla="*/ 0 w 133166"/>
                <a:gd name="connsiteY4" fmla="*/ 0 h 408373"/>
                <a:gd name="connsiteX0" fmla="*/ 0 w 118293"/>
                <a:gd name="connsiteY0" fmla="*/ 5937 h 414310"/>
                <a:gd name="connsiteX1" fmla="*/ 115353 w 118293"/>
                <a:gd name="connsiteY1" fmla="*/ 0 h 414310"/>
                <a:gd name="connsiteX2" fmla="*/ 118293 w 118293"/>
                <a:gd name="connsiteY2" fmla="*/ 319654 h 414310"/>
                <a:gd name="connsiteX3" fmla="*/ 17757 w 118293"/>
                <a:gd name="connsiteY3" fmla="*/ 414310 h 414310"/>
                <a:gd name="connsiteX4" fmla="*/ 0 w 118293"/>
                <a:gd name="connsiteY4" fmla="*/ 5937 h 414310"/>
                <a:gd name="connsiteX0" fmla="*/ 0 w 118293"/>
                <a:gd name="connsiteY0" fmla="*/ 5937 h 366809"/>
                <a:gd name="connsiteX1" fmla="*/ 115353 w 118293"/>
                <a:gd name="connsiteY1" fmla="*/ 0 h 366809"/>
                <a:gd name="connsiteX2" fmla="*/ 118293 w 118293"/>
                <a:gd name="connsiteY2" fmla="*/ 319654 h 366809"/>
                <a:gd name="connsiteX3" fmla="*/ 5882 w 118293"/>
                <a:gd name="connsiteY3" fmla="*/ 366809 h 366809"/>
                <a:gd name="connsiteX4" fmla="*/ 0 w 118293"/>
                <a:gd name="connsiteY4" fmla="*/ 5937 h 366809"/>
                <a:gd name="connsiteX0" fmla="*/ 0 w 115353"/>
                <a:gd name="connsiteY0" fmla="*/ 5937 h 366809"/>
                <a:gd name="connsiteX1" fmla="*/ 115353 w 115353"/>
                <a:gd name="connsiteY1" fmla="*/ 0 h 366809"/>
                <a:gd name="connsiteX2" fmla="*/ 112356 w 115353"/>
                <a:gd name="connsiteY2" fmla="*/ 278091 h 366809"/>
                <a:gd name="connsiteX3" fmla="*/ 5882 w 115353"/>
                <a:gd name="connsiteY3" fmla="*/ 366809 h 366809"/>
                <a:gd name="connsiteX4" fmla="*/ 0 w 115353"/>
                <a:gd name="connsiteY4" fmla="*/ 5937 h 36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53" h="366809">
                  <a:moveTo>
                    <a:pt x="0" y="5937"/>
                  </a:moveTo>
                  <a:lnTo>
                    <a:pt x="115353" y="0"/>
                  </a:lnTo>
                  <a:lnTo>
                    <a:pt x="112356" y="278091"/>
                  </a:lnTo>
                  <a:lnTo>
                    <a:pt x="5882" y="366809"/>
                  </a:lnTo>
                  <a:cubicBezTo>
                    <a:pt x="3921" y="246518"/>
                    <a:pt x="1961" y="126228"/>
                    <a:pt x="0" y="593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4" name="Rectangle 6">
              <a:extLst>
                <a:ext uri="{FF2B5EF4-FFF2-40B4-BE49-F238E27FC236}">
                  <a16:creationId xmlns:a16="http://schemas.microsoft.com/office/drawing/2014/main" xmlns="" id="{37268359-8A6D-445A-84E5-52A15B8860E7}"/>
                </a:ext>
              </a:extLst>
            </p:cNvPr>
            <p:cNvSpPr/>
            <p:nvPr/>
          </p:nvSpPr>
          <p:spPr>
            <a:xfrm flipH="1">
              <a:off x="2153502" y="2017026"/>
              <a:ext cx="2286358" cy="288032"/>
            </a:xfrm>
            <a:custGeom>
              <a:avLst/>
              <a:gdLst>
                <a:gd name="connsiteX0" fmla="*/ 0 w 5285462"/>
                <a:gd name="connsiteY0" fmla="*/ 0 h 576064"/>
                <a:gd name="connsiteX1" fmla="*/ 4724629 w 5285462"/>
                <a:gd name="connsiteY1" fmla="*/ 0 h 576064"/>
                <a:gd name="connsiteX2" fmla="*/ 5285462 w 5285462"/>
                <a:gd name="connsiteY2" fmla="*/ 576064 h 576064"/>
                <a:gd name="connsiteX3" fmla="*/ 0 w 5285462"/>
                <a:gd name="connsiteY3" fmla="*/ 576064 h 576064"/>
                <a:gd name="connsiteX4" fmla="*/ 0 w 5285462"/>
                <a:gd name="connsiteY4" fmla="*/ 0 h 57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462" h="576064">
                  <a:moveTo>
                    <a:pt x="0" y="0"/>
                  </a:moveTo>
                  <a:lnTo>
                    <a:pt x="4724629" y="0"/>
                  </a:lnTo>
                  <a:lnTo>
                    <a:pt x="5285462" y="576064"/>
                  </a:lnTo>
                  <a:lnTo>
                    <a:pt x="0" y="57606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F58FB8D-D396-4391-910B-32F1DC46971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87502" y="392684"/>
            <a:ext cx="11572875" cy="7239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5400" dirty="0">
                <a:solidFill>
                  <a:srgbClr val="00B0F0"/>
                </a:solidFill>
              </a:rPr>
              <a:t>Infographic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7BD7B87-4A02-438A-950D-20EE6CC4F668}"/>
              </a:ext>
            </a:extLst>
          </p:cNvPr>
          <p:cNvSpPr/>
          <p:nvPr/>
        </p:nvSpPr>
        <p:spPr>
          <a:xfrm>
            <a:off x="1068924" y="4234367"/>
            <a:ext cx="7513687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CDED698-C18C-4150-B834-AD9C281460A4}"/>
              </a:ext>
            </a:extLst>
          </p:cNvPr>
          <p:cNvSpPr/>
          <p:nvPr/>
        </p:nvSpPr>
        <p:spPr>
          <a:xfrm>
            <a:off x="1068924" y="4744773"/>
            <a:ext cx="7513687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E90DD01-7244-48FD-B6CC-5C4886A927B4}"/>
              </a:ext>
            </a:extLst>
          </p:cNvPr>
          <p:cNvSpPr/>
          <p:nvPr/>
        </p:nvSpPr>
        <p:spPr>
          <a:xfrm>
            <a:off x="1068924" y="5255179"/>
            <a:ext cx="7513687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0C0B4DC-3138-4E1E-9448-054002640C81}"/>
              </a:ext>
            </a:extLst>
          </p:cNvPr>
          <p:cNvSpPr/>
          <p:nvPr/>
        </p:nvSpPr>
        <p:spPr>
          <a:xfrm>
            <a:off x="1068924" y="5765585"/>
            <a:ext cx="7513687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aphicFrame>
        <p:nvGraphicFramePr>
          <p:cNvPr id="11" name="Chart 61">
            <a:extLst>
              <a:ext uri="{FF2B5EF4-FFF2-40B4-BE49-F238E27FC236}">
                <a16:creationId xmlns:a16="http://schemas.microsoft.com/office/drawing/2014/main" xmlns="" id="{16599C3D-C1F8-4562-94BA-83A7110C40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94961984"/>
              </p:ext>
            </p:extLst>
          </p:nvPr>
        </p:nvGraphicFramePr>
        <p:xfrm>
          <a:off x="932998" y="4026794"/>
          <a:ext cx="7887738" cy="2307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8B923B1-2E3A-4EEE-8BED-16478FA3B90C}"/>
              </a:ext>
            </a:extLst>
          </p:cNvPr>
          <p:cNvSpPr txBox="1"/>
          <p:nvPr/>
        </p:nvSpPr>
        <p:spPr>
          <a:xfrm>
            <a:off x="1107051" y="4275889"/>
            <a:ext cx="156510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</a:rPr>
              <a:t>Content  A - 40%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BD4CC50-6C7A-48A0-B69C-4823905F7D29}"/>
              </a:ext>
            </a:extLst>
          </p:cNvPr>
          <p:cNvSpPr txBox="1"/>
          <p:nvPr/>
        </p:nvSpPr>
        <p:spPr>
          <a:xfrm>
            <a:off x="1121909" y="4782389"/>
            <a:ext cx="156510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</a:rPr>
              <a:t>Content  B - 70%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0CADDE5-E5B7-4315-B736-51BD628EA100}"/>
              </a:ext>
            </a:extLst>
          </p:cNvPr>
          <p:cNvSpPr txBox="1"/>
          <p:nvPr/>
        </p:nvSpPr>
        <p:spPr>
          <a:xfrm>
            <a:off x="1116551" y="5283306"/>
            <a:ext cx="156510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</a:rPr>
              <a:t>Content  C - 30%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4086BFC-BB18-4933-B898-7595C922F31E}"/>
              </a:ext>
            </a:extLst>
          </p:cNvPr>
          <p:cNvSpPr txBox="1"/>
          <p:nvPr/>
        </p:nvSpPr>
        <p:spPr>
          <a:xfrm>
            <a:off x="1131409" y="5789806"/>
            <a:ext cx="156510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</a:rPr>
              <a:t>Content  D - 90%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16" name="Text Placeholder 35">
            <a:extLst>
              <a:ext uri="{FF2B5EF4-FFF2-40B4-BE49-F238E27FC236}">
                <a16:creationId xmlns:a16="http://schemas.microsoft.com/office/drawing/2014/main" xmlns="" id="{236D9ED8-751C-43B0-937D-AF1C48320342}"/>
              </a:ext>
            </a:extLst>
          </p:cNvPr>
          <p:cNvSpPr txBox="1">
            <a:spLocks/>
          </p:cNvSpPr>
          <p:nvPr/>
        </p:nvSpPr>
        <p:spPr>
          <a:xfrm>
            <a:off x="931171" y="2193797"/>
            <a:ext cx="2307915" cy="372056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indent="0" algn="l" defTabSz="914400" rtl="0" eaLnBrk="1" latinLnBrk="1" hangingPunct="1">
              <a:spcBef>
                <a:spcPct val="20000"/>
              </a:spcBef>
              <a:buFontTx/>
              <a:buNone/>
              <a:defRPr lang="ko-KR" altLang="en-US" sz="14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Contents Here</a:t>
            </a:r>
            <a:endParaRPr lang="en-US" dirty="0"/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xmlns="" id="{860D1C79-65F7-48C8-8AB9-DC79CCAB57C0}"/>
              </a:ext>
            </a:extLst>
          </p:cNvPr>
          <p:cNvSpPr txBox="1">
            <a:spLocks/>
          </p:cNvSpPr>
          <p:nvPr/>
        </p:nvSpPr>
        <p:spPr>
          <a:xfrm>
            <a:off x="1056137" y="3822405"/>
            <a:ext cx="1750504" cy="288032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indent="0" algn="l" defTabSz="914400" rtl="0" eaLnBrk="1" latinLnBrk="1" hangingPunct="1">
              <a:spcBef>
                <a:spcPct val="20000"/>
              </a:spcBef>
              <a:buFontTx/>
              <a:buNone/>
              <a:defRPr lang="ko-KR" altLang="en-US" sz="1400" b="1" kern="1200" dirty="0">
                <a:solidFill>
                  <a:srgbClr val="EF4A4A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bg1">
                    <a:lumMod val="50000"/>
                  </a:schemeClr>
                </a:solidFill>
              </a:rPr>
              <a:t>Contents Here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58FFC074-0ABA-4CC1-8E82-364E16EE918E}"/>
              </a:ext>
            </a:extLst>
          </p:cNvPr>
          <p:cNvSpPr txBox="1"/>
          <p:nvPr/>
        </p:nvSpPr>
        <p:spPr>
          <a:xfrm>
            <a:off x="931170" y="2698814"/>
            <a:ext cx="78133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Get a modern PowerPoint  Presentation that is beautifully designed. I hope and I believe that this Template will your Time, Money and Reputation. 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0290" y="2379825"/>
            <a:ext cx="2265371" cy="3922960"/>
          </a:xfrm>
          <a:prstGeom prst="rect">
            <a:avLst/>
          </a:prstGeom>
        </p:spPr>
      </p:pic>
      <p:sp>
        <p:nvSpPr>
          <p:cNvPr id="21" name="Rectángulo 20"/>
          <p:cNvSpPr/>
          <p:nvPr/>
        </p:nvSpPr>
        <p:spPr>
          <a:xfrm>
            <a:off x="152997" y="1328034"/>
            <a:ext cx="11748821" cy="74861"/>
          </a:xfrm>
          <a:prstGeom prst="rect">
            <a:avLst/>
          </a:prstGeom>
          <a:solidFill>
            <a:srgbClr val="2CC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23" name="Grupo 22"/>
          <p:cNvGrpSpPr/>
          <p:nvPr/>
        </p:nvGrpSpPr>
        <p:grpSpPr>
          <a:xfrm>
            <a:off x="418023" y="216187"/>
            <a:ext cx="1609450" cy="981867"/>
            <a:chOff x="1231900" y="-630238"/>
            <a:chExt cx="1009650" cy="615951"/>
          </a:xfrm>
          <a:solidFill>
            <a:srgbClr val="2CC4D8"/>
          </a:solidFill>
        </p:grpSpPr>
        <p:sp>
          <p:nvSpPr>
            <p:cNvPr id="24" name="Freeform 5"/>
            <p:cNvSpPr>
              <a:spLocks/>
            </p:cNvSpPr>
            <p:nvPr/>
          </p:nvSpPr>
          <p:spPr bwMode="auto">
            <a:xfrm>
              <a:off x="1739900" y="-247650"/>
              <a:ext cx="501650" cy="233363"/>
            </a:xfrm>
            <a:custGeom>
              <a:avLst/>
              <a:gdLst>
                <a:gd name="T0" fmla="*/ 0 w 132"/>
                <a:gd name="T1" fmla="*/ 18 h 61"/>
                <a:gd name="T2" fmla="*/ 0 w 132"/>
                <a:gd name="T3" fmla="*/ 7 h 61"/>
                <a:gd name="T4" fmla="*/ 3 w 132"/>
                <a:gd name="T5" fmla="*/ 3 h 61"/>
                <a:gd name="T6" fmla="*/ 49 w 132"/>
                <a:gd name="T7" fmla="*/ 1 h 61"/>
                <a:gd name="T8" fmla="*/ 64 w 132"/>
                <a:gd name="T9" fmla="*/ 8 h 61"/>
                <a:gd name="T10" fmla="*/ 86 w 132"/>
                <a:gd name="T11" fmla="*/ 37 h 61"/>
                <a:gd name="T12" fmla="*/ 94 w 132"/>
                <a:gd name="T13" fmla="*/ 39 h 61"/>
                <a:gd name="T14" fmla="*/ 117 w 132"/>
                <a:gd name="T15" fmla="*/ 19 h 61"/>
                <a:gd name="T16" fmla="*/ 129 w 132"/>
                <a:gd name="T17" fmla="*/ 18 h 61"/>
                <a:gd name="T18" fmla="*/ 127 w 132"/>
                <a:gd name="T19" fmla="*/ 30 h 61"/>
                <a:gd name="T20" fmla="*/ 97 w 132"/>
                <a:gd name="T21" fmla="*/ 56 h 61"/>
                <a:gd name="T22" fmla="*/ 84 w 132"/>
                <a:gd name="T23" fmla="*/ 57 h 61"/>
                <a:gd name="T24" fmla="*/ 57 w 132"/>
                <a:gd name="T25" fmla="*/ 36 h 61"/>
                <a:gd name="T26" fmla="*/ 49 w 132"/>
                <a:gd name="T27" fmla="*/ 33 h 61"/>
                <a:gd name="T28" fmla="*/ 4 w 132"/>
                <a:gd name="T29" fmla="*/ 33 h 61"/>
                <a:gd name="T30" fmla="*/ 0 w 132"/>
                <a:gd name="T31" fmla="*/ 29 h 61"/>
                <a:gd name="T32" fmla="*/ 0 w 132"/>
                <a:gd name="T33" fmla="*/ 18 h 61"/>
                <a:gd name="T34" fmla="*/ 0 w 132"/>
                <a:gd name="T35" fmla="*/ 1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2" h="61">
                  <a:moveTo>
                    <a:pt x="0" y="18"/>
                  </a:moveTo>
                  <a:cubicBezTo>
                    <a:pt x="0" y="14"/>
                    <a:pt x="0" y="10"/>
                    <a:pt x="0" y="7"/>
                  </a:cubicBezTo>
                  <a:cubicBezTo>
                    <a:pt x="0" y="4"/>
                    <a:pt x="0" y="3"/>
                    <a:pt x="3" y="3"/>
                  </a:cubicBezTo>
                  <a:cubicBezTo>
                    <a:pt x="18" y="3"/>
                    <a:pt x="34" y="2"/>
                    <a:pt x="49" y="1"/>
                  </a:cubicBezTo>
                  <a:cubicBezTo>
                    <a:pt x="55" y="0"/>
                    <a:pt x="60" y="3"/>
                    <a:pt x="64" y="8"/>
                  </a:cubicBezTo>
                  <a:cubicBezTo>
                    <a:pt x="72" y="17"/>
                    <a:pt x="79" y="27"/>
                    <a:pt x="86" y="37"/>
                  </a:cubicBezTo>
                  <a:cubicBezTo>
                    <a:pt x="89" y="42"/>
                    <a:pt x="90" y="42"/>
                    <a:pt x="94" y="39"/>
                  </a:cubicBezTo>
                  <a:cubicBezTo>
                    <a:pt x="102" y="32"/>
                    <a:pt x="109" y="26"/>
                    <a:pt x="117" y="19"/>
                  </a:cubicBezTo>
                  <a:cubicBezTo>
                    <a:pt x="121" y="15"/>
                    <a:pt x="125" y="15"/>
                    <a:pt x="129" y="18"/>
                  </a:cubicBezTo>
                  <a:cubicBezTo>
                    <a:pt x="132" y="22"/>
                    <a:pt x="131" y="26"/>
                    <a:pt x="127" y="30"/>
                  </a:cubicBezTo>
                  <a:cubicBezTo>
                    <a:pt x="117" y="39"/>
                    <a:pt x="107" y="48"/>
                    <a:pt x="97" y="56"/>
                  </a:cubicBezTo>
                  <a:cubicBezTo>
                    <a:pt x="92" y="61"/>
                    <a:pt x="89" y="61"/>
                    <a:pt x="84" y="57"/>
                  </a:cubicBezTo>
                  <a:cubicBezTo>
                    <a:pt x="75" y="50"/>
                    <a:pt x="66" y="43"/>
                    <a:pt x="57" y="36"/>
                  </a:cubicBezTo>
                  <a:cubicBezTo>
                    <a:pt x="55" y="34"/>
                    <a:pt x="52" y="33"/>
                    <a:pt x="49" y="33"/>
                  </a:cubicBezTo>
                  <a:cubicBezTo>
                    <a:pt x="34" y="33"/>
                    <a:pt x="19" y="33"/>
                    <a:pt x="4" y="33"/>
                  </a:cubicBezTo>
                  <a:cubicBezTo>
                    <a:pt x="1" y="33"/>
                    <a:pt x="0" y="32"/>
                    <a:pt x="0" y="29"/>
                  </a:cubicBezTo>
                  <a:cubicBezTo>
                    <a:pt x="0" y="25"/>
                    <a:pt x="0" y="21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5" name="Freeform 6"/>
            <p:cNvSpPr>
              <a:spLocks/>
            </p:cNvSpPr>
            <p:nvPr/>
          </p:nvSpPr>
          <p:spPr bwMode="auto">
            <a:xfrm>
              <a:off x="1546225" y="-474663"/>
              <a:ext cx="381000" cy="219075"/>
            </a:xfrm>
            <a:custGeom>
              <a:avLst/>
              <a:gdLst>
                <a:gd name="T0" fmla="*/ 0 w 100"/>
                <a:gd name="T1" fmla="*/ 54 h 57"/>
                <a:gd name="T2" fmla="*/ 13 w 100"/>
                <a:gd name="T3" fmla="*/ 14 h 57"/>
                <a:gd name="T4" fmla="*/ 37 w 100"/>
                <a:gd name="T5" fmla="*/ 3 h 57"/>
                <a:gd name="T6" fmla="*/ 40 w 100"/>
                <a:gd name="T7" fmla="*/ 5 h 57"/>
                <a:gd name="T8" fmla="*/ 58 w 100"/>
                <a:gd name="T9" fmla="*/ 10 h 57"/>
                <a:gd name="T10" fmla="*/ 65 w 100"/>
                <a:gd name="T11" fmla="*/ 12 h 57"/>
                <a:gd name="T12" fmla="*/ 75 w 100"/>
                <a:gd name="T13" fmla="*/ 21 h 57"/>
                <a:gd name="T14" fmla="*/ 99 w 100"/>
                <a:gd name="T15" fmla="*/ 51 h 57"/>
                <a:gd name="T16" fmla="*/ 100 w 100"/>
                <a:gd name="T17" fmla="*/ 52 h 57"/>
                <a:gd name="T18" fmla="*/ 86 w 100"/>
                <a:gd name="T19" fmla="*/ 53 h 57"/>
                <a:gd name="T20" fmla="*/ 83 w 100"/>
                <a:gd name="T21" fmla="*/ 51 h 57"/>
                <a:gd name="T22" fmla="*/ 63 w 100"/>
                <a:gd name="T23" fmla="*/ 31 h 57"/>
                <a:gd name="T24" fmla="*/ 58 w 100"/>
                <a:gd name="T25" fmla="*/ 29 h 57"/>
                <a:gd name="T26" fmla="*/ 55 w 100"/>
                <a:gd name="T27" fmla="*/ 34 h 57"/>
                <a:gd name="T28" fmla="*/ 54 w 100"/>
                <a:gd name="T29" fmla="*/ 52 h 57"/>
                <a:gd name="T30" fmla="*/ 50 w 100"/>
                <a:gd name="T31" fmla="*/ 54 h 57"/>
                <a:gd name="T32" fmla="*/ 45 w 100"/>
                <a:gd name="T33" fmla="*/ 52 h 57"/>
                <a:gd name="T34" fmla="*/ 5 w 100"/>
                <a:gd name="T35" fmla="*/ 54 h 57"/>
                <a:gd name="T36" fmla="*/ 0 w 100"/>
                <a:gd name="T37" fmla="*/ 5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0" h="57">
                  <a:moveTo>
                    <a:pt x="0" y="54"/>
                  </a:moveTo>
                  <a:cubicBezTo>
                    <a:pt x="4" y="40"/>
                    <a:pt x="8" y="27"/>
                    <a:pt x="13" y="14"/>
                  </a:cubicBezTo>
                  <a:cubicBezTo>
                    <a:pt x="16" y="6"/>
                    <a:pt x="29" y="0"/>
                    <a:pt x="37" y="3"/>
                  </a:cubicBezTo>
                  <a:cubicBezTo>
                    <a:pt x="38" y="3"/>
                    <a:pt x="39" y="4"/>
                    <a:pt x="40" y="5"/>
                  </a:cubicBezTo>
                  <a:cubicBezTo>
                    <a:pt x="45" y="8"/>
                    <a:pt x="51" y="11"/>
                    <a:pt x="58" y="10"/>
                  </a:cubicBezTo>
                  <a:cubicBezTo>
                    <a:pt x="61" y="10"/>
                    <a:pt x="63" y="11"/>
                    <a:pt x="65" y="12"/>
                  </a:cubicBezTo>
                  <a:cubicBezTo>
                    <a:pt x="69" y="15"/>
                    <a:pt x="72" y="17"/>
                    <a:pt x="75" y="21"/>
                  </a:cubicBezTo>
                  <a:cubicBezTo>
                    <a:pt x="83" y="31"/>
                    <a:pt x="91" y="41"/>
                    <a:pt x="99" y="51"/>
                  </a:cubicBezTo>
                  <a:cubicBezTo>
                    <a:pt x="100" y="51"/>
                    <a:pt x="100" y="51"/>
                    <a:pt x="100" y="52"/>
                  </a:cubicBezTo>
                  <a:cubicBezTo>
                    <a:pt x="95" y="53"/>
                    <a:pt x="91" y="53"/>
                    <a:pt x="86" y="53"/>
                  </a:cubicBezTo>
                  <a:cubicBezTo>
                    <a:pt x="84" y="53"/>
                    <a:pt x="84" y="52"/>
                    <a:pt x="83" y="51"/>
                  </a:cubicBezTo>
                  <a:cubicBezTo>
                    <a:pt x="76" y="44"/>
                    <a:pt x="69" y="38"/>
                    <a:pt x="63" y="31"/>
                  </a:cubicBezTo>
                  <a:cubicBezTo>
                    <a:pt x="61" y="30"/>
                    <a:pt x="60" y="28"/>
                    <a:pt x="58" y="29"/>
                  </a:cubicBezTo>
                  <a:cubicBezTo>
                    <a:pt x="55" y="30"/>
                    <a:pt x="55" y="32"/>
                    <a:pt x="55" y="34"/>
                  </a:cubicBezTo>
                  <a:cubicBezTo>
                    <a:pt x="55" y="40"/>
                    <a:pt x="54" y="46"/>
                    <a:pt x="54" y="52"/>
                  </a:cubicBezTo>
                  <a:cubicBezTo>
                    <a:pt x="53" y="55"/>
                    <a:pt x="53" y="57"/>
                    <a:pt x="50" y="54"/>
                  </a:cubicBezTo>
                  <a:cubicBezTo>
                    <a:pt x="49" y="52"/>
                    <a:pt x="47" y="52"/>
                    <a:pt x="45" y="52"/>
                  </a:cubicBezTo>
                  <a:cubicBezTo>
                    <a:pt x="32" y="53"/>
                    <a:pt x="19" y="54"/>
                    <a:pt x="5" y="54"/>
                  </a:cubicBezTo>
                  <a:cubicBezTo>
                    <a:pt x="4" y="54"/>
                    <a:pt x="2" y="54"/>
                    <a:pt x="0" y="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6" name="Freeform 7"/>
            <p:cNvSpPr>
              <a:spLocks/>
            </p:cNvSpPr>
            <p:nvPr/>
          </p:nvSpPr>
          <p:spPr bwMode="auto">
            <a:xfrm>
              <a:off x="1493838" y="-244475"/>
              <a:ext cx="220663" cy="165100"/>
            </a:xfrm>
            <a:custGeom>
              <a:avLst/>
              <a:gdLst>
                <a:gd name="T0" fmla="*/ 29 w 58"/>
                <a:gd name="T1" fmla="*/ 43 h 43"/>
                <a:gd name="T2" fmla="*/ 4 w 58"/>
                <a:gd name="T3" fmla="*/ 43 h 43"/>
                <a:gd name="T4" fmla="*/ 0 w 58"/>
                <a:gd name="T5" fmla="*/ 40 h 43"/>
                <a:gd name="T6" fmla="*/ 0 w 58"/>
                <a:gd name="T7" fmla="*/ 6 h 43"/>
                <a:gd name="T8" fmla="*/ 4 w 58"/>
                <a:gd name="T9" fmla="*/ 2 h 43"/>
                <a:gd name="T10" fmla="*/ 54 w 58"/>
                <a:gd name="T11" fmla="*/ 0 h 43"/>
                <a:gd name="T12" fmla="*/ 58 w 58"/>
                <a:gd name="T13" fmla="*/ 3 h 43"/>
                <a:gd name="T14" fmla="*/ 58 w 58"/>
                <a:gd name="T15" fmla="*/ 40 h 43"/>
                <a:gd name="T16" fmla="*/ 54 w 58"/>
                <a:gd name="T17" fmla="*/ 43 h 43"/>
                <a:gd name="T18" fmla="*/ 29 w 58"/>
                <a:gd name="T1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" h="43">
                  <a:moveTo>
                    <a:pt x="29" y="43"/>
                  </a:moveTo>
                  <a:cubicBezTo>
                    <a:pt x="21" y="43"/>
                    <a:pt x="12" y="43"/>
                    <a:pt x="4" y="43"/>
                  </a:cubicBezTo>
                  <a:cubicBezTo>
                    <a:pt x="1" y="43"/>
                    <a:pt x="0" y="43"/>
                    <a:pt x="0" y="40"/>
                  </a:cubicBezTo>
                  <a:cubicBezTo>
                    <a:pt x="0" y="29"/>
                    <a:pt x="0" y="17"/>
                    <a:pt x="0" y="6"/>
                  </a:cubicBezTo>
                  <a:cubicBezTo>
                    <a:pt x="0" y="3"/>
                    <a:pt x="1" y="2"/>
                    <a:pt x="4" y="2"/>
                  </a:cubicBezTo>
                  <a:cubicBezTo>
                    <a:pt x="21" y="2"/>
                    <a:pt x="38" y="1"/>
                    <a:pt x="54" y="0"/>
                  </a:cubicBezTo>
                  <a:cubicBezTo>
                    <a:pt x="57" y="0"/>
                    <a:pt x="58" y="0"/>
                    <a:pt x="58" y="3"/>
                  </a:cubicBezTo>
                  <a:cubicBezTo>
                    <a:pt x="58" y="15"/>
                    <a:pt x="58" y="28"/>
                    <a:pt x="58" y="40"/>
                  </a:cubicBezTo>
                  <a:cubicBezTo>
                    <a:pt x="58" y="43"/>
                    <a:pt x="57" y="43"/>
                    <a:pt x="54" y="43"/>
                  </a:cubicBezTo>
                  <a:cubicBezTo>
                    <a:pt x="46" y="43"/>
                    <a:pt x="37" y="43"/>
                    <a:pt x="29" y="4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7" name="Freeform 8"/>
            <p:cNvSpPr>
              <a:spLocks/>
            </p:cNvSpPr>
            <p:nvPr/>
          </p:nvSpPr>
          <p:spPr bwMode="auto">
            <a:xfrm>
              <a:off x="1231900" y="-95250"/>
              <a:ext cx="777875" cy="68263"/>
            </a:xfrm>
            <a:custGeom>
              <a:avLst/>
              <a:gdLst>
                <a:gd name="T0" fmla="*/ 24 w 205"/>
                <a:gd name="T1" fmla="*/ 16 h 18"/>
                <a:gd name="T2" fmla="*/ 12 w 205"/>
                <a:gd name="T3" fmla="*/ 16 h 18"/>
                <a:gd name="T4" fmla="*/ 12 w 205"/>
                <a:gd name="T5" fmla="*/ 16 h 18"/>
                <a:gd name="T6" fmla="*/ 2 w 205"/>
                <a:gd name="T7" fmla="*/ 15 h 18"/>
                <a:gd name="T8" fmla="*/ 1 w 205"/>
                <a:gd name="T9" fmla="*/ 2 h 18"/>
                <a:gd name="T10" fmla="*/ 4 w 205"/>
                <a:gd name="T11" fmla="*/ 0 h 18"/>
                <a:gd name="T12" fmla="*/ 59 w 205"/>
                <a:gd name="T13" fmla="*/ 0 h 18"/>
                <a:gd name="T14" fmla="*/ 62 w 205"/>
                <a:gd name="T15" fmla="*/ 3 h 18"/>
                <a:gd name="T16" fmla="*/ 62 w 205"/>
                <a:gd name="T17" fmla="*/ 7 h 18"/>
                <a:gd name="T18" fmla="*/ 66 w 205"/>
                <a:gd name="T19" fmla="*/ 12 h 18"/>
                <a:gd name="T20" fmla="*/ 129 w 205"/>
                <a:gd name="T21" fmla="*/ 12 h 18"/>
                <a:gd name="T22" fmla="*/ 134 w 205"/>
                <a:gd name="T23" fmla="*/ 6 h 18"/>
                <a:gd name="T24" fmla="*/ 140 w 205"/>
                <a:gd name="T25" fmla="*/ 0 h 18"/>
                <a:gd name="T26" fmla="*/ 182 w 205"/>
                <a:gd name="T27" fmla="*/ 0 h 18"/>
                <a:gd name="T28" fmla="*/ 188 w 205"/>
                <a:gd name="T29" fmla="*/ 2 h 18"/>
                <a:gd name="T30" fmla="*/ 205 w 205"/>
                <a:gd name="T31" fmla="*/ 16 h 18"/>
                <a:gd name="T32" fmla="*/ 191 w 205"/>
                <a:gd name="T33" fmla="*/ 16 h 18"/>
                <a:gd name="T34" fmla="*/ 29 w 205"/>
                <a:gd name="T35" fmla="*/ 16 h 18"/>
                <a:gd name="T36" fmla="*/ 24 w 205"/>
                <a:gd name="T37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5" h="18">
                  <a:moveTo>
                    <a:pt x="24" y="16"/>
                  </a:moveTo>
                  <a:cubicBezTo>
                    <a:pt x="20" y="16"/>
                    <a:pt x="16" y="16"/>
                    <a:pt x="12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8" y="16"/>
                    <a:pt x="3" y="18"/>
                    <a:pt x="2" y="15"/>
                  </a:cubicBezTo>
                  <a:cubicBezTo>
                    <a:pt x="0" y="11"/>
                    <a:pt x="2" y="6"/>
                    <a:pt x="1" y="2"/>
                  </a:cubicBezTo>
                  <a:cubicBezTo>
                    <a:pt x="1" y="0"/>
                    <a:pt x="3" y="0"/>
                    <a:pt x="4" y="0"/>
                  </a:cubicBezTo>
                  <a:cubicBezTo>
                    <a:pt x="22" y="0"/>
                    <a:pt x="41" y="0"/>
                    <a:pt x="59" y="0"/>
                  </a:cubicBezTo>
                  <a:cubicBezTo>
                    <a:pt x="61" y="0"/>
                    <a:pt x="62" y="1"/>
                    <a:pt x="62" y="3"/>
                  </a:cubicBezTo>
                  <a:cubicBezTo>
                    <a:pt x="62" y="4"/>
                    <a:pt x="62" y="6"/>
                    <a:pt x="62" y="7"/>
                  </a:cubicBezTo>
                  <a:cubicBezTo>
                    <a:pt x="62" y="10"/>
                    <a:pt x="63" y="12"/>
                    <a:pt x="66" y="12"/>
                  </a:cubicBezTo>
                  <a:cubicBezTo>
                    <a:pt x="87" y="12"/>
                    <a:pt x="108" y="12"/>
                    <a:pt x="129" y="12"/>
                  </a:cubicBezTo>
                  <a:cubicBezTo>
                    <a:pt x="133" y="12"/>
                    <a:pt x="134" y="9"/>
                    <a:pt x="134" y="6"/>
                  </a:cubicBezTo>
                  <a:cubicBezTo>
                    <a:pt x="133" y="1"/>
                    <a:pt x="135" y="0"/>
                    <a:pt x="140" y="0"/>
                  </a:cubicBezTo>
                  <a:cubicBezTo>
                    <a:pt x="154" y="0"/>
                    <a:pt x="168" y="0"/>
                    <a:pt x="182" y="0"/>
                  </a:cubicBezTo>
                  <a:cubicBezTo>
                    <a:pt x="184" y="0"/>
                    <a:pt x="186" y="1"/>
                    <a:pt x="188" y="2"/>
                  </a:cubicBezTo>
                  <a:cubicBezTo>
                    <a:pt x="193" y="7"/>
                    <a:pt x="199" y="11"/>
                    <a:pt x="205" y="16"/>
                  </a:cubicBezTo>
                  <a:cubicBezTo>
                    <a:pt x="200" y="16"/>
                    <a:pt x="195" y="16"/>
                    <a:pt x="191" y="16"/>
                  </a:cubicBezTo>
                  <a:cubicBezTo>
                    <a:pt x="137" y="16"/>
                    <a:pt x="83" y="16"/>
                    <a:pt x="29" y="16"/>
                  </a:cubicBezTo>
                  <a:cubicBezTo>
                    <a:pt x="28" y="16"/>
                    <a:pt x="26" y="16"/>
                    <a:pt x="24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8" name="Freeform 9"/>
            <p:cNvSpPr>
              <a:spLocks/>
            </p:cNvSpPr>
            <p:nvPr/>
          </p:nvSpPr>
          <p:spPr bwMode="auto">
            <a:xfrm>
              <a:off x="1676400" y="-630238"/>
              <a:ext cx="169863" cy="176213"/>
            </a:xfrm>
            <a:custGeom>
              <a:avLst/>
              <a:gdLst>
                <a:gd name="T0" fmla="*/ 41 w 45"/>
                <a:gd name="T1" fmla="*/ 32 h 46"/>
                <a:gd name="T2" fmla="*/ 38 w 45"/>
                <a:gd name="T3" fmla="*/ 38 h 46"/>
                <a:gd name="T4" fmla="*/ 12 w 45"/>
                <a:gd name="T5" fmla="*/ 41 h 46"/>
                <a:gd name="T6" fmla="*/ 4 w 45"/>
                <a:gd name="T7" fmla="*/ 15 h 46"/>
                <a:gd name="T8" fmla="*/ 30 w 45"/>
                <a:gd name="T9" fmla="*/ 3 h 46"/>
                <a:gd name="T10" fmla="*/ 43 w 45"/>
                <a:gd name="T11" fmla="*/ 29 h 46"/>
                <a:gd name="T12" fmla="*/ 41 w 45"/>
                <a:gd name="T13" fmla="*/ 3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46">
                  <a:moveTo>
                    <a:pt x="41" y="32"/>
                  </a:moveTo>
                  <a:cubicBezTo>
                    <a:pt x="40" y="34"/>
                    <a:pt x="39" y="36"/>
                    <a:pt x="38" y="38"/>
                  </a:cubicBezTo>
                  <a:cubicBezTo>
                    <a:pt x="33" y="44"/>
                    <a:pt x="20" y="46"/>
                    <a:pt x="12" y="41"/>
                  </a:cubicBezTo>
                  <a:cubicBezTo>
                    <a:pt x="3" y="35"/>
                    <a:pt x="0" y="25"/>
                    <a:pt x="4" y="15"/>
                  </a:cubicBezTo>
                  <a:cubicBezTo>
                    <a:pt x="8" y="5"/>
                    <a:pt x="19" y="0"/>
                    <a:pt x="30" y="3"/>
                  </a:cubicBezTo>
                  <a:cubicBezTo>
                    <a:pt x="40" y="7"/>
                    <a:pt x="45" y="18"/>
                    <a:pt x="43" y="29"/>
                  </a:cubicBezTo>
                  <a:cubicBezTo>
                    <a:pt x="42" y="30"/>
                    <a:pt x="42" y="31"/>
                    <a:pt x="41" y="3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9" name="Freeform 10"/>
            <p:cNvSpPr>
              <a:spLocks/>
            </p:cNvSpPr>
            <p:nvPr/>
          </p:nvSpPr>
          <p:spPr bwMode="auto">
            <a:xfrm>
              <a:off x="1277938" y="-217488"/>
              <a:ext cx="188913" cy="95250"/>
            </a:xfrm>
            <a:custGeom>
              <a:avLst/>
              <a:gdLst>
                <a:gd name="T0" fmla="*/ 29 w 50"/>
                <a:gd name="T1" fmla="*/ 25 h 25"/>
                <a:gd name="T2" fmla="*/ 12 w 50"/>
                <a:gd name="T3" fmla="*/ 25 h 25"/>
                <a:gd name="T4" fmla="*/ 0 w 50"/>
                <a:gd name="T5" fmla="*/ 14 h 25"/>
                <a:gd name="T6" fmla="*/ 11 w 50"/>
                <a:gd name="T7" fmla="*/ 2 h 25"/>
                <a:gd name="T8" fmla="*/ 46 w 50"/>
                <a:gd name="T9" fmla="*/ 0 h 25"/>
                <a:gd name="T10" fmla="*/ 50 w 50"/>
                <a:gd name="T11" fmla="*/ 4 h 25"/>
                <a:gd name="T12" fmla="*/ 50 w 50"/>
                <a:gd name="T13" fmla="*/ 22 h 25"/>
                <a:gd name="T14" fmla="*/ 46 w 50"/>
                <a:gd name="T15" fmla="*/ 25 h 25"/>
                <a:gd name="T16" fmla="*/ 29 w 50"/>
                <a:gd name="T17" fmla="*/ 25 h 25"/>
                <a:gd name="T18" fmla="*/ 29 w 50"/>
                <a:gd name="T1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25">
                  <a:moveTo>
                    <a:pt x="29" y="25"/>
                  </a:moveTo>
                  <a:cubicBezTo>
                    <a:pt x="23" y="25"/>
                    <a:pt x="17" y="25"/>
                    <a:pt x="12" y="25"/>
                  </a:cubicBezTo>
                  <a:cubicBezTo>
                    <a:pt x="5" y="25"/>
                    <a:pt x="0" y="20"/>
                    <a:pt x="0" y="14"/>
                  </a:cubicBezTo>
                  <a:cubicBezTo>
                    <a:pt x="0" y="8"/>
                    <a:pt x="4" y="3"/>
                    <a:pt x="11" y="2"/>
                  </a:cubicBezTo>
                  <a:cubicBezTo>
                    <a:pt x="23" y="2"/>
                    <a:pt x="34" y="1"/>
                    <a:pt x="46" y="0"/>
                  </a:cubicBezTo>
                  <a:cubicBezTo>
                    <a:pt x="49" y="0"/>
                    <a:pt x="50" y="1"/>
                    <a:pt x="50" y="4"/>
                  </a:cubicBezTo>
                  <a:cubicBezTo>
                    <a:pt x="50" y="10"/>
                    <a:pt x="50" y="16"/>
                    <a:pt x="50" y="22"/>
                  </a:cubicBezTo>
                  <a:cubicBezTo>
                    <a:pt x="50" y="24"/>
                    <a:pt x="49" y="25"/>
                    <a:pt x="46" y="25"/>
                  </a:cubicBezTo>
                  <a:cubicBezTo>
                    <a:pt x="40" y="25"/>
                    <a:pt x="34" y="25"/>
                    <a:pt x="29" y="25"/>
                  </a:cubicBezTo>
                  <a:cubicBezTo>
                    <a:pt x="29" y="25"/>
                    <a:pt x="29" y="25"/>
                    <a:pt x="29" y="2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0" name="Freeform 11"/>
            <p:cNvSpPr>
              <a:spLocks/>
            </p:cNvSpPr>
            <p:nvPr/>
          </p:nvSpPr>
          <p:spPr bwMode="auto">
            <a:xfrm>
              <a:off x="2001838" y="-279400"/>
              <a:ext cx="152400" cy="153988"/>
            </a:xfrm>
            <a:custGeom>
              <a:avLst/>
              <a:gdLst>
                <a:gd name="T0" fmla="*/ 17 w 40"/>
                <a:gd name="T1" fmla="*/ 0 h 40"/>
                <a:gd name="T2" fmla="*/ 40 w 40"/>
                <a:gd name="T3" fmla="*/ 19 h 40"/>
                <a:gd name="T4" fmla="*/ 37 w 40"/>
                <a:gd name="T5" fmla="*/ 26 h 40"/>
                <a:gd name="T6" fmla="*/ 24 w 40"/>
                <a:gd name="T7" fmla="*/ 38 h 40"/>
                <a:gd name="T8" fmla="*/ 20 w 40"/>
                <a:gd name="T9" fmla="*/ 38 h 40"/>
                <a:gd name="T10" fmla="*/ 2 w 40"/>
                <a:gd name="T11" fmla="*/ 12 h 40"/>
                <a:gd name="T12" fmla="*/ 2 w 40"/>
                <a:gd name="T13" fmla="*/ 9 h 40"/>
                <a:gd name="T14" fmla="*/ 17 w 40"/>
                <a:gd name="T1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17" y="0"/>
                  </a:moveTo>
                  <a:cubicBezTo>
                    <a:pt x="30" y="0"/>
                    <a:pt x="39" y="8"/>
                    <a:pt x="40" y="19"/>
                  </a:cubicBezTo>
                  <a:cubicBezTo>
                    <a:pt x="40" y="22"/>
                    <a:pt x="39" y="24"/>
                    <a:pt x="37" y="26"/>
                  </a:cubicBezTo>
                  <a:cubicBezTo>
                    <a:pt x="33" y="30"/>
                    <a:pt x="28" y="34"/>
                    <a:pt x="24" y="38"/>
                  </a:cubicBezTo>
                  <a:cubicBezTo>
                    <a:pt x="23" y="39"/>
                    <a:pt x="22" y="40"/>
                    <a:pt x="20" y="38"/>
                  </a:cubicBezTo>
                  <a:cubicBezTo>
                    <a:pt x="15" y="29"/>
                    <a:pt x="9" y="20"/>
                    <a:pt x="2" y="12"/>
                  </a:cubicBezTo>
                  <a:cubicBezTo>
                    <a:pt x="0" y="11"/>
                    <a:pt x="1" y="10"/>
                    <a:pt x="2" y="9"/>
                  </a:cubicBezTo>
                  <a:cubicBezTo>
                    <a:pt x="6" y="3"/>
                    <a:pt x="12" y="0"/>
                    <a:pt x="1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1" name="Freeform 12"/>
            <p:cNvSpPr>
              <a:spLocks/>
            </p:cNvSpPr>
            <p:nvPr/>
          </p:nvSpPr>
          <p:spPr bwMode="auto">
            <a:xfrm>
              <a:off x="1774825" y="-312738"/>
              <a:ext cx="52388" cy="49213"/>
            </a:xfrm>
            <a:custGeom>
              <a:avLst/>
              <a:gdLst>
                <a:gd name="T0" fmla="*/ 2 w 14"/>
                <a:gd name="T1" fmla="*/ 0 h 13"/>
                <a:gd name="T2" fmla="*/ 14 w 14"/>
                <a:gd name="T3" fmla="*/ 12 h 13"/>
                <a:gd name="T4" fmla="*/ 13 w 14"/>
                <a:gd name="T5" fmla="*/ 12 h 13"/>
                <a:gd name="T6" fmla="*/ 2 w 14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3">
                  <a:moveTo>
                    <a:pt x="2" y="0"/>
                  </a:moveTo>
                  <a:cubicBezTo>
                    <a:pt x="6" y="3"/>
                    <a:pt x="10" y="7"/>
                    <a:pt x="14" y="12"/>
                  </a:cubicBezTo>
                  <a:cubicBezTo>
                    <a:pt x="14" y="12"/>
                    <a:pt x="13" y="12"/>
                    <a:pt x="13" y="12"/>
                  </a:cubicBezTo>
                  <a:cubicBezTo>
                    <a:pt x="0" y="13"/>
                    <a:pt x="0" y="13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sp>
        <p:nvSpPr>
          <p:cNvPr id="20" name="Rectángulo 19"/>
          <p:cNvSpPr/>
          <p:nvPr/>
        </p:nvSpPr>
        <p:spPr>
          <a:xfrm>
            <a:off x="102063" y="1257493"/>
            <a:ext cx="2131686" cy="21861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7358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91559" y="330550"/>
            <a:ext cx="11572875" cy="7239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>
                <a:solidFill>
                  <a:srgbClr val="00B0F0"/>
                </a:solidFill>
              </a:rPr>
              <a:t>Infographic Style</a:t>
            </a:r>
          </a:p>
        </p:txBody>
      </p:sp>
      <p:sp>
        <p:nvSpPr>
          <p:cNvPr id="3" name="Diamond 2">
            <a:extLst>
              <a:ext uri="{FF2B5EF4-FFF2-40B4-BE49-F238E27FC236}">
                <a16:creationId xmlns:a16="http://schemas.microsoft.com/office/drawing/2014/main" xmlns="" id="{E766BA3A-0B31-4F76-9682-EC0C8131C38E}"/>
              </a:ext>
            </a:extLst>
          </p:cNvPr>
          <p:cNvSpPr/>
          <p:nvPr/>
        </p:nvSpPr>
        <p:spPr>
          <a:xfrm rot="5400000">
            <a:off x="4388969" y="3270892"/>
            <a:ext cx="1880523" cy="1880521"/>
          </a:xfrm>
          <a:prstGeom prst="diamond">
            <a:avLst/>
          </a:prstGeom>
          <a:solidFill>
            <a:schemeClr val="bg1"/>
          </a:solidFill>
          <a:ln w="889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Diamond 3">
            <a:extLst>
              <a:ext uri="{FF2B5EF4-FFF2-40B4-BE49-F238E27FC236}">
                <a16:creationId xmlns:a16="http://schemas.microsoft.com/office/drawing/2014/main" xmlns="" id="{5BDBA01A-2876-41A7-8B76-19716C941842}"/>
              </a:ext>
            </a:extLst>
          </p:cNvPr>
          <p:cNvSpPr/>
          <p:nvPr/>
        </p:nvSpPr>
        <p:spPr>
          <a:xfrm rot="5400000">
            <a:off x="5465676" y="2202001"/>
            <a:ext cx="1880523" cy="1880521"/>
          </a:xfrm>
          <a:prstGeom prst="diamond">
            <a:avLst/>
          </a:prstGeom>
          <a:solidFill>
            <a:schemeClr val="bg1"/>
          </a:solidFill>
          <a:ln w="889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Diamond 4">
            <a:extLst>
              <a:ext uri="{FF2B5EF4-FFF2-40B4-BE49-F238E27FC236}">
                <a16:creationId xmlns:a16="http://schemas.microsoft.com/office/drawing/2014/main" xmlns="" id="{02AB1899-8645-44B8-BA65-713D50425FFD}"/>
              </a:ext>
            </a:extLst>
          </p:cNvPr>
          <p:cNvSpPr/>
          <p:nvPr/>
        </p:nvSpPr>
        <p:spPr>
          <a:xfrm rot="5400000">
            <a:off x="5465676" y="4338378"/>
            <a:ext cx="1880523" cy="1880521"/>
          </a:xfrm>
          <a:prstGeom prst="diamond">
            <a:avLst/>
          </a:prstGeom>
          <a:solidFill>
            <a:schemeClr val="bg1"/>
          </a:solidFill>
          <a:ln w="889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8752E968-1553-495F-9E34-C2E5DDC47CC7}"/>
              </a:ext>
            </a:extLst>
          </p:cNvPr>
          <p:cNvGrpSpPr/>
          <p:nvPr/>
        </p:nvGrpSpPr>
        <p:grpSpPr>
          <a:xfrm>
            <a:off x="5860797" y="2793466"/>
            <a:ext cx="1090284" cy="686964"/>
            <a:chOff x="4063366" y="1671583"/>
            <a:chExt cx="992401" cy="62529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79B92908-7B6C-4D12-9481-DFC2658F31EF}"/>
                </a:ext>
              </a:extLst>
            </p:cNvPr>
            <p:cNvSpPr txBox="1"/>
            <p:nvPr/>
          </p:nvSpPr>
          <p:spPr>
            <a:xfrm>
              <a:off x="4063366" y="2016728"/>
              <a:ext cx="992401" cy="2801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Option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62C059B8-EC3C-4457-B631-AC064D2FF270}"/>
                </a:ext>
              </a:extLst>
            </p:cNvPr>
            <p:cNvSpPr/>
            <p:nvPr/>
          </p:nvSpPr>
          <p:spPr>
            <a:xfrm>
              <a:off x="4240478" y="1671583"/>
              <a:ext cx="638175" cy="36419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01</a:t>
              </a:r>
              <a:endPara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D6A1BE64-9359-40FD-826D-6EA6E62855C3}"/>
              </a:ext>
            </a:extLst>
          </p:cNvPr>
          <p:cNvGrpSpPr/>
          <p:nvPr/>
        </p:nvGrpSpPr>
        <p:grpSpPr>
          <a:xfrm>
            <a:off x="4784089" y="3862356"/>
            <a:ext cx="1090284" cy="686964"/>
            <a:chOff x="4063366" y="1671583"/>
            <a:chExt cx="992401" cy="62529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651D9597-6736-431A-98A1-9213DEDFCE56}"/>
                </a:ext>
              </a:extLst>
            </p:cNvPr>
            <p:cNvSpPr txBox="1"/>
            <p:nvPr/>
          </p:nvSpPr>
          <p:spPr>
            <a:xfrm>
              <a:off x="4063366" y="2016728"/>
              <a:ext cx="992401" cy="2801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Option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1CB469BD-8120-4042-A64D-716F5C3E439F}"/>
                </a:ext>
              </a:extLst>
            </p:cNvPr>
            <p:cNvSpPr/>
            <p:nvPr/>
          </p:nvSpPr>
          <p:spPr>
            <a:xfrm>
              <a:off x="4240478" y="1671583"/>
              <a:ext cx="638175" cy="36419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02</a:t>
              </a:r>
              <a:endPara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565D9C0B-1952-4074-9D32-CC2407F0D229}"/>
              </a:ext>
            </a:extLst>
          </p:cNvPr>
          <p:cNvGrpSpPr/>
          <p:nvPr/>
        </p:nvGrpSpPr>
        <p:grpSpPr>
          <a:xfrm>
            <a:off x="5860797" y="4929842"/>
            <a:ext cx="1090284" cy="686964"/>
            <a:chOff x="4063366" y="1671583"/>
            <a:chExt cx="992401" cy="625291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430D3BDD-FFDE-4707-BB55-E45C392AB1F2}"/>
                </a:ext>
              </a:extLst>
            </p:cNvPr>
            <p:cNvSpPr txBox="1"/>
            <p:nvPr/>
          </p:nvSpPr>
          <p:spPr>
            <a:xfrm>
              <a:off x="4063366" y="2016728"/>
              <a:ext cx="992401" cy="2801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Option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7EDA8996-AA4C-42A6-B45B-44F4CE2A1E34}"/>
                </a:ext>
              </a:extLst>
            </p:cNvPr>
            <p:cNvSpPr/>
            <p:nvPr/>
          </p:nvSpPr>
          <p:spPr>
            <a:xfrm>
              <a:off x="4240478" y="1671583"/>
              <a:ext cx="638175" cy="36419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03</a:t>
              </a:r>
              <a:endPara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15D94664-4127-44BC-9F45-F516A5F784DE}"/>
              </a:ext>
            </a:extLst>
          </p:cNvPr>
          <p:cNvGrpSpPr/>
          <p:nvPr/>
        </p:nvGrpSpPr>
        <p:grpSpPr>
          <a:xfrm>
            <a:off x="567624" y="2038279"/>
            <a:ext cx="4464955" cy="1041157"/>
            <a:chOff x="-740680" y="1129566"/>
            <a:chExt cx="4125026" cy="1041157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3EBB8617-2E4A-405F-B99B-65A70A6C8FCE}"/>
                </a:ext>
              </a:extLst>
            </p:cNvPr>
            <p:cNvSpPr txBox="1"/>
            <p:nvPr/>
          </p:nvSpPr>
          <p:spPr>
            <a:xfrm>
              <a:off x="-740680" y="1129566"/>
              <a:ext cx="412502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C03A4A5E-56E0-4880-877B-C0774B0AE761}"/>
                </a:ext>
              </a:extLst>
            </p:cNvPr>
            <p:cNvSpPr txBox="1"/>
            <p:nvPr/>
          </p:nvSpPr>
          <p:spPr>
            <a:xfrm>
              <a:off x="-725681" y="1339726"/>
              <a:ext cx="411002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5515B6E3-0C38-4F9E-8078-34454F4B26CA}"/>
              </a:ext>
            </a:extLst>
          </p:cNvPr>
          <p:cNvGrpSpPr/>
          <p:nvPr/>
        </p:nvGrpSpPr>
        <p:grpSpPr>
          <a:xfrm>
            <a:off x="567624" y="5278639"/>
            <a:ext cx="4464955" cy="1041157"/>
            <a:chOff x="-740680" y="1129566"/>
            <a:chExt cx="4125026" cy="1041157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453897CF-6C06-4B4E-853A-80646D53C375}"/>
                </a:ext>
              </a:extLst>
            </p:cNvPr>
            <p:cNvSpPr txBox="1"/>
            <p:nvPr/>
          </p:nvSpPr>
          <p:spPr>
            <a:xfrm>
              <a:off x="-740680" y="1129566"/>
              <a:ext cx="412502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B6B5373E-E9E7-454F-B4AC-4E7423DFAABD}"/>
                </a:ext>
              </a:extLst>
            </p:cNvPr>
            <p:cNvSpPr txBox="1"/>
            <p:nvPr/>
          </p:nvSpPr>
          <p:spPr>
            <a:xfrm>
              <a:off x="-725681" y="1339726"/>
              <a:ext cx="411002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FA305DCD-39DA-4B7A-B8F1-40658093EEA0}"/>
              </a:ext>
            </a:extLst>
          </p:cNvPr>
          <p:cNvGrpSpPr/>
          <p:nvPr/>
        </p:nvGrpSpPr>
        <p:grpSpPr>
          <a:xfrm>
            <a:off x="567624" y="3566125"/>
            <a:ext cx="3272167" cy="1225823"/>
            <a:chOff x="-740680" y="1205766"/>
            <a:chExt cx="2801495" cy="1225823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44280E12-8CA4-468F-AFA8-73C408FFF916}"/>
                </a:ext>
              </a:extLst>
            </p:cNvPr>
            <p:cNvSpPr txBox="1"/>
            <p:nvPr/>
          </p:nvSpPr>
          <p:spPr>
            <a:xfrm>
              <a:off x="-740680" y="1205766"/>
              <a:ext cx="279666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CAE572BB-0865-47FF-B9F1-EFC46A385E0C}"/>
                </a:ext>
              </a:extLst>
            </p:cNvPr>
            <p:cNvSpPr txBox="1"/>
            <p:nvPr/>
          </p:nvSpPr>
          <p:spPr>
            <a:xfrm>
              <a:off x="-725681" y="1415926"/>
              <a:ext cx="278649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3" name="Rectángulo 32"/>
          <p:cNvSpPr/>
          <p:nvPr/>
        </p:nvSpPr>
        <p:spPr>
          <a:xfrm>
            <a:off x="272143" y="6680677"/>
            <a:ext cx="11572875" cy="9699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4" name="Rectángulo 33"/>
          <p:cNvSpPr/>
          <p:nvPr/>
        </p:nvSpPr>
        <p:spPr>
          <a:xfrm>
            <a:off x="78380" y="6334623"/>
            <a:ext cx="679287" cy="267676"/>
          </a:xfrm>
          <a:prstGeom prst="rect">
            <a:avLst/>
          </a:prstGeom>
          <a:solidFill>
            <a:srgbClr val="CB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7" name="Rectángulo 46"/>
          <p:cNvSpPr/>
          <p:nvPr/>
        </p:nvSpPr>
        <p:spPr>
          <a:xfrm>
            <a:off x="152997" y="1328034"/>
            <a:ext cx="11748821" cy="74861"/>
          </a:xfrm>
          <a:prstGeom prst="rect">
            <a:avLst/>
          </a:prstGeom>
          <a:solidFill>
            <a:srgbClr val="2CC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7" name="Rectángulo 56"/>
          <p:cNvSpPr/>
          <p:nvPr/>
        </p:nvSpPr>
        <p:spPr>
          <a:xfrm>
            <a:off x="10019033" y="1293590"/>
            <a:ext cx="2131686" cy="21861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5" name="Rectángulo 34"/>
          <p:cNvSpPr/>
          <p:nvPr/>
        </p:nvSpPr>
        <p:spPr>
          <a:xfrm>
            <a:off x="11398683" y="6334623"/>
            <a:ext cx="679287" cy="26767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69" name="Grupo 68"/>
          <p:cNvGrpSpPr/>
          <p:nvPr/>
        </p:nvGrpSpPr>
        <p:grpSpPr>
          <a:xfrm>
            <a:off x="7707696" y="1814138"/>
            <a:ext cx="3795993" cy="4480421"/>
            <a:chOff x="7858125" y="2222500"/>
            <a:chExt cx="3143251" cy="3709988"/>
          </a:xfrm>
        </p:grpSpPr>
        <p:sp>
          <p:nvSpPr>
            <p:cNvPr id="60" name="Freeform 5"/>
            <p:cNvSpPr>
              <a:spLocks/>
            </p:cNvSpPr>
            <p:nvPr/>
          </p:nvSpPr>
          <p:spPr bwMode="auto">
            <a:xfrm>
              <a:off x="8126413" y="3709988"/>
              <a:ext cx="2138363" cy="2222500"/>
            </a:xfrm>
            <a:custGeom>
              <a:avLst/>
              <a:gdLst>
                <a:gd name="T0" fmla="*/ 1 w 119"/>
                <a:gd name="T1" fmla="*/ 77 h 124"/>
                <a:gd name="T2" fmla="*/ 32 w 119"/>
                <a:gd name="T3" fmla="*/ 77 h 124"/>
                <a:gd name="T4" fmla="*/ 49 w 119"/>
                <a:gd name="T5" fmla="*/ 67 h 124"/>
                <a:gd name="T6" fmla="*/ 46 w 119"/>
                <a:gd name="T7" fmla="*/ 49 h 124"/>
                <a:gd name="T8" fmla="*/ 45 w 119"/>
                <a:gd name="T9" fmla="*/ 48 h 124"/>
                <a:gd name="T10" fmla="*/ 45 w 119"/>
                <a:gd name="T11" fmla="*/ 23 h 124"/>
                <a:gd name="T12" fmla="*/ 58 w 119"/>
                <a:gd name="T13" fmla="*/ 0 h 124"/>
                <a:gd name="T14" fmla="*/ 71 w 119"/>
                <a:gd name="T15" fmla="*/ 15 h 124"/>
                <a:gd name="T16" fmla="*/ 82 w 119"/>
                <a:gd name="T17" fmla="*/ 24 h 124"/>
                <a:gd name="T18" fmla="*/ 113 w 119"/>
                <a:gd name="T19" fmla="*/ 66 h 124"/>
                <a:gd name="T20" fmla="*/ 75 w 119"/>
                <a:gd name="T21" fmla="*/ 122 h 124"/>
                <a:gd name="T22" fmla="*/ 35 w 119"/>
                <a:gd name="T23" fmla="*/ 121 h 124"/>
                <a:gd name="T24" fmla="*/ 1 w 119"/>
                <a:gd name="T25" fmla="*/ 7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9" h="124">
                  <a:moveTo>
                    <a:pt x="1" y="77"/>
                  </a:moveTo>
                  <a:cubicBezTo>
                    <a:pt x="11" y="77"/>
                    <a:pt x="22" y="77"/>
                    <a:pt x="32" y="77"/>
                  </a:cubicBezTo>
                  <a:cubicBezTo>
                    <a:pt x="40" y="78"/>
                    <a:pt x="46" y="74"/>
                    <a:pt x="49" y="67"/>
                  </a:cubicBezTo>
                  <a:cubicBezTo>
                    <a:pt x="52" y="61"/>
                    <a:pt x="51" y="54"/>
                    <a:pt x="46" y="49"/>
                  </a:cubicBezTo>
                  <a:cubicBezTo>
                    <a:pt x="45" y="49"/>
                    <a:pt x="45" y="48"/>
                    <a:pt x="45" y="48"/>
                  </a:cubicBezTo>
                  <a:cubicBezTo>
                    <a:pt x="52" y="37"/>
                    <a:pt x="52" y="31"/>
                    <a:pt x="45" y="23"/>
                  </a:cubicBezTo>
                  <a:cubicBezTo>
                    <a:pt x="50" y="15"/>
                    <a:pt x="54" y="7"/>
                    <a:pt x="58" y="0"/>
                  </a:cubicBezTo>
                  <a:cubicBezTo>
                    <a:pt x="62" y="4"/>
                    <a:pt x="66" y="10"/>
                    <a:pt x="71" y="15"/>
                  </a:cubicBezTo>
                  <a:cubicBezTo>
                    <a:pt x="74" y="18"/>
                    <a:pt x="78" y="21"/>
                    <a:pt x="82" y="24"/>
                  </a:cubicBezTo>
                  <a:cubicBezTo>
                    <a:pt x="98" y="34"/>
                    <a:pt x="108" y="48"/>
                    <a:pt x="113" y="66"/>
                  </a:cubicBezTo>
                  <a:cubicBezTo>
                    <a:pt x="119" y="90"/>
                    <a:pt x="100" y="118"/>
                    <a:pt x="75" y="122"/>
                  </a:cubicBezTo>
                  <a:cubicBezTo>
                    <a:pt x="62" y="124"/>
                    <a:pt x="48" y="124"/>
                    <a:pt x="35" y="121"/>
                  </a:cubicBezTo>
                  <a:cubicBezTo>
                    <a:pt x="16" y="117"/>
                    <a:pt x="0" y="96"/>
                    <a:pt x="1" y="7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1" name="Freeform 6"/>
            <p:cNvSpPr>
              <a:spLocks/>
            </p:cNvSpPr>
            <p:nvPr/>
          </p:nvSpPr>
          <p:spPr bwMode="auto">
            <a:xfrm>
              <a:off x="8701088" y="2795588"/>
              <a:ext cx="2300288" cy="2025650"/>
            </a:xfrm>
            <a:custGeom>
              <a:avLst/>
              <a:gdLst>
                <a:gd name="T0" fmla="*/ 128 w 128"/>
                <a:gd name="T1" fmla="*/ 39 h 113"/>
                <a:gd name="T2" fmla="*/ 128 w 128"/>
                <a:gd name="T3" fmla="*/ 112 h 113"/>
                <a:gd name="T4" fmla="*/ 104 w 128"/>
                <a:gd name="T5" fmla="*/ 112 h 113"/>
                <a:gd name="T6" fmla="*/ 82 w 128"/>
                <a:gd name="T7" fmla="*/ 100 h 113"/>
                <a:gd name="T8" fmla="*/ 52 w 128"/>
                <a:gd name="T9" fmla="*/ 66 h 113"/>
                <a:gd name="T10" fmla="*/ 28 w 128"/>
                <a:gd name="T11" fmla="*/ 36 h 113"/>
                <a:gd name="T12" fmla="*/ 27 w 128"/>
                <a:gd name="T13" fmla="*/ 34 h 113"/>
                <a:gd name="T14" fmla="*/ 22 w 128"/>
                <a:gd name="T15" fmla="*/ 30 h 113"/>
                <a:gd name="T16" fmla="*/ 19 w 128"/>
                <a:gd name="T17" fmla="*/ 35 h 113"/>
                <a:gd name="T18" fmla="*/ 17 w 128"/>
                <a:gd name="T19" fmla="*/ 46 h 113"/>
                <a:gd name="T20" fmla="*/ 12 w 128"/>
                <a:gd name="T21" fmla="*/ 61 h 113"/>
                <a:gd name="T22" fmla="*/ 2 w 128"/>
                <a:gd name="T23" fmla="*/ 70 h 113"/>
                <a:gd name="T24" fmla="*/ 1 w 128"/>
                <a:gd name="T25" fmla="*/ 66 h 113"/>
                <a:gd name="T26" fmla="*/ 0 w 128"/>
                <a:gd name="T27" fmla="*/ 21 h 113"/>
                <a:gd name="T28" fmla="*/ 13 w 128"/>
                <a:gd name="T29" fmla="*/ 5 h 113"/>
                <a:gd name="T30" fmla="*/ 36 w 128"/>
                <a:gd name="T31" fmla="*/ 1 h 113"/>
                <a:gd name="T32" fmla="*/ 51 w 128"/>
                <a:gd name="T33" fmla="*/ 5 h 113"/>
                <a:gd name="T34" fmla="*/ 84 w 128"/>
                <a:gd name="T35" fmla="*/ 36 h 113"/>
                <a:gd name="T36" fmla="*/ 93 w 128"/>
                <a:gd name="T37" fmla="*/ 39 h 113"/>
                <a:gd name="T38" fmla="*/ 128 w 128"/>
                <a:gd name="T39" fmla="*/ 3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8" h="113">
                  <a:moveTo>
                    <a:pt x="128" y="39"/>
                  </a:moveTo>
                  <a:cubicBezTo>
                    <a:pt x="128" y="64"/>
                    <a:pt x="128" y="88"/>
                    <a:pt x="128" y="112"/>
                  </a:cubicBezTo>
                  <a:cubicBezTo>
                    <a:pt x="120" y="112"/>
                    <a:pt x="112" y="111"/>
                    <a:pt x="104" y="112"/>
                  </a:cubicBezTo>
                  <a:cubicBezTo>
                    <a:pt x="94" y="113"/>
                    <a:pt x="87" y="112"/>
                    <a:pt x="82" y="100"/>
                  </a:cubicBezTo>
                  <a:cubicBezTo>
                    <a:pt x="77" y="85"/>
                    <a:pt x="65" y="74"/>
                    <a:pt x="52" y="66"/>
                  </a:cubicBezTo>
                  <a:cubicBezTo>
                    <a:pt x="40" y="59"/>
                    <a:pt x="33" y="48"/>
                    <a:pt x="28" y="36"/>
                  </a:cubicBezTo>
                  <a:cubicBezTo>
                    <a:pt x="28" y="35"/>
                    <a:pt x="28" y="34"/>
                    <a:pt x="27" y="34"/>
                  </a:cubicBezTo>
                  <a:cubicBezTo>
                    <a:pt x="26" y="32"/>
                    <a:pt x="24" y="31"/>
                    <a:pt x="22" y="30"/>
                  </a:cubicBezTo>
                  <a:cubicBezTo>
                    <a:pt x="21" y="32"/>
                    <a:pt x="19" y="33"/>
                    <a:pt x="19" y="35"/>
                  </a:cubicBezTo>
                  <a:cubicBezTo>
                    <a:pt x="18" y="39"/>
                    <a:pt x="18" y="43"/>
                    <a:pt x="17" y="46"/>
                  </a:cubicBezTo>
                  <a:cubicBezTo>
                    <a:pt x="16" y="51"/>
                    <a:pt x="14" y="57"/>
                    <a:pt x="12" y="61"/>
                  </a:cubicBezTo>
                  <a:cubicBezTo>
                    <a:pt x="10" y="65"/>
                    <a:pt x="6" y="67"/>
                    <a:pt x="2" y="70"/>
                  </a:cubicBezTo>
                  <a:cubicBezTo>
                    <a:pt x="2" y="67"/>
                    <a:pt x="1" y="67"/>
                    <a:pt x="1" y="66"/>
                  </a:cubicBezTo>
                  <a:cubicBezTo>
                    <a:pt x="1" y="51"/>
                    <a:pt x="0" y="36"/>
                    <a:pt x="0" y="21"/>
                  </a:cubicBezTo>
                  <a:cubicBezTo>
                    <a:pt x="0" y="12"/>
                    <a:pt x="5" y="7"/>
                    <a:pt x="13" y="5"/>
                  </a:cubicBezTo>
                  <a:cubicBezTo>
                    <a:pt x="21" y="4"/>
                    <a:pt x="29" y="2"/>
                    <a:pt x="36" y="1"/>
                  </a:cubicBezTo>
                  <a:cubicBezTo>
                    <a:pt x="42" y="0"/>
                    <a:pt x="47" y="1"/>
                    <a:pt x="51" y="5"/>
                  </a:cubicBezTo>
                  <a:cubicBezTo>
                    <a:pt x="62" y="16"/>
                    <a:pt x="73" y="26"/>
                    <a:pt x="84" y="36"/>
                  </a:cubicBezTo>
                  <a:cubicBezTo>
                    <a:pt x="86" y="38"/>
                    <a:pt x="90" y="39"/>
                    <a:pt x="93" y="39"/>
                  </a:cubicBezTo>
                  <a:cubicBezTo>
                    <a:pt x="104" y="40"/>
                    <a:pt x="116" y="39"/>
                    <a:pt x="128" y="3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2" name="Freeform 7"/>
            <p:cNvSpPr>
              <a:spLocks/>
            </p:cNvSpPr>
            <p:nvPr/>
          </p:nvSpPr>
          <p:spPr bwMode="auto">
            <a:xfrm>
              <a:off x="8162925" y="2222500"/>
              <a:ext cx="1166813" cy="985838"/>
            </a:xfrm>
            <a:custGeom>
              <a:avLst/>
              <a:gdLst>
                <a:gd name="T0" fmla="*/ 65 w 65"/>
                <a:gd name="T1" fmla="*/ 24 h 55"/>
                <a:gd name="T2" fmla="*/ 44 w 65"/>
                <a:gd name="T3" fmla="*/ 29 h 55"/>
                <a:gd name="T4" fmla="*/ 22 w 65"/>
                <a:gd name="T5" fmla="*/ 52 h 55"/>
                <a:gd name="T6" fmla="*/ 21 w 65"/>
                <a:gd name="T7" fmla="*/ 55 h 55"/>
                <a:gd name="T8" fmla="*/ 0 w 65"/>
                <a:gd name="T9" fmla="*/ 14 h 55"/>
                <a:gd name="T10" fmla="*/ 15 w 65"/>
                <a:gd name="T11" fmla="*/ 19 h 55"/>
                <a:gd name="T12" fmla="*/ 20 w 65"/>
                <a:gd name="T13" fmla="*/ 23 h 55"/>
                <a:gd name="T14" fmla="*/ 34 w 65"/>
                <a:gd name="T15" fmla="*/ 20 h 55"/>
                <a:gd name="T16" fmla="*/ 37 w 65"/>
                <a:gd name="T17" fmla="*/ 11 h 55"/>
                <a:gd name="T18" fmla="*/ 48 w 65"/>
                <a:gd name="T19" fmla="*/ 1 h 55"/>
                <a:gd name="T20" fmla="*/ 60 w 65"/>
                <a:gd name="T21" fmla="*/ 11 h 55"/>
                <a:gd name="T22" fmla="*/ 65 w 65"/>
                <a:gd name="T23" fmla="*/ 2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5" h="55">
                  <a:moveTo>
                    <a:pt x="65" y="24"/>
                  </a:moveTo>
                  <a:cubicBezTo>
                    <a:pt x="58" y="26"/>
                    <a:pt x="51" y="28"/>
                    <a:pt x="44" y="29"/>
                  </a:cubicBezTo>
                  <a:cubicBezTo>
                    <a:pt x="30" y="32"/>
                    <a:pt x="24" y="38"/>
                    <a:pt x="22" y="52"/>
                  </a:cubicBezTo>
                  <a:cubicBezTo>
                    <a:pt x="22" y="53"/>
                    <a:pt x="22" y="53"/>
                    <a:pt x="21" y="55"/>
                  </a:cubicBezTo>
                  <a:cubicBezTo>
                    <a:pt x="13" y="41"/>
                    <a:pt x="7" y="28"/>
                    <a:pt x="0" y="14"/>
                  </a:cubicBezTo>
                  <a:cubicBezTo>
                    <a:pt x="6" y="13"/>
                    <a:pt x="11" y="16"/>
                    <a:pt x="15" y="19"/>
                  </a:cubicBezTo>
                  <a:cubicBezTo>
                    <a:pt x="17" y="20"/>
                    <a:pt x="18" y="22"/>
                    <a:pt x="20" y="23"/>
                  </a:cubicBezTo>
                  <a:cubicBezTo>
                    <a:pt x="26" y="29"/>
                    <a:pt x="31" y="28"/>
                    <a:pt x="34" y="20"/>
                  </a:cubicBezTo>
                  <a:cubicBezTo>
                    <a:pt x="35" y="17"/>
                    <a:pt x="36" y="14"/>
                    <a:pt x="37" y="11"/>
                  </a:cubicBezTo>
                  <a:cubicBezTo>
                    <a:pt x="39" y="6"/>
                    <a:pt x="42" y="1"/>
                    <a:pt x="48" y="1"/>
                  </a:cubicBezTo>
                  <a:cubicBezTo>
                    <a:pt x="55" y="0"/>
                    <a:pt x="58" y="5"/>
                    <a:pt x="60" y="11"/>
                  </a:cubicBezTo>
                  <a:cubicBezTo>
                    <a:pt x="62" y="15"/>
                    <a:pt x="63" y="20"/>
                    <a:pt x="65" y="2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3" name="Freeform 8"/>
            <p:cNvSpPr>
              <a:spLocks/>
            </p:cNvSpPr>
            <p:nvPr/>
          </p:nvSpPr>
          <p:spPr bwMode="auto">
            <a:xfrm>
              <a:off x="7858125" y="4176713"/>
              <a:ext cx="1023938" cy="322263"/>
            </a:xfrm>
            <a:custGeom>
              <a:avLst/>
              <a:gdLst>
                <a:gd name="T0" fmla="*/ 29 w 57"/>
                <a:gd name="T1" fmla="*/ 18 h 18"/>
                <a:gd name="T2" fmla="*/ 10 w 57"/>
                <a:gd name="T3" fmla="*/ 18 h 18"/>
                <a:gd name="T4" fmla="*/ 0 w 57"/>
                <a:gd name="T5" fmla="*/ 9 h 18"/>
                <a:gd name="T6" fmla="*/ 10 w 57"/>
                <a:gd name="T7" fmla="*/ 0 h 18"/>
                <a:gd name="T8" fmla="*/ 47 w 57"/>
                <a:gd name="T9" fmla="*/ 0 h 18"/>
                <a:gd name="T10" fmla="*/ 57 w 57"/>
                <a:gd name="T11" fmla="*/ 9 h 18"/>
                <a:gd name="T12" fmla="*/ 47 w 57"/>
                <a:gd name="T13" fmla="*/ 18 h 18"/>
                <a:gd name="T14" fmla="*/ 29 w 57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" h="18">
                  <a:moveTo>
                    <a:pt x="29" y="18"/>
                  </a:moveTo>
                  <a:cubicBezTo>
                    <a:pt x="23" y="18"/>
                    <a:pt x="16" y="18"/>
                    <a:pt x="10" y="18"/>
                  </a:cubicBezTo>
                  <a:cubicBezTo>
                    <a:pt x="4" y="18"/>
                    <a:pt x="0" y="14"/>
                    <a:pt x="0" y="9"/>
                  </a:cubicBezTo>
                  <a:cubicBezTo>
                    <a:pt x="0" y="4"/>
                    <a:pt x="4" y="0"/>
                    <a:pt x="10" y="0"/>
                  </a:cubicBezTo>
                  <a:cubicBezTo>
                    <a:pt x="22" y="0"/>
                    <a:pt x="35" y="0"/>
                    <a:pt x="47" y="0"/>
                  </a:cubicBezTo>
                  <a:cubicBezTo>
                    <a:pt x="54" y="0"/>
                    <a:pt x="57" y="3"/>
                    <a:pt x="57" y="9"/>
                  </a:cubicBezTo>
                  <a:cubicBezTo>
                    <a:pt x="57" y="15"/>
                    <a:pt x="53" y="18"/>
                    <a:pt x="47" y="18"/>
                  </a:cubicBezTo>
                  <a:cubicBezTo>
                    <a:pt x="41" y="18"/>
                    <a:pt x="35" y="18"/>
                    <a:pt x="29" y="1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4" name="Freeform 9"/>
            <p:cNvSpPr>
              <a:spLocks/>
            </p:cNvSpPr>
            <p:nvPr/>
          </p:nvSpPr>
          <p:spPr bwMode="auto">
            <a:xfrm>
              <a:off x="7983538" y="4641850"/>
              <a:ext cx="898525" cy="304800"/>
            </a:xfrm>
            <a:custGeom>
              <a:avLst/>
              <a:gdLst>
                <a:gd name="T0" fmla="*/ 25 w 50"/>
                <a:gd name="T1" fmla="*/ 17 h 17"/>
                <a:gd name="T2" fmla="*/ 9 w 50"/>
                <a:gd name="T3" fmla="*/ 17 h 17"/>
                <a:gd name="T4" fmla="*/ 0 w 50"/>
                <a:gd name="T5" fmla="*/ 9 h 17"/>
                <a:gd name="T6" fmla="*/ 9 w 50"/>
                <a:gd name="T7" fmla="*/ 0 h 17"/>
                <a:gd name="T8" fmla="*/ 41 w 50"/>
                <a:gd name="T9" fmla="*/ 0 h 17"/>
                <a:gd name="T10" fmla="*/ 50 w 50"/>
                <a:gd name="T11" fmla="*/ 9 h 17"/>
                <a:gd name="T12" fmla="*/ 42 w 50"/>
                <a:gd name="T13" fmla="*/ 17 h 17"/>
                <a:gd name="T14" fmla="*/ 25 w 50"/>
                <a:gd name="T15" fmla="*/ 17 h 17"/>
                <a:gd name="T16" fmla="*/ 25 w 50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7">
                  <a:moveTo>
                    <a:pt x="25" y="17"/>
                  </a:moveTo>
                  <a:cubicBezTo>
                    <a:pt x="20" y="17"/>
                    <a:pt x="14" y="17"/>
                    <a:pt x="9" y="17"/>
                  </a:cubicBezTo>
                  <a:cubicBezTo>
                    <a:pt x="3" y="17"/>
                    <a:pt x="0" y="14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20" y="0"/>
                    <a:pt x="31" y="0"/>
                    <a:pt x="41" y="0"/>
                  </a:cubicBezTo>
                  <a:cubicBezTo>
                    <a:pt x="47" y="0"/>
                    <a:pt x="50" y="3"/>
                    <a:pt x="50" y="9"/>
                  </a:cubicBezTo>
                  <a:cubicBezTo>
                    <a:pt x="50" y="14"/>
                    <a:pt x="47" y="17"/>
                    <a:pt x="42" y="17"/>
                  </a:cubicBezTo>
                  <a:cubicBezTo>
                    <a:pt x="36" y="17"/>
                    <a:pt x="30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5" name="Freeform 10"/>
            <p:cNvSpPr>
              <a:spLocks/>
            </p:cNvSpPr>
            <p:nvPr/>
          </p:nvSpPr>
          <p:spPr bwMode="auto">
            <a:xfrm>
              <a:off x="7858125" y="3709988"/>
              <a:ext cx="717550" cy="322263"/>
            </a:xfrm>
            <a:custGeom>
              <a:avLst/>
              <a:gdLst>
                <a:gd name="T0" fmla="*/ 40 w 40"/>
                <a:gd name="T1" fmla="*/ 0 h 18"/>
                <a:gd name="T2" fmla="*/ 40 w 40"/>
                <a:gd name="T3" fmla="*/ 18 h 18"/>
                <a:gd name="T4" fmla="*/ 32 w 40"/>
                <a:gd name="T5" fmla="*/ 18 h 18"/>
                <a:gd name="T6" fmla="*/ 9 w 40"/>
                <a:gd name="T7" fmla="*/ 18 h 18"/>
                <a:gd name="T8" fmla="*/ 0 w 40"/>
                <a:gd name="T9" fmla="*/ 9 h 18"/>
                <a:gd name="T10" fmla="*/ 9 w 40"/>
                <a:gd name="T11" fmla="*/ 0 h 18"/>
                <a:gd name="T12" fmla="*/ 40 w 40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18">
                  <a:moveTo>
                    <a:pt x="40" y="0"/>
                  </a:moveTo>
                  <a:cubicBezTo>
                    <a:pt x="40" y="6"/>
                    <a:pt x="40" y="12"/>
                    <a:pt x="40" y="18"/>
                  </a:cubicBezTo>
                  <a:cubicBezTo>
                    <a:pt x="37" y="18"/>
                    <a:pt x="34" y="18"/>
                    <a:pt x="32" y="18"/>
                  </a:cubicBezTo>
                  <a:cubicBezTo>
                    <a:pt x="24" y="18"/>
                    <a:pt x="16" y="18"/>
                    <a:pt x="9" y="18"/>
                  </a:cubicBezTo>
                  <a:cubicBezTo>
                    <a:pt x="3" y="18"/>
                    <a:pt x="0" y="14"/>
                    <a:pt x="0" y="9"/>
                  </a:cubicBezTo>
                  <a:cubicBezTo>
                    <a:pt x="0" y="4"/>
                    <a:pt x="3" y="0"/>
                    <a:pt x="9" y="0"/>
                  </a:cubicBezTo>
                  <a:cubicBezTo>
                    <a:pt x="19" y="0"/>
                    <a:pt x="29" y="0"/>
                    <a:pt x="40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6" name="Freeform 11"/>
            <p:cNvSpPr>
              <a:spLocks/>
            </p:cNvSpPr>
            <p:nvPr/>
          </p:nvSpPr>
          <p:spPr bwMode="auto">
            <a:xfrm>
              <a:off x="7983538" y="3262313"/>
              <a:ext cx="574675" cy="304800"/>
            </a:xfrm>
            <a:custGeom>
              <a:avLst/>
              <a:gdLst>
                <a:gd name="T0" fmla="*/ 32 w 32"/>
                <a:gd name="T1" fmla="*/ 17 h 17"/>
                <a:gd name="T2" fmla="*/ 8 w 32"/>
                <a:gd name="T3" fmla="*/ 17 h 17"/>
                <a:gd name="T4" fmla="*/ 0 w 32"/>
                <a:gd name="T5" fmla="*/ 9 h 17"/>
                <a:gd name="T6" fmla="*/ 8 w 32"/>
                <a:gd name="T7" fmla="*/ 0 h 17"/>
                <a:gd name="T8" fmla="*/ 32 w 32"/>
                <a:gd name="T9" fmla="*/ 0 h 17"/>
                <a:gd name="T10" fmla="*/ 32 w 32"/>
                <a:gd name="T11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17">
                  <a:moveTo>
                    <a:pt x="32" y="17"/>
                  </a:moveTo>
                  <a:cubicBezTo>
                    <a:pt x="24" y="17"/>
                    <a:pt x="16" y="17"/>
                    <a:pt x="8" y="17"/>
                  </a:cubicBezTo>
                  <a:cubicBezTo>
                    <a:pt x="3" y="17"/>
                    <a:pt x="0" y="13"/>
                    <a:pt x="0" y="9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16" y="0"/>
                    <a:pt x="24" y="0"/>
                    <a:pt x="32" y="0"/>
                  </a:cubicBezTo>
                  <a:cubicBezTo>
                    <a:pt x="32" y="5"/>
                    <a:pt x="32" y="11"/>
                    <a:pt x="32" y="1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7" name="Freeform 12"/>
            <p:cNvSpPr>
              <a:spLocks/>
            </p:cNvSpPr>
            <p:nvPr/>
          </p:nvSpPr>
          <p:spPr bwMode="auto">
            <a:xfrm>
              <a:off x="9528175" y="2455863"/>
              <a:ext cx="395288" cy="357188"/>
            </a:xfrm>
            <a:custGeom>
              <a:avLst/>
              <a:gdLst>
                <a:gd name="T0" fmla="*/ 22 w 22"/>
                <a:gd name="T1" fmla="*/ 1 h 20"/>
                <a:gd name="T2" fmla="*/ 13 w 22"/>
                <a:gd name="T3" fmla="*/ 20 h 20"/>
                <a:gd name="T4" fmla="*/ 0 w 22"/>
                <a:gd name="T5" fmla="*/ 11 h 20"/>
                <a:gd name="T6" fmla="*/ 22 w 22"/>
                <a:gd name="T7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20">
                  <a:moveTo>
                    <a:pt x="22" y="1"/>
                  </a:moveTo>
                  <a:cubicBezTo>
                    <a:pt x="19" y="8"/>
                    <a:pt x="16" y="14"/>
                    <a:pt x="13" y="20"/>
                  </a:cubicBezTo>
                  <a:cubicBezTo>
                    <a:pt x="8" y="17"/>
                    <a:pt x="4" y="14"/>
                    <a:pt x="0" y="11"/>
                  </a:cubicBezTo>
                  <a:cubicBezTo>
                    <a:pt x="6" y="6"/>
                    <a:pt x="12" y="0"/>
                    <a:pt x="22" y="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807118" y="357714"/>
            <a:ext cx="6315859" cy="7239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>
                <a:solidFill>
                  <a:srgbClr val="00B0F0"/>
                </a:solidFill>
              </a:rPr>
              <a:t>Infographic Style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D812557-D57E-4DA3-B2AB-2D2BB504BDB6}"/>
              </a:ext>
            </a:extLst>
          </p:cNvPr>
          <p:cNvSpPr txBox="1"/>
          <p:nvPr/>
        </p:nvSpPr>
        <p:spPr>
          <a:xfrm>
            <a:off x="6934984" y="1724007"/>
            <a:ext cx="14570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3"/>
                </a:solidFill>
                <a:cs typeface="Arial" pitchFamily="34" charset="0"/>
              </a:rPr>
              <a:t>70</a:t>
            </a:r>
            <a:r>
              <a:rPr lang="en-US" altLang="ko-KR" sz="3200" b="1" dirty="0">
                <a:solidFill>
                  <a:schemeClr val="accent3"/>
                </a:solidFill>
                <a:cs typeface="Arial" pitchFamily="34" charset="0"/>
              </a:rPr>
              <a:t>%</a:t>
            </a:r>
            <a:endParaRPr lang="ko-KR" altLang="en-US" sz="3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7DD34BB-57D9-4DFD-99E1-101B790C83FC}"/>
              </a:ext>
            </a:extLst>
          </p:cNvPr>
          <p:cNvSpPr txBox="1"/>
          <p:nvPr/>
        </p:nvSpPr>
        <p:spPr>
          <a:xfrm>
            <a:off x="8316820" y="1785562"/>
            <a:ext cx="3269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</a:t>
            </a:r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E9E92CE-9979-4379-9A2F-4CB7F30ABF79}"/>
              </a:ext>
            </a:extLst>
          </p:cNvPr>
          <p:cNvSpPr/>
          <p:nvPr/>
        </p:nvSpPr>
        <p:spPr>
          <a:xfrm>
            <a:off x="6996528" y="4710034"/>
            <a:ext cx="4475472" cy="1453449"/>
          </a:xfrm>
          <a:prstGeom prst="rect">
            <a:avLst/>
          </a:prstGeom>
          <a:noFill/>
          <a:ln w="57150">
            <a:solidFill>
              <a:srgbClr val="0199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7C8D8BC-0C0E-4500-B65E-DA368F36884E}"/>
              </a:ext>
            </a:extLst>
          </p:cNvPr>
          <p:cNvSpPr txBox="1"/>
          <p:nvPr/>
        </p:nvSpPr>
        <p:spPr>
          <a:xfrm>
            <a:off x="7444017" y="5394030"/>
            <a:ext cx="3598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D4CC4AD3-FA8B-4500-964C-0F0FAE7AA555}"/>
              </a:ext>
            </a:extLst>
          </p:cNvPr>
          <p:cNvGrpSpPr/>
          <p:nvPr/>
        </p:nvGrpSpPr>
        <p:grpSpPr>
          <a:xfrm>
            <a:off x="6960095" y="3184217"/>
            <a:ext cx="4626357" cy="719450"/>
            <a:chOff x="395534" y="3737445"/>
            <a:chExt cx="3972999" cy="71945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B74106F9-443B-431A-B231-9934F3739F36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rgbClr val="86372A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rgbClr val="86372A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D3AACE4A-FC6A-4AAA-AA0B-A75C569C629D}"/>
                </a:ext>
              </a:extLst>
            </p:cNvPr>
            <p:cNvSpPr txBox="1"/>
            <p:nvPr/>
          </p:nvSpPr>
          <p:spPr>
            <a:xfrm>
              <a:off x="395537" y="3995230"/>
              <a:ext cx="39729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7E303A81-E61C-4793-8C70-600BC6635514}"/>
              </a:ext>
            </a:extLst>
          </p:cNvPr>
          <p:cNvGrpSpPr/>
          <p:nvPr/>
        </p:nvGrpSpPr>
        <p:grpSpPr>
          <a:xfrm>
            <a:off x="6960095" y="3925128"/>
            <a:ext cx="4626357" cy="719450"/>
            <a:chOff x="395534" y="3737445"/>
            <a:chExt cx="3972999" cy="71945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A132FBC6-E1BC-48C3-A59E-ED3EC99C7113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rgbClr val="86372A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rgbClr val="86372A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B21C2B75-0A4A-4C23-9B43-08ED92AD79A5}"/>
                </a:ext>
              </a:extLst>
            </p:cNvPr>
            <p:cNvSpPr txBox="1"/>
            <p:nvPr/>
          </p:nvSpPr>
          <p:spPr>
            <a:xfrm>
              <a:off x="395537" y="3995230"/>
              <a:ext cx="39729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62BACE5C-AB7B-47B8-9D95-47AFF748B0DA}"/>
              </a:ext>
            </a:extLst>
          </p:cNvPr>
          <p:cNvGrpSpPr/>
          <p:nvPr/>
        </p:nvGrpSpPr>
        <p:grpSpPr>
          <a:xfrm>
            <a:off x="6960095" y="2443306"/>
            <a:ext cx="4626357" cy="719450"/>
            <a:chOff x="395534" y="3737445"/>
            <a:chExt cx="3972999" cy="71945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ABD8ED84-A28C-4CBA-9BD3-E5D8AD956010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rgbClr val="86372A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rgbClr val="86372A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9A7B532E-6C37-4E24-887D-488181679A65}"/>
                </a:ext>
              </a:extLst>
            </p:cNvPr>
            <p:cNvSpPr txBox="1"/>
            <p:nvPr/>
          </p:nvSpPr>
          <p:spPr>
            <a:xfrm>
              <a:off x="395537" y="3995230"/>
              <a:ext cx="39729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</a:p>
          </p:txBody>
        </p:sp>
      </p:grpSp>
      <p:sp>
        <p:nvSpPr>
          <p:cNvPr id="26" name="Rounded Rectangle 5">
            <a:extLst>
              <a:ext uri="{FF2B5EF4-FFF2-40B4-BE49-F238E27FC236}">
                <a16:creationId xmlns:a16="http://schemas.microsoft.com/office/drawing/2014/main" xmlns="" id="{925A1ACC-B74C-4F00-8CC3-79017E41D319}"/>
              </a:ext>
            </a:extLst>
          </p:cNvPr>
          <p:cNvSpPr/>
          <p:nvPr/>
        </p:nvSpPr>
        <p:spPr>
          <a:xfrm flipH="1">
            <a:off x="9077432" y="4892974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>
            <a:off x="3571876" y="4725988"/>
            <a:ext cx="2955925" cy="1376363"/>
          </a:xfrm>
          <a:custGeom>
            <a:avLst/>
            <a:gdLst>
              <a:gd name="T0" fmla="*/ 0 w 132"/>
              <a:gd name="T1" fmla="*/ 18 h 61"/>
              <a:gd name="T2" fmla="*/ 0 w 132"/>
              <a:gd name="T3" fmla="*/ 7 h 61"/>
              <a:gd name="T4" fmla="*/ 3 w 132"/>
              <a:gd name="T5" fmla="*/ 3 h 61"/>
              <a:gd name="T6" fmla="*/ 49 w 132"/>
              <a:gd name="T7" fmla="*/ 1 h 61"/>
              <a:gd name="T8" fmla="*/ 64 w 132"/>
              <a:gd name="T9" fmla="*/ 8 h 61"/>
              <a:gd name="T10" fmla="*/ 86 w 132"/>
              <a:gd name="T11" fmla="*/ 37 h 61"/>
              <a:gd name="T12" fmla="*/ 94 w 132"/>
              <a:gd name="T13" fmla="*/ 39 h 61"/>
              <a:gd name="T14" fmla="*/ 117 w 132"/>
              <a:gd name="T15" fmla="*/ 19 h 61"/>
              <a:gd name="T16" fmla="*/ 129 w 132"/>
              <a:gd name="T17" fmla="*/ 18 h 61"/>
              <a:gd name="T18" fmla="*/ 127 w 132"/>
              <a:gd name="T19" fmla="*/ 30 h 61"/>
              <a:gd name="T20" fmla="*/ 97 w 132"/>
              <a:gd name="T21" fmla="*/ 56 h 61"/>
              <a:gd name="T22" fmla="*/ 84 w 132"/>
              <a:gd name="T23" fmla="*/ 57 h 61"/>
              <a:gd name="T24" fmla="*/ 57 w 132"/>
              <a:gd name="T25" fmla="*/ 36 h 61"/>
              <a:gd name="T26" fmla="*/ 49 w 132"/>
              <a:gd name="T27" fmla="*/ 33 h 61"/>
              <a:gd name="T28" fmla="*/ 4 w 132"/>
              <a:gd name="T29" fmla="*/ 33 h 61"/>
              <a:gd name="T30" fmla="*/ 0 w 132"/>
              <a:gd name="T31" fmla="*/ 29 h 61"/>
              <a:gd name="T32" fmla="*/ 0 w 132"/>
              <a:gd name="T33" fmla="*/ 18 h 61"/>
              <a:gd name="T34" fmla="*/ 0 w 132"/>
              <a:gd name="T35" fmla="*/ 18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32" h="61">
                <a:moveTo>
                  <a:pt x="0" y="18"/>
                </a:moveTo>
                <a:cubicBezTo>
                  <a:pt x="0" y="14"/>
                  <a:pt x="0" y="10"/>
                  <a:pt x="0" y="7"/>
                </a:cubicBezTo>
                <a:cubicBezTo>
                  <a:pt x="0" y="4"/>
                  <a:pt x="0" y="3"/>
                  <a:pt x="3" y="3"/>
                </a:cubicBezTo>
                <a:cubicBezTo>
                  <a:pt x="18" y="3"/>
                  <a:pt x="34" y="2"/>
                  <a:pt x="49" y="1"/>
                </a:cubicBezTo>
                <a:cubicBezTo>
                  <a:pt x="55" y="0"/>
                  <a:pt x="60" y="3"/>
                  <a:pt x="64" y="8"/>
                </a:cubicBezTo>
                <a:cubicBezTo>
                  <a:pt x="72" y="17"/>
                  <a:pt x="79" y="27"/>
                  <a:pt x="86" y="37"/>
                </a:cubicBezTo>
                <a:cubicBezTo>
                  <a:pt x="89" y="42"/>
                  <a:pt x="90" y="42"/>
                  <a:pt x="94" y="39"/>
                </a:cubicBezTo>
                <a:cubicBezTo>
                  <a:pt x="102" y="32"/>
                  <a:pt x="109" y="26"/>
                  <a:pt x="117" y="19"/>
                </a:cubicBezTo>
                <a:cubicBezTo>
                  <a:pt x="121" y="15"/>
                  <a:pt x="125" y="15"/>
                  <a:pt x="129" y="18"/>
                </a:cubicBezTo>
                <a:cubicBezTo>
                  <a:pt x="132" y="22"/>
                  <a:pt x="131" y="26"/>
                  <a:pt x="127" y="30"/>
                </a:cubicBezTo>
                <a:cubicBezTo>
                  <a:pt x="117" y="39"/>
                  <a:pt x="107" y="48"/>
                  <a:pt x="97" y="56"/>
                </a:cubicBezTo>
                <a:cubicBezTo>
                  <a:pt x="92" y="61"/>
                  <a:pt x="89" y="61"/>
                  <a:pt x="84" y="57"/>
                </a:cubicBezTo>
                <a:cubicBezTo>
                  <a:pt x="75" y="50"/>
                  <a:pt x="66" y="43"/>
                  <a:pt x="57" y="36"/>
                </a:cubicBezTo>
                <a:cubicBezTo>
                  <a:pt x="55" y="34"/>
                  <a:pt x="52" y="33"/>
                  <a:pt x="49" y="33"/>
                </a:cubicBezTo>
                <a:cubicBezTo>
                  <a:pt x="34" y="33"/>
                  <a:pt x="19" y="33"/>
                  <a:pt x="4" y="33"/>
                </a:cubicBezTo>
                <a:cubicBezTo>
                  <a:pt x="1" y="33"/>
                  <a:pt x="0" y="32"/>
                  <a:pt x="0" y="29"/>
                </a:cubicBezTo>
                <a:cubicBezTo>
                  <a:pt x="0" y="25"/>
                  <a:pt x="0" y="21"/>
                  <a:pt x="0" y="18"/>
                </a:cubicBezTo>
                <a:cubicBezTo>
                  <a:pt x="0" y="18"/>
                  <a:pt x="0" y="18"/>
                  <a:pt x="0" y="18"/>
                </a:cubicBezTo>
                <a:close/>
              </a:path>
            </a:pathLst>
          </a:custGeom>
          <a:solidFill>
            <a:srgbClr val="2CC4D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2" name="Freeform 6"/>
          <p:cNvSpPr>
            <a:spLocks/>
          </p:cNvSpPr>
          <p:nvPr/>
        </p:nvSpPr>
        <p:spPr bwMode="auto">
          <a:xfrm>
            <a:off x="2428876" y="3395663"/>
            <a:ext cx="2239963" cy="1285875"/>
          </a:xfrm>
          <a:custGeom>
            <a:avLst/>
            <a:gdLst>
              <a:gd name="T0" fmla="*/ 0 w 100"/>
              <a:gd name="T1" fmla="*/ 54 h 57"/>
              <a:gd name="T2" fmla="*/ 13 w 100"/>
              <a:gd name="T3" fmla="*/ 14 h 57"/>
              <a:gd name="T4" fmla="*/ 37 w 100"/>
              <a:gd name="T5" fmla="*/ 3 h 57"/>
              <a:gd name="T6" fmla="*/ 40 w 100"/>
              <a:gd name="T7" fmla="*/ 5 h 57"/>
              <a:gd name="T8" fmla="*/ 58 w 100"/>
              <a:gd name="T9" fmla="*/ 10 h 57"/>
              <a:gd name="T10" fmla="*/ 65 w 100"/>
              <a:gd name="T11" fmla="*/ 12 h 57"/>
              <a:gd name="T12" fmla="*/ 75 w 100"/>
              <a:gd name="T13" fmla="*/ 21 h 57"/>
              <a:gd name="T14" fmla="*/ 99 w 100"/>
              <a:gd name="T15" fmla="*/ 51 h 57"/>
              <a:gd name="T16" fmla="*/ 100 w 100"/>
              <a:gd name="T17" fmla="*/ 52 h 57"/>
              <a:gd name="T18" fmla="*/ 86 w 100"/>
              <a:gd name="T19" fmla="*/ 53 h 57"/>
              <a:gd name="T20" fmla="*/ 83 w 100"/>
              <a:gd name="T21" fmla="*/ 51 h 57"/>
              <a:gd name="T22" fmla="*/ 63 w 100"/>
              <a:gd name="T23" fmla="*/ 31 h 57"/>
              <a:gd name="T24" fmla="*/ 58 w 100"/>
              <a:gd name="T25" fmla="*/ 29 h 57"/>
              <a:gd name="T26" fmla="*/ 55 w 100"/>
              <a:gd name="T27" fmla="*/ 34 h 57"/>
              <a:gd name="T28" fmla="*/ 54 w 100"/>
              <a:gd name="T29" fmla="*/ 52 h 57"/>
              <a:gd name="T30" fmla="*/ 50 w 100"/>
              <a:gd name="T31" fmla="*/ 54 h 57"/>
              <a:gd name="T32" fmla="*/ 45 w 100"/>
              <a:gd name="T33" fmla="*/ 52 h 57"/>
              <a:gd name="T34" fmla="*/ 5 w 100"/>
              <a:gd name="T35" fmla="*/ 54 h 57"/>
              <a:gd name="T36" fmla="*/ 0 w 100"/>
              <a:gd name="T37" fmla="*/ 54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00" h="57">
                <a:moveTo>
                  <a:pt x="0" y="54"/>
                </a:moveTo>
                <a:cubicBezTo>
                  <a:pt x="4" y="40"/>
                  <a:pt x="8" y="27"/>
                  <a:pt x="13" y="14"/>
                </a:cubicBezTo>
                <a:cubicBezTo>
                  <a:pt x="16" y="6"/>
                  <a:pt x="29" y="0"/>
                  <a:pt x="37" y="3"/>
                </a:cubicBezTo>
                <a:cubicBezTo>
                  <a:pt x="38" y="3"/>
                  <a:pt x="39" y="4"/>
                  <a:pt x="40" y="5"/>
                </a:cubicBezTo>
                <a:cubicBezTo>
                  <a:pt x="45" y="8"/>
                  <a:pt x="51" y="11"/>
                  <a:pt x="58" y="10"/>
                </a:cubicBezTo>
                <a:cubicBezTo>
                  <a:pt x="61" y="10"/>
                  <a:pt x="63" y="11"/>
                  <a:pt x="65" y="12"/>
                </a:cubicBezTo>
                <a:cubicBezTo>
                  <a:pt x="69" y="15"/>
                  <a:pt x="72" y="17"/>
                  <a:pt x="75" y="21"/>
                </a:cubicBezTo>
                <a:cubicBezTo>
                  <a:pt x="83" y="31"/>
                  <a:pt x="91" y="41"/>
                  <a:pt x="99" y="51"/>
                </a:cubicBezTo>
                <a:cubicBezTo>
                  <a:pt x="100" y="51"/>
                  <a:pt x="100" y="51"/>
                  <a:pt x="100" y="52"/>
                </a:cubicBezTo>
                <a:cubicBezTo>
                  <a:pt x="95" y="53"/>
                  <a:pt x="91" y="53"/>
                  <a:pt x="86" y="53"/>
                </a:cubicBezTo>
                <a:cubicBezTo>
                  <a:pt x="84" y="53"/>
                  <a:pt x="84" y="52"/>
                  <a:pt x="83" y="51"/>
                </a:cubicBezTo>
                <a:cubicBezTo>
                  <a:pt x="76" y="44"/>
                  <a:pt x="69" y="38"/>
                  <a:pt x="63" y="31"/>
                </a:cubicBezTo>
                <a:cubicBezTo>
                  <a:pt x="61" y="30"/>
                  <a:pt x="60" y="28"/>
                  <a:pt x="58" y="29"/>
                </a:cubicBezTo>
                <a:cubicBezTo>
                  <a:pt x="55" y="30"/>
                  <a:pt x="55" y="32"/>
                  <a:pt x="55" y="34"/>
                </a:cubicBezTo>
                <a:cubicBezTo>
                  <a:pt x="55" y="40"/>
                  <a:pt x="54" y="46"/>
                  <a:pt x="54" y="52"/>
                </a:cubicBezTo>
                <a:cubicBezTo>
                  <a:pt x="53" y="55"/>
                  <a:pt x="53" y="57"/>
                  <a:pt x="50" y="54"/>
                </a:cubicBezTo>
                <a:cubicBezTo>
                  <a:pt x="49" y="52"/>
                  <a:pt x="47" y="52"/>
                  <a:pt x="45" y="52"/>
                </a:cubicBezTo>
                <a:cubicBezTo>
                  <a:pt x="32" y="53"/>
                  <a:pt x="19" y="54"/>
                  <a:pt x="5" y="54"/>
                </a:cubicBezTo>
                <a:cubicBezTo>
                  <a:pt x="4" y="54"/>
                  <a:pt x="2" y="54"/>
                  <a:pt x="0" y="54"/>
                </a:cubicBezTo>
                <a:close/>
              </a:path>
            </a:pathLst>
          </a:custGeom>
          <a:solidFill>
            <a:srgbClr val="2CC4D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3" name="Freeform 7"/>
          <p:cNvSpPr>
            <a:spLocks/>
          </p:cNvSpPr>
          <p:nvPr/>
        </p:nvSpPr>
        <p:spPr bwMode="auto">
          <a:xfrm>
            <a:off x="2116138" y="4748213"/>
            <a:ext cx="1298575" cy="969963"/>
          </a:xfrm>
          <a:custGeom>
            <a:avLst/>
            <a:gdLst>
              <a:gd name="T0" fmla="*/ 29 w 58"/>
              <a:gd name="T1" fmla="*/ 43 h 43"/>
              <a:gd name="T2" fmla="*/ 4 w 58"/>
              <a:gd name="T3" fmla="*/ 43 h 43"/>
              <a:gd name="T4" fmla="*/ 0 w 58"/>
              <a:gd name="T5" fmla="*/ 40 h 43"/>
              <a:gd name="T6" fmla="*/ 0 w 58"/>
              <a:gd name="T7" fmla="*/ 6 h 43"/>
              <a:gd name="T8" fmla="*/ 4 w 58"/>
              <a:gd name="T9" fmla="*/ 2 h 43"/>
              <a:gd name="T10" fmla="*/ 54 w 58"/>
              <a:gd name="T11" fmla="*/ 0 h 43"/>
              <a:gd name="T12" fmla="*/ 58 w 58"/>
              <a:gd name="T13" fmla="*/ 3 h 43"/>
              <a:gd name="T14" fmla="*/ 58 w 58"/>
              <a:gd name="T15" fmla="*/ 40 h 43"/>
              <a:gd name="T16" fmla="*/ 54 w 58"/>
              <a:gd name="T17" fmla="*/ 43 h 43"/>
              <a:gd name="T18" fmla="*/ 29 w 58"/>
              <a:gd name="T19" fmla="*/ 43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8" h="43">
                <a:moveTo>
                  <a:pt x="29" y="43"/>
                </a:moveTo>
                <a:cubicBezTo>
                  <a:pt x="21" y="43"/>
                  <a:pt x="12" y="43"/>
                  <a:pt x="4" y="43"/>
                </a:cubicBezTo>
                <a:cubicBezTo>
                  <a:pt x="1" y="43"/>
                  <a:pt x="0" y="43"/>
                  <a:pt x="0" y="40"/>
                </a:cubicBezTo>
                <a:cubicBezTo>
                  <a:pt x="0" y="29"/>
                  <a:pt x="0" y="17"/>
                  <a:pt x="0" y="6"/>
                </a:cubicBezTo>
                <a:cubicBezTo>
                  <a:pt x="0" y="3"/>
                  <a:pt x="1" y="2"/>
                  <a:pt x="4" y="2"/>
                </a:cubicBezTo>
                <a:cubicBezTo>
                  <a:pt x="21" y="2"/>
                  <a:pt x="38" y="1"/>
                  <a:pt x="54" y="0"/>
                </a:cubicBezTo>
                <a:cubicBezTo>
                  <a:pt x="57" y="0"/>
                  <a:pt x="58" y="0"/>
                  <a:pt x="58" y="3"/>
                </a:cubicBezTo>
                <a:cubicBezTo>
                  <a:pt x="58" y="15"/>
                  <a:pt x="58" y="28"/>
                  <a:pt x="58" y="40"/>
                </a:cubicBezTo>
                <a:cubicBezTo>
                  <a:pt x="58" y="43"/>
                  <a:pt x="57" y="43"/>
                  <a:pt x="54" y="43"/>
                </a:cubicBezTo>
                <a:cubicBezTo>
                  <a:pt x="46" y="43"/>
                  <a:pt x="37" y="43"/>
                  <a:pt x="29" y="43"/>
                </a:cubicBezTo>
                <a:close/>
              </a:path>
            </a:pathLst>
          </a:custGeom>
          <a:solidFill>
            <a:srgbClr val="2CC4D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3" name="Freeform 8"/>
          <p:cNvSpPr>
            <a:spLocks/>
          </p:cNvSpPr>
          <p:nvPr/>
        </p:nvSpPr>
        <p:spPr bwMode="auto">
          <a:xfrm>
            <a:off x="569913" y="5629275"/>
            <a:ext cx="4591050" cy="404813"/>
          </a:xfrm>
          <a:custGeom>
            <a:avLst/>
            <a:gdLst>
              <a:gd name="T0" fmla="*/ 24 w 205"/>
              <a:gd name="T1" fmla="*/ 16 h 18"/>
              <a:gd name="T2" fmla="*/ 12 w 205"/>
              <a:gd name="T3" fmla="*/ 16 h 18"/>
              <a:gd name="T4" fmla="*/ 12 w 205"/>
              <a:gd name="T5" fmla="*/ 16 h 18"/>
              <a:gd name="T6" fmla="*/ 2 w 205"/>
              <a:gd name="T7" fmla="*/ 15 h 18"/>
              <a:gd name="T8" fmla="*/ 1 w 205"/>
              <a:gd name="T9" fmla="*/ 2 h 18"/>
              <a:gd name="T10" fmla="*/ 4 w 205"/>
              <a:gd name="T11" fmla="*/ 0 h 18"/>
              <a:gd name="T12" fmla="*/ 59 w 205"/>
              <a:gd name="T13" fmla="*/ 0 h 18"/>
              <a:gd name="T14" fmla="*/ 62 w 205"/>
              <a:gd name="T15" fmla="*/ 3 h 18"/>
              <a:gd name="T16" fmla="*/ 62 w 205"/>
              <a:gd name="T17" fmla="*/ 7 h 18"/>
              <a:gd name="T18" fmla="*/ 66 w 205"/>
              <a:gd name="T19" fmla="*/ 12 h 18"/>
              <a:gd name="T20" fmla="*/ 129 w 205"/>
              <a:gd name="T21" fmla="*/ 12 h 18"/>
              <a:gd name="T22" fmla="*/ 134 w 205"/>
              <a:gd name="T23" fmla="*/ 6 h 18"/>
              <a:gd name="T24" fmla="*/ 140 w 205"/>
              <a:gd name="T25" fmla="*/ 0 h 18"/>
              <a:gd name="T26" fmla="*/ 182 w 205"/>
              <a:gd name="T27" fmla="*/ 0 h 18"/>
              <a:gd name="T28" fmla="*/ 188 w 205"/>
              <a:gd name="T29" fmla="*/ 2 h 18"/>
              <a:gd name="T30" fmla="*/ 205 w 205"/>
              <a:gd name="T31" fmla="*/ 16 h 18"/>
              <a:gd name="T32" fmla="*/ 191 w 205"/>
              <a:gd name="T33" fmla="*/ 16 h 18"/>
              <a:gd name="T34" fmla="*/ 29 w 205"/>
              <a:gd name="T35" fmla="*/ 16 h 18"/>
              <a:gd name="T36" fmla="*/ 24 w 205"/>
              <a:gd name="T37" fmla="*/ 16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05" h="18">
                <a:moveTo>
                  <a:pt x="24" y="16"/>
                </a:moveTo>
                <a:cubicBezTo>
                  <a:pt x="20" y="16"/>
                  <a:pt x="16" y="16"/>
                  <a:pt x="12" y="16"/>
                </a:cubicBezTo>
                <a:cubicBezTo>
                  <a:pt x="12" y="16"/>
                  <a:pt x="12" y="16"/>
                  <a:pt x="12" y="16"/>
                </a:cubicBezTo>
                <a:cubicBezTo>
                  <a:pt x="8" y="16"/>
                  <a:pt x="3" y="18"/>
                  <a:pt x="2" y="15"/>
                </a:cubicBezTo>
                <a:cubicBezTo>
                  <a:pt x="0" y="11"/>
                  <a:pt x="2" y="6"/>
                  <a:pt x="1" y="2"/>
                </a:cubicBezTo>
                <a:cubicBezTo>
                  <a:pt x="1" y="0"/>
                  <a:pt x="3" y="0"/>
                  <a:pt x="4" y="0"/>
                </a:cubicBezTo>
                <a:cubicBezTo>
                  <a:pt x="22" y="0"/>
                  <a:pt x="41" y="0"/>
                  <a:pt x="59" y="0"/>
                </a:cubicBezTo>
                <a:cubicBezTo>
                  <a:pt x="61" y="0"/>
                  <a:pt x="62" y="1"/>
                  <a:pt x="62" y="3"/>
                </a:cubicBezTo>
                <a:cubicBezTo>
                  <a:pt x="62" y="4"/>
                  <a:pt x="62" y="6"/>
                  <a:pt x="62" y="7"/>
                </a:cubicBezTo>
                <a:cubicBezTo>
                  <a:pt x="62" y="10"/>
                  <a:pt x="63" y="12"/>
                  <a:pt x="66" y="12"/>
                </a:cubicBezTo>
                <a:cubicBezTo>
                  <a:pt x="87" y="12"/>
                  <a:pt x="108" y="12"/>
                  <a:pt x="129" y="12"/>
                </a:cubicBezTo>
                <a:cubicBezTo>
                  <a:pt x="133" y="12"/>
                  <a:pt x="134" y="9"/>
                  <a:pt x="134" y="6"/>
                </a:cubicBezTo>
                <a:cubicBezTo>
                  <a:pt x="133" y="1"/>
                  <a:pt x="135" y="0"/>
                  <a:pt x="140" y="0"/>
                </a:cubicBezTo>
                <a:cubicBezTo>
                  <a:pt x="154" y="0"/>
                  <a:pt x="168" y="0"/>
                  <a:pt x="182" y="0"/>
                </a:cubicBezTo>
                <a:cubicBezTo>
                  <a:pt x="184" y="0"/>
                  <a:pt x="186" y="1"/>
                  <a:pt x="188" y="2"/>
                </a:cubicBezTo>
                <a:cubicBezTo>
                  <a:pt x="193" y="7"/>
                  <a:pt x="199" y="11"/>
                  <a:pt x="205" y="16"/>
                </a:cubicBezTo>
                <a:cubicBezTo>
                  <a:pt x="200" y="16"/>
                  <a:pt x="195" y="16"/>
                  <a:pt x="191" y="16"/>
                </a:cubicBezTo>
                <a:cubicBezTo>
                  <a:pt x="137" y="16"/>
                  <a:pt x="83" y="16"/>
                  <a:pt x="29" y="16"/>
                </a:cubicBezTo>
                <a:cubicBezTo>
                  <a:pt x="28" y="16"/>
                  <a:pt x="26" y="16"/>
                  <a:pt x="24" y="16"/>
                </a:cubicBezTo>
                <a:close/>
              </a:path>
            </a:pathLst>
          </a:custGeom>
          <a:solidFill>
            <a:srgbClr val="2CC4D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35" name="Freeform 9"/>
          <p:cNvSpPr>
            <a:spLocks/>
          </p:cNvSpPr>
          <p:nvPr/>
        </p:nvSpPr>
        <p:spPr bwMode="auto">
          <a:xfrm>
            <a:off x="3190876" y="2470150"/>
            <a:ext cx="1008063" cy="1038225"/>
          </a:xfrm>
          <a:custGeom>
            <a:avLst/>
            <a:gdLst>
              <a:gd name="T0" fmla="*/ 41 w 45"/>
              <a:gd name="T1" fmla="*/ 32 h 46"/>
              <a:gd name="T2" fmla="*/ 38 w 45"/>
              <a:gd name="T3" fmla="*/ 38 h 46"/>
              <a:gd name="T4" fmla="*/ 12 w 45"/>
              <a:gd name="T5" fmla="*/ 41 h 46"/>
              <a:gd name="T6" fmla="*/ 4 w 45"/>
              <a:gd name="T7" fmla="*/ 15 h 46"/>
              <a:gd name="T8" fmla="*/ 30 w 45"/>
              <a:gd name="T9" fmla="*/ 3 h 46"/>
              <a:gd name="T10" fmla="*/ 43 w 45"/>
              <a:gd name="T11" fmla="*/ 29 h 46"/>
              <a:gd name="T12" fmla="*/ 41 w 45"/>
              <a:gd name="T13" fmla="*/ 32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5" h="46">
                <a:moveTo>
                  <a:pt x="41" y="32"/>
                </a:moveTo>
                <a:cubicBezTo>
                  <a:pt x="40" y="34"/>
                  <a:pt x="39" y="36"/>
                  <a:pt x="38" y="38"/>
                </a:cubicBezTo>
                <a:cubicBezTo>
                  <a:pt x="33" y="44"/>
                  <a:pt x="20" y="46"/>
                  <a:pt x="12" y="41"/>
                </a:cubicBezTo>
                <a:cubicBezTo>
                  <a:pt x="3" y="35"/>
                  <a:pt x="0" y="25"/>
                  <a:pt x="4" y="15"/>
                </a:cubicBezTo>
                <a:cubicBezTo>
                  <a:pt x="8" y="5"/>
                  <a:pt x="19" y="0"/>
                  <a:pt x="30" y="3"/>
                </a:cubicBezTo>
                <a:cubicBezTo>
                  <a:pt x="40" y="7"/>
                  <a:pt x="45" y="18"/>
                  <a:pt x="43" y="29"/>
                </a:cubicBezTo>
                <a:cubicBezTo>
                  <a:pt x="42" y="30"/>
                  <a:pt x="42" y="31"/>
                  <a:pt x="41" y="32"/>
                </a:cubicBezTo>
                <a:close/>
              </a:path>
            </a:pathLst>
          </a:custGeom>
          <a:solidFill>
            <a:srgbClr val="2CC4D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36" name="Freeform 10"/>
          <p:cNvSpPr>
            <a:spLocks/>
          </p:cNvSpPr>
          <p:nvPr/>
        </p:nvSpPr>
        <p:spPr bwMode="auto">
          <a:xfrm>
            <a:off x="839788" y="4906963"/>
            <a:ext cx="1119188" cy="563563"/>
          </a:xfrm>
          <a:custGeom>
            <a:avLst/>
            <a:gdLst>
              <a:gd name="T0" fmla="*/ 29 w 50"/>
              <a:gd name="T1" fmla="*/ 25 h 25"/>
              <a:gd name="T2" fmla="*/ 12 w 50"/>
              <a:gd name="T3" fmla="*/ 25 h 25"/>
              <a:gd name="T4" fmla="*/ 0 w 50"/>
              <a:gd name="T5" fmla="*/ 14 h 25"/>
              <a:gd name="T6" fmla="*/ 11 w 50"/>
              <a:gd name="T7" fmla="*/ 2 h 25"/>
              <a:gd name="T8" fmla="*/ 46 w 50"/>
              <a:gd name="T9" fmla="*/ 0 h 25"/>
              <a:gd name="T10" fmla="*/ 50 w 50"/>
              <a:gd name="T11" fmla="*/ 4 h 25"/>
              <a:gd name="T12" fmla="*/ 50 w 50"/>
              <a:gd name="T13" fmla="*/ 22 h 25"/>
              <a:gd name="T14" fmla="*/ 46 w 50"/>
              <a:gd name="T15" fmla="*/ 25 h 25"/>
              <a:gd name="T16" fmla="*/ 29 w 50"/>
              <a:gd name="T17" fmla="*/ 25 h 25"/>
              <a:gd name="T18" fmla="*/ 29 w 50"/>
              <a:gd name="T19" fmla="*/ 25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0" h="25">
                <a:moveTo>
                  <a:pt x="29" y="25"/>
                </a:moveTo>
                <a:cubicBezTo>
                  <a:pt x="23" y="25"/>
                  <a:pt x="17" y="25"/>
                  <a:pt x="12" y="25"/>
                </a:cubicBezTo>
                <a:cubicBezTo>
                  <a:pt x="5" y="25"/>
                  <a:pt x="0" y="20"/>
                  <a:pt x="0" y="14"/>
                </a:cubicBezTo>
                <a:cubicBezTo>
                  <a:pt x="0" y="8"/>
                  <a:pt x="4" y="3"/>
                  <a:pt x="11" y="2"/>
                </a:cubicBezTo>
                <a:cubicBezTo>
                  <a:pt x="23" y="2"/>
                  <a:pt x="34" y="1"/>
                  <a:pt x="46" y="0"/>
                </a:cubicBezTo>
                <a:cubicBezTo>
                  <a:pt x="49" y="0"/>
                  <a:pt x="50" y="1"/>
                  <a:pt x="50" y="4"/>
                </a:cubicBezTo>
                <a:cubicBezTo>
                  <a:pt x="50" y="10"/>
                  <a:pt x="50" y="16"/>
                  <a:pt x="50" y="22"/>
                </a:cubicBezTo>
                <a:cubicBezTo>
                  <a:pt x="50" y="24"/>
                  <a:pt x="49" y="25"/>
                  <a:pt x="46" y="25"/>
                </a:cubicBezTo>
                <a:cubicBezTo>
                  <a:pt x="40" y="25"/>
                  <a:pt x="34" y="25"/>
                  <a:pt x="29" y="25"/>
                </a:cubicBezTo>
                <a:cubicBezTo>
                  <a:pt x="29" y="25"/>
                  <a:pt x="29" y="25"/>
                  <a:pt x="29" y="25"/>
                </a:cubicBezTo>
                <a:close/>
              </a:path>
            </a:pathLst>
          </a:custGeom>
          <a:solidFill>
            <a:srgbClr val="2CC4D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37" name="Freeform 11"/>
          <p:cNvSpPr>
            <a:spLocks/>
          </p:cNvSpPr>
          <p:nvPr/>
        </p:nvSpPr>
        <p:spPr bwMode="auto">
          <a:xfrm>
            <a:off x="5116513" y="4546600"/>
            <a:ext cx="895350" cy="901700"/>
          </a:xfrm>
          <a:custGeom>
            <a:avLst/>
            <a:gdLst>
              <a:gd name="T0" fmla="*/ 17 w 40"/>
              <a:gd name="T1" fmla="*/ 0 h 40"/>
              <a:gd name="T2" fmla="*/ 40 w 40"/>
              <a:gd name="T3" fmla="*/ 19 h 40"/>
              <a:gd name="T4" fmla="*/ 37 w 40"/>
              <a:gd name="T5" fmla="*/ 26 h 40"/>
              <a:gd name="T6" fmla="*/ 24 w 40"/>
              <a:gd name="T7" fmla="*/ 38 h 40"/>
              <a:gd name="T8" fmla="*/ 20 w 40"/>
              <a:gd name="T9" fmla="*/ 38 h 40"/>
              <a:gd name="T10" fmla="*/ 2 w 40"/>
              <a:gd name="T11" fmla="*/ 12 h 40"/>
              <a:gd name="T12" fmla="*/ 2 w 40"/>
              <a:gd name="T13" fmla="*/ 9 h 40"/>
              <a:gd name="T14" fmla="*/ 17 w 40"/>
              <a:gd name="T15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0" h="40">
                <a:moveTo>
                  <a:pt x="17" y="0"/>
                </a:moveTo>
                <a:cubicBezTo>
                  <a:pt x="30" y="0"/>
                  <a:pt x="39" y="8"/>
                  <a:pt x="40" y="19"/>
                </a:cubicBezTo>
                <a:cubicBezTo>
                  <a:pt x="40" y="22"/>
                  <a:pt x="39" y="24"/>
                  <a:pt x="37" y="26"/>
                </a:cubicBezTo>
                <a:cubicBezTo>
                  <a:pt x="33" y="30"/>
                  <a:pt x="28" y="34"/>
                  <a:pt x="24" y="38"/>
                </a:cubicBezTo>
                <a:cubicBezTo>
                  <a:pt x="23" y="39"/>
                  <a:pt x="22" y="40"/>
                  <a:pt x="20" y="38"/>
                </a:cubicBezTo>
                <a:cubicBezTo>
                  <a:pt x="15" y="29"/>
                  <a:pt x="9" y="20"/>
                  <a:pt x="2" y="12"/>
                </a:cubicBezTo>
                <a:cubicBezTo>
                  <a:pt x="0" y="11"/>
                  <a:pt x="1" y="10"/>
                  <a:pt x="2" y="9"/>
                </a:cubicBezTo>
                <a:cubicBezTo>
                  <a:pt x="6" y="3"/>
                  <a:pt x="12" y="0"/>
                  <a:pt x="17" y="0"/>
                </a:cubicBezTo>
                <a:close/>
              </a:path>
            </a:pathLst>
          </a:custGeom>
          <a:solidFill>
            <a:srgbClr val="2CC4D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38" name="Freeform 12"/>
          <p:cNvSpPr>
            <a:spLocks/>
          </p:cNvSpPr>
          <p:nvPr/>
        </p:nvSpPr>
        <p:spPr bwMode="auto">
          <a:xfrm>
            <a:off x="3773488" y="4343400"/>
            <a:ext cx="312738" cy="292100"/>
          </a:xfrm>
          <a:custGeom>
            <a:avLst/>
            <a:gdLst>
              <a:gd name="T0" fmla="*/ 2 w 14"/>
              <a:gd name="T1" fmla="*/ 0 h 13"/>
              <a:gd name="T2" fmla="*/ 14 w 14"/>
              <a:gd name="T3" fmla="*/ 12 h 13"/>
              <a:gd name="T4" fmla="*/ 13 w 14"/>
              <a:gd name="T5" fmla="*/ 12 h 13"/>
              <a:gd name="T6" fmla="*/ 2 w 14"/>
              <a:gd name="T7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" h="13">
                <a:moveTo>
                  <a:pt x="2" y="0"/>
                </a:moveTo>
                <a:cubicBezTo>
                  <a:pt x="6" y="3"/>
                  <a:pt x="10" y="7"/>
                  <a:pt x="14" y="12"/>
                </a:cubicBezTo>
                <a:cubicBezTo>
                  <a:pt x="14" y="12"/>
                  <a:pt x="13" y="12"/>
                  <a:pt x="13" y="12"/>
                </a:cubicBezTo>
                <a:cubicBezTo>
                  <a:pt x="0" y="13"/>
                  <a:pt x="0" y="13"/>
                  <a:pt x="2" y="0"/>
                </a:cubicBezTo>
                <a:close/>
              </a:path>
            </a:pathLst>
          </a:custGeom>
          <a:solidFill>
            <a:srgbClr val="2CC4D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54" name="Rectángulo 53"/>
          <p:cNvSpPr/>
          <p:nvPr/>
        </p:nvSpPr>
        <p:spPr>
          <a:xfrm>
            <a:off x="91440" y="1033238"/>
            <a:ext cx="11978640" cy="76950"/>
          </a:xfrm>
          <a:prstGeom prst="rect">
            <a:avLst/>
          </a:prstGeom>
          <a:solidFill>
            <a:srgbClr val="9590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53" name="Grupo 52"/>
          <p:cNvGrpSpPr/>
          <p:nvPr/>
        </p:nvGrpSpPr>
        <p:grpSpPr>
          <a:xfrm>
            <a:off x="10509308" y="132751"/>
            <a:ext cx="1270783" cy="827144"/>
            <a:chOff x="-1509713" y="2281238"/>
            <a:chExt cx="1509713" cy="982662"/>
          </a:xfrm>
        </p:grpSpPr>
        <p:sp>
          <p:nvSpPr>
            <p:cNvPr id="42" name="Freeform 16"/>
            <p:cNvSpPr>
              <a:spLocks/>
            </p:cNvSpPr>
            <p:nvPr/>
          </p:nvSpPr>
          <p:spPr bwMode="auto">
            <a:xfrm>
              <a:off x="-823913" y="2281238"/>
              <a:ext cx="52388" cy="222250"/>
            </a:xfrm>
            <a:custGeom>
              <a:avLst/>
              <a:gdLst>
                <a:gd name="T0" fmla="*/ 0 w 9"/>
                <a:gd name="T1" fmla="*/ 27 h 39"/>
                <a:gd name="T2" fmla="*/ 2 w 9"/>
                <a:gd name="T3" fmla="*/ 18 h 39"/>
                <a:gd name="T4" fmla="*/ 2 w 9"/>
                <a:gd name="T5" fmla="*/ 5 h 39"/>
                <a:gd name="T6" fmla="*/ 4 w 9"/>
                <a:gd name="T7" fmla="*/ 1 h 39"/>
                <a:gd name="T8" fmla="*/ 8 w 9"/>
                <a:gd name="T9" fmla="*/ 4 h 39"/>
                <a:gd name="T10" fmla="*/ 8 w 9"/>
                <a:gd name="T11" fmla="*/ 17 h 39"/>
                <a:gd name="T12" fmla="*/ 8 w 9"/>
                <a:gd name="T13" fmla="*/ 34 h 39"/>
                <a:gd name="T14" fmla="*/ 6 w 9"/>
                <a:gd name="T15" fmla="*/ 38 h 39"/>
                <a:gd name="T16" fmla="*/ 2 w 9"/>
                <a:gd name="T17" fmla="*/ 36 h 39"/>
                <a:gd name="T18" fmla="*/ 0 w 9"/>
                <a:gd name="T19" fmla="*/ 2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39">
                  <a:moveTo>
                    <a:pt x="0" y="27"/>
                  </a:moveTo>
                  <a:cubicBezTo>
                    <a:pt x="0" y="24"/>
                    <a:pt x="1" y="21"/>
                    <a:pt x="2" y="18"/>
                  </a:cubicBezTo>
                  <a:cubicBezTo>
                    <a:pt x="3" y="14"/>
                    <a:pt x="4" y="9"/>
                    <a:pt x="2" y="5"/>
                  </a:cubicBezTo>
                  <a:cubicBezTo>
                    <a:pt x="1" y="3"/>
                    <a:pt x="1" y="1"/>
                    <a:pt x="4" y="1"/>
                  </a:cubicBezTo>
                  <a:cubicBezTo>
                    <a:pt x="6" y="0"/>
                    <a:pt x="7" y="2"/>
                    <a:pt x="8" y="4"/>
                  </a:cubicBezTo>
                  <a:cubicBezTo>
                    <a:pt x="9" y="8"/>
                    <a:pt x="9" y="13"/>
                    <a:pt x="8" y="17"/>
                  </a:cubicBezTo>
                  <a:cubicBezTo>
                    <a:pt x="6" y="23"/>
                    <a:pt x="5" y="28"/>
                    <a:pt x="8" y="34"/>
                  </a:cubicBezTo>
                  <a:cubicBezTo>
                    <a:pt x="9" y="36"/>
                    <a:pt x="8" y="37"/>
                    <a:pt x="6" y="38"/>
                  </a:cubicBezTo>
                  <a:cubicBezTo>
                    <a:pt x="5" y="39"/>
                    <a:pt x="3" y="38"/>
                    <a:pt x="2" y="36"/>
                  </a:cubicBezTo>
                  <a:cubicBezTo>
                    <a:pt x="1" y="33"/>
                    <a:pt x="0" y="30"/>
                    <a:pt x="0" y="27"/>
                  </a:cubicBezTo>
                  <a:close/>
                </a:path>
              </a:pathLst>
            </a:custGeom>
            <a:solidFill>
              <a:srgbClr val="2CC4D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3" name="Freeform 17"/>
            <p:cNvSpPr>
              <a:spLocks/>
            </p:cNvSpPr>
            <p:nvPr/>
          </p:nvSpPr>
          <p:spPr bwMode="auto">
            <a:xfrm>
              <a:off x="-623888" y="2305050"/>
              <a:ext cx="50800" cy="215900"/>
            </a:xfrm>
            <a:custGeom>
              <a:avLst/>
              <a:gdLst>
                <a:gd name="T0" fmla="*/ 0 w 9"/>
                <a:gd name="T1" fmla="*/ 27 h 38"/>
                <a:gd name="T2" fmla="*/ 1 w 9"/>
                <a:gd name="T3" fmla="*/ 18 h 38"/>
                <a:gd name="T4" fmla="*/ 1 w 9"/>
                <a:gd name="T5" fmla="*/ 5 h 38"/>
                <a:gd name="T6" fmla="*/ 3 w 9"/>
                <a:gd name="T7" fmla="*/ 1 h 38"/>
                <a:gd name="T8" fmla="*/ 7 w 9"/>
                <a:gd name="T9" fmla="*/ 3 h 38"/>
                <a:gd name="T10" fmla="*/ 8 w 9"/>
                <a:gd name="T11" fmla="*/ 17 h 38"/>
                <a:gd name="T12" fmla="*/ 8 w 9"/>
                <a:gd name="T13" fmla="*/ 34 h 38"/>
                <a:gd name="T14" fmla="*/ 6 w 9"/>
                <a:gd name="T15" fmla="*/ 38 h 38"/>
                <a:gd name="T16" fmla="*/ 2 w 9"/>
                <a:gd name="T17" fmla="*/ 36 h 38"/>
                <a:gd name="T18" fmla="*/ 0 w 9"/>
                <a:gd name="T19" fmla="*/ 2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38">
                  <a:moveTo>
                    <a:pt x="0" y="27"/>
                  </a:moveTo>
                  <a:cubicBezTo>
                    <a:pt x="0" y="23"/>
                    <a:pt x="1" y="21"/>
                    <a:pt x="1" y="18"/>
                  </a:cubicBezTo>
                  <a:cubicBezTo>
                    <a:pt x="3" y="13"/>
                    <a:pt x="4" y="9"/>
                    <a:pt x="1" y="5"/>
                  </a:cubicBezTo>
                  <a:cubicBezTo>
                    <a:pt x="1" y="3"/>
                    <a:pt x="1" y="1"/>
                    <a:pt x="3" y="1"/>
                  </a:cubicBezTo>
                  <a:cubicBezTo>
                    <a:pt x="5" y="0"/>
                    <a:pt x="6" y="1"/>
                    <a:pt x="7" y="3"/>
                  </a:cubicBezTo>
                  <a:cubicBezTo>
                    <a:pt x="9" y="7"/>
                    <a:pt x="9" y="12"/>
                    <a:pt x="8" y="17"/>
                  </a:cubicBezTo>
                  <a:cubicBezTo>
                    <a:pt x="6" y="22"/>
                    <a:pt x="5" y="28"/>
                    <a:pt x="8" y="34"/>
                  </a:cubicBezTo>
                  <a:cubicBezTo>
                    <a:pt x="9" y="36"/>
                    <a:pt x="8" y="37"/>
                    <a:pt x="6" y="38"/>
                  </a:cubicBezTo>
                  <a:cubicBezTo>
                    <a:pt x="4" y="38"/>
                    <a:pt x="3" y="37"/>
                    <a:pt x="2" y="36"/>
                  </a:cubicBezTo>
                  <a:cubicBezTo>
                    <a:pt x="1" y="33"/>
                    <a:pt x="0" y="30"/>
                    <a:pt x="0" y="27"/>
                  </a:cubicBezTo>
                  <a:close/>
                </a:path>
              </a:pathLst>
            </a:custGeom>
            <a:solidFill>
              <a:srgbClr val="2CC4D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4" name="Freeform 18"/>
            <p:cNvSpPr>
              <a:spLocks/>
            </p:cNvSpPr>
            <p:nvPr/>
          </p:nvSpPr>
          <p:spPr bwMode="auto">
            <a:xfrm>
              <a:off x="-1022350" y="2305050"/>
              <a:ext cx="50800" cy="222250"/>
            </a:xfrm>
            <a:custGeom>
              <a:avLst/>
              <a:gdLst>
                <a:gd name="T0" fmla="*/ 9 w 9"/>
                <a:gd name="T1" fmla="*/ 12 h 39"/>
                <a:gd name="T2" fmla="*/ 7 w 9"/>
                <a:gd name="T3" fmla="*/ 20 h 39"/>
                <a:gd name="T4" fmla="*/ 8 w 9"/>
                <a:gd name="T5" fmla="*/ 33 h 39"/>
                <a:gd name="T6" fmla="*/ 6 w 9"/>
                <a:gd name="T7" fmla="*/ 38 h 39"/>
                <a:gd name="T8" fmla="*/ 2 w 9"/>
                <a:gd name="T9" fmla="*/ 36 h 39"/>
                <a:gd name="T10" fmla="*/ 1 w 9"/>
                <a:gd name="T11" fmla="*/ 20 h 39"/>
                <a:gd name="T12" fmla="*/ 2 w 9"/>
                <a:gd name="T13" fmla="*/ 4 h 39"/>
                <a:gd name="T14" fmla="*/ 3 w 9"/>
                <a:gd name="T15" fmla="*/ 1 h 39"/>
                <a:gd name="T16" fmla="*/ 7 w 9"/>
                <a:gd name="T17" fmla="*/ 2 h 39"/>
                <a:gd name="T18" fmla="*/ 9 w 9"/>
                <a:gd name="T19" fmla="*/ 1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39">
                  <a:moveTo>
                    <a:pt x="9" y="12"/>
                  </a:moveTo>
                  <a:cubicBezTo>
                    <a:pt x="9" y="14"/>
                    <a:pt x="8" y="17"/>
                    <a:pt x="7" y="20"/>
                  </a:cubicBezTo>
                  <a:cubicBezTo>
                    <a:pt x="6" y="25"/>
                    <a:pt x="6" y="29"/>
                    <a:pt x="8" y="33"/>
                  </a:cubicBezTo>
                  <a:cubicBezTo>
                    <a:pt x="9" y="35"/>
                    <a:pt x="8" y="37"/>
                    <a:pt x="6" y="38"/>
                  </a:cubicBezTo>
                  <a:cubicBezTo>
                    <a:pt x="4" y="39"/>
                    <a:pt x="3" y="37"/>
                    <a:pt x="2" y="36"/>
                  </a:cubicBezTo>
                  <a:cubicBezTo>
                    <a:pt x="0" y="31"/>
                    <a:pt x="0" y="25"/>
                    <a:pt x="1" y="20"/>
                  </a:cubicBezTo>
                  <a:cubicBezTo>
                    <a:pt x="2" y="15"/>
                    <a:pt x="4" y="10"/>
                    <a:pt x="2" y="4"/>
                  </a:cubicBezTo>
                  <a:cubicBezTo>
                    <a:pt x="1" y="3"/>
                    <a:pt x="2" y="1"/>
                    <a:pt x="3" y="1"/>
                  </a:cubicBezTo>
                  <a:cubicBezTo>
                    <a:pt x="5" y="0"/>
                    <a:pt x="6" y="1"/>
                    <a:pt x="7" y="2"/>
                  </a:cubicBezTo>
                  <a:cubicBezTo>
                    <a:pt x="8" y="5"/>
                    <a:pt x="9" y="8"/>
                    <a:pt x="9" y="12"/>
                  </a:cubicBezTo>
                  <a:close/>
                </a:path>
              </a:pathLst>
            </a:custGeom>
            <a:solidFill>
              <a:srgbClr val="2CC4D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5" name="Freeform 19"/>
            <p:cNvSpPr>
              <a:spLocks/>
            </p:cNvSpPr>
            <p:nvPr/>
          </p:nvSpPr>
          <p:spPr bwMode="auto">
            <a:xfrm>
              <a:off x="-1509713" y="2828925"/>
              <a:ext cx="1509713" cy="206375"/>
            </a:xfrm>
            <a:custGeom>
              <a:avLst/>
              <a:gdLst>
                <a:gd name="T0" fmla="*/ 77 w 266"/>
                <a:gd name="T1" fmla="*/ 2 h 36"/>
                <a:gd name="T2" fmla="*/ 62 w 266"/>
                <a:gd name="T3" fmla="*/ 11 h 36"/>
                <a:gd name="T4" fmla="*/ 57 w 266"/>
                <a:gd name="T5" fmla="*/ 28 h 36"/>
                <a:gd name="T6" fmla="*/ 74 w 266"/>
                <a:gd name="T7" fmla="*/ 31 h 36"/>
                <a:gd name="T8" fmla="*/ 109 w 266"/>
                <a:gd name="T9" fmla="*/ 10 h 36"/>
                <a:gd name="T10" fmla="*/ 114 w 266"/>
                <a:gd name="T11" fmla="*/ 3 h 36"/>
                <a:gd name="T12" fmla="*/ 118 w 266"/>
                <a:gd name="T13" fmla="*/ 1 h 36"/>
                <a:gd name="T14" fmla="*/ 262 w 266"/>
                <a:gd name="T15" fmla="*/ 1 h 36"/>
                <a:gd name="T16" fmla="*/ 266 w 266"/>
                <a:gd name="T17" fmla="*/ 4 h 36"/>
                <a:gd name="T18" fmla="*/ 266 w 266"/>
                <a:gd name="T19" fmla="*/ 32 h 36"/>
                <a:gd name="T20" fmla="*/ 262 w 266"/>
                <a:gd name="T21" fmla="*/ 36 h 36"/>
                <a:gd name="T22" fmla="*/ 146 w 266"/>
                <a:gd name="T23" fmla="*/ 36 h 36"/>
                <a:gd name="T24" fmla="*/ 5 w 266"/>
                <a:gd name="T25" fmla="*/ 36 h 36"/>
                <a:gd name="T26" fmla="*/ 0 w 266"/>
                <a:gd name="T27" fmla="*/ 31 h 36"/>
                <a:gd name="T28" fmla="*/ 0 w 266"/>
                <a:gd name="T29" fmla="*/ 4 h 36"/>
                <a:gd name="T30" fmla="*/ 3 w 266"/>
                <a:gd name="T31" fmla="*/ 0 h 36"/>
                <a:gd name="T32" fmla="*/ 25 w 266"/>
                <a:gd name="T33" fmla="*/ 1 h 36"/>
                <a:gd name="T34" fmla="*/ 29 w 266"/>
                <a:gd name="T35" fmla="*/ 2 h 36"/>
                <a:gd name="T36" fmla="*/ 57 w 266"/>
                <a:gd name="T37" fmla="*/ 2 h 36"/>
                <a:gd name="T38" fmla="*/ 67 w 266"/>
                <a:gd name="T39" fmla="*/ 1 h 36"/>
                <a:gd name="T40" fmla="*/ 77 w 266"/>
                <a:gd name="T41" fmla="*/ 1 h 36"/>
                <a:gd name="T42" fmla="*/ 77 w 266"/>
                <a:gd name="T43" fmla="*/ 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6" h="36">
                  <a:moveTo>
                    <a:pt x="77" y="2"/>
                  </a:moveTo>
                  <a:cubicBezTo>
                    <a:pt x="72" y="5"/>
                    <a:pt x="67" y="8"/>
                    <a:pt x="62" y="11"/>
                  </a:cubicBezTo>
                  <a:cubicBezTo>
                    <a:pt x="55" y="15"/>
                    <a:pt x="53" y="22"/>
                    <a:pt x="57" y="28"/>
                  </a:cubicBezTo>
                  <a:cubicBezTo>
                    <a:pt x="60" y="33"/>
                    <a:pt x="67" y="35"/>
                    <a:pt x="74" y="31"/>
                  </a:cubicBezTo>
                  <a:cubicBezTo>
                    <a:pt x="85" y="24"/>
                    <a:pt x="97" y="17"/>
                    <a:pt x="109" y="10"/>
                  </a:cubicBezTo>
                  <a:cubicBezTo>
                    <a:pt x="111" y="8"/>
                    <a:pt x="113" y="6"/>
                    <a:pt x="114" y="3"/>
                  </a:cubicBezTo>
                  <a:cubicBezTo>
                    <a:pt x="115" y="0"/>
                    <a:pt x="116" y="1"/>
                    <a:pt x="118" y="1"/>
                  </a:cubicBezTo>
                  <a:cubicBezTo>
                    <a:pt x="166" y="1"/>
                    <a:pt x="214" y="1"/>
                    <a:pt x="262" y="1"/>
                  </a:cubicBezTo>
                  <a:cubicBezTo>
                    <a:pt x="265" y="0"/>
                    <a:pt x="266" y="2"/>
                    <a:pt x="266" y="4"/>
                  </a:cubicBezTo>
                  <a:cubicBezTo>
                    <a:pt x="266" y="14"/>
                    <a:pt x="266" y="23"/>
                    <a:pt x="266" y="32"/>
                  </a:cubicBezTo>
                  <a:cubicBezTo>
                    <a:pt x="266" y="35"/>
                    <a:pt x="265" y="36"/>
                    <a:pt x="262" y="36"/>
                  </a:cubicBezTo>
                  <a:cubicBezTo>
                    <a:pt x="223" y="36"/>
                    <a:pt x="185" y="36"/>
                    <a:pt x="146" y="36"/>
                  </a:cubicBezTo>
                  <a:cubicBezTo>
                    <a:pt x="99" y="36"/>
                    <a:pt x="52" y="36"/>
                    <a:pt x="5" y="36"/>
                  </a:cubicBezTo>
                  <a:cubicBezTo>
                    <a:pt x="1" y="36"/>
                    <a:pt x="0" y="35"/>
                    <a:pt x="0" y="31"/>
                  </a:cubicBezTo>
                  <a:cubicBezTo>
                    <a:pt x="0" y="22"/>
                    <a:pt x="0" y="13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0" y="1"/>
                    <a:pt x="18" y="1"/>
                    <a:pt x="25" y="1"/>
                  </a:cubicBezTo>
                  <a:cubicBezTo>
                    <a:pt x="26" y="1"/>
                    <a:pt x="27" y="1"/>
                    <a:pt x="29" y="2"/>
                  </a:cubicBezTo>
                  <a:cubicBezTo>
                    <a:pt x="38" y="7"/>
                    <a:pt x="47" y="8"/>
                    <a:pt x="57" y="2"/>
                  </a:cubicBezTo>
                  <a:cubicBezTo>
                    <a:pt x="60" y="0"/>
                    <a:pt x="64" y="1"/>
                    <a:pt x="67" y="1"/>
                  </a:cubicBezTo>
                  <a:cubicBezTo>
                    <a:pt x="70" y="0"/>
                    <a:pt x="74" y="1"/>
                    <a:pt x="77" y="1"/>
                  </a:cubicBezTo>
                  <a:cubicBezTo>
                    <a:pt x="77" y="1"/>
                    <a:pt x="77" y="1"/>
                    <a:pt x="77" y="2"/>
                  </a:cubicBezTo>
                  <a:close/>
                </a:path>
              </a:pathLst>
            </a:custGeom>
            <a:solidFill>
              <a:srgbClr val="2CC4D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6" name="Freeform 20"/>
            <p:cNvSpPr>
              <a:spLocks/>
            </p:cNvSpPr>
            <p:nvPr/>
          </p:nvSpPr>
          <p:spPr bwMode="auto">
            <a:xfrm>
              <a:off x="-1169988" y="2606675"/>
              <a:ext cx="1044575" cy="382587"/>
            </a:xfrm>
            <a:custGeom>
              <a:avLst/>
              <a:gdLst>
                <a:gd name="T0" fmla="*/ 117 w 184"/>
                <a:gd name="T1" fmla="*/ 34 h 67"/>
                <a:gd name="T2" fmla="*/ 58 w 184"/>
                <a:gd name="T3" fmla="*/ 34 h 67"/>
                <a:gd name="T4" fmla="*/ 52 w 184"/>
                <a:gd name="T5" fmla="*/ 31 h 67"/>
                <a:gd name="T6" fmla="*/ 38 w 184"/>
                <a:gd name="T7" fmla="*/ 21 h 67"/>
                <a:gd name="T8" fmla="*/ 26 w 184"/>
                <a:gd name="T9" fmla="*/ 14 h 67"/>
                <a:gd name="T10" fmla="*/ 16 w 184"/>
                <a:gd name="T11" fmla="*/ 12 h 67"/>
                <a:gd name="T12" fmla="*/ 14 w 184"/>
                <a:gd name="T13" fmla="*/ 16 h 67"/>
                <a:gd name="T14" fmla="*/ 17 w 184"/>
                <a:gd name="T15" fmla="*/ 18 h 67"/>
                <a:gd name="T16" fmla="*/ 26 w 184"/>
                <a:gd name="T17" fmla="*/ 21 h 67"/>
                <a:gd name="T18" fmla="*/ 45 w 184"/>
                <a:gd name="T19" fmla="*/ 33 h 67"/>
                <a:gd name="T20" fmla="*/ 45 w 184"/>
                <a:gd name="T21" fmla="*/ 44 h 67"/>
                <a:gd name="T22" fmla="*/ 11 w 184"/>
                <a:gd name="T23" fmla="*/ 64 h 67"/>
                <a:gd name="T24" fmla="*/ 2 w 184"/>
                <a:gd name="T25" fmla="*/ 63 h 67"/>
                <a:gd name="T26" fmla="*/ 5 w 184"/>
                <a:gd name="T27" fmla="*/ 55 h 67"/>
                <a:gd name="T28" fmla="*/ 27 w 184"/>
                <a:gd name="T29" fmla="*/ 42 h 67"/>
                <a:gd name="T30" fmla="*/ 27 w 184"/>
                <a:gd name="T31" fmla="*/ 35 h 67"/>
                <a:gd name="T32" fmla="*/ 18 w 184"/>
                <a:gd name="T33" fmla="*/ 29 h 67"/>
                <a:gd name="T34" fmla="*/ 13 w 184"/>
                <a:gd name="T35" fmla="*/ 32 h 67"/>
                <a:gd name="T36" fmla="*/ 11 w 184"/>
                <a:gd name="T37" fmla="*/ 34 h 67"/>
                <a:gd name="T38" fmla="*/ 2 w 184"/>
                <a:gd name="T39" fmla="*/ 24 h 67"/>
                <a:gd name="T40" fmla="*/ 18 w 184"/>
                <a:gd name="T41" fmla="*/ 6 h 67"/>
                <a:gd name="T42" fmla="*/ 21 w 184"/>
                <a:gd name="T43" fmla="*/ 8 h 67"/>
                <a:gd name="T44" fmla="*/ 44 w 184"/>
                <a:gd name="T45" fmla="*/ 9 h 67"/>
                <a:gd name="T46" fmla="*/ 48 w 184"/>
                <a:gd name="T47" fmla="*/ 4 h 67"/>
                <a:gd name="T48" fmla="*/ 53 w 184"/>
                <a:gd name="T49" fmla="*/ 3 h 67"/>
                <a:gd name="T50" fmla="*/ 80 w 184"/>
                <a:gd name="T51" fmla="*/ 4 h 67"/>
                <a:gd name="T52" fmla="*/ 85 w 184"/>
                <a:gd name="T53" fmla="*/ 4 h 67"/>
                <a:gd name="T54" fmla="*/ 112 w 184"/>
                <a:gd name="T55" fmla="*/ 8 h 67"/>
                <a:gd name="T56" fmla="*/ 118 w 184"/>
                <a:gd name="T57" fmla="*/ 6 h 67"/>
                <a:gd name="T58" fmla="*/ 172 w 184"/>
                <a:gd name="T59" fmla="*/ 17 h 67"/>
                <a:gd name="T60" fmla="*/ 179 w 184"/>
                <a:gd name="T61" fmla="*/ 20 h 67"/>
                <a:gd name="T62" fmla="*/ 183 w 184"/>
                <a:gd name="T63" fmla="*/ 29 h 67"/>
                <a:gd name="T64" fmla="*/ 176 w 184"/>
                <a:gd name="T65" fmla="*/ 34 h 67"/>
                <a:gd name="T66" fmla="*/ 117 w 184"/>
                <a:gd name="T67" fmla="*/ 3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84" h="67">
                  <a:moveTo>
                    <a:pt x="117" y="34"/>
                  </a:moveTo>
                  <a:cubicBezTo>
                    <a:pt x="97" y="34"/>
                    <a:pt x="78" y="34"/>
                    <a:pt x="58" y="34"/>
                  </a:cubicBezTo>
                  <a:cubicBezTo>
                    <a:pt x="55" y="34"/>
                    <a:pt x="54" y="33"/>
                    <a:pt x="52" y="31"/>
                  </a:cubicBezTo>
                  <a:cubicBezTo>
                    <a:pt x="48" y="26"/>
                    <a:pt x="43" y="24"/>
                    <a:pt x="38" y="21"/>
                  </a:cubicBezTo>
                  <a:cubicBezTo>
                    <a:pt x="34" y="19"/>
                    <a:pt x="30" y="16"/>
                    <a:pt x="26" y="14"/>
                  </a:cubicBezTo>
                  <a:cubicBezTo>
                    <a:pt x="23" y="12"/>
                    <a:pt x="20" y="11"/>
                    <a:pt x="16" y="12"/>
                  </a:cubicBezTo>
                  <a:cubicBezTo>
                    <a:pt x="15" y="13"/>
                    <a:pt x="13" y="14"/>
                    <a:pt x="14" y="16"/>
                  </a:cubicBezTo>
                  <a:cubicBezTo>
                    <a:pt x="14" y="18"/>
                    <a:pt x="15" y="19"/>
                    <a:pt x="17" y="18"/>
                  </a:cubicBezTo>
                  <a:cubicBezTo>
                    <a:pt x="21" y="17"/>
                    <a:pt x="23" y="19"/>
                    <a:pt x="26" y="21"/>
                  </a:cubicBezTo>
                  <a:cubicBezTo>
                    <a:pt x="32" y="25"/>
                    <a:pt x="38" y="29"/>
                    <a:pt x="45" y="33"/>
                  </a:cubicBezTo>
                  <a:cubicBezTo>
                    <a:pt x="50" y="36"/>
                    <a:pt x="50" y="40"/>
                    <a:pt x="45" y="44"/>
                  </a:cubicBezTo>
                  <a:cubicBezTo>
                    <a:pt x="34" y="51"/>
                    <a:pt x="22" y="57"/>
                    <a:pt x="11" y="64"/>
                  </a:cubicBezTo>
                  <a:cubicBezTo>
                    <a:pt x="7" y="67"/>
                    <a:pt x="4" y="66"/>
                    <a:pt x="2" y="63"/>
                  </a:cubicBezTo>
                  <a:cubicBezTo>
                    <a:pt x="0" y="60"/>
                    <a:pt x="1" y="57"/>
                    <a:pt x="5" y="55"/>
                  </a:cubicBezTo>
                  <a:cubicBezTo>
                    <a:pt x="12" y="50"/>
                    <a:pt x="19" y="46"/>
                    <a:pt x="27" y="42"/>
                  </a:cubicBezTo>
                  <a:cubicBezTo>
                    <a:pt x="31" y="39"/>
                    <a:pt x="31" y="37"/>
                    <a:pt x="27" y="35"/>
                  </a:cubicBezTo>
                  <a:cubicBezTo>
                    <a:pt x="24" y="33"/>
                    <a:pt x="21" y="31"/>
                    <a:pt x="18" y="29"/>
                  </a:cubicBezTo>
                  <a:cubicBezTo>
                    <a:pt x="14" y="27"/>
                    <a:pt x="12" y="28"/>
                    <a:pt x="13" y="32"/>
                  </a:cubicBezTo>
                  <a:cubicBezTo>
                    <a:pt x="13" y="34"/>
                    <a:pt x="12" y="34"/>
                    <a:pt x="11" y="34"/>
                  </a:cubicBezTo>
                  <a:cubicBezTo>
                    <a:pt x="6" y="34"/>
                    <a:pt x="3" y="30"/>
                    <a:pt x="2" y="24"/>
                  </a:cubicBezTo>
                  <a:cubicBezTo>
                    <a:pt x="2" y="16"/>
                    <a:pt x="9" y="7"/>
                    <a:pt x="18" y="6"/>
                  </a:cubicBezTo>
                  <a:cubicBezTo>
                    <a:pt x="19" y="6"/>
                    <a:pt x="20" y="7"/>
                    <a:pt x="21" y="8"/>
                  </a:cubicBezTo>
                  <a:cubicBezTo>
                    <a:pt x="28" y="12"/>
                    <a:pt x="36" y="12"/>
                    <a:pt x="44" y="9"/>
                  </a:cubicBezTo>
                  <a:cubicBezTo>
                    <a:pt x="46" y="8"/>
                    <a:pt x="48" y="6"/>
                    <a:pt x="48" y="4"/>
                  </a:cubicBezTo>
                  <a:cubicBezTo>
                    <a:pt x="50" y="0"/>
                    <a:pt x="51" y="1"/>
                    <a:pt x="53" y="3"/>
                  </a:cubicBezTo>
                  <a:cubicBezTo>
                    <a:pt x="60" y="10"/>
                    <a:pt x="73" y="11"/>
                    <a:pt x="80" y="4"/>
                  </a:cubicBezTo>
                  <a:cubicBezTo>
                    <a:pt x="83" y="1"/>
                    <a:pt x="84" y="1"/>
                    <a:pt x="85" y="4"/>
                  </a:cubicBezTo>
                  <a:cubicBezTo>
                    <a:pt x="90" y="12"/>
                    <a:pt x="104" y="14"/>
                    <a:pt x="112" y="8"/>
                  </a:cubicBezTo>
                  <a:cubicBezTo>
                    <a:pt x="114" y="6"/>
                    <a:pt x="116" y="6"/>
                    <a:pt x="118" y="6"/>
                  </a:cubicBezTo>
                  <a:cubicBezTo>
                    <a:pt x="136" y="9"/>
                    <a:pt x="154" y="11"/>
                    <a:pt x="172" y="17"/>
                  </a:cubicBezTo>
                  <a:cubicBezTo>
                    <a:pt x="174" y="18"/>
                    <a:pt x="176" y="19"/>
                    <a:pt x="179" y="20"/>
                  </a:cubicBezTo>
                  <a:cubicBezTo>
                    <a:pt x="183" y="21"/>
                    <a:pt x="184" y="25"/>
                    <a:pt x="183" y="29"/>
                  </a:cubicBezTo>
                  <a:cubicBezTo>
                    <a:pt x="182" y="33"/>
                    <a:pt x="180" y="34"/>
                    <a:pt x="176" y="34"/>
                  </a:cubicBezTo>
                  <a:cubicBezTo>
                    <a:pt x="156" y="33"/>
                    <a:pt x="137" y="34"/>
                    <a:pt x="117" y="34"/>
                  </a:cubicBezTo>
                  <a:close/>
                </a:path>
              </a:pathLst>
            </a:custGeom>
            <a:solidFill>
              <a:srgbClr val="2CC4D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7" name="Freeform 21"/>
            <p:cNvSpPr>
              <a:spLocks/>
            </p:cNvSpPr>
            <p:nvPr/>
          </p:nvSpPr>
          <p:spPr bwMode="auto">
            <a:xfrm>
              <a:off x="-312738" y="3068638"/>
              <a:ext cx="222250" cy="188912"/>
            </a:xfrm>
            <a:custGeom>
              <a:avLst/>
              <a:gdLst>
                <a:gd name="T0" fmla="*/ 20 w 39"/>
                <a:gd name="T1" fmla="*/ 0 h 33"/>
                <a:gd name="T2" fmla="*/ 36 w 39"/>
                <a:gd name="T3" fmla="*/ 0 h 33"/>
                <a:gd name="T4" fmla="*/ 39 w 39"/>
                <a:gd name="T5" fmla="*/ 3 h 33"/>
                <a:gd name="T6" fmla="*/ 39 w 39"/>
                <a:gd name="T7" fmla="*/ 31 h 33"/>
                <a:gd name="T8" fmla="*/ 37 w 39"/>
                <a:gd name="T9" fmla="*/ 33 h 33"/>
                <a:gd name="T10" fmla="*/ 3 w 39"/>
                <a:gd name="T11" fmla="*/ 33 h 33"/>
                <a:gd name="T12" fmla="*/ 0 w 39"/>
                <a:gd name="T13" fmla="*/ 31 h 33"/>
                <a:gd name="T14" fmla="*/ 0 w 39"/>
                <a:gd name="T15" fmla="*/ 3 h 33"/>
                <a:gd name="T16" fmla="*/ 3 w 39"/>
                <a:gd name="T17" fmla="*/ 0 h 33"/>
                <a:gd name="T18" fmla="*/ 20 w 39"/>
                <a:gd name="T1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33">
                  <a:moveTo>
                    <a:pt x="20" y="0"/>
                  </a:moveTo>
                  <a:cubicBezTo>
                    <a:pt x="25" y="0"/>
                    <a:pt x="31" y="0"/>
                    <a:pt x="36" y="0"/>
                  </a:cubicBezTo>
                  <a:cubicBezTo>
                    <a:pt x="38" y="0"/>
                    <a:pt x="39" y="1"/>
                    <a:pt x="39" y="3"/>
                  </a:cubicBezTo>
                  <a:cubicBezTo>
                    <a:pt x="39" y="12"/>
                    <a:pt x="39" y="22"/>
                    <a:pt x="39" y="31"/>
                  </a:cubicBezTo>
                  <a:cubicBezTo>
                    <a:pt x="39" y="33"/>
                    <a:pt x="39" y="33"/>
                    <a:pt x="37" y="33"/>
                  </a:cubicBezTo>
                  <a:cubicBezTo>
                    <a:pt x="25" y="33"/>
                    <a:pt x="14" y="33"/>
                    <a:pt x="3" y="33"/>
                  </a:cubicBezTo>
                  <a:cubicBezTo>
                    <a:pt x="1" y="33"/>
                    <a:pt x="0" y="33"/>
                    <a:pt x="0" y="31"/>
                  </a:cubicBezTo>
                  <a:cubicBezTo>
                    <a:pt x="0" y="22"/>
                    <a:pt x="0" y="12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9" y="0"/>
                    <a:pt x="14" y="0"/>
                    <a:pt x="20" y="0"/>
                  </a:cubicBezTo>
                  <a:close/>
                </a:path>
              </a:pathLst>
            </a:custGeom>
            <a:solidFill>
              <a:srgbClr val="2CC4D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8" name="Freeform 22"/>
            <p:cNvSpPr>
              <a:spLocks/>
            </p:cNvSpPr>
            <p:nvPr/>
          </p:nvSpPr>
          <p:spPr bwMode="auto">
            <a:xfrm>
              <a:off x="-1419225" y="3068638"/>
              <a:ext cx="220663" cy="195262"/>
            </a:xfrm>
            <a:custGeom>
              <a:avLst/>
              <a:gdLst>
                <a:gd name="T0" fmla="*/ 20 w 39"/>
                <a:gd name="T1" fmla="*/ 33 h 34"/>
                <a:gd name="T2" fmla="*/ 3 w 39"/>
                <a:gd name="T3" fmla="*/ 33 h 34"/>
                <a:gd name="T4" fmla="*/ 0 w 39"/>
                <a:gd name="T5" fmla="*/ 30 h 34"/>
                <a:gd name="T6" fmla="*/ 0 w 39"/>
                <a:gd name="T7" fmla="*/ 3 h 34"/>
                <a:gd name="T8" fmla="*/ 3 w 39"/>
                <a:gd name="T9" fmla="*/ 0 h 34"/>
                <a:gd name="T10" fmla="*/ 36 w 39"/>
                <a:gd name="T11" fmla="*/ 0 h 34"/>
                <a:gd name="T12" fmla="*/ 39 w 39"/>
                <a:gd name="T13" fmla="*/ 4 h 34"/>
                <a:gd name="T14" fmla="*/ 39 w 39"/>
                <a:gd name="T15" fmla="*/ 30 h 34"/>
                <a:gd name="T16" fmla="*/ 36 w 39"/>
                <a:gd name="T17" fmla="*/ 33 h 34"/>
                <a:gd name="T18" fmla="*/ 20 w 39"/>
                <a:gd name="T19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34">
                  <a:moveTo>
                    <a:pt x="20" y="33"/>
                  </a:moveTo>
                  <a:cubicBezTo>
                    <a:pt x="14" y="33"/>
                    <a:pt x="8" y="33"/>
                    <a:pt x="3" y="33"/>
                  </a:cubicBezTo>
                  <a:cubicBezTo>
                    <a:pt x="1" y="34"/>
                    <a:pt x="0" y="33"/>
                    <a:pt x="0" y="30"/>
                  </a:cubicBezTo>
                  <a:cubicBezTo>
                    <a:pt x="0" y="21"/>
                    <a:pt x="0" y="12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4" y="0"/>
                    <a:pt x="25" y="0"/>
                    <a:pt x="36" y="0"/>
                  </a:cubicBezTo>
                  <a:cubicBezTo>
                    <a:pt x="38" y="0"/>
                    <a:pt x="39" y="1"/>
                    <a:pt x="39" y="4"/>
                  </a:cubicBezTo>
                  <a:cubicBezTo>
                    <a:pt x="39" y="13"/>
                    <a:pt x="39" y="21"/>
                    <a:pt x="39" y="30"/>
                  </a:cubicBezTo>
                  <a:cubicBezTo>
                    <a:pt x="39" y="33"/>
                    <a:pt x="38" y="34"/>
                    <a:pt x="36" y="33"/>
                  </a:cubicBezTo>
                  <a:cubicBezTo>
                    <a:pt x="30" y="33"/>
                    <a:pt x="25" y="33"/>
                    <a:pt x="20" y="33"/>
                  </a:cubicBezTo>
                  <a:close/>
                </a:path>
              </a:pathLst>
            </a:custGeom>
            <a:solidFill>
              <a:srgbClr val="2CC4D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9" name="Freeform 23"/>
            <p:cNvSpPr>
              <a:spLocks/>
            </p:cNvSpPr>
            <p:nvPr/>
          </p:nvSpPr>
          <p:spPr bwMode="auto">
            <a:xfrm>
              <a:off x="-1390650" y="2601913"/>
              <a:ext cx="227013" cy="233362"/>
            </a:xfrm>
            <a:custGeom>
              <a:avLst/>
              <a:gdLst>
                <a:gd name="T0" fmla="*/ 22 w 40"/>
                <a:gd name="T1" fmla="*/ 0 h 41"/>
                <a:gd name="T2" fmla="*/ 34 w 40"/>
                <a:gd name="T3" fmla="*/ 5 h 41"/>
                <a:gd name="T4" fmla="*/ 37 w 40"/>
                <a:gd name="T5" fmla="*/ 16 h 41"/>
                <a:gd name="T6" fmla="*/ 36 w 40"/>
                <a:gd name="T7" fmla="*/ 29 h 41"/>
                <a:gd name="T8" fmla="*/ 34 w 40"/>
                <a:gd name="T9" fmla="*/ 36 h 41"/>
                <a:gd name="T10" fmla="*/ 11 w 40"/>
                <a:gd name="T11" fmla="*/ 36 h 41"/>
                <a:gd name="T12" fmla="*/ 3 w 40"/>
                <a:gd name="T13" fmla="*/ 14 h 41"/>
                <a:gd name="T14" fmla="*/ 22 w 40"/>
                <a:gd name="T1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1">
                  <a:moveTo>
                    <a:pt x="22" y="0"/>
                  </a:moveTo>
                  <a:cubicBezTo>
                    <a:pt x="26" y="0"/>
                    <a:pt x="31" y="2"/>
                    <a:pt x="34" y="5"/>
                  </a:cubicBezTo>
                  <a:cubicBezTo>
                    <a:pt x="38" y="8"/>
                    <a:pt x="40" y="10"/>
                    <a:pt x="37" y="16"/>
                  </a:cubicBezTo>
                  <a:cubicBezTo>
                    <a:pt x="35" y="20"/>
                    <a:pt x="35" y="25"/>
                    <a:pt x="36" y="29"/>
                  </a:cubicBezTo>
                  <a:cubicBezTo>
                    <a:pt x="37" y="32"/>
                    <a:pt x="36" y="34"/>
                    <a:pt x="34" y="36"/>
                  </a:cubicBezTo>
                  <a:cubicBezTo>
                    <a:pt x="27" y="41"/>
                    <a:pt x="18" y="41"/>
                    <a:pt x="11" y="36"/>
                  </a:cubicBezTo>
                  <a:cubicBezTo>
                    <a:pt x="3" y="32"/>
                    <a:pt x="0" y="23"/>
                    <a:pt x="3" y="14"/>
                  </a:cubicBezTo>
                  <a:cubicBezTo>
                    <a:pt x="5" y="6"/>
                    <a:pt x="13" y="0"/>
                    <a:pt x="22" y="0"/>
                  </a:cubicBezTo>
                  <a:close/>
                </a:path>
              </a:pathLst>
            </a:custGeom>
            <a:solidFill>
              <a:srgbClr val="2CC4D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0" name="Freeform 24"/>
            <p:cNvSpPr>
              <a:spLocks/>
            </p:cNvSpPr>
            <p:nvPr/>
          </p:nvSpPr>
          <p:spPr bwMode="auto">
            <a:xfrm>
              <a:off x="-658813" y="2578100"/>
              <a:ext cx="119063" cy="57150"/>
            </a:xfrm>
            <a:custGeom>
              <a:avLst/>
              <a:gdLst>
                <a:gd name="T0" fmla="*/ 10 w 21"/>
                <a:gd name="T1" fmla="*/ 10 h 10"/>
                <a:gd name="T2" fmla="*/ 2 w 21"/>
                <a:gd name="T3" fmla="*/ 8 h 10"/>
                <a:gd name="T4" fmla="*/ 2 w 21"/>
                <a:gd name="T5" fmla="*/ 3 h 10"/>
                <a:gd name="T6" fmla="*/ 18 w 21"/>
                <a:gd name="T7" fmla="*/ 3 h 10"/>
                <a:gd name="T8" fmla="*/ 18 w 21"/>
                <a:gd name="T9" fmla="*/ 9 h 10"/>
                <a:gd name="T10" fmla="*/ 10 w 21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0">
                  <a:moveTo>
                    <a:pt x="10" y="10"/>
                  </a:moveTo>
                  <a:cubicBezTo>
                    <a:pt x="7" y="10"/>
                    <a:pt x="5" y="10"/>
                    <a:pt x="2" y="8"/>
                  </a:cubicBezTo>
                  <a:cubicBezTo>
                    <a:pt x="0" y="6"/>
                    <a:pt x="0" y="5"/>
                    <a:pt x="2" y="3"/>
                  </a:cubicBezTo>
                  <a:cubicBezTo>
                    <a:pt x="7" y="0"/>
                    <a:pt x="13" y="0"/>
                    <a:pt x="18" y="3"/>
                  </a:cubicBezTo>
                  <a:cubicBezTo>
                    <a:pt x="21" y="5"/>
                    <a:pt x="21" y="7"/>
                    <a:pt x="18" y="9"/>
                  </a:cubicBezTo>
                  <a:cubicBezTo>
                    <a:pt x="16" y="9"/>
                    <a:pt x="13" y="10"/>
                    <a:pt x="10" y="10"/>
                  </a:cubicBezTo>
                  <a:close/>
                </a:path>
              </a:pathLst>
            </a:custGeom>
            <a:solidFill>
              <a:srgbClr val="2CC4D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1" name="Freeform 25"/>
            <p:cNvSpPr>
              <a:spLocks/>
            </p:cNvSpPr>
            <p:nvPr/>
          </p:nvSpPr>
          <p:spPr bwMode="auto">
            <a:xfrm>
              <a:off x="-1039813" y="2584450"/>
              <a:ext cx="120650" cy="50800"/>
            </a:xfrm>
            <a:custGeom>
              <a:avLst/>
              <a:gdLst>
                <a:gd name="T0" fmla="*/ 9 w 21"/>
                <a:gd name="T1" fmla="*/ 9 h 9"/>
                <a:gd name="T2" fmla="*/ 0 w 21"/>
                <a:gd name="T3" fmla="*/ 5 h 9"/>
                <a:gd name="T4" fmla="*/ 10 w 21"/>
                <a:gd name="T5" fmla="*/ 0 h 9"/>
                <a:gd name="T6" fmla="*/ 20 w 21"/>
                <a:gd name="T7" fmla="*/ 5 h 9"/>
                <a:gd name="T8" fmla="*/ 9 w 21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9">
                  <a:moveTo>
                    <a:pt x="9" y="9"/>
                  </a:moveTo>
                  <a:cubicBezTo>
                    <a:pt x="6" y="9"/>
                    <a:pt x="2" y="9"/>
                    <a:pt x="0" y="5"/>
                  </a:cubicBezTo>
                  <a:cubicBezTo>
                    <a:pt x="0" y="3"/>
                    <a:pt x="5" y="0"/>
                    <a:pt x="10" y="0"/>
                  </a:cubicBezTo>
                  <a:cubicBezTo>
                    <a:pt x="14" y="1"/>
                    <a:pt x="18" y="0"/>
                    <a:pt x="20" y="5"/>
                  </a:cubicBezTo>
                  <a:cubicBezTo>
                    <a:pt x="21" y="7"/>
                    <a:pt x="15" y="9"/>
                    <a:pt x="9" y="9"/>
                  </a:cubicBezTo>
                  <a:close/>
                </a:path>
              </a:pathLst>
            </a:custGeom>
            <a:solidFill>
              <a:srgbClr val="2CC4D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2" name="Freeform 26"/>
            <p:cNvSpPr>
              <a:spLocks/>
            </p:cNvSpPr>
            <p:nvPr/>
          </p:nvSpPr>
          <p:spPr bwMode="auto">
            <a:xfrm>
              <a:off x="-852488" y="2566988"/>
              <a:ext cx="120650" cy="57150"/>
            </a:xfrm>
            <a:custGeom>
              <a:avLst/>
              <a:gdLst>
                <a:gd name="T0" fmla="*/ 11 w 21"/>
                <a:gd name="T1" fmla="*/ 10 h 10"/>
                <a:gd name="T2" fmla="*/ 3 w 21"/>
                <a:gd name="T3" fmla="*/ 8 h 10"/>
                <a:gd name="T4" fmla="*/ 3 w 21"/>
                <a:gd name="T5" fmla="*/ 3 h 10"/>
                <a:gd name="T6" fmla="*/ 18 w 21"/>
                <a:gd name="T7" fmla="*/ 2 h 10"/>
                <a:gd name="T8" fmla="*/ 18 w 21"/>
                <a:gd name="T9" fmla="*/ 8 h 10"/>
                <a:gd name="T10" fmla="*/ 11 w 21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0">
                  <a:moveTo>
                    <a:pt x="11" y="10"/>
                  </a:moveTo>
                  <a:cubicBezTo>
                    <a:pt x="8" y="10"/>
                    <a:pt x="5" y="9"/>
                    <a:pt x="3" y="8"/>
                  </a:cubicBezTo>
                  <a:cubicBezTo>
                    <a:pt x="0" y="6"/>
                    <a:pt x="0" y="4"/>
                    <a:pt x="3" y="3"/>
                  </a:cubicBezTo>
                  <a:cubicBezTo>
                    <a:pt x="6" y="0"/>
                    <a:pt x="15" y="0"/>
                    <a:pt x="18" y="2"/>
                  </a:cubicBezTo>
                  <a:cubicBezTo>
                    <a:pt x="21" y="4"/>
                    <a:pt x="21" y="6"/>
                    <a:pt x="18" y="8"/>
                  </a:cubicBezTo>
                  <a:cubicBezTo>
                    <a:pt x="16" y="9"/>
                    <a:pt x="14" y="10"/>
                    <a:pt x="11" y="10"/>
                  </a:cubicBezTo>
                  <a:close/>
                </a:path>
              </a:pathLst>
            </a:custGeom>
            <a:solidFill>
              <a:srgbClr val="2CC4D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sp>
        <p:nvSpPr>
          <p:cNvPr id="55" name="Rectángulo 54"/>
          <p:cNvSpPr/>
          <p:nvPr/>
        </p:nvSpPr>
        <p:spPr>
          <a:xfrm>
            <a:off x="209006" y="319827"/>
            <a:ext cx="360907" cy="634723"/>
          </a:xfrm>
          <a:prstGeom prst="rect">
            <a:avLst/>
          </a:prstGeom>
          <a:solidFill>
            <a:srgbClr val="2CC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54441" y="197969"/>
            <a:ext cx="11572875" cy="7239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000" dirty="0">
                <a:solidFill>
                  <a:srgbClr val="00B0F0"/>
                </a:solidFill>
              </a:rPr>
              <a:t>Infographic Style</a:t>
            </a:r>
          </a:p>
        </p:txBody>
      </p:sp>
      <p:grpSp>
        <p:nvGrpSpPr>
          <p:cNvPr id="18" name="그룹 6">
            <a:extLst>
              <a:ext uri="{FF2B5EF4-FFF2-40B4-BE49-F238E27FC236}">
                <a16:creationId xmlns:a16="http://schemas.microsoft.com/office/drawing/2014/main" xmlns="" id="{1654506B-336D-478D-9CE5-226E2E36C7B7}"/>
              </a:ext>
            </a:extLst>
          </p:cNvPr>
          <p:cNvGrpSpPr/>
          <p:nvPr/>
        </p:nvGrpSpPr>
        <p:grpSpPr>
          <a:xfrm>
            <a:off x="9043874" y="2286876"/>
            <a:ext cx="3007359" cy="1107174"/>
            <a:chOff x="7824192" y="2275034"/>
            <a:chExt cx="2149574" cy="1107174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7EE17F76-9AE7-4095-ACB2-D6B8D2E58083}"/>
                </a:ext>
              </a:extLst>
            </p:cNvPr>
            <p:cNvSpPr txBox="1"/>
            <p:nvPr/>
          </p:nvSpPr>
          <p:spPr>
            <a:xfrm>
              <a:off x="7829279" y="2275034"/>
              <a:ext cx="21444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B6625809-9D34-4F44-B3A0-02108A8EC44E}"/>
                </a:ext>
              </a:extLst>
            </p:cNvPr>
            <p:cNvSpPr txBox="1"/>
            <p:nvPr/>
          </p:nvSpPr>
          <p:spPr>
            <a:xfrm>
              <a:off x="7824192" y="2551211"/>
              <a:ext cx="21495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I hope and I believe that this Template will your Time.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1" name="그룹 5">
            <a:extLst>
              <a:ext uri="{FF2B5EF4-FFF2-40B4-BE49-F238E27FC236}">
                <a16:creationId xmlns:a16="http://schemas.microsoft.com/office/drawing/2014/main" xmlns="" id="{C2F284D9-11D8-4A7C-9068-2D2FF465B647}"/>
              </a:ext>
            </a:extLst>
          </p:cNvPr>
          <p:cNvGrpSpPr/>
          <p:nvPr/>
        </p:nvGrpSpPr>
        <p:grpSpPr>
          <a:xfrm>
            <a:off x="9036757" y="4335055"/>
            <a:ext cx="3007359" cy="1102219"/>
            <a:chOff x="7824192" y="3958195"/>
            <a:chExt cx="2149574" cy="1102219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00D564E5-DE9C-418C-9E05-50D806C0C76D}"/>
                </a:ext>
              </a:extLst>
            </p:cNvPr>
            <p:cNvSpPr txBox="1"/>
            <p:nvPr/>
          </p:nvSpPr>
          <p:spPr>
            <a:xfrm>
              <a:off x="7829279" y="3958195"/>
              <a:ext cx="21444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B6DB18F6-26A1-4B16-9F66-C0E177457CCA}"/>
                </a:ext>
              </a:extLst>
            </p:cNvPr>
            <p:cNvSpPr txBox="1"/>
            <p:nvPr/>
          </p:nvSpPr>
          <p:spPr>
            <a:xfrm>
              <a:off x="7824192" y="4229417"/>
              <a:ext cx="21495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I hope and I believe that this Template will your Time.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4" name="그룹 7">
            <a:extLst>
              <a:ext uri="{FF2B5EF4-FFF2-40B4-BE49-F238E27FC236}">
                <a16:creationId xmlns:a16="http://schemas.microsoft.com/office/drawing/2014/main" xmlns="" id="{28911FE0-0844-41E8-ACC7-79AF4FC9A227}"/>
              </a:ext>
            </a:extLst>
          </p:cNvPr>
          <p:cNvGrpSpPr/>
          <p:nvPr/>
        </p:nvGrpSpPr>
        <p:grpSpPr>
          <a:xfrm>
            <a:off x="154882" y="2415541"/>
            <a:ext cx="3012300" cy="1102219"/>
            <a:chOff x="2146226" y="2275034"/>
            <a:chExt cx="2149574" cy="1102219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F7FA1846-FE81-4030-AAD8-69F675D5672A}"/>
                </a:ext>
              </a:extLst>
            </p:cNvPr>
            <p:cNvSpPr txBox="1"/>
            <p:nvPr/>
          </p:nvSpPr>
          <p:spPr>
            <a:xfrm>
              <a:off x="2146226" y="2275034"/>
              <a:ext cx="21495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76227B5D-9633-4CB9-A6BC-EACFDEC0D93E}"/>
                </a:ext>
              </a:extLst>
            </p:cNvPr>
            <p:cNvSpPr txBox="1"/>
            <p:nvPr/>
          </p:nvSpPr>
          <p:spPr>
            <a:xfrm>
              <a:off x="2146226" y="2546256"/>
              <a:ext cx="21495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I hope and I believe that this Template will your Time.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7" name="그룹 8">
            <a:extLst>
              <a:ext uri="{FF2B5EF4-FFF2-40B4-BE49-F238E27FC236}">
                <a16:creationId xmlns:a16="http://schemas.microsoft.com/office/drawing/2014/main" xmlns="" id="{F35C8B6C-EFBF-48B5-B3B2-44F8DC7CAF27}"/>
              </a:ext>
            </a:extLst>
          </p:cNvPr>
          <p:cNvGrpSpPr/>
          <p:nvPr/>
        </p:nvGrpSpPr>
        <p:grpSpPr>
          <a:xfrm>
            <a:off x="147765" y="4458763"/>
            <a:ext cx="3012300" cy="1102219"/>
            <a:chOff x="2146226" y="3953240"/>
            <a:chExt cx="2149574" cy="1102219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FE242115-92CF-49A4-94AE-367BE1D65896}"/>
                </a:ext>
              </a:extLst>
            </p:cNvPr>
            <p:cNvSpPr txBox="1"/>
            <p:nvPr/>
          </p:nvSpPr>
          <p:spPr>
            <a:xfrm>
              <a:off x="2146226" y="3953240"/>
              <a:ext cx="21495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62A3C0D1-2623-4756-A102-A33B186E9DC0}"/>
                </a:ext>
              </a:extLst>
            </p:cNvPr>
            <p:cNvSpPr txBox="1"/>
            <p:nvPr/>
          </p:nvSpPr>
          <p:spPr>
            <a:xfrm>
              <a:off x="2146226" y="4224462"/>
              <a:ext cx="21495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I hope and I believe that this Template will your Time.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2C0F2B03-0BCF-4ACB-8F64-E07A6E271EFC}"/>
              </a:ext>
            </a:extLst>
          </p:cNvPr>
          <p:cNvGrpSpPr/>
          <p:nvPr/>
        </p:nvGrpSpPr>
        <p:grpSpPr>
          <a:xfrm>
            <a:off x="2580769" y="1691808"/>
            <a:ext cx="2642044" cy="2199328"/>
            <a:chOff x="2626759" y="2469278"/>
            <a:chExt cx="1944996" cy="1619081"/>
          </a:xfrm>
        </p:grpSpPr>
        <p:sp>
          <p:nvSpPr>
            <p:cNvPr id="56" name="Rounded Rectangle 9">
              <a:extLst>
                <a:ext uri="{FF2B5EF4-FFF2-40B4-BE49-F238E27FC236}">
                  <a16:creationId xmlns:a16="http://schemas.microsoft.com/office/drawing/2014/main" xmlns="" id="{AEAF216F-512D-4368-8D63-BA7DC6A5AE2D}"/>
                </a:ext>
              </a:extLst>
            </p:cNvPr>
            <p:cNvSpPr/>
            <p:nvPr/>
          </p:nvSpPr>
          <p:spPr>
            <a:xfrm>
              <a:off x="3153941" y="3508648"/>
              <a:ext cx="74524" cy="579711"/>
            </a:xfrm>
            <a:custGeom>
              <a:avLst/>
              <a:gdLst/>
              <a:ahLst/>
              <a:cxnLst/>
              <a:rect l="l" t="t" r="r" b="b"/>
              <a:pathLst>
                <a:path w="86095" h="669722">
                  <a:moveTo>
                    <a:pt x="86095" y="0"/>
                  </a:moveTo>
                  <a:lnTo>
                    <a:pt x="86095" y="669722"/>
                  </a:lnTo>
                  <a:cubicBezTo>
                    <a:pt x="37270" y="664431"/>
                    <a:pt x="0" y="622599"/>
                    <a:pt x="0" y="572062"/>
                  </a:cubicBezTo>
                  <a:lnTo>
                    <a:pt x="0" y="97660"/>
                  </a:lnTo>
                  <a:cubicBezTo>
                    <a:pt x="0" y="47123"/>
                    <a:pt x="37270" y="5291"/>
                    <a:pt x="86095" y="0"/>
                  </a:cubicBezTo>
                  <a:close/>
                </a:path>
              </a:pathLst>
            </a:custGeom>
            <a:solidFill>
              <a:srgbClr val="8B8B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7" name="Isosceles Triangle 20">
              <a:extLst>
                <a:ext uri="{FF2B5EF4-FFF2-40B4-BE49-F238E27FC236}">
                  <a16:creationId xmlns:a16="http://schemas.microsoft.com/office/drawing/2014/main" xmlns="" id="{EE72E100-5C4C-4430-974F-95E8F9E851B9}"/>
                </a:ext>
              </a:extLst>
            </p:cNvPr>
            <p:cNvSpPr/>
            <p:nvPr/>
          </p:nvSpPr>
          <p:spPr>
            <a:xfrm rot="2775881">
              <a:off x="3014447" y="2081590"/>
              <a:ext cx="1169619" cy="1944996"/>
            </a:xfrm>
            <a:custGeom>
              <a:avLst/>
              <a:gdLst/>
              <a:ahLst/>
              <a:cxnLst/>
              <a:rect l="l" t="t" r="r" b="b"/>
              <a:pathLst>
                <a:path w="1169619" h="1944996">
                  <a:moveTo>
                    <a:pt x="584810" y="0"/>
                  </a:moveTo>
                  <a:lnTo>
                    <a:pt x="1169619" y="623373"/>
                  </a:lnTo>
                  <a:lnTo>
                    <a:pt x="914933" y="623373"/>
                  </a:lnTo>
                  <a:lnTo>
                    <a:pt x="944110" y="1944996"/>
                  </a:lnTo>
                  <a:lnTo>
                    <a:pt x="280768" y="1310310"/>
                  </a:lnTo>
                  <a:lnTo>
                    <a:pt x="265603" y="623373"/>
                  </a:lnTo>
                  <a:lnTo>
                    <a:pt x="0" y="623373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A4A23997-D1FB-48E3-B1EE-F11223635971}"/>
              </a:ext>
            </a:extLst>
          </p:cNvPr>
          <p:cNvGrpSpPr/>
          <p:nvPr/>
        </p:nvGrpSpPr>
        <p:grpSpPr>
          <a:xfrm rot="5400000">
            <a:off x="6420022" y="1143228"/>
            <a:ext cx="2642044" cy="2199326"/>
            <a:chOff x="2661328" y="2469279"/>
            <a:chExt cx="1944996" cy="1619080"/>
          </a:xfrm>
          <a:solidFill>
            <a:schemeClr val="accent3"/>
          </a:solidFill>
        </p:grpSpPr>
        <p:sp>
          <p:nvSpPr>
            <p:cNvPr id="54" name="Rounded Rectangle 9">
              <a:extLst>
                <a:ext uri="{FF2B5EF4-FFF2-40B4-BE49-F238E27FC236}">
                  <a16:creationId xmlns:a16="http://schemas.microsoft.com/office/drawing/2014/main" xmlns="" id="{8D557F3D-CB02-48BA-BA89-E68F6B7D9078}"/>
                </a:ext>
              </a:extLst>
            </p:cNvPr>
            <p:cNvSpPr/>
            <p:nvPr/>
          </p:nvSpPr>
          <p:spPr>
            <a:xfrm>
              <a:off x="3179867" y="3508648"/>
              <a:ext cx="74524" cy="579711"/>
            </a:xfrm>
            <a:custGeom>
              <a:avLst/>
              <a:gdLst/>
              <a:ahLst/>
              <a:cxnLst/>
              <a:rect l="l" t="t" r="r" b="b"/>
              <a:pathLst>
                <a:path w="86095" h="669722">
                  <a:moveTo>
                    <a:pt x="86095" y="0"/>
                  </a:moveTo>
                  <a:lnTo>
                    <a:pt x="86095" y="669722"/>
                  </a:lnTo>
                  <a:cubicBezTo>
                    <a:pt x="37270" y="664431"/>
                    <a:pt x="0" y="622599"/>
                    <a:pt x="0" y="572062"/>
                  </a:cubicBezTo>
                  <a:lnTo>
                    <a:pt x="0" y="97660"/>
                  </a:lnTo>
                  <a:cubicBezTo>
                    <a:pt x="0" y="47123"/>
                    <a:pt x="37270" y="5291"/>
                    <a:pt x="8609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5" name="Isosceles Triangle 20">
              <a:extLst>
                <a:ext uri="{FF2B5EF4-FFF2-40B4-BE49-F238E27FC236}">
                  <a16:creationId xmlns:a16="http://schemas.microsoft.com/office/drawing/2014/main" xmlns="" id="{99BED3EF-1834-45F9-8199-C8EEE775838B}"/>
                </a:ext>
              </a:extLst>
            </p:cNvPr>
            <p:cNvSpPr/>
            <p:nvPr/>
          </p:nvSpPr>
          <p:spPr>
            <a:xfrm rot="2775881">
              <a:off x="3049016" y="2081591"/>
              <a:ext cx="1169619" cy="1944996"/>
            </a:xfrm>
            <a:custGeom>
              <a:avLst/>
              <a:gdLst/>
              <a:ahLst/>
              <a:cxnLst/>
              <a:rect l="l" t="t" r="r" b="b"/>
              <a:pathLst>
                <a:path w="1169619" h="1944996">
                  <a:moveTo>
                    <a:pt x="584810" y="0"/>
                  </a:moveTo>
                  <a:lnTo>
                    <a:pt x="1169619" y="623373"/>
                  </a:lnTo>
                  <a:lnTo>
                    <a:pt x="914933" y="623373"/>
                  </a:lnTo>
                  <a:lnTo>
                    <a:pt x="944110" y="1944996"/>
                  </a:lnTo>
                  <a:lnTo>
                    <a:pt x="280768" y="1310310"/>
                  </a:lnTo>
                  <a:lnTo>
                    <a:pt x="265603" y="623373"/>
                  </a:lnTo>
                  <a:lnTo>
                    <a:pt x="0" y="62337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60FE7CD4-7C35-49B2-81AC-7CA4BD70785E}"/>
              </a:ext>
            </a:extLst>
          </p:cNvPr>
          <p:cNvGrpSpPr/>
          <p:nvPr/>
        </p:nvGrpSpPr>
        <p:grpSpPr>
          <a:xfrm rot="10800000">
            <a:off x="6808326" y="3934591"/>
            <a:ext cx="2642044" cy="2199328"/>
            <a:chOff x="2661327" y="2469278"/>
            <a:chExt cx="1944996" cy="1619081"/>
          </a:xfrm>
          <a:solidFill>
            <a:srgbClr val="FFB850"/>
          </a:solidFill>
        </p:grpSpPr>
        <p:sp>
          <p:nvSpPr>
            <p:cNvPr id="52" name="Rounded Rectangle 9">
              <a:extLst>
                <a:ext uri="{FF2B5EF4-FFF2-40B4-BE49-F238E27FC236}">
                  <a16:creationId xmlns:a16="http://schemas.microsoft.com/office/drawing/2014/main" xmlns="" id="{6B3F0A7D-E706-4B77-A7F1-83C0BE14ECD9}"/>
                </a:ext>
              </a:extLst>
            </p:cNvPr>
            <p:cNvSpPr/>
            <p:nvPr/>
          </p:nvSpPr>
          <p:spPr>
            <a:xfrm>
              <a:off x="3179867" y="3508648"/>
              <a:ext cx="74524" cy="579711"/>
            </a:xfrm>
            <a:custGeom>
              <a:avLst/>
              <a:gdLst/>
              <a:ahLst/>
              <a:cxnLst/>
              <a:rect l="l" t="t" r="r" b="b"/>
              <a:pathLst>
                <a:path w="86095" h="669722">
                  <a:moveTo>
                    <a:pt x="86095" y="0"/>
                  </a:moveTo>
                  <a:lnTo>
                    <a:pt x="86095" y="669722"/>
                  </a:lnTo>
                  <a:cubicBezTo>
                    <a:pt x="37270" y="664431"/>
                    <a:pt x="0" y="622599"/>
                    <a:pt x="0" y="572062"/>
                  </a:cubicBezTo>
                  <a:lnTo>
                    <a:pt x="0" y="97660"/>
                  </a:lnTo>
                  <a:cubicBezTo>
                    <a:pt x="0" y="47123"/>
                    <a:pt x="37270" y="5291"/>
                    <a:pt x="86095" y="0"/>
                  </a:cubicBezTo>
                  <a:close/>
                </a:path>
              </a:pathLst>
            </a:custGeom>
            <a:solidFill>
              <a:srgbClr val="8B8B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3" name="Isosceles Triangle 20">
              <a:extLst>
                <a:ext uri="{FF2B5EF4-FFF2-40B4-BE49-F238E27FC236}">
                  <a16:creationId xmlns:a16="http://schemas.microsoft.com/office/drawing/2014/main" xmlns="" id="{E09684CF-8E72-4A3E-89EF-0CAFA2C21D4E}"/>
                </a:ext>
              </a:extLst>
            </p:cNvPr>
            <p:cNvSpPr/>
            <p:nvPr/>
          </p:nvSpPr>
          <p:spPr>
            <a:xfrm rot="2775881">
              <a:off x="3049015" y="2081590"/>
              <a:ext cx="1169619" cy="1944996"/>
            </a:xfrm>
            <a:custGeom>
              <a:avLst/>
              <a:gdLst/>
              <a:ahLst/>
              <a:cxnLst/>
              <a:rect l="l" t="t" r="r" b="b"/>
              <a:pathLst>
                <a:path w="1169619" h="1944996">
                  <a:moveTo>
                    <a:pt x="584810" y="0"/>
                  </a:moveTo>
                  <a:lnTo>
                    <a:pt x="1169619" y="623373"/>
                  </a:lnTo>
                  <a:lnTo>
                    <a:pt x="914933" y="623373"/>
                  </a:lnTo>
                  <a:lnTo>
                    <a:pt x="944110" y="1944996"/>
                  </a:lnTo>
                  <a:lnTo>
                    <a:pt x="280768" y="1310310"/>
                  </a:lnTo>
                  <a:lnTo>
                    <a:pt x="265603" y="623373"/>
                  </a:lnTo>
                  <a:lnTo>
                    <a:pt x="0" y="623373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92EAD519-02BB-4DE4-8A01-57722A26BB96}"/>
              </a:ext>
            </a:extLst>
          </p:cNvPr>
          <p:cNvGrpSpPr/>
          <p:nvPr/>
        </p:nvGrpSpPr>
        <p:grpSpPr>
          <a:xfrm rot="16200000">
            <a:off x="3328878" y="4511068"/>
            <a:ext cx="2642044" cy="2199328"/>
            <a:chOff x="2644926" y="2469278"/>
            <a:chExt cx="1944996" cy="1619081"/>
          </a:xfrm>
          <a:solidFill>
            <a:srgbClr val="F57627"/>
          </a:solidFill>
        </p:grpSpPr>
        <p:sp>
          <p:nvSpPr>
            <p:cNvPr id="50" name="Rounded Rectangle 9">
              <a:extLst>
                <a:ext uri="{FF2B5EF4-FFF2-40B4-BE49-F238E27FC236}">
                  <a16:creationId xmlns:a16="http://schemas.microsoft.com/office/drawing/2014/main" xmlns="" id="{865BA64C-A7B6-43F4-810F-E329D9D84DCA}"/>
                </a:ext>
              </a:extLst>
            </p:cNvPr>
            <p:cNvSpPr/>
            <p:nvPr/>
          </p:nvSpPr>
          <p:spPr>
            <a:xfrm>
              <a:off x="3162583" y="3508648"/>
              <a:ext cx="74524" cy="579711"/>
            </a:xfrm>
            <a:custGeom>
              <a:avLst/>
              <a:gdLst/>
              <a:ahLst/>
              <a:cxnLst/>
              <a:rect l="l" t="t" r="r" b="b"/>
              <a:pathLst>
                <a:path w="86095" h="669722">
                  <a:moveTo>
                    <a:pt x="86095" y="0"/>
                  </a:moveTo>
                  <a:lnTo>
                    <a:pt x="86095" y="669722"/>
                  </a:lnTo>
                  <a:cubicBezTo>
                    <a:pt x="37270" y="664431"/>
                    <a:pt x="0" y="622599"/>
                    <a:pt x="0" y="572062"/>
                  </a:cubicBezTo>
                  <a:lnTo>
                    <a:pt x="0" y="97660"/>
                  </a:lnTo>
                  <a:cubicBezTo>
                    <a:pt x="0" y="47123"/>
                    <a:pt x="37270" y="5291"/>
                    <a:pt x="860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1" name="Isosceles Triangle 20">
              <a:extLst>
                <a:ext uri="{FF2B5EF4-FFF2-40B4-BE49-F238E27FC236}">
                  <a16:creationId xmlns:a16="http://schemas.microsoft.com/office/drawing/2014/main" xmlns="" id="{661AF649-E4DA-4A00-9BC6-02CD211A193B}"/>
                </a:ext>
              </a:extLst>
            </p:cNvPr>
            <p:cNvSpPr/>
            <p:nvPr/>
          </p:nvSpPr>
          <p:spPr>
            <a:xfrm rot="2775881">
              <a:off x="3032614" y="2081590"/>
              <a:ext cx="1169619" cy="1944996"/>
            </a:xfrm>
            <a:custGeom>
              <a:avLst/>
              <a:gdLst/>
              <a:ahLst/>
              <a:cxnLst/>
              <a:rect l="l" t="t" r="r" b="b"/>
              <a:pathLst>
                <a:path w="1169619" h="1944996">
                  <a:moveTo>
                    <a:pt x="584810" y="0"/>
                  </a:moveTo>
                  <a:lnTo>
                    <a:pt x="1169619" y="623373"/>
                  </a:lnTo>
                  <a:lnTo>
                    <a:pt x="914933" y="623373"/>
                  </a:lnTo>
                  <a:lnTo>
                    <a:pt x="944110" y="1944996"/>
                  </a:lnTo>
                  <a:lnTo>
                    <a:pt x="280768" y="1310310"/>
                  </a:lnTo>
                  <a:lnTo>
                    <a:pt x="265603" y="623373"/>
                  </a:lnTo>
                  <a:lnTo>
                    <a:pt x="0" y="62337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885614D2-399B-4442-BFFB-1920D0347CFD}"/>
              </a:ext>
            </a:extLst>
          </p:cNvPr>
          <p:cNvSpPr txBox="1"/>
          <p:nvPr/>
        </p:nvSpPr>
        <p:spPr>
          <a:xfrm rot="18900000">
            <a:off x="4037437" y="1718015"/>
            <a:ext cx="881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Calibri" pitchFamily="34" charset="0"/>
              </a:rPr>
              <a:t>01</a:t>
            </a:r>
            <a:endParaRPr lang="ko-KR" altLang="en-US" sz="28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2DF453A5-B3FF-498F-B058-D4EE227E0922}"/>
              </a:ext>
            </a:extLst>
          </p:cNvPr>
          <p:cNvSpPr txBox="1"/>
          <p:nvPr/>
        </p:nvSpPr>
        <p:spPr>
          <a:xfrm rot="18900000">
            <a:off x="3182610" y="2379113"/>
            <a:ext cx="12842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</a:rPr>
              <a:t>PowerPoint</a:t>
            </a:r>
          </a:p>
          <a:p>
            <a:pPr algn="r"/>
            <a:r>
              <a:rPr lang="en-US" altLang="ko-KR" sz="1200" dirty="0">
                <a:solidFill>
                  <a:schemeClr val="bg1"/>
                </a:solidFill>
              </a:rPr>
              <a:t>Presentation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402D2786-5AB7-47C9-A1DA-C7AA052E6B92}"/>
              </a:ext>
            </a:extLst>
          </p:cNvPr>
          <p:cNvGrpSpPr/>
          <p:nvPr/>
        </p:nvGrpSpPr>
        <p:grpSpPr>
          <a:xfrm rot="5400000">
            <a:off x="7162597" y="1638347"/>
            <a:ext cx="1799565" cy="1177377"/>
            <a:chOff x="3181141" y="2659380"/>
            <a:chExt cx="1324787" cy="866751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4DD557BB-B093-4403-A6AF-5F28F33AAF92}"/>
                </a:ext>
              </a:extLst>
            </p:cNvPr>
            <p:cNvSpPr txBox="1"/>
            <p:nvPr/>
          </p:nvSpPr>
          <p:spPr>
            <a:xfrm rot="18900000">
              <a:off x="3857142" y="2659380"/>
              <a:ext cx="648786" cy="3851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bg1"/>
                  </a:solidFill>
                  <a:cs typeface="Calibri" pitchFamily="34" charset="0"/>
                </a:rPr>
                <a:t>02</a:t>
              </a:r>
              <a:endParaRPr lang="ko-KR" altLang="en-US" sz="28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xmlns="" id="{669F33A1-C709-4260-97FE-34401251135B}"/>
                </a:ext>
              </a:extLst>
            </p:cNvPr>
            <p:cNvSpPr txBox="1"/>
            <p:nvPr/>
          </p:nvSpPr>
          <p:spPr>
            <a:xfrm rot="18900000">
              <a:off x="3181141" y="3186267"/>
              <a:ext cx="1010238" cy="3398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</a:rPr>
                <a:t>PowerPoint</a:t>
              </a:r>
            </a:p>
            <a:p>
              <a:pPr algn="r"/>
              <a:r>
                <a:rPr lang="en-US" altLang="ko-KR" sz="1200" dirty="0">
                  <a:solidFill>
                    <a:schemeClr val="bg1"/>
                  </a:solidFill>
                </a:rPr>
                <a:t>Presentation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D94F4F41-ABDB-4B2F-A05E-A07F559B73FA}"/>
              </a:ext>
            </a:extLst>
          </p:cNvPr>
          <p:cNvGrpSpPr/>
          <p:nvPr/>
        </p:nvGrpSpPr>
        <p:grpSpPr>
          <a:xfrm>
            <a:off x="7142367" y="4984570"/>
            <a:ext cx="1766736" cy="1138219"/>
            <a:chOff x="5067183" y="3948102"/>
            <a:chExt cx="1300620" cy="837924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5DA172AF-DBE0-474B-9682-F4A3DFC7AA29}"/>
                </a:ext>
              </a:extLst>
            </p:cNvPr>
            <p:cNvSpPr txBox="1"/>
            <p:nvPr/>
          </p:nvSpPr>
          <p:spPr>
            <a:xfrm rot="18900000">
              <a:off x="5067183" y="4400847"/>
              <a:ext cx="648786" cy="3851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bg1"/>
                  </a:solidFill>
                  <a:cs typeface="Calibri" pitchFamily="34" charset="0"/>
                </a:rPr>
                <a:t>03</a:t>
              </a:r>
              <a:endParaRPr lang="ko-KR" altLang="en-US" sz="28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3AD29AF0-CCCF-4F4C-B7AE-844D02223631}"/>
                </a:ext>
              </a:extLst>
            </p:cNvPr>
            <p:cNvSpPr txBox="1"/>
            <p:nvPr/>
          </p:nvSpPr>
          <p:spPr>
            <a:xfrm rot="18900000">
              <a:off x="5382256" y="3948102"/>
              <a:ext cx="985547" cy="3398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PowerPoint</a:t>
              </a:r>
            </a:p>
            <a:p>
              <a:r>
                <a:rPr lang="en-US" altLang="ko-KR" sz="1200" dirty="0">
                  <a:solidFill>
                    <a:schemeClr val="bg1"/>
                  </a:solidFill>
                </a:rPr>
                <a:t>Presentation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36D2695C-3BEC-49AF-8E48-46CEA85D8A56}"/>
              </a:ext>
            </a:extLst>
          </p:cNvPr>
          <p:cNvGrpSpPr/>
          <p:nvPr/>
        </p:nvGrpSpPr>
        <p:grpSpPr>
          <a:xfrm rot="5400000">
            <a:off x="3263713" y="4964357"/>
            <a:ext cx="1754962" cy="1133337"/>
            <a:chOff x="5117547" y="3969470"/>
            <a:chExt cx="1291952" cy="834330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2FBA1E99-C371-4460-99E6-D1A3F9F3C96F}"/>
                </a:ext>
              </a:extLst>
            </p:cNvPr>
            <p:cNvSpPr txBox="1"/>
            <p:nvPr/>
          </p:nvSpPr>
          <p:spPr>
            <a:xfrm rot="18900000">
              <a:off x="5117547" y="4418621"/>
              <a:ext cx="648786" cy="3851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bg1"/>
                  </a:solidFill>
                  <a:cs typeface="Calibri" pitchFamily="34" charset="0"/>
                </a:rPr>
                <a:t>04</a:t>
              </a:r>
              <a:endParaRPr lang="ko-KR" altLang="en-US" sz="28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1680D3B1-CFE5-42D3-AF30-66C984EE9493}"/>
                </a:ext>
              </a:extLst>
            </p:cNvPr>
            <p:cNvSpPr txBox="1"/>
            <p:nvPr/>
          </p:nvSpPr>
          <p:spPr>
            <a:xfrm rot="18900000">
              <a:off x="5434106" y="3969470"/>
              <a:ext cx="975393" cy="3398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PowerPoint</a:t>
              </a:r>
            </a:p>
            <a:p>
              <a:r>
                <a:rPr lang="en-US" altLang="ko-KR" sz="1200" dirty="0">
                  <a:solidFill>
                    <a:schemeClr val="bg1"/>
                  </a:solidFill>
                </a:rPr>
                <a:t>Presentation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58" name="Imagen 5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603" y="2073089"/>
            <a:ext cx="2053935" cy="3137956"/>
          </a:xfrm>
          <a:prstGeom prst="rect">
            <a:avLst/>
          </a:prstGeom>
        </p:spPr>
      </p:pic>
      <p:sp>
        <p:nvSpPr>
          <p:cNvPr id="59" name="Rectángulo 58"/>
          <p:cNvSpPr/>
          <p:nvPr/>
        </p:nvSpPr>
        <p:spPr>
          <a:xfrm>
            <a:off x="272143" y="6680677"/>
            <a:ext cx="11572875" cy="9699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0" name="Rectángulo 59"/>
          <p:cNvSpPr/>
          <p:nvPr/>
        </p:nvSpPr>
        <p:spPr>
          <a:xfrm>
            <a:off x="78380" y="6334623"/>
            <a:ext cx="679287" cy="267676"/>
          </a:xfrm>
          <a:prstGeom prst="rect">
            <a:avLst/>
          </a:prstGeom>
          <a:solidFill>
            <a:srgbClr val="CB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3" name="Rectángulo 62"/>
          <p:cNvSpPr/>
          <p:nvPr/>
        </p:nvSpPr>
        <p:spPr>
          <a:xfrm>
            <a:off x="11398683" y="6334623"/>
            <a:ext cx="679287" cy="267676"/>
          </a:xfrm>
          <a:prstGeom prst="rect">
            <a:avLst/>
          </a:prstGeom>
          <a:solidFill>
            <a:srgbClr val="CB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4" name="Rectángulo 63"/>
          <p:cNvSpPr/>
          <p:nvPr/>
        </p:nvSpPr>
        <p:spPr>
          <a:xfrm>
            <a:off x="91440" y="1033238"/>
            <a:ext cx="11978640" cy="76950"/>
          </a:xfrm>
          <a:prstGeom prst="rect">
            <a:avLst/>
          </a:prstGeom>
          <a:solidFill>
            <a:srgbClr val="9590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65" name="Grupo 64"/>
          <p:cNvGrpSpPr/>
          <p:nvPr/>
        </p:nvGrpSpPr>
        <p:grpSpPr>
          <a:xfrm>
            <a:off x="10509308" y="132751"/>
            <a:ext cx="1270783" cy="827144"/>
            <a:chOff x="-1509713" y="2281238"/>
            <a:chExt cx="1509713" cy="982662"/>
          </a:xfrm>
        </p:grpSpPr>
        <p:sp>
          <p:nvSpPr>
            <p:cNvPr id="66" name="Freeform 16"/>
            <p:cNvSpPr>
              <a:spLocks/>
            </p:cNvSpPr>
            <p:nvPr/>
          </p:nvSpPr>
          <p:spPr bwMode="auto">
            <a:xfrm>
              <a:off x="-823913" y="2281238"/>
              <a:ext cx="52388" cy="222250"/>
            </a:xfrm>
            <a:custGeom>
              <a:avLst/>
              <a:gdLst>
                <a:gd name="T0" fmla="*/ 0 w 9"/>
                <a:gd name="T1" fmla="*/ 27 h 39"/>
                <a:gd name="T2" fmla="*/ 2 w 9"/>
                <a:gd name="T3" fmla="*/ 18 h 39"/>
                <a:gd name="T4" fmla="*/ 2 w 9"/>
                <a:gd name="T5" fmla="*/ 5 h 39"/>
                <a:gd name="T6" fmla="*/ 4 w 9"/>
                <a:gd name="T7" fmla="*/ 1 h 39"/>
                <a:gd name="T8" fmla="*/ 8 w 9"/>
                <a:gd name="T9" fmla="*/ 4 h 39"/>
                <a:gd name="T10" fmla="*/ 8 w 9"/>
                <a:gd name="T11" fmla="*/ 17 h 39"/>
                <a:gd name="T12" fmla="*/ 8 w 9"/>
                <a:gd name="T13" fmla="*/ 34 h 39"/>
                <a:gd name="T14" fmla="*/ 6 w 9"/>
                <a:gd name="T15" fmla="*/ 38 h 39"/>
                <a:gd name="T16" fmla="*/ 2 w 9"/>
                <a:gd name="T17" fmla="*/ 36 h 39"/>
                <a:gd name="T18" fmla="*/ 0 w 9"/>
                <a:gd name="T19" fmla="*/ 2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39">
                  <a:moveTo>
                    <a:pt x="0" y="27"/>
                  </a:moveTo>
                  <a:cubicBezTo>
                    <a:pt x="0" y="24"/>
                    <a:pt x="1" y="21"/>
                    <a:pt x="2" y="18"/>
                  </a:cubicBezTo>
                  <a:cubicBezTo>
                    <a:pt x="3" y="14"/>
                    <a:pt x="4" y="9"/>
                    <a:pt x="2" y="5"/>
                  </a:cubicBezTo>
                  <a:cubicBezTo>
                    <a:pt x="1" y="3"/>
                    <a:pt x="1" y="1"/>
                    <a:pt x="4" y="1"/>
                  </a:cubicBezTo>
                  <a:cubicBezTo>
                    <a:pt x="6" y="0"/>
                    <a:pt x="7" y="2"/>
                    <a:pt x="8" y="4"/>
                  </a:cubicBezTo>
                  <a:cubicBezTo>
                    <a:pt x="9" y="8"/>
                    <a:pt x="9" y="13"/>
                    <a:pt x="8" y="17"/>
                  </a:cubicBezTo>
                  <a:cubicBezTo>
                    <a:pt x="6" y="23"/>
                    <a:pt x="5" y="28"/>
                    <a:pt x="8" y="34"/>
                  </a:cubicBezTo>
                  <a:cubicBezTo>
                    <a:pt x="9" y="36"/>
                    <a:pt x="8" y="37"/>
                    <a:pt x="6" y="38"/>
                  </a:cubicBezTo>
                  <a:cubicBezTo>
                    <a:pt x="5" y="39"/>
                    <a:pt x="3" y="38"/>
                    <a:pt x="2" y="36"/>
                  </a:cubicBezTo>
                  <a:cubicBezTo>
                    <a:pt x="1" y="33"/>
                    <a:pt x="0" y="30"/>
                    <a:pt x="0" y="27"/>
                  </a:cubicBezTo>
                  <a:close/>
                </a:path>
              </a:pathLst>
            </a:custGeom>
            <a:solidFill>
              <a:srgbClr val="2CC4D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7" name="Freeform 17"/>
            <p:cNvSpPr>
              <a:spLocks/>
            </p:cNvSpPr>
            <p:nvPr/>
          </p:nvSpPr>
          <p:spPr bwMode="auto">
            <a:xfrm>
              <a:off x="-623888" y="2305050"/>
              <a:ext cx="50800" cy="215900"/>
            </a:xfrm>
            <a:custGeom>
              <a:avLst/>
              <a:gdLst>
                <a:gd name="T0" fmla="*/ 0 w 9"/>
                <a:gd name="T1" fmla="*/ 27 h 38"/>
                <a:gd name="T2" fmla="*/ 1 w 9"/>
                <a:gd name="T3" fmla="*/ 18 h 38"/>
                <a:gd name="T4" fmla="*/ 1 w 9"/>
                <a:gd name="T5" fmla="*/ 5 h 38"/>
                <a:gd name="T6" fmla="*/ 3 w 9"/>
                <a:gd name="T7" fmla="*/ 1 h 38"/>
                <a:gd name="T8" fmla="*/ 7 w 9"/>
                <a:gd name="T9" fmla="*/ 3 h 38"/>
                <a:gd name="T10" fmla="*/ 8 w 9"/>
                <a:gd name="T11" fmla="*/ 17 h 38"/>
                <a:gd name="T12" fmla="*/ 8 w 9"/>
                <a:gd name="T13" fmla="*/ 34 h 38"/>
                <a:gd name="T14" fmla="*/ 6 w 9"/>
                <a:gd name="T15" fmla="*/ 38 h 38"/>
                <a:gd name="T16" fmla="*/ 2 w 9"/>
                <a:gd name="T17" fmla="*/ 36 h 38"/>
                <a:gd name="T18" fmla="*/ 0 w 9"/>
                <a:gd name="T19" fmla="*/ 2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38">
                  <a:moveTo>
                    <a:pt x="0" y="27"/>
                  </a:moveTo>
                  <a:cubicBezTo>
                    <a:pt x="0" y="23"/>
                    <a:pt x="1" y="21"/>
                    <a:pt x="1" y="18"/>
                  </a:cubicBezTo>
                  <a:cubicBezTo>
                    <a:pt x="3" y="13"/>
                    <a:pt x="4" y="9"/>
                    <a:pt x="1" y="5"/>
                  </a:cubicBezTo>
                  <a:cubicBezTo>
                    <a:pt x="1" y="3"/>
                    <a:pt x="1" y="1"/>
                    <a:pt x="3" y="1"/>
                  </a:cubicBezTo>
                  <a:cubicBezTo>
                    <a:pt x="5" y="0"/>
                    <a:pt x="6" y="1"/>
                    <a:pt x="7" y="3"/>
                  </a:cubicBezTo>
                  <a:cubicBezTo>
                    <a:pt x="9" y="7"/>
                    <a:pt x="9" y="12"/>
                    <a:pt x="8" y="17"/>
                  </a:cubicBezTo>
                  <a:cubicBezTo>
                    <a:pt x="6" y="22"/>
                    <a:pt x="5" y="28"/>
                    <a:pt x="8" y="34"/>
                  </a:cubicBezTo>
                  <a:cubicBezTo>
                    <a:pt x="9" y="36"/>
                    <a:pt x="8" y="37"/>
                    <a:pt x="6" y="38"/>
                  </a:cubicBezTo>
                  <a:cubicBezTo>
                    <a:pt x="4" y="38"/>
                    <a:pt x="3" y="37"/>
                    <a:pt x="2" y="36"/>
                  </a:cubicBezTo>
                  <a:cubicBezTo>
                    <a:pt x="1" y="33"/>
                    <a:pt x="0" y="30"/>
                    <a:pt x="0" y="27"/>
                  </a:cubicBezTo>
                  <a:close/>
                </a:path>
              </a:pathLst>
            </a:custGeom>
            <a:solidFill>
              <a:srgbClr val="2CC4D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8" name="Freeform 18"/>
            <p:cNvSpPr>
              <a:spLocks/>
            </p:cNvSpPr>
            <p:nvPr/>
          </p:nvSpPr>
          <p:spPr bwMode="auto">
            <a:xfrm>
              <a:off x="-1022350" y="2305050"/>
              <a:ext cx="50800" cy="222250"/>
            </a:xfrm>
            <a:custGeom>
              <a:avLst/>
              <a:gdLst>
                <a:gd name="T0" fmla="*/ 9 w 9"/>
                <a:gd name="T1" fmla="*/ 12 h 39"/>
                <a:gd name="T2" fmla="*/ 7 w 9"/>
                <a:gd name="T3" fmla="*/ 20 h 39"/>
                <a:gd name="T4" fmla="*/ 8 w 9"/>
                <a:gd name="T5" fmla="*/ 33 h 39"/>
                <a:gd name="T6" fmla="*/ 6 w 9"/>
                <a:gd name="T7" fmla="*/ 38 h 39"/>
                <a:gd name="T8" fmla="*/ 2 w 9"/>
                <a:gd name="T9" fmla="*/ 36 h 39"/>
                <a:gd name="T10" fmla="*/ 1 w 9"/>
                <a:gd name="T11" fmla="*/ 20 h 39"/>
                <a:gd name="T12" fmla="*/ 2 w 9"/>
                <a:gd name="T13" fmla="*/ 4 h 39"/>
                <a:gd name="T14" fmla="*/ 3 w 9"/>
                <a:gd name="T15" fmla="*/ 1 h 39"/>
                <a:gd name="T16" fmla="*/ 7 w 9"/>
                <a:gd name="T17" fmla="*/ 2 h 39"/>
                <a:gd name="T18" fmla="*/ 9 w 9"/>
                <a:gd name="T19" fmla="*/ 1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39">
                  <a:moveTo>
                    <a:pt x="9" y="12"/>
                  </a:moveTo>
                  <a:cubicBezTo>
                    <a:pt x="9" y="14"/>
                    <a:pt x="8" y="17"/>
                    <a:pt x="7" y="20"/>
                  </a:cubicBezTo>
                  <a:cubicBezTo>
                    <a:pt x="6" y="25"/>
                    <a:pt x="6" y="29"/>
                    <a:pt x="8" y="33"/>
                  </a:cubicBezTo>
                  <a:cubicBezTo>
                    <a:pt x="9" y="35"/>
                    <a:pt x="8" y="37"/>
                    <a:pt x="6" y="38"/>
                  </a:cubicBezTo>
                  <a:cubicBezTo>
                    <a:pt x="4" y="39"/>
                    <a:pt x="3" y="37"/>
                    <a:pt x="2" y="36"/>
                  </a:cubicBezTo>
                  <a:cubicBezTo>
                    <a:pt x="0" y="31"/>
                    <a:pt x="0" y="25"/>
                    <a:pt x="1" y="20"/>
                  </a:cubicBezTo>
                  <a:cubicBezTo>
                    <a:pt x="2" y="15"/>
                    <a:pt x="4" y="10"/>
                    <a:pt x="2" y="4"/>
                  </a:cubicBezTo>
                  <a:cubicBezTo>
                    <a:pt x="1" y="3"/>
                    <a:pt x="2" y="1"/>
                    <a:pt x="3" y="1"/>
                  </a:cubicBezTo>
                  <a:cubicBezTo>
                    <a:pt x="5" y="0"/>
                    <a:pt x="6" y="1"/>
                    <a:pt x="7" y="2"/>
                  </a:cubicBezTo>
                  <a:cubicBezTo>
                    <a:pt x="8" y="5"/>
                    <a:pt x="9" y="8"/>
                    <a:pt x="9" y="12"/>
                  </a:cubicBezTo>
                  <a:close/>
                </a:path>
              </a:pathLst>
            </a:custGeom>
            <a:solidFill>
              <a:srgbClr val="2CC4D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9" name="Freeform 19"/>
            <p:cNvSpPr>
              <a:spLocks/>
            </p:cNvSpPr>
            <p:nvPr/>
          </p:nvSpPr>
          <p:spPr bwMode="auto">
            <a:xfrm>
              <a:off x="-1509713" y="2828925"/>
              <a:ext cx="1509713" cy="206375"/>
            </a:xfrm>
            <a:custGeom>
              <a:avLst/>
              <a:gdLst>
                <a:gd name="T0" fmla="*/ 77 w 266"/>
                <a:gd name="T1" fmla="*/ 2 h 36"/>
                <a:gd name="T2" fmla="*/ 62 w 266"/>
                <a:gd name="T3" fmla="*/ 11 h 36"/>
                <a:gd name="T4" fmla="*/ 57 w 266"/>
                <a:gd name="T5" fmla="*/ 28 h 36"/>
                <a:gd name="T6" fmla="*/ 74 w 266"/>
                <a:gd name="T7" fmla="*/ 31 h 36"/>
                <a:gd name="T8" fmla="*/ 109 w 266"/>
                <a:gd name="T9" fmla="*/ 10 h 36"/>
                <a:gd name="T10" fmla="*/ 114 w 266"/>
                <a:gd name="T11" fmla="*/ 3 h 36"/>
                <a:gd name="T12" fmla="*/ 118 w 266"/>
                <a:gd name="T13" fmla="*/ 1 h 36"/>
                <a:gd name="T14" fmla="*/ 262 w 266"/>
                <a:gd name="T15" fmla="*/ 1 h 36"/>
                <a:gd name="T16" fmla="*/ 266 w 266"/>
                <a:gd name="T17" fmla="*/ 4 h 36"/>
                <a:gd name="T18" fmla="*/ 266 w 266"/>
                <a:gd name="T19" fmla="*/ 32 h 36"/>
                <a:gd name="T20" fmla="*/ 262 w 266"/>
                <a:gd name="T21" fmla="*/ 36 h 36"/>
                <a:gd name="T22" fmla="*/ 146 w 266"/>
                <a:gd name="T23" fmla="*/ 36 h 36"/>
                <a:gd name="T24" fmla="*/ 5 w 266"/>
                <a:gd name="T25" fmla="*/ 36 h 36"/>
                <a:gd name="T26" fmla="*/ 0 w 266"/>
                <a:gd name="T27" fmla="*/ 31 h 36"/>
                <a:gd name="T28" fmla="*/ 0 w 266"/>
                <a:gd name="T29" fmla="*/ 4 h 36"/>
                <a:gd name="T30" fmla="*/ 3 w 266"/>
                <a:gd name="T31" fmla="*/ 0 h 36"/>
                <a:gd name="T32" fmla="*/ 25 w 266"/>
                <a:gd name="T33" fmla="*/ 1 h 36"/>
                <a:gd name="T34" fmla="*/ 29 w 266"/>
                <a:gd name="T35" fmla="*/ 2 h 36"/>
                <a:gd name="T36" fmla="*/ 57 w 266"/>
                <a:gd name="T37" fmla="*/ 2 h 36"/>
                <a:gd name="T38" fmla="*/ 67 w 266"/>
                <a:gd name="T39" fmla="*/ 1 h 36"/>
                <a:gd name="T40" fmla="*/ 77 w 266"/>
                <a:gd name="T41" fmla="*/ 1 h 36"/>
                <a:gd name="T42" fmla="*/ 77 w 266"/>
                <a:gd name="T43" fmla="*/ 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6" h="36">
                  <a:moveTo>
                    <a:pt x="77" y="2"/>
                  </a:moveTo>
                  <a:cubicBezTo>
                    <a:pt x="72" y="5"/>
                    <a:pt x="67" y="8"/>
                    <a:pt x="62" y="11"/>
                  </a:cubicBezTo>
                  <a:cubicBezTo>
                    <a:pt x="55" y="15"/>
                    <a:pt x="53" y="22"/>
                    <a:pt x="57" y="28"/>
                  </a:cubicBezTo>
                  <a:cubicBezTo>
                    <a:pt x="60" y="33"/>
                    <a:pt x="67" y="35"/>
                    <a:pt x="74" y="31"/>
                  </a:cubicBezTo>
                  <a:cubicBezTo>
                    <a:pt x="85" y="24"/>
                    <a:pt x="97" y="17"/>
                    <a:pt x="109" y="10"/>
                  </a:cubicBezTo>
                  <a:cubicBezTo>
                    <a:pt x="111" y="8"/>
                    <a:pt x="113" y="6"/>
                    <a:pt x="114" y="3"/>
                  </a:cubicBezTo>
                  <a:cubicBezTo>
                    <a:pt x="115" y="0"/>
                    <a:pt x="116" y="1"/>
                    <a:pt x="118" y="1"/>
                  </a:cubicBezTo>
                  <a:cubicBezTo>
                    <a:pt x="166" y="1"/>
                    <a:pt x="214" y="1"/>
                    <a:pt x="262" y="1"/>
                  </a:cubicBezTo>
                  <a:cubicBezTo>
                    <a:pt x="265" y="0"/>
                    <a:pt x="266" y="2"/>
                    <a:pt x="266" y="4"/>
                  </a:cubicBezTo>
                  <a:cubicBezTo>
                    <a:pt x="266" y="14"/>
                    <a:pt x="266" y="23"/>
                    <a:pt x="266" y="32"/>
                  </a:cubicBezTo>
                  <a:cubicBezTo>
                    <a:pt x="266" y="35"/>
                    <a:pt x="265" y="36"/>
                    <a:pt x="262" y="36"/>
                  </a:cubicBezTo>
                  <a:cubicBezTo>
                    <a:pt x="223" y="36"/>
                    <a:pt x="185" y="36"/>
                    <a:pt x="146" y="36"/>
                  </a:cubicBezTo>
                  <a:cubicBezTo>
                    <a:pt x="99" y="36"/>
                    <a:pt x="52" y="36"/>
                    <a:pt x="5" y="36"/>
                  </a:cubicBezTo>
                  <a:cubicBezTo>
                    <a:pt x="1" y="36"/>
                    <a:pt x="0" y="35"/>
                    <a:pt x="0" y="31"/>
                  </a:cubicBezTo>
                  <a:cubicBezTo>
                    <a:pt x="0" y="22"/>
                    <a:pt x="0" y="13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0" y="1"/>
                    <a:pt x="18" y="1"/>
                    <a:pt x="25" y="1"/>
                  </a:cubicBezTo>
                  <a:cubicBezTo>
                    <a:pt x="26" y="1"/>
                    <a:pt x="27" y="1"/>
                    <a:pt x="29" y="2"/>
                  </a:cubicBezTo>
                  <a:cubicBezTo>
                    <a:pt x="38" y="7"/>
                    <a:pt x="47" y="8"/>
                    <a:pt x="57" y="2"/>
                  </a:cubicBezTo>
                  <a:cubicBezTo>
                    <a:pt x="60" y="0"/>
                    <a:pt x="64" y="1"/>
                    <a:pt x="67" y="1"/>
                  </a:cubicBezTo>
                  <a:cubicBezTo>
                    <a:pt x="70" y="0"/>
                    <a:pt x="74" y="1"/>
                    <a:pt x="77" y="1"/>
                  </a:cubicBezTo>
                  <a:cubicBezTo>
                    <a:pt x="77" y="1"/>
                    <a:pt x="77" y="1"/>
                    <a:pt x="77" y="2"/>
                  </a:cubicBezTo>
                  <a:close/>
                </a:path>
              </a:pathLst>
            </a:custGeom>
            <a:solidFill>
              <a:srgbClr val="2CC4D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0" name="Freeform 20"/>
            <p:cNvSpPr>
              <a:spLocks/>
            </p:cNvSpPr>
            <p:nvPr/>
          </p:nvSpPr>
          <p:spPr bwMode="auto">
            <a:xfrm>
              <a:off x="-1169988" y="2606675"/>
              <a:ext cx="1044575" cy="382587"/>
            </a:xfrm>
            <a:custGeom>
              <a:avLst/>
              <a:gdLst>
                <a:gd name="T0" fmla="*/ 117 w 184"/>
                <a:gd name="T1" fmla="*/ 34 h 67"/>
                <a:gd name="T2" fmla="*/ 58 w 184"/>
                <a:gd name="T3" fmla="*/ 34 h 67"/>
                <a:gd name="T4" fmla="*/ 52 w 184"/>
                <a:gd name="T5" fmla="*/ 31 h 67"/>
                <a:gd name="T6" fmla="*/ 38 w 184"/>
                <a:gd name="T7" fmla="*/ 21 h 67"/>
                <a:gd name="T8" fmla="*/ 26 w 184"/>
                <a:gd name="T9" fmla="*/ 14 h 67"/>
                <a:gd name="T10" fmla="*/ 16 w 184"/>
                <a:gd name="T11" fmla="*/ 12 h 67"/>
                <a:gd name="T12" fmla="*/ 14 w 184"/>
                <a:gd name="T13" fmla="*/ 16 h 67"/>
                <a:gd name="T14" fmla="*/ 17 w 184"/>
                <a:gd name="T15" fmla="*/ 18 h 67"/>
                <a:gd name="T16" fmla="*/ 26 w 184"/>
                <a:gd name="T17" fmla="*/ 21 h 67"/>
                <a:gd name="T18" fmla="*/ 45 w 184"/>
                <a:gd name="T19" fmla="*/ 33 h 67"/>
                <a:gd name="T20" fmla="*/ 45 w 184"/>
                <a:gd name="T21" fmla="*/ 44 h 67"/>
                <a:gd name="T22" fmla="*/ 11 w 184"/>
                <a:gd name="T23" fmla="*/ 64 h 67"/>
                <a:gd name="T24" fmla="*/ 2 w 184"/>
                <a:gd name="T25" fmla="*/ 63 h 67"/>
                <a:gd name="T26" fmla="*/ 5 w 184"/>
                <a:gd name="T27" fmla="*/ 55 h 67"/>
                <a:gd name="T28" fmla="*/ 27 w 184"/>
                <a:gd name="T29" fmla="*/ 42 h 67"/>
                <a:gd name="T30" fmla="*/ 27 w 184"/>
                <a:gd name="T31" fmla="*/ 35 h 67"/>
                <a:gd name="T32" fmla="*/ 18 w 184"/>
                <a:gd name="T33" fmla="*/ 29 h 67"/>
                <a:gd name="T34" fmla="*/ 13 w 184"/>
                <a:gd name="T35" fmla="*/ 32 h 67"/>
                <a:gd name="T36" fmla="*/ 11 w 184"/>
                <a:gd name="T37" fmla="*/ 34 h 67"/>
                <a:gd name="T38" fmla="*/ 2 w 184"/>
                <a:gd name="T39" fmla="*/ 24 h 67"/>
                <a:gd name="T40" fmla="*/ 18 w 184"/>
                <a:gd name="T41" fmla="*/ 6 h 67"/>
                <a:gd name="T42" fmla="*/ 21 w 184"/>
                <a:gd name="T43" fmla="*/ 8 h 67"/>
                <a:gd name="T44" fmla="*/ 44 w 184"/>
                <a:gd name="T45" fmla="*/ 9 h 67"/>
                <a:gd name="T46" fmla="*/ 48 w 184"/>
                <a:gd name="T47" fmla="*/ 4 h 67"/>
                <a:gd name="T48" fmla="*/ 53 w 184"/>
                <a:gd name="T49" fmla="*/ 3 h 67"/>
                <a:gd name="T50" fmla="*/ 80 w 184"/>
                <a:gd name="T51" fmla="*/ 4 h 67"/>
                <a:gd name="T52" fmla="*/ 85 w 184"/>
                <a:gd name="T53" fmla="*/ 4 h 67"/>
                <a:gd name="T54" fmla="*/ 112 w 184"/>
                <a:gd name="T55" fmla="*/ 8 h 67"/>
                <a:gd name="T56" fmla="*/ 118 w 184"/>
                <a:gd name="T57" fmla="*/ 6 h 67"/>
                <a:gd name="T58" fmla="*/ 172 w 184"/>
                <a:gd name="T59" fmla="*/ 17 h 67"/>
                <a:gd name="T60" fmla="*/ 179 w 184"/>
                <a:gd name="T61" fmla="*/ 20 h 67"/>
                <a:gd name="T62" fmla="*/ 183 w 184"/>
                <a:gd name="T63" fmla="*/ 29 h 67"/>
                <a:gd name="T64" fmla="*/ 176 w 184"/>
                <a:gd name="T65" fmla="*/ 34 h 67"/>
                <a:gd name="T66" fmla="*/ 117 w 184"/>
                <a:gd name="T67" fmla="*/ 3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84" h="67">
                  <a:moveTo>
                    <a:pt x="117" y="34"/>
                  </a:moveTo>
                  <a:cubicBezTo>
                    <a:pt x="97" y="34"/>
                    <a:pt x="78" y="34"/>
                    <a:pt x="58" y="34"/>
                  </a:cubicBezTo>
                  <a:cubicBezTo>
                    <a:pt x="55" y="34"/>
                    <a:pt x="54" y="33"/>
                    <a:pt x="52" y="31"/>
                  </a:cubicBezTo>
                  <a:cubicBezTo>
                    <a:pt x="48" y="26"/>
                    <a:pt x="43" y="24"/>
                    <a:pt x="38" y="21"/>
                  </a:cubicBezTo>
                  <a:cubicBezTo>
                    <a:pt x="34" y="19"/>
                    <a:pt x="30" y="16"/>
                    <a:pt x="26" y="14"/>
                  </a:cubicBezTo>
                  <a:cubicBezTo>
                    <a:pt x="23" y="12"/>
                    <a:pt x="20" y="11"/>
                    <a:pt x="16" y="12"/>
                  </a:cubicBezTo>
                  <a:cubicBezTo>
                    <a:pt x="15" y="13"/>
                    <a:pt x="13" y="14"/>
                    <a:pt x="14" y="16"/>
                  </a:cubicBezTo>
                  <a:cubicBezTo>
                    <a:pt x="14" y="18"/>
                    <a:pt x="15" y="19"/>
                    <a:pt x="17" y="18"/>
                  </a:cubicBezTo>
                  <a:cubicBezTo>
                    <a:pt x="21" y="17"/>
                    <a:pt x="23" y="19"/>
                    <a:pt x="26" y="21"/>
                  </a:cubicBezTo>
                  <a:cubicBezTo>
                    <a:pt x="32" y="25"/>
                    <a:pt x="38" y="29"/>
                    <a:pt x="45" y="33"/>
                  </a:cubicBezTo>
                  <a:cubicBezTo>
                    <a:pt x="50" y="36"/>
                    <a:pt x="50" y="40"/>
                    <a:pt x="45" y="44"/>
                  </a:cubicBezTo>
                  <a:cubicBezTo>
                    <a:pt x="34" y="51"/>
                    <a:pt x="22" y="57"/>
                    <a:pt x="11" y="64"/>
                  </a:cubicBezTo>
                  <a:cubicBezTo>
                    <a:pt x="7" y="67"/>
                    <a:pt x="4" y="66"/>
                    <a:pt x="2" y="63"/>
                  </a:cubicBezTo>
                  <a:cubicBezTo>
                    <a:pt x="0" y="60"/>
                    <a:pt x="1" y="57"/>
                    <a:pt x="5" y="55"/>
                  </a:cubicBezTo>
                  <a:cubicBezTo>
                    <a:pt x="12" y="50"/>
                    <a:pt x="19" y="46"/>
                    <a:pt x="27" y="42"/>
                  </a:cubicBezTo>
                  <a:cubicBezTo>
                    <a:pt x="31" y="39"/>
                    <a:pt x="31" y="37"/>
                    <a:pt x="27" y="35"/>
                  </a:cubicBezTo>
                  <a:cubicBezTo>
                    <a:pt x="24" y="33"/>
                    <a:pt x="21" y="31"/>
                    <a:pt x="18" y="29"/>
                  </a:cubicBezTo>
                  <a:cubicBezTo>
                    <a:pt x="14" y="27"/>
                    <a:pt x="12" y="28"/>
                    <a:pt x="13" y="32"/>
                  </a:cubicBezTo>
                  <a:cubicBezTo>
                    <a:pt x="13" y="34"/>
                    <a:pt x="12" y="34"/>
                    <a:pt x="11" y="34"/>
                  </a:cubicBezTo>
                  <a:cubicBezTo>
                    <a:pt x="6" y="34"/>
                    <a:pt x="3" y="30"/>
                    <a:pt x="2" y="24"/>
                  </a:cubicBezTo>
                  <a:cubicBezTo>
                    <a:pt x="2" y="16"/>
                    <a:pt x="9" y="7"/>
                    <a:pt x="18" y="6"/>
                  </a:cubicBezTo>
                  <a:cubicBezTo>
                    <a:pt x="19" y="6"/>
                    <a:pt x="20" y="7"/>
                    <a:pt x="21" y="8"/>
                  </a:cubicBezTo>
                  <a:cubicBezTo>
                    <a:pt x="28" y="12"/>
                    <a:pt x="36" y="12"/>
                    <a:pt x="44" y="9"/>
                  </a:cubicBezTo>
                  <a:cubicBezTo>
                    <a:pt x="46" y="8"/>
                    <a:pt x="48" y="6"/>
                    <a:pt x="48" y="4"/>
                  </a:cubicBezTo>
                  <a:cubicBezTo>
                    <a:pt x="50" y="0"/>
                    <a:pt x="51" y="1"/>
                    <a:pt x="53" y="3"/>
                  </a:cubicBezTo>
                  <a:cubicBezTo>
                    <a:pt x="60" y="10"/>
                    <a:pt x="73" y="11"/>
                    <a:pt x="80" y="4"/>
                  </a:cubicBezTo>
                  <a:cubicBezTo>
                    <a:pt x="83" y="1"/>
                    <a:pt x="84" y="1"/>
                    <a:pt x="85" y="4"/>
                  </a:cubicBezTo>
                  <a:cubicBezTo>
                    <a:pt x="90" y="12"/>
                    <a:pt x="104" y="14"/>
                    <a:pt x="112" y="8"/>
                  </a:cubicBezTo>
                  <a:cubicBezTo>
                    <a:pt x="114" y="6"/>
                    <a:pt x="116" y="6"/>
                    <a:pt x="118" y="6"/>
                  </a:cubicBezTo>
                  <a:cubicBezTo>
                    <a:pt x="136" y="9"/>
                    <a:pt x="154" y="11"/>
                    <a:pt x="172" y="17"/>
                  </a:cubicBezTo>
                  <a:cubicBezTo>
                    <a:pt x="174" y="18"/>
                    <a:pt x="176" y="19"/>
                    <a:pt x="179" y="20"/>
                  </a:cubicBezTo>
                  <a:cubicBezTo>
                    <a:pt x="183" y="21"/>
                    <a:pt x="184" y="25"/>
                    <a:pt x="183" y="29"/>
                  </a:cubicBezTo>
                  <a:cubicBezTo>
                    <a:pt x="182" y="33"/>
                    <a:pt x="180" y="34"/>
                    <a:pt x="176" y="34"/>
                  </a:cubicBezTo>
                  <a:cubicBezTo>
                    <a:pt x="156" y="33"/>
                    <a:pt x="137" y="34"/>
                    <a:pt x="117" y="34"/>
                  </a:cubicBezTo>
                  <a:close/>
                </a:path>
              </a:pathLst>
            </a:custGeom>
            <a:solidFill>
              <a:srgbClr val="2CC4D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1" name="Freeform 21"/>
            <p:cNvSpPr>
              <a:spLocks/>
            </p:cNvSpPr>
            <p:nvPr/>
          </p:nvSpPr>
          <p:spPr bwMode="auto">
            <a:xfrm>
              <a:off x="-312738" y="3068638"/>
              <a:ext cx="222250" cy="188912"/>
            </a:xfrm>
            <a:custGeom>
              <a:avLst/>
              <a:gdLst>
                <a:gd name="T0" fmla="*/ 20 w 39"/>
                <a:gd name="T1" fmla="*/ 0 h 33"/>
                <a:gd name="T2" fmla="*/ 36 w 39"/>
                <a:gd name="T3" fmla="*/ 0 h 33"/>
                <a:gd name="T4" fmla="*/ 39 w 39"/>
                <a:gd name="T5" fmla="*/ 3 h 33"/>
                <a:gd name="T6" fmla="*/ 39 w 39"/>
                <a:gd name="T7" fmla="*/ 31 h 33"/>
                <a:gd name="T8" fmla="*/ 37 w 39"/>
                <a:gd name="T9" fmla="*/ 33 h 33"/>
                <a:gd name="T10" fmla="*/ 3 w 39"/>
                <a:gd name="T11" fmla="*/ 33 h 33"/>
                <a:gd name="T12" fmla="*/ 0 w 39"/>
                <a:gd name="T13" fmla="*/ 31 h 33"/>
                <a:gd name="T14" fmla="*/ 0 w 39"/>
                <a:gd name="T15" fmla="*/ 3 h 33"/>
                <a:gd name="T16" fmla="*/ 3 w 39"/>
                <a:gd name="T17" fmla="*/ 0 h 33"/>
                <a:gd name="T18" fmla="*/ 20 w 39"/>
                <a:gd name="T1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33">
                  <a:moveTo>
                    <a:pt x="20" y="0"/>
                  </a:moveTo>
                  <a:cubicBezTo>
                    <a:pt x="25" y="0"/>
                    <a:pt x="31" y="0"/>
                    <a:pt x="36" y="0"/>
                  </a:cubicBezTo>
                  <a:cubicBezTo>
                    <a:pt x="38" y="0"/>
                    <a:pt x="39" y="1"/>
                    <a:pt x="39" y="3"/>
                  </a:cubicBezTo>
                  <a:cubicBezTo>
                    <a:pt x="39" y="12"/>
                    <a:pt x="39" y="22"/>
                    <a:pt x="39" y="31"/>
                  </a:cubicBezTo>
                  <a:cubicBezTo>
                    <a:pt x="39" y="33"/>
                    <a:pt x="39" y="33"/>
                    <a:pt x="37" y="33"/>
                  </a:cubicBezTo>
                  <a:cubicBezTo>
                    <a:pt x="25" y="33"/>
                    <a:pt x="14" y="33"/>
                    <a:pt x="3" y="33"/>
                  </a:cubicBezTo>
                  <a:cubicBezTo>
                    <a:pt x="1" y="33"/>
                    <a:pt x="0" y="33"/>
                    <a:pt x="0" y="31"/>
                  </a:cubicBezTo>
                  <a:cubicBezTo>
                    <a:pt x="0" y="22"/>
                    <a:pt x="0" y="12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9" y="0"/>
                    <a:pt x="14" y="0"/>
                    <a:pt x="20" y="0"/>
                  </a:cubicBezTo>
                  <a:close/>
                </a:path>
              </a:pathLst>
            </a:custGeom>
            <a:solidFill>
              <a:srgbClr val="2CC4D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2" name="Freeform 22"/>
            <p:cNvSpPr>
              <a:spLocks/>
            </p:cNvSpPr>
            <p:nvPr/>
          </p:nvSpPr>
          <p:spPr bwMode="auto">
            <a:xfrm>
              <a:off x="-1419225" y="3068638"/>
              <a:ext cx="220663" cy="195262"/>
            </a:xfrm>
            <a:custGeom>
              <a:avLst/>
              <a:gdLst>
                <a:gd name="T0" fmla="*/ 20 w 39"/>
                <a:gd name="T1" fmla="*/ 33 h 34"/>
                <a:gd name="T2" fmla="*/ 3 w 39"/>
                <a:gd name="T3" fmla="*/ 33 h 34"/>
                <a:gd name="T4" fmla="*/ 0 w 39"/>
                <a:gd name="T5" fmla="*/ 30 h 34"/>
                <a:gd name="T6" fmla="*/ 0 w 39"/>
                <a:gd name="T7" fmla="*/ 3 h 34"/>
                <a:gd name="T8" fmla="*/ 3 w 39"/>
                <a:gd name="T9" fmla="*/ 0 h 34"/>
                <a:gd name="T10" fmla="*/ 36 w 39"/>
                <a:gd name="T11" fmla="*/ 0 h 34"/>
                <a:gd name="T12" fmla="*/ 39 w 39"/>
                <a:gd name="T13" fmla="*/ 4 h 34"/>
                <a:gd name="T14" fmla="*/ 39 w 39"/>
                <a:gd name="T15" fmla="*/ 30 h 34"/>
                <a:gd name="T16" fmla="*/ 36 w 39"/>
                <a:gd name="T17" fmla="*/ 33 h 34"/>
                <a:gd name="T18" fmla="*/ 20 w 39"/>
                <a:gd name="T19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34">
                  <a:moveTo>
                    <a:pt x="20" y="33"/>
                  </a:moveTo>
                  <a:cubicBezTo>
                    <a:pt x="14" y="33"/>
                    <a:pt x="8" y="33"/>
                    <a:pt x="3" y="33"/>
                  </a:cubicBezTo>
                  <a:cubicBezTo>
                    <a:pt x="1" y="34"/>
                    <a:pt x="0" y="33"/>
                    <a:pt x="0" y="30"/>
                  </a:cubicBezTo>
                  <a:cubicBezTo>
                    <a:pt x="0" y="21"/>
                    <a:pt x="0" y="12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4" y="0"/>
                    <a:pt x="25" y="0"/>
                    <a:pt x="36" y="0"/>
                  </a:cubicBezTo>
                  <a:cubicBezTo>
                    <a:pt x="38" y="0"/>
                    <a:pt x="39" y="1"/>
                    <a:pt x="39" y="4"/>
                  </a:cubicBezTo>
                  <a:cubicBezTo>
                    <a:pt x="39" y="13"/>
                    <a:pt x="39" y="21"/>
                    <a:pt x="39" y="30"/>
                  </a:cubicBezTo>
                  <a:cubicBezTo>
                    <a:pt x="39" y="33"/>
                    <a:pt x="38" y="34"/>
                    <a:pt x="36" y="33"/>
                  </a:cubicBezTo>
                  <a:cubicBezTo>
                    <a:pt x="30" y="33"/>
                    <a:pt x="25" y="33"/>
                    <a:pt x="20" y="33"/>
                  </a:cubicBezTo>
                  <a:close/>
                </a:path>
              </a:pathLst>
            </a:custGeom>
            <a:solidFill>
              <a:srgbClr val="2CC4D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3" name="Freeform 23"/>
            <p:cNvSpPr>
              <a:spLocks/>
            </p:cNvSpPr>
            <p:nvPr/>
          </p:nvSpPr>
          <p:spPr bwMode="auto">
            <a:xfrm>
              <a:off x="-1390650" y="2601913"/>
              <a:ext cx="227013" cy="233362"/>
            </a:xfrm>
            <a:custGeom>
              <a:avLst/>
              <a:gdLst>
                <a:gd name="T0" fmla="*/ 22 w 40"/>
                <a:gd name="T1" fmla="*/ 0 h 41"/>
                <a:gd name="T2" fmla="*/ 34 w 40"/>
                <a:gd name="T3" fmla="*/ 5 h 41"/>
                <a:gd name="T4" fmla="*/ 37 w 40"/>
                <a:gd name="T5" fmla="*/ 16 h 41"/>
                <a:gd name="T6" fmla="*/ 36 w 40"/>
                <a:gd name="T7" fmla="*/ 29 h 41"/>
                <a:gd name="T8" fmla="*/ 34 w 40"/>
                <a:gd name="T9" fmla="*/ 36 h 41"/>
                <a:gd name="T10" fmla="*/ 11 w 40"/>
                <a:gd name="T11" fmla="*/ 36 h 41"/>
                <a:gd name="T12" fmla="*/ 3 w 40"/>
                <a:gd name="T13" fmla="*/ 14 h 41"/>
                <a:gd name="T14" fmla="*/ 22 w 40"/>
                <a:gd name="T1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1">
                  <a:moveTo>
                    <a:pt x="22" y="0"/>
                  </a:moveTo>
                  <a:cubicBezTo>
                    <a:pt x="26" y="0"/>
                    <a:pt x="31" y="2"/>
                    <a:pt x="34" y="5"/>
                  </a:cubicBezTo>
                  <a:cubicBezTo>
                    <a:pt x="38" y="8"/>
                    <a:pt x="40" y="10"/>
                    <a:pt x="37" y="16"/>
                  </a:cubicBezTo>
                  <a:cubicBezTo>
                    <a:pt x="35" y="20"/>
                    <a:pt x="35" y="25"/>
                    <a:pt x="36" y="29"/>
                  </a:cubicBezTo>
                  <a:cubicBezTo>
                    <a:pt x="37" y="32"/>
                    <a:pt x="36" y="34"/>
                    <a:pt x="34" y="36"/>
                  </a:cubicBezTo>
                  <a:cubicBezTo>
                    <a:pt x="27" y="41"/>
                    <a:pt x="18" y="41"/>
                    <a:pt x="11" y="36"/>
                  </a:cubicBezTo>
                  <a:cubicBezTo>
                    <a:pt x="3" y="32"/>
                    <a:pt x="0" y="23"/>
                    <a:pt x="3" y="14"/>
                  </a:cubicBezTo>
                  <a:cubicBezTo>
                    <a:pt x="5" y="6"/>
                    <a:pt x="13" y="0"/>
                    <a:pt x="22" y="0"/>
                  </a:cubicBezTo>
                  <a:close/>
                </a:path>
              </a:pathLst>
            </a:custGeom>
            <a:solidFill>
              <a:srgbClr val="2CC4D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4" name="Freeform 24"/>
            <p:cNvSpPr>
              <a:spLocks/>
            </p:cNvSpPr>
            <p:nvPr/>
          </p:nvSpPr>
          <p:spPr bwMode="auto">
            <a:xfrm>
              <a:off x="-658813" y="2578100"/>
              <a:ext cx="119063" cy="57150"/>
            </a:xfrm>
            <a:custGeom>
              <a:avLst/>
              <a:gdLst>
                <a:gd name="T0" fmla="*/ 10 w 21"/>
                <a:gd name="T1" fmla="*/ 10 h 10"/>
                <a:gd name="T2" fmla="*/ 2 w 21"/>
                <a:gd name="T3" fmla="*/ 8 h 10"/>
                <a:gd name="T4" fmla="*/ 2 w 21"/>
                <a:gd name="T5" fmla="*/ 3 h 10"/>
                <a:gd name="T6" fmla="*/ 18 w 21"/>
                <a:gd name="T7" fmla="*/ 3 h 10"/>
                <a:gd name="T8" fmla="*/ 18 w 21"/>
                <a:gd name="T9" fmla="*/ 9 h 10"/>
                <a:gd name="T10" fmla="*/ 10 w 21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0">
                  <a:moveTo>
                    <a:pt x="10" y="10"/>
                  </a:moveTo>
                  <a:cubicBezTo>
                    <a:pt x="7" y="10"/>
                    <a:pt x="5" y="10"/>
                    <a:pt x="2" y="8"/>
                  </a:cubicBezTo>
                  <a:cubicBezTo>
                    <a:pt x="0" y="6"/>
                    <a:pt x="0" y="5"/>
                    <a:pt x="2" y="3"/>
                  </a:cubicBezTo>
                  <a:cubicBezTo>
                    <a:pt x="7" y="0"/>
                    <a:pt x="13" y="0"/>
                    <a:pt x="18" y="3"/>
                  </a:cubicBezTo>
                  <a:cubicBezTo>
                    <a:pt x="21" y="5"/>
                    <a:pt x="21" y="7"/>
                    <a:pt x="18" y="9"/>
                  </a:cubicBezTo>
                  <a:cubicBezTo>
                    <a:pt x="16" y="9"/>
                    <a:pt x="13" y="10"/>
                    <a:pt x="10" y="10"/>
                  </a:cubicBezTo>
                  <a:close/>
                </a:path>
              </a:pathLst>
            </a:custGeom>
            <a:solidFill>
              <a:srgbClr val="2CC4D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5" name="Freeform 25"/>
            <p:cNvSpPr>
              <a:spLocks/>
            </p:cNvSpPr>
            <p:nvPr/>
          </p:nvSpPr>
          <p:spPr bwMode="auto">
            <a:xfrm>
              <a:off x="-1039813" y="2584450"/>
              <a:ext cx="120650" cy="50800"/>
            </a:xfrm>
            <a:custGeom>
              <a:avLst/>
              <a:gdLst>
                <a:gd name="T0" fmla="*/ 9 w 21"/>
                <a:gd name="T1" fmla="*/ 9 h 9"/>
                <a:gd name="T2" fmla="*/ 0 w 21"/>
                <a:gd name="T3" fmla="*/ 5 h 9"/>
                <a:gd name="T4" fmla="*/ 10 w 21"/>
                <a:gd name="T5" fmla="*/ 0 h 9"/>
                <a:gd name="T6" fmla="*/ 20 w 21"/>
                <a:gd name="T7" fmla="*/ 5 h 9"/>
                <a:gd name="T8" fmla="*/ 9 w 21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9">
                  <a:moveTo>
                    <a:pt x="9" y="9"/>
                  </a:moveTo>
                  <a:cubicBezTo>
                    <a:pt x="6" y="9"/>
                    <a:pt x="2" y="9"/>
                    <a:pt x="0" y="5"/>
                  </a:cubicBezTo>
                  <a:cubicBezTo>
                    <a:pt x="0" y="3"/>
                    <a:pt x="5" y="0"/>
                    <a:pt x="10" y="0"/>
                  </a:cubicBezTo>
                  <a:cubicBezTo>
                    <a:pt x="14" y="1"/>
                    <a:pt x="18" y="0"/>
                    <a:pt x="20" y="5"/>
                  </a:cubicBezTo>
                  <a:cubicBezTo>
                    <a:pt x="21" y="7"/>
                    <a:pt x="15" y="9"/>
                    <a:pt x="9" y="9"/>
                  </a:cubicBezTo>
                  <a:close/>
                </a:path>
              </a:pathLst>
            </a:custGeom>
            <a:solidFill>
              <a:srgbClr val="2CC4D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6" name="Freeform 26"/>
            <p:cNvSpPr>
              <a:spLocks/>
            </p:cNvSpPr>
            <p:nvPr/>
          </p:nvSpPr>
          <p:spPr bwMode="auto">
            <a:xfrm>
              <a:off x="-852488" y="2566988"/>
              <a:ext cx="120650" cy="57150"/>
            </a:xfrm>
            <a:custGeom>
              <a:avLst/>
              <a:gdLst>
                <a:gd name="T0" fmla="*/ 11 w 21"/>
                <a:gd name="T1" fmla="*/ 10 h 10"/>
                <a:gd name="T2" fmla="*/ 3 w 21"/>
                <a:gd name="T3" fmla="*/ 8 h 10"/>
                <a:gd name="T4" fmla="*/ 3 w 21"/>
                <a:gd name="T5" fmla="*/ 3 h 10"/>
                <a:gd name="T6" fmla="*/ 18 w 21"/>
                <a:gd name="T7" fmla="*/ 2 h 10"/>
                <a:gd name="T8" fmla="*/ 18 w 21"/>
                <a:gd name="T9" fmla="*/ 8 h 10"/>
                <a:gd name="T10" fmla="*/ 11 w 21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0">
                  <a:moveTo>
                    <a:pt x="11" y="10"/>
                  </a:moveTo>
                  <a:cubicBezTo>
                    <a:pt x="8" y="10"/>
                    <a:pt x="5" y="9"/>
                    <a:pt x="3" y="8"/>
                  </a:cubicBezTo>
                  <a:cubicBezTo>
                    <a:pt x="0" y="6"/>
                    <a:pt x="0" y="4"/>
                    <a:pt x="3" y="3"/>
                  </a:cubicBezTo>
                  <a:cubicBezTo>
                    <a:pt x="6" y="0"/>
                    <a:pt x="15" y="0"/>
                    <a:pt x="18" y="2"/>
                  </a:cubicBezTo>
                  <a:cubicBezTo>
                    <a:pt x="21" y="4"/>
                    <a:pt x="21" y="6"/>
                    <a:pt x="18" y="8"/>
                  </a:cubicBezTo>
                  <a:cubicBezTo>
                    <a:pt x="16" y="9"/>
                    <a:pt x="14" y="10"/>
                    <a:pt x="11" y="10"/>
                  </a:cubicBezTo>
                  <a:close/>
                </a:path>
              </a:pathLst>
            </a:custGeom>
            <a:solidFill>
              <a:srgbClr val="2CC4D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sp>
        <p:nvSpPr>
          <p:cNvPr id="77" name="Rectángulo 76"/>
          <p:cNvSpPr/>
          <p:nvPr/>
        </p:nvSpPr>
        <p:spPr>
          <a:xfrm>
            <a:off x="209006" y="319827"/>
            <a:ext cx="360907" cy="634723"/>
          </a:xfrm>
          <a:prstGeom prst="rect">
            <a:avLst/>
          </a:prstGeom>
          <a:solidFill>
            <a:srgbClr val="2CC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7518" y="2341515"/>
            <a:ext cx="3346273" cy="2825742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39A92D75-070F-4327-B8AA-36FF94571968}"/>
              </a:ext>
            </a:extLst>
          </p:cNvPr>
          <p:cNvGrpSpPr/>
          <p:nvPr/>
        </p:nvGrpSpPr>
        <p:grpSpPr>
          <a:xfrm>
            <a:off x="1097313" y="3580453"/>
            <a:ext cx="2640552" cy="1056545"/>
            <a:chOff x="-475010" y="1114178"/>
            <a:chExt cx="4241713" cy="105654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B740CDAA-FA1D-476B-9A25-209D637023A2}"/>
                </a:ext>
              </a:extLst>
            </p:cNvPr>
            <p:cNvSpPr txBox="1"/>
            <p:nvPr/>
          </p:nvSpPr>
          <p:spPr>
            <a:xfrm>
              <a:off x="-475010" y="1114178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E1BD571C-16FE-4125-9399-4FC86E04584D}"/>
                </a:ext>
              </a:extLst>
            </p:cNvPr>
            <p:cNvSpPr txBox="1"/>
            <p:nvPr/>
          </p:nvSpPr>
          <p:spPr>
            <a:xfrm>
              <a:off x="-475010" y="1339726"/>
              <a:ext cx="422629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49E85BA-68AC-4926-9714-796128F5A038}"/>
              </a:ext>
            </a:extLst>
          </p:cNvPr>
          <p:cNvSpPr txBox="1"/>
          <p:nvPr/>
        </p:nvSpPr>
        <p:spPr>
          <a:xfrm>
            <a:off x="6523590" y="394820"/>
            <a:ext cx="3513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Modern  PowerPoint  Presentation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FE33EA6-1A06-430F-BC61-C33C1A901740}"/>
              </a:ext>
            </a:extLst>
          </p:cNvPr>
          <p:cNvSpPr txBox="1"/>
          <p:nvPr/>
        </p:nvSpPr>
        <p:spPr>
          <a:xfrm>
            <a:off x="772037" y="283514"/>
            <a:ext cx="10773824" cy="861774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ctr"/>
            <a:r>
              <a:rPr lang="en-US" altLang="ko-KR" sz="2800" dirty="0">
                <a:solidFill>
                  <a:srgbClr val="00B0F0"/>
                </a:solidFill>
              </a:rPr>
              <a:t>We Create</a:t>
            </a:r>
          </a:p>
          <a:p>
            <a:pPr algn="ctr"/>
            <a:r>
              <a:rPr lang="en-US" altLang="ko-KR" sz="2800" dirty="0">
                <a:solidFill>
                  <a:srgbClr val="00B0F0"/>
                </a:solidFill>
              </a:rPr>
              <a:t>Quality Professional </a:t>
            </a:r>
            <a:r>
              <a:rPr lang="en-US" altLang="ko-KR" sz="2800" dirty="0" smtClean="0">
                <a:solidFill>
                  <a:srgbClr val="00B0F0"/>
                </a:solidFill>
              </a:rPr>
              <a:t>PPT </a:t>
            </a:r>
            <a:r>
              <a:rPr lang="en-US" altLang="ko-KR" sz="2800" dirty="0">
                <a:solidFill>
                  <a:srgbClr val="00B0F0"/>
                </a:solidFill>
              </a:rPr>
              <a:t>Presentation</a:t>
            </a:r>
            <a:endParaRPr lang="ko-KR" altLang="en-US" sz="2800" dirty="0">
              <a:solidFill>
                <a:srgbClr val="00B0F0"/>
              </a:solidFill>
            </a:endParaRPr>
          </a:p>
        </p:txBody>
      </p:sp>
      <p:grpSp>
        <p:nvGrpSpPr>
          <p:cNvPr id="20" name="Group 8">
            <a:extLst>
              <a:ext uri="{FF2B5EF4-FFF2-40B4-BE49-F238E27FC236}">
                <a16:creationId xmlns:a16="http://schemas.microsoft.com/office/drawing/2014/main" xmlns="" id="{31646111-0CFA-4502-8E10-E23E37D273DF}"/>
              </a:ext>
            </a:extLst>
          </p:cNvPr>
          <p:cNvGrpSpPr/>
          <p:nvPr/>
        </p:nvGrpSpPr>
        <p:grpSpPr>
          <a:xfrm>
            <a:off x="1814005" y="5438766"/>
            <a:ext cx="2702143" cy="1056545"/>
            <a:chOff x="-475010" y="1114178"/>
            <a:chExt cx="4241713" cy="1056545"/>
          </a:xfrm>
        </p:grpSpPr>
        <p:sp>
          <p:nvSpPr>
            <p:cNvPr id="21" name="TextBox 9">
              <a:extLst>
                <a:ext uri="{FF2B5EF4-FFF2-40B4-BE49-F238E27FC236}">
                  <a16:creationId xmlns:a16="http://schemas.microsoft.com/office/drawing/2014/main" xmlns="" id="{DA8F6813-CA28-47A0-889C-763EE55090E2}"/>
                </a:ext>
              </a:extLst>
            </p:cNvPr>
            <p:cNvSpPr txBox="1"/>
            <p:nvPr/>
          </p:nvSpPr>
          <p:spPr>
            <a:xfrm>
              <a:off x="-475010" y="1114178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10">
              <a:extLst>
                <a:ext uri="{FF2B5EF4-FFF2-40B4-BE49-F238E27FC236}">
                  <a16:creationId xmlns:a16="http://schemas.microsoft.com/office/drawing/2014/main" xmlns="" id="{AD11DEE7-6C93-491E-ABFB-BE585DCF3D48}"/>
                </a:ext>
              </a:extLst>
            </p:cNvPr>
            <p:cNvSpPr txBox="1"/>
            <p:nvPr/>
          </p:nvSpPr>
          <p:spPr>
            <a:xfrm>
              <a:off x="-475010" y="1339726"/>
              <a:ext cx="42262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5">
            <a:extLst>
              <a:ext uri="{FF2B5EF4-FFF2-40B4-BE49-F238E27FC236}">
                <a16:creationId xmlns:a16="http://schemas.microsoft.com/office/drawing/2014/main" xmlns="" id="{39A92D75-070F-4327-B8AA-36FF94571968}"/>
              </a:ext>
            </a:extLst>
          </p:cNvPr>
          <p:cNvGrpSpPr/>
          <p:nvPr/>
        </p:nvGrpSpPr>
        <p:grpSpPr>
          <a:xfrm>
            <a:off x="1814005" y="1786642"/>
            <a:ext cx="2640552" cy="1056545"/>
            <a:chOff x="-475010" y="1114178"/>
            <a:chExt cx="4241713" cy="1056545"/>
          </a:xfrm>
        </p:grpSpPr>
        <p:sp>
          <p:nvSpPr>
            <p:cNvPr id="30" name="TextBox 6">
              <a:extLst>
                <a:ext uri="{FF2B5EF4-FFF2-40B4-BE49-F238E27FC236}">
                  <a16:creationId xmlns:a16="http://schemas.microsoft.com/office/drawing/2014/main" xmlns="" id="{B740CDAA-FA1D-476B-9A25-209D637023A2}"/>
                </a:ext>
              </a:extLst>
            </p:cNvPr>
            <p:cNvSpPr txBox="1"/>
            <p:nvPr/>
          </p:nvSpPr>
          <p:spPr>
            <a:xfrm>
              <a:off x="-475010" y="1114178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7">
              <a:extLst>
                <a:ext uri="{FF2B5EF4-FFF2-40B4-BE49-F238E27FC236}">
                  <a16:creationId xmlns:a16="http://schemas.microsoft.com/office/drawing/2014/main" xmlns="" id="{E1BD571C-16FE-4125-9399-4FC86E04584D}"/>
                </a:ext>
              </a:extLst>
            </p:cNvPr>
            <p:cNvSpPr txBox="1"/>
            <p:nvPr/>
          </p:nvSpPr>
          <p:spPr>
            <a:xfrm>
              <a:off x="-475010" y="1339726"/>
              <a:ext cx="422629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5">
            <a:extLst>
              <a:ext uri="{FF2B5EF4-FFF2-40B4-BE49-F238E27FC236}">
                <a16:creationId xmlns:a16="http://schemas.microsoft.com/office/drawing/2014/main" xmlns="" id="{39A92D75-070F-4327-B8AA-36FF94571968}"/>
              </a:ext>
            </a:extLst>
          </p:cNvPr>
          <p:cNvGrpSpPr/>
          <p:nvPr/>
        </p:nvGrpSpPr>
        <p:grpSpPr>
          <a:xfrm>
            <a:off x="8717202" y="3580453"/>
            <a:ext cx="2640552" cy="1056545"/>
            <a:chOff x="-475010" y="1114178"/>
            <a:chExt cx="4241713" cy="1056545"/>
          </a:xfrm>
        </p:grpSpPr>
        <p:sp>
          <p:nvSpPr>
            <p:cNvPr id="33" name="TextBox 6">
              <a:extLst>
                <a:ext uri="{FF2B5EF4-FFF2-40B4-BE49-F238E27FC236}">
                  <a16:creationId xmlns:a16="http://schemas.microsoft.com/office/drawing/2014/main" xmlns="" id="{B740CDAA-FA1D-476B-9A25-209D637023A2}"/>
                </a:ext>
              </a:extLst>
            </p:cNvPr>
            <p:cNvSpPr txBox="1"/>
            <p:nvPr/>
          </p:nvSpPr>
          <p:spPr>
            <a:xfrm>
              <a:off x="-475010" y="1114178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7">
              <a:extLst>
                <a:ext uri="{FF2B5EF4-FFF2-40B4-BE49-F238E27FC236}">
                  <a16:creationId xmlns:a16="http://schemas.microsoft.com/office/drawing/2014/main" xmlns="" id="{E1BD571C-16FE-4125-9399-4FC86E04584D}"/>
                </a:ext>
              </a:extLst>
            </p:cNvPr>
            <p:cNvSpPr txBox="1"/>
            <p:nvPr/>
          </p:nvSpPr>
          <p:spPr>
            <a:xfrm>
              <a:off x="-475010" y="1339726"/>
              <a:ext cx="422629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8">
            <a:extLst>
              <a:ext uri="{FF2B5EF4-FFF2-40B4-BE49-F238E27FC236}">
                <a16:creationId xmlns:a16="http://schemas.microsoft.com/office/drawing/2014/main" xmlns="" id="{31646111-0CFA-4502-8E10-E23E37D273DF}"/>
              </a:ext>
            </a:extLst>
          </p:cNvPr>
          <p:cNvGrpSpPr/>
          <p:nvPr/>
        </p:nvGrpSpPr>
        <p:grpSpPr>
          <a:xfrm>
            <a:off x="7776628" y="5421016"/>
            <a:ext cx="2702143" cy="1056545"/>
            <a:chOff x="-475010" y="1114178"/>
            <a:chExt cx="4241713" cy="1056545"/>
          </a:xfrm>
        </p:grpSpPr>
        <p:sp>
          <p:nvSpPr>
            <p:cNvPr id="36" name="TextBox 9">
              <a:extLst>
                <a:ext uri="{FF2B5EF4-FFF2-40B4-BE49-F238E27FC236}">
                  <a16:creationId xmlns:a16="http://schemas.microsoft.com/office/drawing/2014/main" xmlns="" id="{DA8F6813-CA28-47A0-889C-763EE55090E2}"/>
                </a:ext>
              </a:extLst>
            </p:cNvPr>
            <p:cNvSpPr txBox="1"/>
            <p:nvPr/>
          </p:nvSpPr>
          <p:spPr>
            <a:xfrm>
              <a:off x="-475010" y="1114178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10">
              <a:extLst>
                <a:ext uri="{FF2B5EF4-FFF2-40B4-BE49-F238E27FC236}">
                  <a16:creationId xmlns:a16="http://schemas.microsoft.com/office/drawing/2014/main" xmlns="" id="{AD11DEE7-6C93-491E-ABFB-BE585DCF3D48}"/>
                </a:ext>
              </a:extLst>
            </p:cNvPr>
            <p:cNvSpPr txBox="1"/>
            <p:nvPr/>
          </p:nvSpPr>
          <p:spPr>
            <a:xfrm>
              <a:off x="-475010" y="1339726"/>
              <a:ext cx="42262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5">
            <a:extLst>
              <a:ext uri="{FF2B5EF4-FFF2-40B4-BE49-F238E27FC236}">
                <a16:creationId xmlns:a16="http://schemas.microsoft.com/office/drawing/2014/main" xmlns="" id="{39A92D75-070F-4327-B8AA-36FF94571968}"/>
              </a:ext>
            </a:extLst>
          </p:cNvPr>
          <p:cNvGrpSpPr/>
          <p:nvPr/>
        </p:nvGrpSpPr>
        <p:grpSpPr>
          <a:xfrm>
            <a:off x="7776628" y="1768892"/>
            <a:ext cx="2640552" cy="1056545"/>
            <a:chOff x="-475010" y="1114178"/>
            <a:chExt cx="4241713" cy="1056545"/>
          </a:xfrm>
        </p:grpSpPr>
        <p:sp>
          <p:nvSpPr>
            <p:cNvPr id="39" name="TextBox 6">
              <a:extLst>
                <a:ext uri="{FF2B5EF4-FFF2-40B4-BE49-F238E27FC236}">
                  <a16:creationId xmlns:a16="http://schemas.microsoft.com/office/drawing/2014/main" xmlns="" id="{B740CDAA-FA1D-476B-9A25-209D637023A2}"/>
                </a:ext>
              </a:extLst>
            </p:cNvPr>
            <p:cNvSpPr txBox="1"/>
            <p:nvPr/>
          </p:nvSpPr>
          <p:spPr>
            <a:xfrm>
              <a:off x="-475010" y="1114178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7">
              <a:extLst>
                <a:ext uri="{FF2B5EF4-FFF2-40B4-BE49-F238E27FC236}">
                  <a16:creationId xmlns:a16="http://schemas.microsoft.com/office/drawing/2014/main" xmlns="" id="{E1BD571C-16FE-4125-9399-4FC86E04584D}"/>
                </a:ext>
              </a:extLst>
            </p:cNvPr>
            <p:cNvSpPr txBox="1"/>
            <p:nvPr/>
          </p:nvSpPr>
          <p:spPr>
            <a:xfrm>
              <a:off x="-475010" y="1339726"/>
              <a:ext cx="422629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5" name="Conector recto de flecha 4"/>
          <p:cNvCxnSpPr/>
          <p:nvPr/>
        </p:nvCxnSpPr>
        <p:spPr>
          <a:xfrm flipV="1">
            <a:off x="4516148" y="5421016"/>
            <a:ext cx="871398" cy="3255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de flecha 22"/>
          <p:cNvCxnSpPr/>
          <p:nvPr/>
        </p:nvCxnSpPr>
        <p:spPr>
          <a:xfrm>
            <a:off x="4028303" y="3888230"/>
            <a:ext cx="48784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cto de flecha 41"/>
          <p:cNvCxnSpPr/>
          <p:nvPr/>
        </p:nvCxnSpPr>
        <p:spPr>
          <a:xfrm>
            <a:off x="3728264" y="1786642"/>
            <a:ext cx="1109479" cy="2077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cto de flecha 43"/>
          <p:cNvCxnSpPr/>
          <p:nvPr/>
        </p:nvCxnSpPr>
        <p:spPr>
          <a:xfrm flipH="1">
            <a:off x="7496975" y="1786642"/>
            <a:ext cx="880906" cy="2077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cto de flecha 45"/>
          <p:cNvCxnSpPr/>
          <p:nvPr/>
        </p:nvCxnSpPr>
        <p:spPr>
          <a:xfrm flipH="1">
            <a:off x="7776628" y="3806001"/>
            <a:ext cx="52711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cto de flecha 47"/>
          <p:cNvCxnSpPr/>
          <p:nvPr/>
        </p:nvCxnSpPr>
        <p:spPr>
          <a:xfrm flipH="1" flipV="1">
            <a:off x="6993924" y="5165124"/>
            <a:ext cx="1723278" cy="2736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ángulo 40"/>
          <p:cNvSpPr/>
          <p:nvPr/>
        </p:nvSpPr>
        <p:spPr>
          <a:xfrm>
            <a:off x="272143" y="6680677"/>
            <a:ext cx="11572875" cy="9699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3" name="Rectángulo 42"/>
          <p:cNvSpPr/>
          <p:nvPr/>
        </p:nvSpPr>
        <p:spPr>
          <a:xfrm>
            <a:off x="78380" y="6334623"/>
            <a:ext cx="679287" cy="267676"/>
          </a:xfrm>
          <a:prstGeom prst="rect">
            <a:avLst/>
          </a:prstGeom>
          <a:solidFill>
            <a:srgbClr val="CB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5" name="Rectángulo 44"/>
          <p:cNvSpPr/>
          <p:nvPr/>
        </p:nvSpPr>
        <p:spPr>
          <a:xfrm>
            <a:off x="11398683" y="6334623"/>
            <a:ext cx="679287" cy="267676"/>
          </a:xfrm>
          <a:prstGeom prst="rect">
            <a:avLst/>
          </a:prstGeom>
          <a:solidFill>
            <a:srgbClr val="CB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BB3912CF-8568-4ECC-BA4F-C719788752CD}"/>
              </a:ext>
            </a:extLst>
          </p:cNvPr>
          <p:cNvGrpSpPr/>
          <p:nvPr/>
        </p:nvGrpSpPr>
        <p:grpSpPr>
          <a:xfrm>
            <a:off x="821253" y="4530410"/>
            <a:ext cx="2074932" cy="1446550"/>
            <a:chOff x="1283731" y="1824171"/>
            <a:chExt cx="2074932" cy="144655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17D942CE-84B8-415D-9CE5-D56854921B15}"/>
                </a:ext>
              </a:extLst>
            </p:cNvPr>
            <p:cNvSpPr txBox="1"/>
            <p:nvPr/>
          </p:nvSpPr>
          <p:spPr>
            <a:xfrm>
              <a:off x="1283731" y="1824171"/>
              <a:ext cx="2074932" cy="1446550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pPr algn="ctr"/>
              <a:r>
                <a:rPr lang="en-US" altLang="ko-KR" sz="8800" b="1" dirty="0" smtClean="0">
                  <a:solidFill>
                    <a:srgbClr val="00B8D0"/>
                  </a:solidFill>
                  <a:latin typeface="Agency FB" panose="020B0503020202020204" pitchFamily="34" charset="0"/>
                  <a:cs typeface="Arial" pitchFamily="34" charset="0"/>
                </a:rPr>
                <a:t>2019</a:t>
              </a:r>
              <a:endParaRPr lang="ko-KR" altLang="en-US" sz="8800" b="1" dirty="0">
                <a:solidFill>
                  <a:srgbClr val="00B8D0"/>
                </a:solidFill>
                <a:latin typeface="Agency FB" panose="020B0503020202020204" pitchFamily="34" charset="0"/>
                <a:cs typeface="Arial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270E6287-6BE9-4E3F-AB7F-C17828740AA3}"/>
                </a:ext>
              </a:extLst>
            </p:cNvPr>
            <p:cNvSpPr txBox="1"/>
            <p:nvPr/>
          </p:nvSpPr>
          <p:spPr>
            <a:xfrm>
              <a:off x="1459523" y="2932167"/>
              <a:ext cx="1737360" cy="338554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altLang="ko-KR" sz="1600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52D1E6DE-39D4-4D36-86D7-066B6F8D5FD6}"/>
              </a:ext>
            </a:extLst>
          </p:cNvPr>
          <p:cNvGrpSpPr/>
          <p:nvPr/>
        </p:nvGrpSpPr>
        <p:grpSpPr>
          <a:xfrm>
            <a:off x="2696312" y="956563"/>
            <a:ext cx="2322150" cy="2800767"/>
            <a:chOff x="1283731" y="1147063"/>
            <a:chExt cx="2074932" cy="280076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7DFC09FC-19B7-4E65-AF00-4DE63DA17525}"/>
                </a:ext>
              </a:extLst>
            </p:cNvPr>
            <p:cNvSpPr txBox="1"/>
            <p:nvPr/>
          </p:nvSpPr>
          <p:spPr>
            <a:xfrm>
              <a:off x="1283731" y="1147063"/>
              <a:ext cx="2074932" cy="2800767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pPr algn="r"/>
              <a:r>
                <a:rPr lang="en-US" altLang="ko-KR" sz="8800" b="1" dirty="0" smtClean="0">
                  <a:solidFill>
                    <a:srgbClr val="00B8D0"/>
                  </a:solidFill>
                  <a:latin typeface="Agency FB" panose="020B0503020202020204" pitchFamily="34" charset="0"/>
                  <a:cs typeface="Arial" pitchFamily="34" charset="0"/>
                </a:rPr>
                <a:t>2020</a:t>
              </a:r>
              <a:endParaRPr lang="ko-KR" altLang="en-US" sz="8800" b="1" dirty="0">
                <a:solidFill>
                  <a:srgbClr val="00B8D0"/>
                </a:solidFill>
                <a:latin typeface="Agency FB" panose="020B0503020202020204" pitchFamily="34" charset="0"/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BCD8D287-25E3-4339-8B2D-3A3D68BD5D4A}"/>
                </a:ext>
              </a:extLst>
            </p:cNvPr>
            <p:cNvSpPr txBox="1"/>
            <p:nvPr/>
          </p:nvSpPr>
          <p:spPr>
            <a:xfrm>
              <a:off x="1459523" y="2932167"/>
              <a:ext cx="1737360" cy="338554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altLang="ko-KR" sz="1600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99283BDF-A995-4CE1-8E90-49E8AF697DAC}"/>
              </a:ext>
            </a:extLst>
          </p:cNvPr>
          <p:cNvGrpSpPr/>
          <p:nvPr/>
        </p:nvGrpSpPr>
        <p:grpSpPr>
          <a:xfrm>
            <a:off x="5140312" y="1662270"/>
            <a:ext cx="2074932" cy="1446550"/>
            <a:chOff x="1283731" y="1824171"/>
            <a:chExt cx="2074932" cy="144655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90EC2A95-9DD7-4449-B208-149854485FA4}"/>
                </a:ext>
              </a:extLst>
            </p:cNvPr>
            <p:cNvSpPr txBox="1"/>
            <p:nvPr/>
          </p:nvSpPr>
          <p:spPr>
            <a:xfrm>
              <a:off x="1283731" y="1824171"/>
              <a:ext cx="2074932" cy="1446550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pPr algn="r"/>
              <a:r>
                <a:rPr lang="en-US" altLang="ko-KR" sz="8800" b="1" dirty="0" smtClean="0">
                  <a:solidFill>
                    <a:srgbClr val="00B8D0"/>
                  </a:solidFill>
                  <a:latin typeface="Agency FB" panose="020B0503020202020204" pitchFamily="34" charset="0"/>
                  <a:cs typeface="Arial" pitchFamily="34" charset="0"/>
                </a:rPr>
                <a:t>2021</a:t>
              </a:r>
              <a:endParaRPr lang="ko-KR" altLang="en-US" sz="8800" b="1" dirty="0">
                <a:solidFill>
                  <a:srgbClr val="00B8D0"/>
                </a:solidFill>
                <a:latin typeface="Agency FB" panose="020B0503020202020204" pitchFamily="34" charset="0"/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982CC5C4-109E-4022-BCD6-48AC32790E49}"/>
                </a:ext>
              </a:extLst>
            </p:cNvPr>
            <p:cNvSpPr txBox="1"/>
            <p:nvPr/>
          </p:nvSpPr>
          <p:spPr>
            <a:xfrm>
              <a:off x="1459523" y="2932167"/>
              <a:ext cx="1737360" cy="338554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altLang="ko-KR" sz="1600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EDBAECD6-7D70-43B1-B589-A94FE3311E2E}"/>
              </a:ext>
            </a:extLst>
          </p:cNvPr>
          <p:cNvGrpSpPr/>
          <p:nvPr/>
        </p:nvGrpSpPr>
        <p:grpSpPr>
          <a:xfrm>
            <a:off x="7246824" y="4559009"/>
            <a:ext cx="2216352" cy="1446550"/>
            <a:chOff x="1126545" y="1824171"/>
            <a:chExt cx="2216352" cy="144655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D15D1354-B7FC-4CA6-A51B-E835C8AF2339}"/>
                </a:ext>
              </a:extLst>
            </p:cNvPr>
            <p:cNvSpPr txBox="1"/>
            <p:nvPr/>
          </p:nvSpPr>
          <p:spPr>
            <a:xfrm>
              <a:off x="1126545" y="1824171"/>
              <a:ext cx="2216352" cy="1446550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pPr algn="r"/>
              <a:r>
                <a:rPr lang="en-US" altLang="ko-KR" sz="8800" b="1" spc="-300" dirty="0" smtClean="0">
                  <a:solidFill>
                    <a:srgbClr val="00B8D0"/>
                  </a:solidFill>
                  <a:latin typeface="Agency FB" panose="020B0503020202020204" pitchFamily="34" charset="0"/>
                  <a:cs typeface="Arial" pitchFamily="34" charset="0"/>
                </a:rPr>
                <a:t>2022</a:t>
              </a:r>
              <a:endParaRPr lang="ko-KR" altLang="en-US" sz="8800" b="1" spc="-300" dirty="0">
                <a:solidFill>
                  <a:srgbClr val="00B8D0"/>
                </a:solidFill>
                <a:latin typeface="Agency FB" panose="020B0503020202020204" pitchFamily="34" charset="0"/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28BC0705-59C8-4569-A087-482DA6AC1CEB}"/>
                </a:ext>
              </a:extLst>
            </p:cNvPr>
            <p:cNvSpPr txBox="1"/>
            <p:nvPr/>
          </p:nvSpPr>
          <p:spPr>
            <a:xfrm>
              <a:off x="1414870" y="2932167"/>
              <a:ext cx="1822994" cy="338554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CF28A31F-88C7-4EF0-81B2-871EA9EECA52}"/>
              </a:ext>
            </a:extLst>
          </p:cNvPr>
          <p:cNvGrpSpPr/>
          <p:nvPr/>
        </p:nvGrpSpPr>
        <p:grpSpPr>
          <a:xfrm>
            <a:off x="912446" y="1862268"/>
            <a:ext cx="1906557" cy="2887267"/>
            <a:chOff x="989627" y="2024966"/>
            <a:chExt cx="1906557" cy="2887267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B66EDC36-A5A1-4A44-8165-B309370DFD64}"/>
                </a:ext>
              </a:extLst>
            </p:cNvPr>
            <p:cNvSpPr txBox="1"/>
            <p:nvPr/>
          </p:nvSpPr>
          <p:spPr>
            <a:xfrm>
              <a:off x="1111478" y="2024966"/>
              <a:ext cx="178470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2D8AC8D5-0F74-4AB8-92D5-FEC746ADE523}"/>
                </a:ext>
              </a:extLst>
            </p:cNvPr>
            <p:cNvSpPr txBox="1"/>
            <p:nvPr/>
          </p:nvSpPr>
          <p:spPr>
            <a:xfrm>
              <a:off x="1111477" y="2895055"/>
              <a:ext cx="17838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 and Text..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9C3531C1-A121-4220-9FB1-FD27352471B5}"/>
                </a:ext>
              </a:extLst>
            </p:cNvPr>
            <p:cNvSpPr txBox="1"/>
            <p:nvPr/>
          </p:nvSpPr>
          <p:spPr>
            <a:xfrm>
              <a:off x="1111477" y="3395812"/>
              <a:ext cx="17838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This text can be replaced with your own text</a:t>
              </a:r>
            </a:p>
          </p:txBody>
        </p:sp>
        <p:sp>
          <p:nvSpPr>
            <p:cNvPr id="27" name="Oval 20">
              <a:extLst>
                <a:ext uri="{FF2B5EF4-FFF2-40B4-BE49-F238E27FC236}">
                  <a16:creationId xmlns:a16="http://schemas.microsoft.com/office/drawing/2014/main" xmlns="" id="{B1549AAA-6C55-454A-9E9E-E6EED82D4948}"/>
                </a:ext>
              </a:extLst>
            </p:cNvPr>
            <p:cNvSpPr/>
            <p:nvPr/>
          </p:nvSpPr>
          <p:spPr>
            <a:xfrm>
              <a:off x="989627" y="2099637"/>
              <a:ext cx="144000" cy="144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Oval 21">
              <a:extLst>
                <a:ext uri="{FF2B5EF4-FFF2-40B4-BE49-F238E27FC236}">
                  <a16:creationId xmlns:a16="http://schemas.microsoft.com/office/drawing/2014/main" xmlns="" id="{E7FEA121-40CE-43B6-B5F2-8AC3B14ED33A}"/>
                </a:ext>
              </a:extLst>
            </p:cNvPr>
            <p:cNvSpPr/>
            <p:nvPr/>
          </p:nvSpPr>
          <p:spPr>
            <a:xfrm>
              <a:off x="989627" y="2959936"/>
              <a:ext cx="144000" cy="144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Oval 22">
              <a:extLst>
                <a:ext uri="{FF2B5EF4-FFF2-40B4-BE49-F238E27FC236}">
                  <a16:creationId xmlns:a16="http://schemas.microsoft.com/office/drawing/2014/main" xmlns="" id="{A6DC48FA-ACC1-484D-B83C-898B275B8023}"/>
                </a:ext>
              </a:extLst>
            </p:cNvPr>
            <p:cNvSpPr/>
            <p:nvPr/>
          </p:nvSpPr>
          <p:spPr>
            <a:xfrm>
              <a:off x="989627" y="3480833"/>
              <a:ext cx="144000" cy="144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54770616-7C3A-4829-9DAD-7C836E494046}"/>
                </a:ext>
              </a:extLst>
            </p:cNvPr>
            <p:cNvSpPr txBox="1"/>
            <p:nvPr/>
          </p:nvSpPr>
          <p:spPr>
            <a:xfrm>
              <a:off x="1111478" y="4081236"/>
              <a:ext cx="178470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I hope and I believe that this Template will your Time, Money and Reputation.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Oval 39">
              <a:extLst>
                <a:ext uri="{FF2B5EF4-FFF2-40B4-BE49-F238E27FC236}">
                  <a16:creationId xmlns:a16="http://schemas.microsoft.com/office/drawing/2014/main" xmlns="" id="{BF44E693-BB52-4643-AD49-80A9FFB81F73}"/>
                </a:ext>
              </a:extLst>
            </p:cNvPr>
            <p:cNvSpPr/>
            <p:nvPr/>
          </p:nvSpPr>
          <p:spPr>
            <a:xfrm>
              <a:off x="989627" y="4146971"/>
              <a:ext cx="144000" cy="144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C32E0847-A337-4C9E-81FC-CAF65A340637}"/>
              </a:ext>
            </a:extLst>
          </p:cNvPr>
          <p:cNvGrpSpPr/>
          <p:nvPr/>
        </p:nvGrpSpPr>
        <p:grpSpPr>
          <a:xfrm>
            <a:off x="3069619" y="3195197"/>
            <a:ext cx="1906557" cy="2017177"/>
            <a:chOff x="3137837" y="3347865"/>
            <a:chExt cx="1906557" cy="2017177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96F13797-69B5-43B8-A4AC-79F81E135264}"/>
                </a:ext>
              </a:extLst>
            </p:cNvPr>
            <p:cNvSpPr txBox="1"/>
            <p:nvPr/>
          </p:nvSpPr>
          <p:spPr>
            <a:xfrm>
              <a:off x="3259688" y="3347865"/>
              <a:ext cx="178470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F070620C-888A-4F83-8359-E0A081AAB969}"/>
                </a:ext>
              </a:extLst>
            </p:cNvPr>
            <p:cNvSpPr txBox="1"/>
            <p:nvPr/>
          </p:nvSpPr>
          <p:spPr>
            <a:xfrm>
              <a:off x="3259687" y="4217954"/>
              <a:ext cx="17838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 and Text..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DB2D09E1-C63B-4DEC-B6F1-62BEE7BC2771}"/>
                </a:ext>
              </a:extLst>
            </p:cNvPr>
            <p:cNvSpPr txBox="1"/>
            <p:nvPr/>
          </p:nvSpPr>
          <p:spPr>
            <a:xfrm>
              <a:off x="3259687" y="4718711"/>
              <a:ext cx="17838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This text can be replaced with your own text</a:t>
              </a:r>
            </a:p>
          </p:txBody>
        </p:sp>
        <p:sp>
          <p:nvSpPr>
            <p:cNvPr id="35" name="Oval 20">
              <a:extLst>
                <a:ext uri="{FF2B5EF4-FFF2-40B4-BE49-F238E27FC236}">
                  <a16:creationId xmlns:a16="http://schemas.microsoft.com/office/drawing/2014/main" xmlns="" id="{B707D9D6-6E89-45EA-8AB4-7536FEE82283}"/>
                </a:ext>
              </a:extLst>
            </p:cNvPr>
            <p:cNvSpPr/>
            <p:nvPr/>
          </p:nvSpPr>
          <p:spPr>
            <a:xfrm>
              <a:off x="3137837" y="3422536"/>
              <a:ext cx="144000" cy="144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Oval 21">
              <a:extLst>
                <a:ext uri="{FF2B5EF4-FFF2-40B4-BE49-F238E27FC236}">
                  <a16:creationId xmlns:a16="http://schemas.microsoft.com/office/drawing/2014/main" xmlns="" id="{BB2B3E99-FCD7-45DA-A02E-5C1A933DF207}"/>
                </a:ext>
              </a:extLst>
            </p:cNvPr>
            <p:cNvSpPr/>
            <p:nvPr/>
          </p:nvSpPr>
          <p:spPr>
            <a:xfrm>
              <a:off x="3137837" y="4282835"/>
              <a:ext cx="144000" cy="144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Oval 22">
              <a:extLst>
                <a:ext uri="{FF2B5EF4-FFF2-40B4-BE49-F238E27FC236}">
                  <a16:creationId xmlns:a16="http://schemas.microsoft.com/office/drawing/2014/main" xmlns="" id="{767CDE65-432A-41FB-83B6-C5BA798B4DAC}"/>
                </a:ext>
              </a:extLst>
            </p:cNvPr>
            <p:cNvSpPr/>
            <p:nvPr/>
          </p:nvSpPr>
          <p:spPr>
            <a:xfrm>
              <a:off x="3137837" y="4803732"/>
              <a:ext cx="144000" cy="144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xmlns="" id="{7E8C5FAA-81E2-4261-AE7F-A09A13282B3A}"/>
              </a:ext>
            </a:extLst>
          </p:cNvPr>
          <p:cNvGrpSpPr/>
          <p:nvPr/>
        </p:nvGrpSpPr>
        <p:grpSpPr>
          <a:xfrm>
            <a:off x="5336193" y="3223796"/>
            <a:ext cx="1906557" cy="2017177"/>
            <a:chOff x="3137837" y="3347865"/>
            <a:chExt cx="1906557" cy="2017177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xmlns="" id="{998DF3AD-25E2-4947-BA34-2329C0FE1CBD}"/>
                </a:ext>
              </a:extLst>
            </p:cNvPr>
            <p:cNvSpPr txBox="1"/>
            <p:nvPr/>
          </p:nvSpPr>
          <p:spPr>
            <a:xfrm>
              <a:off x="3259688" y="3347865"/>
              <a:ext cx="178470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AF57ED57-21DB-40D3-9CB4-04538B973D81}"/>
                </a:ext>
              </a:extLst>
            </p:cNvPr>
            <p:cNvSpPr txBox="1"/>
            <p:nvPr/>
          </p:nvSpPr>
          <p:spPr>
            <a:xfrm>
              <a:off x="3259687" y="4217954"/>
              <a:ext cx="17838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 and Text..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xmlns="" id="{A8396C0F-8511-447B-9C9E-B5AE29842DE1}"/>
                </a:ext>
              </a:extLst>
            </p:cNvPr>
            <p:cNvSpPr txBox="1"/>
            <p:nvPr/>
          </p:nvSpPr>
          <p:spPr>
            <a:xfrm>
              <a:off x="3259687" y="4718711"/>
              <a:ext cx="17838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This text can be replaced with your own text</a:t>
              </a:r>
            </a:p>
          </p:txBody>
        </p:sp>
        <p:sp>
          <p:nvSpPr>
            <p:cNvPr id="55" name="Oval 20">
              <a:extLst>
                <a:ext uri="{FF2B5EF4-FFF2-40B4-BE49-F238E27FC236}">
                  <a16:creationId xmlns:a16="http://schemas.microsoft.com/office/drawing/2014/main" xmlns="" id="{6FEEC5EB-959D-44B1-962B-E1FCB2443DB5}"/>
                </a:ext>
              </a:extLst>
            </p:cNvPr>
            <p:cNvSpPr/>
            <p:nvPr/>
          </p:nvSpPr>
          <p:spPr>
            <a:xfrm>
              <a:off x="3137837" y="3422536"/>
              <a:ext cx="144000" cy="144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6" name="Oval 21">
              <a:extLst>
                <a:ext uri="{FF2B5EF4-FFF2-40B4-BE49-F238E27FC236}">
                  <a16:creationId xmlns:a16="http://schemas.microsoft.com/office/drawing/2014/main" xmlns="" id="{E06C0F10-C551-471F-B362-86FC1F10313E}"/>
                </a:ext>
              </a:extLst>
            </p:cNvPr>
            <p:cNvSpPr/>
            <p:nvPr/>
          </p:nvSpPr>
          <p:spPr>
            <a:xfrm>
              <a:off x="3137837" y="4282835"/>
              <a:ext cx="144000" cy="144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7" name="Oval 22">
              <a:extLst>
                <a:ext uri="{FF2B5EF4-FFF2-40B4-BE49-F238E27FC236}">
                  <a16:creationId xmlns:a16="http://schemas.microsoft.com/office/drawing/2014/main" xmlns="" id="{BA20A161-9696-4981-A8D7-FB3791A69743}"/>
                </a:ext>
              </a:extLst>
            </p:cNvPr>
            <p:cNvSpPr/>
            <p:nvPr/>
          </p:nvSpPr>
          <p:spPr>
            <a:xfrm>
              <a:off x="3137837" y="4803732"/>
              <a:ext cx="144000" cy="144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xmlns="" id="{B68C393B-5C28-4DE6-8553-FE0DE9168FBD}"/>
              </a:ext>
            </a:extLst>
          </p:cNvPr>
          <p:cNvGrpSpPr/>
          <p:nvPr/>
        </p:nvGrpSpPr>
        <p:grpSpPr>
          <a:xfrm>
            <a:off x="7493367" y="1890867"/>
            <a:ext cx="1906557" cy="2887267"/>
            <a:chOff x="3137837" y="3347865"/>
            <a:chExt cx="1906557" cy="2887267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xmlns="" id="{7741D939-7819-46F4-BB70-D80EF1ABB9C7}"/>
                </a:ext>
              </a:extLst>
            </p:cNvPr>
            <p:cNvSpPr txBox="1"/>
            <p:nvPr/>
          </p:nvSpPr>
          <p:spPr>
            <a:xfrm>
              <a:off x="3259688" y="3347865"/>
              <a:ext cx="178470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xmlns="" id="{C00D00DB-B1F3-4179-89F6-C0CF65167791}"/>
                </a:ext>
              </a:extLst>
            </p:cNvPr>
            <p:cNvSpPr txBox="1"/>
            <p:nvPr/>
          </p:nvSpPr>
          <p:spPr>
            <a:xfrm>
              <a:off x="3259687" y="4217954"/>
              <a:ext cx="17838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 and Text..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xmlns="" id="{A8171CB2-3DEE-4E2E-9871-78A04B3F1CC4}"/>
                </a:ext>
              </a:extLst>
            </p:cNvPr>
            <p:cNvSpPr txBox="1"/>
            <p:nvPr/>
          </p:nvSpPr>
          <p:spPr>
            <a:xfrm>
              <a:off x="3259687" y="4718711"/>
              <a:ext cx="17838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This text can be replaced with your own text</a:t>
              </a:r>
            </a:p>
          </p:txBody>
        </p:sp>
        <p:sp>
          <p:nvSpPr>
            <p:cNvPr id="64" name="Oval 20">
              <a:extLst>
                <a:ext uri="{FF2B5EF4-FFF2-40B4-BE49-F238E27FC236}">
                  <a16:creationId xmlns:a16="http://schemas.microsoft.com/office/drawing/2014/main" xmlns="" id="{FEEB2C41-A266-44FE-9270-D4D61F99C3EC}"/>
                </a:ext>
              </a:extLst>
            </p:cNvPr>
            <p:cNvSpPr/>
            <p:nvPr/>
          </p:nvSpPr>
          <p:spPr>
            <a:xfrm>
              <a:off x="3137837" y="3422536"/>
              <a:ext cx="144000" cy="144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5" name="Oval 21">
              <a:extLst>
                <a:ext uri="{FF2B5EF4-FFF2-40B4-BE49-F238E27FC236}">
                  <a16:creationId xmlns:a16="http://schemas.microsoft.com/office/drawing/2014/main" xmlns="" id="{5D59082F-FF40-4B24-960D-71066711C361}"/>
                </a:ext>
              </a:extLst>
            </p:cNvPr>
            <p:cNvSpPr/>
            <p:nvPr/>
          </p:nvSpPr>
          <p:spPr>
            <a:xfrm>
              <a:off x="3137837" y="4282835"/>
              <a:ext cx="144000" cy="144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6" name="Oval 22">
              <a:extLst>
                <a:ext uri="{FF2B5EF4-FFF2-40B4-BE49-F238E27FC236}">
                  <a16:creationId xmlns:a16="http://schemas.microsoft.com/office/drawing/2014/main" xmlns="" id="{33FDB2A3-1252-4E0D-89A7-6FA2828E83DE}"/>
                </a:ext>
              </a:extLst>
            </p:cNvPr>
            <p:cNvSpPr/>
            <p:nvPr/>
          </p:nvSpPr>
          <p:spPr>
            <a:xfrm>
              <a:off x="3137837" y="4803732"/>
              <a:ext cx="144000" cy="144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xmlns="" id="{1C931651-E19E-4EF6-979C-7E538901E76C}"/>
                </a:ext>
              </a:extLst>
            </p:cNvPr>
            <p:cNvSpPr txBox="1"/>
            <p:nvPr/>
          </p:nvSpPr>
          <p:spPr>
            <a:xfrm>
              <a:off x="3259688" y="5404135"/>
              <a:ext cx="178470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I hope and I believe that this Template will your Time, Money and Reputation.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8" name="Oval 39">
              <a:extLst>
                <a:ext uri="{FF2B5EF4-FFF2-40B4-BE49-F238E27FC236}">
                  <a16:creationId xmlns:a16="http://schemas.microsoft.com/office/drawing/2014/main" xmlns="" id="{D6B29166-8EF2-423C-9459-485C28B95AA1}"/>
                </a:ext>
              </a:extLst>
            </p:cNvPr>
            <p:cNvSpPr/>
            <p:nvPr/>
          </p:nvSpPr>
          <p:spPr>
            <a:xfrm>
              <a:off x="3137837" y="5469870"/>
              <a:ext cx="144000" cy="144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69" name="Text Placeholder 68">
            <a:extLst>
              <a:ext uri="{FF2B5EF4-FFF2-40B4-BE49-F238E27FC236}">
                <a16:creationId xmlns:a16="http://schemas.microsoft.com/office/drawing/2014/main" xmlns="" id="{D0D3D2EA-5D62-4B65-B105-4D88A333AEF4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91340" y="324209"/>
            <a:ext cx="11572875" cy="7239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dirty="0">
                <a:solidFill>
                  <a:srgbClr val="0199DC"/>
                </a:solidFill>
              </a:rPr>
              <a:t>Timeline </a:t>
            </a:r>
            <a:r>
              <a:rPr lang="en-US" sz="4800" dirty="0">
                <a:solidFill>
                  <a:srgbClr val="0199DC"/>
                </a:solidFill>
              </a:rPr>
              <a:t>Infographic</a:t>
            </a:r>
            <a:endParaRPr lang="en-US" sz="4000" dirty="0">
              <a:solidFill>
                <a:srgbClr val="0199DC"/>
              </a:solidFill>
            </a:endParaRPr>
          </a:p>
        </p:txBody>
      </p:sp>
      <p:sp>
        <p:nvSpPr>
          <p:cNvPr id="58" name="Rectángulo 57"/>
          <p:cNvSpPr/>
          <p:nvPr/>
        </p:nvSpPr>
        <p:spPr>
          <a:xfrm>
            <a:off x="272143" y="6680677"/>
            <a:ext cx="11572875" cy="9699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9" name="Rectángulo 58"/>
          <p:cNvSpPr/>
          <p:nvPr/>
        </p:nvSpPr>
        <p:spPr>
          <a:xfrm>
            <a:off x="78380" y="6334623"/>
            <a:ext cx="679287" cy="267676"/>
          </a:xfrm>
          <a:prstGeom prst="rect">
            <a:avLst/>
          </a:prstGeom>
          <a:solidFill>
            <a:srgbClr val="CB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0" name="Rectángulo 69"/>
          <p:cNvSpPr/>
          <p:nvPr/>
        </p:nvSpPr>
        <p:spPr>
          <a:xfrm>
            <a:off x="11398683" y="6334623"/>
            <a:ext cx="679287" cy="267676"/>
          </a:xfrm>
          <a:prstGeom prst="rect">
            <a:avLst/>
          </a:prstGeom>
          <a:solidFill>
            <a:srgbClr val="CB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8" name="Freeform 5"/>
          <p:cNvSpPr>
            <a:spLocks noEditPoints="1"/>
          </p:cNvSpPr>
          <p:nvPr/>
        </p:nvSpPr>
        <p:spPr bwMode="auto">
          <a:xfrm>
            <a:off x="9650413" y="4951413"/>
            <a:ext cx="1814512" cy="1624013"/>
          </a:xfrm>
          <a:custGeom>
            <a:avLst/>
            <a:gdLst>
              <a:gd name="T0" fmla="*/ 352 w 735"/>
              <a:gd name="T1" fmla="*/ 599 h 658"/>
              <a:gd name="T2" fmla="*/ 438 w 735"/>
              <a:gd name="T3" fmla="*/ 643 h 658"/>
              <a:gd name="T4" fmla="*/ 194 w 735"/>
              <a:gd name="T5" fmla="*/ 655 h 658"/>
              <a:gd name="T6" fmla="*/ 188 w 735"/>
              <a:gd name="T7" fmla="*/ 613 h 658"/>
              <a:gd name="T8" fmla="*/ 261 w 735"/>
              <a:gd name="T9" fmla="*/ 599 h 658"/>
              <a:gd name="T10" fmla="*/ 234 w 735"/>
              <a:gd name="T11" fmla="*/ 556 h 658"/>
              <a:gd name="T12" fmla="*/ 143 w 735"/>
              <a:gd name="T13" fmla="*/ 482 h 658"/>
              <a:gd name="T14" fmla="*/ 19 w 735"/>
              <a:gd name="T15" fmla="*/ 183 h 658"/>
              <a:gd name="T16" fmla="*/ 14 w 735"/>
              <a:gd name="T17" fmla="*/ 51 h 658"/>
              <a:gd name="T18" fmla="*/ 123 w 735"/>
              <a:gd name="T19" fmla="*/ 52 h 658"/>
              <a:gd name="T20" fmla="*/ 226 w 735"/>
              <a:gd name="T21" fmla="*/ 168 h 658"/>
              <a:gd name="T22" fmla="*/ 242 w 735"/>
              <a:gd name="T23" fmla="*/ 260 h 658"/>
              <a:gd name="T24" fmla="*/ 485 w 735"/>
              <a:gd name="T25" fmla="*/ 196 h 658"/>
              <a:gd name="T26" fmla="*/ 499 w 735"/>
              <a:gd name="T27" fmla="*/ 250 h 658"/>
              <a:gd name="T28" fmla="*/ 481 w 735"/>
              <a:gd name="T29" fmla="*/ 282 h 658"/>
              <a:gd name="T30" fmla="*/ 591 w 735"/>
              <a:gd name="T31" fmla="*/ 283 h 658"/>
              <a:gd name="T32" fmla="*/ 720 w 735"/>
              <a:gd name="T33" fmla="*/ 448 h 658"/>
              <a:gd name="T34" fmla="*/ 654 w 735"/>
              <a:gd name="T35" fmla="*/ 479 h 658"/>
              <a:gd name="T36" fmla="*/ 571 w 735"/>
              <a:gd name="T37" fmla="*/ 413 h 658"/>
              <a:gd name="T38" fmla="*/ 470 w 735"/>
              <a:gd name="T39" fmla="*/ 453 h 658"/>
              <a:gd name="T40" fmla="*/ 428 w 735"/>
              <a:gd name="T41" fmla="*/ 550 h 658"/>
              <a:gd name="T42" fmla="*/ 352 w 735"/>
              <a:gd name="T43" fmla="*/ 572 h 658"/>
              <a:gd name="T44" fmla="*/ 90 w 735"/>
              <a:gd name="T45" fmla="*/ 46 h 658"/>
              <a:gd name="T46" fmla="*/ 233 w 735"/>
              <a:gd name="T47" fmla="*/ 347 h 658"/>
              <a:gd name="T48" fmla="*/ 273 w 735"/>
              <a:gd name="T49" fmla="*/ 454 h 658"/>
              <a:gd name="T50" fmla="*/ 275 w 735"/>
              <a:gd name="T51" fmla="*/ 353 h 658"/>
              <a:gd name="T52" fmla="*/ 273 w 735"/>
              <a:gd name="T53" fmla="*/ 454 h 658"/>
              <a:gd name="T54" fmla="*/ 570 w 735"/>
              <a:gd name="T55" fmla="*/ 314 h 658"/>
              <a:gd name="T56" fmla="*/ 375 w 735"/>
              <a:gd name="T57" fmla="*/ 339 h 658"/>
              <a:gd name="T58" fmla="*/ 339 w 735"/>
              <a:gd name="T59" fmla="*/ 376 h 658"/>
              <a:gd name="T60" fmla="*/ 357 w 735"/>
              <a:gd name="T61" fmla="*/ 288 h 658"/>
              <a:gd name="T62" fmla="*/ 448 w 735"/>
              <a:gd name="T63" fmla="*/ 291 h 658"/>
              <a:gd name="T64" fmla="*/ 196 w 735"/>
              <a:gd name="T65" fmla="*/ 181 h 658"/>
              <a:gd name="T66" fmla="*/ 196 w 735"/>
              <a:gd name="T67" fmla="*/ 181 h 658"/>
              <a:gd name="T68" fmla="*/ 324 w 735"/>
              <a:gd name="T69" fmla="*/ 296 h 658"/>
              <a:gd name="T70" fmla="*/ 331 w 735"/>
              <a:gd name="T71" fmla="*/ 320 h 658"/>
              <a:gd name="T72" fmla="*/ 309 w 735"/>
              <a:gd name="T73" fmla="*/ 568 h 658"/>
              <a:gd name="T74" fmla="*/ 286 w 735"/>
              <a:gd name="T75" fmla="*/ 596 h 6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35" h="658">
                <a:moveTo>
                  <a:pt x="352" y="572"/>
                </a:moveTo>
                <a:cubicBezTo>
                  <a:pt x="352" y="578"/>
                  <a:pt x="352" y="586"/>
                  <a:pt x="352" y="599"/>
                </a:cubicBezTo>
                <a:cubicBezTo>
                  <a:pt x="376" y="603"/>
                  <a:pt x="399" y="607"/>
                  <a:pt x="421" y="612"/>
                </a:cubicBezTo>
                <a:cubicBezTo>
                  <a:pt x="438" y="616"/>
                  <a:pt x="439" y="630"/>
                  <a:pt x="438" y="643"/>
                </a:cubicBezTo>
                <a:cubicBezTo>
                  <a:pt x="438" y="658"/>
                  <a:pt x="427" y="656"/>
                  <a:pt x="418" y="656"/>
                </a:cubicBezTo>
                <a:cubicBezTo>
                  <a:pt x="344" y="656"/>
                  <a:pt x="269" y="656"/>
                  <a:pt x="194" y="655"/>
                </a:cubicBezTo>
                <a:cubicBezTo>
                  <a:pt x="188" y="655"/>
                  <a:pt x="177" y="650"/>
                  <a:pt x="175" y="645"/>
                </a:cubicBezTo>
                <a:cubicBezTo>
                  <a:pt x="172" y="633"/>
                  <a:pt x="174" y="620"/>
                  <a:pt x="188" y="613"/>
                </a:cubicBezTo>
                <a:cubicBezTo>
                  <a:pt x="189" y="612"/>
                  <a:pt x="190" y="612"/>
                  <a:pt x="191" y="612"/>
                </a:cubicBezTo>
                <a:cubicBezTo>
                  <a:pt x="214" y="608"/>
                  <a:pt x="237" y="603"/>
                  <a:pt x="261" y="599"/>
                </a:cubicBezTo>
                <a:cubicBezTo>
                  <a:pt x="261" y="587"/>
                  <a:pt x="261" y="578"/>
                  <a:pt x="261" y="573"/>
                </a:cubicBezTo>
                <a:cubicBezTo>
                  <a:pt x="251" y="567"/>
                  <a:pt x="243" y="560"/>
                  <a:pt x="234" y="556"/>
                </a:cubicBezTo>
                <a:cubicBezTo>
                  <a:pt x="228" y="553"/>
                  <a:pt x="220" y="553"/>
                  <a:pt x="213" y="553"/>
                </a:cubicBezTo>
                <a:cubicBezTo>
                  <a:pt x="164" y="552"/>
                  <a:pt x="140" y="530"/>
                  <a:pt x="143" y="482"/>
                </a:cubicBezTo>
                <a:cubicBezTo>
                  <a:pt x="147" y="423"/>
                  <a:pt x="134" y="372"/>
                  <a:pt x="101" y="323"/>
                </a:cubicBezTo>
                <a:cubicBezTo>
                  <a:pt x="70" y="278"/>
                  <a:pt x="46" y="230"/>
                  <a:pt x="19" y="183"/>
                </a:cubicBezTo>
                <a:cubicBezTo>
                  <a:pt x="0" y="150"/>
                  <a:pt x="2" y="134"/>
                  <a:pt x="26" y="109"/>
                </a:cubicBezTo>
                <a:cubicBezTo>
                  <a:pt x="21" y="88"/>
                  <a:pt x="8" y="66"/>
                  <a:pt x="14" y="51"/>
                </a:cubicBezTo>
                <a:cubicBezTo>
                  <a:pt x="20" y="35"/>
                  <a:pt x="43" y="24"/>
                  <a:pt x="61" y="14"/>
                </a:cubicBezTo>
                <a:cubicBezTo>
                  <a:pt x="84" y="0"/>
                  <a:pt x="91" y="5"/>
                  <a:pt x="123" y="52"/>
                </a:cubicBezTo>
                <a:cubicBezTo>
                  <a:pt x="142" y="43"/>
                  <a:pt x="156" y="52"/>
                  <a:pt x="168" y="65"/>
                </a:cubicBezTo>
                <a:cubicBezTo>
                  <a:pt x="197" y="94"/>
                  <a:pt x="217" y="128"/>
                  <a:pt x="226" y="168"/>
                </a:cubicBezTo>
                <a:cubicBezTo>
                  <a:pt x="230" y="184"/>
                  <a:pt x="230" y="199"/>
                  <a:pt x="213" y="209"/>
                </a:cubicBezTo>
                <a:cubicBezTo>
                  <a:pt x="223" y="226"/>
                  <a:pt x="232" y="243"/>
                  <a:pt x="242" y="260"/>
                </a:cubicBezTo>
                <a:cubicBezTo>
                  <a:pt x="316" y="241"/>
                  <a:pt x="389" y="222"/>
                  <a:pt x="461" y="203"/>
                </a:cubicBezTo>
                <a:cubicBezTo>
                  <a:pt x="469" y="201"/>
                  <a:pt x="477" y="198"/>
                  <a:pt x="485" y="196"/>
                </a:cubicBezTo>
                <a:cubicBezTo>
                  <a:pt x="505" y="191"/>
                  <a:pt x="514" y="197"/>
                  <a:pt x="520" y="217"/>
                </a:cubicBezTo>
                <a:cubicBezTo>
                  <a:pt x="524" y="236"/>
                  <a:pt x="519" y="244"/>
                  <a:pt x="499" y="250"/>
                </a:cubicBezTo>
                <a:cubicBezTo>
                  <a:pt x="491" y="252"/>
                  <a:pt x="484" y="254"/>
                  <a:pt x="474" y="257"/>
                </a:cubicBezTo>
                <a:cubicBezTo>
                  <a:pt x="476" y="265"/>
                  <a:pt x="478" y="273"/>
                  <a:pt x="481" y="282"/>
                </a:cubicBezTo>
                <a:cubicBezTo>
                  <a:pt x="500" y="277"/>
                  <a:pt x="517" y="273"/>
                  <a:pt x="534" y="268"/>
                </a:cubicBezTo>
                <a:cubicBezTo>
                  <a:pt x="556" y="262"/>
                  <a:pt x="575" y="267"/>
                  <a:pt x="591" y="283"/>
                </a:cubicBezTo>
                <a:cubicBezTo>
                  <a:pt x="634" y="327"/>
                  <a:pt x="677" y="370"/>
                  <a:pt x="721" y="413"/>
                </a:cubicBezTo>
                <a:cubicBezTo>
                  <a:pt x="735" y="426"/>
                  <a:pt x="734" y="436"/>
                  <a:pt x="720" y="448"/>
                </a:cubicBezTo>
                <a:cubicBezTo>
                  <a:pt x="709" y="457"/>
                  <a:pt x="698" y="468"/>
                  <a:pt x="689" y="478"/>
                </a:cubicBezTo>
                <a:cubicBezTo>
                  <a:pt x="677" y="492"/>
                  <a:pt x="666" y="492"/>
                  <a:pt x="654" y="479"/>
                </a:cubicBezTo>
                <a:cubicBezTo>
                  <a:pt x="635" y="458"/>
                  <a:pt x="615" y="438"/>
                  <a:pt x="594" y="419"/>
                </a:cubicBezTo>
                <a:cubicBezTo>
                  <a:pt x="589" y="414"/>
                  <a:pt x="578" y="411"/>
                  <a:pt x="571" y="413"/>
                </a:cubicBezTo>
                <a:cubicBezTo>
                  <a:pt x="541" y="419"/>
                  <a:pt x="513" y="428"/>
                  <a:pt x="484" y="435"/>
                </a:cubicBezTo>
                <a:cubicBezTo>
                  <a:pt x="473" y="438"/>
                  <a:pt x="469" y="443"/>
                  <a:pt x="470" y="453"/>
                </a:cubicBezTo>
                <a:cubicBezTo>
                  <a:pt x="470" y="468"/>
                  <a:pt x="470" y="482"/>
                  <a:pt x="470" y="497"/>
                </a:cubicBezTo>
                <a:cubicBezTo>
                  <a:pt x="469" y="522"/>
                  <a:pt x="452" y="544"/>
                  <a:pt x="428" y="550"/>
                </a:cubicBezTo>
                <a:cubicBezTo>
                  <a:pt x="415" y="553"/>
                  <a:pt x="400" y="550"/>
                  <a:pt x="387" y="553"/>
                </a:cubicBezTo>
                <a:cubicBezTo>
                  <a:pt x="375" y="556"/>
                  <a:pt x="365" y="565"/>
                  <a:pt x="352" y="572"/>
                </a:cubicBezTo>
                <a:close/>
                <a:moveTo>
                  <a:pt x="257" y="335"/>
                </a:moveTo>
                <a:cubicBezTo>
                  <a:pt x="201" y="238"/>
                  <a:pt x="146" y="142"/>
                  <a:pt x="90" y="46"/>
                </a:cubicBezTo>
                <a:cubicBezTo>
                  <a:pt x="82" y="32"/>
                  <a:pt x="71" y="32"/>
                  <a:pt x="58" y="42"/>
                </a:cubicBezTo>
                <a:cubicBezTo>
                  <a:pt x="116" y="144"/>
                  <a:pt x="175" y="245"/>
                  <a:pt x="233" y="347"/>
                </a:cubicBezTo>
                <a:cubicBezTo>
                  <a:pt x="242" y="342"/>
                  <a:pt x="249" y="339"/>
                  <a:pt x="257" y="335"/>
                </a:cubicBezTo>
                <a:close/>
                <a:moveTo>
                  <a:pt x="273" y="454"/>
                </a:moveTo>
                <a:cubicBezTo>
                  <a:pt x="300" y="455"/>
                  <a:pt x="324" y="432"/>
                  <a:pt x="325" y="405"/>
                </a:cubicBezTo>
                <a:cubicBezTo>
                  <a:pt x="326" y="378"/>
                  <a:pt x="302" y="353"/>
                  <a:pt x="275" y="353"/>
                </a:cubicBezTo>
                <a:cubicBezTo>
                  <a:pt x="248" y="352"/>
                  <a:pt x="224" y="375"/>
                  <a:pt x="223" y="402"/>
                </a:cubicBezTo>
                <a:cubicBezTo>
                  <a:pt x="223" y="430"/>
                  <a:pt x="245" y="454"/>
                  <a:pt x="273" y="454"/>
                </a:cubicBezTo>
                <a:close/>
                <a:moveTo>
                  <a:pt x="339" y="376"/>
                </a:moveTo>
                <a:cubicBezTo>
                  <a:pt x="416" y="356"/>
                  <a:pt x="492" y="335"/>
                  <a:pt x="570" y="314"/>
                </a:cubicBezTo>
                <a:cubicBezTo>
                  <a:pt x="562" y="293"/>
                  <a:pt x="548" y="292"/>
                  <a:pt x="531" y="297"/>
                </a:cubicBezTo>
                <a:cubicBezTo>
                  <a:pt x="479" y="311"/>
                  <a:pt x="427" y="325"/>
                  <a:pt x="375" y="339"/>
                </a:cubicBezTo>
                <a:cubicBezTo>
                  <a:pt x="358" y="343"/>
                  <a:pt x="341" y="348"/>
                  <a:pt x="323" y="353"/>
                </a:cubicBezTo>
                <a:cubicBezTo>
                  <a:pt x="329" y="362"/>
                  <a:pt x="333" y="368"/>
                  <a:pt x="339" y="376"/>
                </a:cubicBezTo>
                <a:close/>
                <a:moveTo>
                  <a:pt x="440" y="265"/>
                </a:moveTo>
                <a:cubicBezTo>
                  <a:pt x="411" y="273"/>
                  <a:pt x="385" y="280"/>
                  <a:pt x="357" y="288"/>
                </a:cubicBezTo>
                <a:cubicBezTo>
                  <a:pt x="360" y="298"/>
                  <a:pt x="363" y="305"/>
                  <a:pt x="365" y="314"/>
                </a:cubicBezTo>
                <a:cubicBezTo>
                  <a:pt x="394" y="306"/>
                  <a:pt x="420" y="298"/>
                  <a:pt x="448" y="291"/>
                </a:cubicBezTo>
                <a:cubicBezTo>
                  <a:pt x="445" y="281"/>
                  <a:pt x="443" y="275"/>
                  <a:pt x="440" y="265"/>
                </a:cubicBezTo>
                <a:close/>
                <a:moveTo>
                  <a:pt x="196" y="181"/>
                </a:moveTo>
                <a:cubicBezTo>
                  <a:pt x="202" y="141"/>
                  <a:pt x="168" y="84"/>
                  <a:pt x="135" y="75"/>
                </a:cubicBezTo>
                <a:cubicBezTo>
                  <a:pt x="156" y="111"/>
                  <a:pt x="176" y="146"/>
                  <a:pt x="196" y="181"/>
                </a:cubicBezTo>
                <a:close/>
                <a:moveTo>
                  <a:pt x="331" y="320"/>
                </a:moveTo>
                <a:cubicBezTo>
                  <a:pt x="329" y="313"/>
                  <a:pt x="327" y="305"/>
                  <a:pt x="324" y="296"/>
                </a:cubicBezTo>
                <a:cubicBezTo>
                  <a:pt x="305" y="301"/>
                  <a:pt x="289" y="306"/>
                  <a:pt x="273" y="311"/>
                </a:cubicBezTo>
                <a:cubicBezTo>
                  <a:pt x="286" y="338"/>
                  <a:pt x="289" y="339"/>
                  <a:pt x="331" y="320"/>
                </a:cubicBezTo>
                <a:close/>
                <a:moveTo>
                  <a:pt x="309" y="596"/>
                </a:moveTo>
                <a:cubicBezTo>
                  <a:pt x="309" y="587"/>
                  <a:pt x="309" y="578"/>
                  <a:pt x="309" y="568"/>
                </a:cubicBezTo>
                <a:cubicBezTo>
                  <a:pt x="301" y="568"/>
                  <a:pt x="294" y="568"/>
                  <a:pt x="286" y="568"/>
                </a:cubicBezTo>
                <a:cubicBezTo>
                  <a:pt x="286" y="578"/>
                  <a:pt x="286" y="587"/>
                  <a:pt x="286" y="596"/>
                </a:cubicBezTo>
                <a:cubicBezTo>
                  <a:pt x="294" y="596"/>
                  <a:pt x="300" y="596"/>
                  <a:pt x="309" y="59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39" name="Freeform 6"/>
          <p:cNvSpPr>
            <a:spLocks/>
          </p:cNvSpPr>
          <p:nvPr/>
        </p:nvSpPr>
        <p:spPr bwMode="auto">
          <a:xfrm>
            <a:off x="10275888" y="5889626"/>
            <a:ext cx="98425" cy="112713"/>
          </a:xfrm>
          <a:custGeom>
            <a:avLst/>
            <a:gdLst>
              <a:gd name="T0" fmla="*/ 25 w 40"/>
              <a:gd name="T1" fmla="*/ 0 h 46"/>
              <a:gd name="T2" fmla="*/ 40 w 40"/>
              <a:gd name="T3" fmla="*/ 22 h 46"/>
              <a:gd name="T4" fmla="*/ 22 w 40"/>
              <a:gd name="T5" fmla="*/ 43 h 46"/>
              <a:gd name="T6" fmla="*/ 1 w 40"/>
              <a:gd name="T7" fmla="*/ 24 h 46"/>
              <a:gd name="T8" fmla="*/ 15 w 40"/>
              <a:gd name="T9" fmla="*/ 0 h 46"/>
              <a:gd name="T10" fmla="*/ 25 w 40"/>
              <a:gd name="T11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0" h="46">
                <a:moveTo>
                  <a:pt x="25" y="0"/>
                </a:moveTo>
                <a:cubicBezTo>
                  <a:pt x="30" y="7"/>
                  <a:pt x="40" y="15"/>
                  <a:pt x="40" y="22"/>
                </a:cubicBezTo>
                <a:cubicBezTo>
                  <a:pt x="39" y="30"/>
                  <a:pt x="30" y="41"/>
                  <a:pt x="22" y="43"/>
                </a:cubicBezTo>
                <a:cubicBezTo>
                  <a:pt x="10" y="46"/>
                  <a:pt x="0" y="37"/>
                  <a:pt x="1" y="24"/>
                </a:cubicBezTo>
                <a:cubicBezTo>
                  <a:pt x="2" y="16"/>
                  <a:pt x="10" y="8"/>
                  <a:pt x="15" y="0"/>
                </a:cubicBezTo>
                <a:cubicBezTo>
                  <a:pt x="18" y="0"/>
                  <a:pt x="21" y="0"/>
                  <a:pt x="25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42" name="Rectángulo 41"/>
          <p:cNvSpPr/>
          <p:nvPr/>
        </p:nvSpPr>
        <p:spPr>
          <a:xfrm>
            <a:off x="78380" y="1048109"/>
            <a:ext cx="11999590" cy="457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50" name="Grupo 49"/>
          <p:cNvGrpSpPr/>
          <p:nvPr/>
        </p:nvGrpSpPr>
        <p:grpSpPr>
          <a:xfrm flipH="1">
            <a:off x="10981691" y="49956"/>
            <a:ext cx="977133" cy="903633"/>
            <a:chOff x="10871200" y="74613"/>
            <a:chExt cx="717550" cy="663575"/>
          </a:xfrm>
        </p:grpSpPr>
        <p:sp>
          <p:nvSpPr>
            <p:cNvPr id="46" name="Freeform 10"/>
            <p:cNvSpPr>
              <a:spLocks/>
            </p:cNvSpPr>
            <p:nvPr/>
          </p:nvSpPr>
          <p:spPr bwMode="auto">
            <a:xfrm>
              <a:off x="10871200" y="279401"/>
              <a:ext cx="347663" cy="454025"/>
            </a:xfrm>
            <a:custGeom>
              <a:avLst/>
              <a:gdLst>
                <a:gd name="T0" fmla="*/ 41 w 91"/>
                <a:gd name="T1" fmla="*/ 119 h 119"/>
                <a:gd name="T2" fmla="*/ 0 w 91"/>
                <a:gd name="T3" fmla="*/ 119 h 119"/>
                <a:gd name="T4" fmla="*/ 0 w 91"/>
                <a:gd name="T5" fmla="*/ 115 h 119"/>
                <a:gd name="T6" fmla="*/ 0 w 91"/>
                <a:gd name="T7" fmla="*/ 23 h 119"/>
                <a:gd name="T8" fmla="*/ 11 w 91"/>
                <a:gd name="T9" fmla="*/ 4 h 119"/>
                <a:gd name="T10" fmla="*/ 33 w 91"/>
                <a:gd name="T11" fmla="*/ 6 h 119"/>
                <a:gd name="T12" fmla="*/ 85 w 91"/>
                <a:gd name="T13" fmla="*/ 45 h 119"/>
                <a:gd name="T14" fmla="*/ 89 w 91"/>
                <a:gd name="T15" fmla="*/ 51 h 119"/>
                <a:gd name="T16" fmla="*/ 91 w 91"/>
                <a:gd name="T17" fmla="*/ 68 h 119"/>
                <a:gd name="T18" fmla="*/ 76 w 91"/>
                <a:gd name="T19" fmla="*/ 66 h 119"/>
                <a:gd name="T20" fmla="*/ 49 w 91"/>
                <a:gd name="T21" fmla="*/ 46 h 119"/>
                <a:gd name="T22" fmla="*/ 43 w 91"/>
                <a:gd name="T23" fmla="*/ 44 h 119"/>
                <a:gd name="T24" fmla="*/ 41 w 91"/>
                <a:gd name="T25" fmla="*/ 50 h 119"/>
                <a:gd name="T26" fmla="*/ 41 w 91"/>
                <a:gd name="T27" fmla="*/ 114 h 119"/>
                <a:gd name="T28" fmla="*/ 41 w 91"/>
                <a:gd name="T29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1" h="119">
                  <a:moveTo>
                    <a:pt x="41" y="119"/>
                  </a:moveTo>
                  <a:cubicBezTo>
                    <a:pt x="27" y="119"/>
                    <a:pt x="14" y="119"/>
                    <a:pt x="0" y="119"/>
                  </a:cubicBezTo>
                  <a:cubicBezTo>
                    <a:pt x="0" y="118"/>
                    <a:pt x="0" y="116"/>
                    <a:pt x="0" y="115"/>
                  </a:cubicBezTo>
                  <a:cubicBezTo>
                    <a:pt x="0" y="84"/>
                    <a:pt x="0" y="53"/>
                    <a:pt x="0" y="23"/>
                  </a:cubicBezTo>
                  <a:cubicBezTo>
                    <a:pt x="0" y="15"/>
                    <a:pt x="3" y="8"/>
                    <a:pt x="11" y="4"/>
                  </a:cubicBezTo>
                  <a:cubicBezTo>
                    <a:pt x="18" y="0"/>
                    <a:pt x="26" y="1"/>
                    <a:pt x="33" y="6"/>
                  </a:cubicBezTo>
                  <a:cubicBezTo>
                    <a:pt x="50" y="19"/>
                    <a:pt x="68" y="32"/>
                    <a:pt x="85" y="45"/>
                  </a:cubicBezTo>
                  <a:cubicBezTo>
                    <a:pt x="88" y="46"/>
                    <a:pt x="89" y="48"/>
                    <a:pt x="89" y="51"/>
                  </a:cubicBezTo>
                  <a:cubicBezTo>
                    <a:pt x="89" y="57"/>
                    <a:pt x="90" y="62"/>
                    <a:pt x="91" y="68"/>
                  </a:cubicBezTo>
                  <a:cubicBezTo>
                    <a:pt x="86" y="72"/>
                    <a:pt x="81" y="71"/>
                    <a:pt x="76" y="66"/>
                  </a:cubicBezTo>
                  <a:cubicBezTo>
                    <a:pt x="67" y="59"/>
                    <a:pt x="58" y="52"/>
                    <a:pt x="49" y="46"/>
                  </a:cubicBezTo>
                  <a:cubicBezTo>
                    <a:pt x="47" y="44"/>
                    <a:pt x="44" y="43"/>
                    <a:pt x="43" y="44"/>
                  </a:cubicBezTo>
                  <a:cubicBezTo>
                    <a:pt x="42" y="45"/>
                    <a:pt x="41" y="48"/>
                    <a:pt x="41" y="50"/>
                  </a:cubicBezTo>
                  <a:cubicBezTo>
                    <a:pt x="41" y="71"/>
                    <a:pt x="41" y="92"/>
                    <a:pt x="41" y="114"/>
                  </a:cubicBezTo>
                  <a:cubicBezTo>
                    <a:pt x="41" y="116"/>
                    <a:pt x="41" y="117"/>
                    <a:pt x="41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7" name="Freeform 11"/>
            <p:cNvSpPr>
              <a:spLocks/>
            </p:cNvSpPr>
            <p:nvPr/>
          </p:nvSpPr>
          <p:spPr bwMode="auto">
            <a:xfrm>
              <a:off x="11055350" y="566738"/>
              <a:ext cx="533400" cy="171450"/>
            </a:xfrm>
            <a:custGeom>
              <a:avLst/>
              <a:gdLst>
                <a:gd name="T0" fmla="*/ 35 w 140"/>
                <a:gd name="T1" fmla="*/ 45 h 45"/>
                <a:gd name="T2" fmla="*/ 12 w 140"/>
                <a:gd name="T3" fmla="*/ 45 h 45"/>
                <a:gd name="T4" fmla="*/ 2 w 140"/>
                <a:gd name="T5" fmla="*/ 38 h 45"/>
                <a:gd name="T6" fmla="*/ 5 w 140"/>
                <a:gd name="T7" fmla="*/ 27 h 45"/>
                <a:gd name="T8" fmla="*/ 45 w 140"/>
                <a:gd name="T9" fmla="*/ 1 h 45"/>
                <a:gd name="T10" fmla="*/ 54 w 140"/>
                <a:gd name="T11" fmla="*/ 2 h 45"/>
                <a:gd name="T12" fmla="*/ 86 w 140"/>
                <a:gd name="T13" fmla="*/ 3 h 45"/>
                <a:gd name="T14" fmla="*/ 95 w 140"/>
                <a:gd name="T15" fmla="*/ 2 h 45"/>
                <a:gd name="T16" fmla="*/ 124 w 140"/>
                <a:gd name="T17" fmla="*/ 18 h 45"/>
                <a:gd name="T18" fmla="*/ 134 w 140"/>
                <a:gd name="T19" fmla="*/ 26 h 45"/>
                <a:gd name="T20" fmla="*/ 138 w 140"/>
                <a:gd name="T21" fmla="*/ 37 h 45"/>
                <a:gd name="T22" fmla="*/ 128 w 140"/>
                <a:gd name="T23" fmla="*/ 45 h 45"/>
                <a:gd name="T24" fmla="*/ 82 w 140"/>
                <a:gd name="T25" fmla="*/ 45 h 45"/>
                <a:gd name="T26" fmla="*/ 74 w 140"/>
                <a:gd name="T27" fmla="*/ 37 h 45"/>
                <a:gd name="T28" fmla="*/ 82 w 140"/>
                <a:gd name="T29" fmla="*/ 29 h 45"/>
                <a:gd name="T30" fmla="*/ 103 w 140"/>
                <a:gd name="T31" fmla="*/ 29 h 45"/>
                <a:gd name="T32" fmla="*/ 108 w 140"/>
                <a:gd name="T33" fmla="*/ 25 h 45"/>
                <a:gd name="T34" fmla="*/ 103 w 140"/>
                <a:gd name="T35" fmla="*/ 21 h 45"/>
                <a:gd name="T36" fmla="*/ 82 w 140"/>
                <a:gd name="T37" fmla="*/ 21 h 45"/>
                <a:gd name="T38" fmla="*/ 58 w 140"/>
                <a:gd name="T39" fmla="*/ 21 h 45"/>
                <a:gd name="T40" fmla="*/ 38 w 140"/>
                <a:gd name="T41" fmla="*/ 21 h 45"/>
                <a:gd name="T42" fmla="*/ 32 w 140"/>
                <a:gd name="T43" fmla="*/ 25 h 45"/>
                <a:gd name="T44" fmla="*/ 37 w 140"/>
                <a:gd name="T45" fmla="*/ 29 h 45"/>
                <a:gd name="T46" fmla="*/ 57 w 140"/>
                <a:gd name="T47" fmla="*/ 29 h 45"/>
                <a:gd name="T48" fmla="*/ 66 w 140"/>
                <a:gd name="T49" fmla="*/ 37 h 45"/>
                <a:gd name="T50" fmla="*/ 57 w 140"/>
                <a:gd name="T51" fmla="*/ 45 h 45"/>
                <a:gd name="T52" fmla="*/ 35 w 140"/>
                <a:gd name="T53" fmla="*/ 45 h 45"/>
                <a:gd name="T54" fmla="*/ 35 w 140"/>
                <a:gd name="T5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0" h="45">
                  <a:moveTo>
                    <a:pt x="35" y="45"/>
                  </a:moveTo>
                  <a:cubicBezTo>
                    <a:pt x="27" y="45"/>
                    <a:pt x="19" y="45"/>
                    <a:pt x="12" y="45"/>
                  </a:cubicBezTo>
                  <a:cubicBezTo>
                    <a:pt x="7" y="45"/>
                    <a:pt x="4" y="43"/>
                    <a:pt x="2" y="38"/>
                  </a:cubicBezTo>
                  <a:cubicBezTo>
                    <a:pt x="0" y="34"/>
                    <a:pt x="1" y="29"/>
                    <a:pt x="5" y="27"/>
                  </a:cubicBezTo>
                  <a:cubicBezTo>
                    <a:pt x="18" y="17"/>
                    <a:pt x="29" y="6"/>
                    <a:pt x="45" y="1"/>
                  </a:cubicBezTo>
                  <a:cubicBezTo>
                    <a:pt x="48" y="0"/>
                    <a:pt x="51" y="0"/>
                    <a:pt x="54" y="2"/>
                  </a:cubicBezTo>
                  <a:cubicBezTo>
                    <a:pt x="64" y="9"/>
                    <a:pt x="75" y="9"/>
                    <a:pt x="86" y="3"/>
                  </a:cubicBezTo>
                  <a:cubicBezTo>
                    <a:pt x="89" y="0"/>
                    <a:pt x="92" y="1"/>
                    <a:pt x="95" y="2"/>
                  </a:cubicBezTo>
                  <a:cubicBezTo>
                    <a:pt x="106" y="5"/>
                    <a:pt x="115" y="12"/>
                    <a:pt x="124" y="18"/>
                  </a:cubicBezTo>
                  <a:cubicBezTo>
                    <a:pt x="127" y="21"/>
                    <a:pt x="131" y="23"/>
                    <a:pt x="134" y="26"/>
                  </a:cubicBezTo>
                  <a:cubicBezTo>
                    <a:pt x="138" y="29"/>
                    <a:pt x="140" y="32"/>
                    <a:pt x="138" y="37"/>
                  </a:cubicBezTo>
                  <a:cubicBezTo>
                    <a:pt x="137" y="42"/>
                    <a:pt x="133" y="45"/>
                    <a:pt x="128" y="45"/>
                  </a:cubicBezTo>
                  <a:cubicBezTo>
                    <a:pt x="113" y="45"/>
                    <a:pt x="97" y="45"/>
                    <a:pt x="82" y="45"/>
                  </a:cubicBezTo>
                  <a:cubicBezTo>
                    <a:pt x="77" y="45"/>
                    <a:pt x="74" y="41"/>
                    <a:pt x="74" y="37"/>
                  </a:cubicBezTo>
                  <a:cubicBezTo>
                    <a:pt x="74" y="32"/>
                    <a:pt x="77" y="29"/>
                    <a:pt x="82" y="29"/>
                  </a:cubicBezTo>
                  <a:cubicBezTo>
                    <a:pt x="89" y="29"/>
                    <a:pt x="96" y="29"/>
                    <a:pt x="103" y="29"/>
                  </a:cubicBezTo>
                  <a:cubicBezTo>
                    <a:pt x="106" y="29"/>
                    <a:pt x="108" y="28"/>
                    <a:pt x="108" y="25"/>
                  </a:cubicBezTo>
                  <a:cubicBezTo>
                    <a:pt x="108" y="21"/>
                    <a:pt x="106" y="21"/>
                    <a:pt x="103" y="21"/>
                  </a:cubicBezTo>
                  <a:cubicBezTo>
                    <a:pt x="96" y="21"/>
                    <a:pt x="89" y="20"/>
                    <a:pt x="82" y="21"/>
                  </a:cubicBezTo>
                  <a:cubicBezTo>
                    <a:pt x="74" y="23"/>
                    <a:pt x="66" y="24"/>
                    <a:pt x="58" y="21"/>
                  </a:cubicBezTo>
                  <a:cubicBezTo>
                    <a:pt x="51" y="20"/>
                    <a:pt x="44" y="21"/>
                    <a:pt x="38" y="21"/>
                  </a:cubicBezTo>
                  <a:cubicBezTo>
                    <a:pt x="35" y="21"/>
                    <a:pt x="32" y="21"/>
                    <a:pt x="32" y="25"/>
                  </a:cubicBezTo>
                  <a:cubicBezTo>
                    <a:pt x="32" y="28"/>
                    <a:pt x="34" y="29"/>
                    <a:pt x="37" y="29"/>
                  </a:cubicBezTo>
                  <a:cubicBezTo>
                    <a:pt x="44" y="29"/>
                    <a:pt x="51" y="29"/>
                    <a:pt x="57" y="29"/>
                  </a:cubicBezTo>
                  <a:cubicBezTo>
                    <a:pt x="62" y="29"/>
                    <a:pt x="66" y="32"/>
                    <a:pt x="66" y="37"/>
                  </a:cubicBezTo>
                  <a:cubicBezTo>
                    <a:pt x="66" y="41"/>
                    <a:pt x="63" y="45"/>
                    <a:pt x="57" y="45"/>
                  </a:cubicBezTo>
                  <a:cubicBezTo>
                    <a:pt x="50" y="45"/>
                    <a:pt x="42" y="45"/>
                    <a:pt x="35" y="45"/>
                  </a:cubicBezTo>
                  <a:cubicBezTo>
                    <a:pt x="35" y="45"/>
                    <a:pt x="35" y="45"/>
                    <a:pt x="35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8" name="Freeform 12"/>
            <p:cNvSpPr>
              <a:spLocks/>
            </p:cNvSpPr>
            <p:nvPr/>
          </p:nvSpPr>
          <p:spPr bwMode="auto">
            <a:xfrm>
              <a:off x="11241088" y="401638"/>
              <a:ext cx="165100" cy="165100"/>
            </a:xfrm>
            <a:custGeom>
              <a:avLst/>
              <a:gdLst>
                <a:gd name="T0" fmla="*/ 21 w 43"/>
                <a:gd name="T1" fmla="*/ 0 h 43"/>
                <a:gd name="T2" fmla="*/ 42 w 43"/>
                <a:gd name="T3" fmla="*/ 20 h 43"/>
                <a:gd name="T4" fmla="*/ 21 w 43"/>
                <a:gd name="T5" fmla="*/ 43 h 43"/>
                <a:gd name="T6" fmla="*/ 0 w 43"/>
                <a:gd name="T7" fmla="*/ 22 h 43"/>
                <a:gd name="T8" fmla="*/ 21 w 43"/>
                <a:gd name="T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21" y="0"/>
                  </a:moveTo>
                  <a:cubicBezTo>
                    <a:pt x="33" y="0"/>
                    <a:pt x="42" y="9"/>
                    <a:pt x="42" y="20"/>
                  </a:cubicBezTo>
                  <a:cubicBezTo>
                    <a:pt x="43" y="33"/>
                    <a:pt x="33" y="43"/>
                    <a:pt x="21" y="43"/>
                  </a:cubicBezTo>
                  <a:cubicBezTo>
                    <a:pt x="9" y="42"/>
                    <a:pt x="0" y="33"/>
                    <a:pt x="0" y="22"/>
                  </a:cubicBezTo>
                  <a:cubicBezTo>
                    <a:pt x="0" y="9"/>
                    <a:pt x="9" y="0"/>
                    <a:pt x="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9" name="Freeform 13"/>
            <p:cNvSpPr>
              <a:spLocks/>
            </p:cNvSpPr>
            <p:nvPr/>
          </p:nvSpPr>
          <p:spPr bwMode="auto">
            <a:xfrm>
              <a:off x="10890250" y="74613"/>
              <a:ext cx="165100" cy="163513"/>
            </a:xfrm>
            <a:custGeom>
              <a:avLst/>
              <a:gdLst>
                <a:gd name="T0" fmla="*/ 43 w 43"/>
                <a:gd name="T1" fmla="*/ 22 h 43"/>
                <a:gd name="T2" fmla="*/ 22 w 43"/>
                <a:gd name="T3" fmla="*/ 43 h 43"/>
                <a:gd name="T4" fmla="*/ 1 w 43"/>
                <a:gd name="T5" fmla="*/ 21 h 43"/>
                <a:gd name="T6" fmla="*/ 22 w 43"/>
                <a:gd name="T7" fmla="*/ 0 h 43"/>
                <a:gd name="T8" fmla="*/ 43 w 43"/>
                <a:gd name="T9" fmla="*/ 2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43" y="22"/>
                  </a:moveTo>
                  <a:cubicBezTo>
                    <a:pt x="43" y="34"/>
                    <a:pt x="34" y="43"/>
                    <a:pt x="22" y="43"/>
                  </a:cubicBezTo>
                  <a:cubicBezTo>
                    <a:pt x="10" y="43"/>
                    <a:pt x="0" y="33"/>
                    <a:pt x="1" y="21"/>
                  </a:cubicBezTo>
                  <a:cubicBezTo>
                    <a:pt x="1" y="10"/>
                    <a:pt x="10" y="0"/>
                    <a:pt x="22" y="0"/>
                  </a:cubicBezTo>
                  <a:cubicBezTo>
                    <a:pt x="34" y="0"/>
                    <a:pt x="43" y="10"/>
                    <a:pt x="43" y="2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74" name="Grupo 73"/>
          <p:cNvGrpSpPr/>
          <p:nvPr/>
        </p:nvGrpSpPr>
        <p:grpSpPr>
          <a:xfrm>
            <a:off x="134912" y="117652"/>
            <a:ext cx="899384" cy="831732"/>
            <a:chOff x="10871200" y="74613"/>
            <a:chExt cx="717550" cy="663575"/>
          </a:xfrm>
        </p:grpSpPr>
        <p:sp>
          <p:nvSpPr>
            <p:cNvPr id="75" name="Freeform 10"/>
            <p:cNvSpPr>
              <a:spLocks/>
            </p:cNvSpPr>
            <p:nvPr/>
          </p:nvSpPr>
          <p:spPr bwMode="auto">
            <a:xfrm>
              <a:off x="10871200" y="279401"/>
              <a:ext cx="347663" cy="454025"/>
            </a:xfrm>
            <a:custGeom>
              <a:avLst/>
              <a:gdLst>
                <a:gd name="T0" fmla="*/ 41 w 91"/>
                <a:gd name="T1" fmla="*/ 119 h 119"/>
                <a:gd name="T2" fmla="*/ 0 w 91"/>
                <a:gd name="T3" fmla="*/ 119 h 119"/>
                <a:gd name="T4" fmla="*/ 0 w 91"/>
                <a:gd name="T5" fmla="*/ 115 h 119"/>
                <a:gd name="T6" fmla="*/ 0 w 91"/>
                <a:gd name="T7" fmla="*/ 23 h 119"/>
                <a:gd name="T8" fmla="*/ 11 w 91"/>
                <a:gd name="T9" fmla="*/ 4 h 119"/>
                <a:gd name="T10" fmla="*/ 33 w 91"/>
                <a:gd name="T11" fmla="*/ 6 h 119"/>
                <a:gd name="T12" fmla="*/ 85 w 91"/>
                <a:gd name="T13" fmla="*/ 45 h 119"/>
                <a:gd name="T14" fmla="*/ 89 w 91"/>
                <a:gd name="T15" fmla="*/ 51 h 119"/>
                <a:gd name="T16" fmla="*/ 91 w 91"/>
                <a:gd name="T17" fmla="*/ 68 h 119"/>
                <a:gd name="T18" fmla="*/ 76 w 91"/>
                <a:gd name="T19" fmla="*/ 66 h 119"/>
                <a:gd name="T20" fmla="*/ 49 w 91"/>
                <a:gd name="T21" fmla="*/ 46 h 119"/>
                <a:gd name="T22" fmla="*/ 43 w 91"/>
                <a:gd name="T23" fmla="*/ 44 h 119"/>
                <a:gd name="T24" fmla="*/ 41 w 91"/>
                <a:gd name="T25" fmla="*/ 50 h 119"/>
                <a:gd name="T26" fmla="*/ 41 w 91"/>
                <a:gd name="T27" fmla="*/ 114 h 119"/>
                <a:gd name="T28" fmla="*/ 41 w 91"/>
                <a:gd name="T29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1" h="119">
                  <a:moveTo>
                    <a:pt x="41" y="119"/>
                  </a:moveTo>
                  <a:cubicBezTo>
                    <a:pt x="27" y="119"/>
                    <a:pt x="14" y="119"/>
                    <a:pt x="0" y="119"/>
                  </a:cubicBezTo>
                  <a:cubicBezTo>
                    <a:pt x="0" y="118"/>
                    <a:pt x="0" y="116"/>
                    <a:pt x="0" y="115"/>
                  </a:cubicBezTo>
                  <a:cubicBezTo>
                    <a:pt x="0" y="84"/>
                    <a:pt x="0" y="53"/>
                    <a:pt x="0" y="23"/>
                  </a:cubicBezTo>
                  <a:cubicBezTo>
                    <a:pt x="0" y="15"/>
                    <a:pt x="3" y="8"/>
                    <a:pt x="11" y="4"/>
                  </a:cubicBezTo>
                  <a:cubicBezTo>
                    <a:pt x="18" y="0"/>
                    <a:pt x="26" y="1"/>
                    <a:pt x="33" y="6"/>
                  </a:cubicBezTo>
                  <a:cubicBezTo>
                    <a:pt x="50" y="19"/>
                    <a:pt x="68" y="32"/>
                    <a:pt x="85" y="45"/>
                  </a:cubicBezTo>
                  <a:cubicBezTo>
                    <a:pt x="88" y="46"/>
                    <a:pt x="89" y="48"/>
                    <a:pt x="89" y="51"/>
                  </a:cubicBezTo>
                  <a:cubicBezTo>
                    <a:pt x="89" y="57"/>
                    <a:pt x="90" y="62"/>
                    <a:pt x="91" y="68"/>
                  </a:cubicBezTo>
                  <a:cubicBezTo>
                    <a:pt x="86" y="72"/>
                    <a:pt x="81" y="71"/>
                    <a:pt x="76" y="66"/>
                  </a:cubicBezTo>
                  <a:cubicBezTo>
                    <a:pt x="67" y="59"/>
                    <a:pt x="58" y="52"/>
                    <a:pt x="49" y="46"/>
                  </a:cubicBezTo>
                  <a:cubicBezTo>
                    <a:pt x="47" y="44"/>
                    <a:pt x="44" y="43"/>
                    <a:pt x="43" y="44"/>
                  </a:cubicBezTo>
                  <a:cubicBezTo>
                    <a:pt x="42" y="45"/>
                    <a:pt x="41" y="48"/>
                    <a:pt x="41" y="50"/>
                  </a:cubicBezTo>
                  <a:cubicBezTo>
                    <a:pt x="41" y="71"/>
                    <a:pt x="41" y="92"/>
                    <a:pt x="41" y="114"/>
                  </a:cubicBezTo>
                  <a:cubicBezTo>
                    <a:pt x="41" y="116"/>
                    <a:pt x="41" y="117"/>
                    <a:pt x="41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6" name="Freeform 11"/>
            <p:cNvSpPr>
              <a:spLocks/>
            </p:cNvSpPr>
            <p:nvPr/>
          </p:nvSpPr>
          <p:spPr bwMode="auto">
            <a:xfrm>
              <a:off x="11055350" y="566738"/>
              <a:ext cx="533400" cy="171450"/>
            </a:xfrm>
            <a:custGeom>
              <a:avLst/>
              <a:gdLst>
                <a:gd name="T0" fmla="*/ 35 w 140"/>
                <a:gd name="T1" fmla="*/ 45 h 45"/>
                <a:gd name="T2" fmla="*/ 12 w 140"/>
                <a:gd name="T3" fmla="*/ 45 h 45"/>
                <a:gd name="T4" fmla="*/ 2 w 140"/>
                <a:gd name="T5" fmla="*/ 38 h 45"/>
                <a:gd name="T6" fmla="*/ 5 w 140"/>
                <a:gd name="T7" fmla="*/ 27 h 45"/>
                <a:gd name="T8" fmla="*/ 45 w 140"/>
                <a:gd name="T9" fmla="*/ 1 h 45"/>
                <a:gd name="T10" fmla="*/ 54 w 140"/>
                <a:gd name="T11" fmla="*/ 2 h 45"/>
                <a:gd name="T12" fmla="*/ 86 w 140"/>
                <a:gd name="T13" fmla="*/ 3 h 45"/>
                <a:gd name="T14" fmla="*/ 95 w 140"/>
                <a:gd name="T15" fmla="*/ 2 h 45"/>
                <a:gd name="T16" fmla="*/ 124 w 140"/>
                <a:gd name="T17" fmla="*/ 18 h 45"/>
                <a:gd name="T18" fmla="*/ 134 w 140"/>
                <a:gd name="T19" fmla="*/ 26 h 45"/>
                <a:gd name="T20" fmla="*/ 138 w 140"/>
                <a:gd name="T21" fmla="*/ 37 h 45"/>
                <a:gd name="T22" fmla="*/ 128 w 140"/>
                <a:gd name="T23" fmla="*/ 45 h 45"/>
                <a:gd name="T24" fmla="*/ 82 w 140"/>
                <a:gd name="T25" fmla="*/ 45 h 45"/>
                <a:gd name="T26" fmla="*/ 74 w 140"/>
                <a:gd name="T27" fmla="*/ 37 h 45"/>
                <a:gd name="T28" fmla="*/ 82 w 140"/>
                <a:gd name="T29" fmla="*/ 29 h 45"/>
                <a:gd name="T30" fmla="*/ 103 w 140"/>
                <a:gd name="T31" fmla="*/ 29 h 45"/>
                <a:gd name="T32" fmla="*/ 108 w 140"/>
                <a:gd name="T33" fmla="*/ 25 h 45"/>
                <a:gd name="T34" fmla="*/ 103 w 140"/>
                <a:gd name="T35" fmla="*/ 21 h 45"/>
                <a:gd name="T36" fmla="*/ 82 w 140"/>
                <a:gd name="T37" fmla="*/ 21 h 45"/>
                <a:gd name="T38" fmla="*/ 58 w 140"/>
                <a:gd name="T39" fmla="*/ 21 h 45"/>
                <a:gd name="T40" fmla="*/ 38 w 140"/>
                <a:gd name="T41" fmla="*/ 21 h 45"/>
                <a:gd name="T42" fmla="*/ 32 w 140"/>
                <a:gd name="T43" fmla="*/ 25 h 45"/>
                <a:gd name="T44" fmla="*/ 37 w 140"/>
                <a:gd name="T45" fmla="*/ 29 h 45"/>
                <a:gd name="T46" fmla="*/ 57 w 140"/>
                <a:gd name="T47" fmla="*/ 29 h 45"/>
                <a:gd name="T48" fmla="*/ 66 w 140"/>
                <a:gd name="T49" fmla="*/ 37 h 45"/>
                <a:gd name="T50" fmla="*/ 57 w 140"/>
                <a:gd name="T51" fmla="*/ 45 h 45"/>
                <a:gd name="T52" fmla="*/ 35 w 140"/>
                <a:gd name="T53" fmla="*/ 45 h 45"/>
                <a:gd name="T54" fmla="*/ 35 w 140"/>
                <a:gd name="T5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0" h="45">
                  <a:moveTo>
                    <a:pt x="35" y="45"/>
                  </a:moveTo>
                  <a:cubicBezTo>
                    <a:pt x="27" y="45"/>
                    <a:pt x="19" y="45"/>
                    <a:pt x="12" y="45"/>
                  </a:cubicBezTo>
                  <a:cubicBezTo>
                    <a:pt x="7" y="45"/>
                    <a:pt x="4" y="43"/>
                    <a:pt x="2" y="38"/>
                  </a:cubicBezTo>
                  <a:cubicBezTo>
                    <a:pt x="0" y="34"/>
                    <a:pt x="1" y="29"/>
                    <a:pt x="5" y="27"/>
                  </a:cubicBezTo>
                  <a:cubicBezTo>
                    <a:pt x="18" y="17"/>
                    <a:pt x="29" y="6"/>
                    <a:pt x="45" y="1"/>
                  </a:cubicBezTo>
                  <a:cubicBezTo>
                    <a:pt x="48" y="0"/>
                    <a:pt x="51" y="0"/>
                    <a:pt x="54" y="2"/>
                  </a:cubicBezTo>
                  <a:cubicBezTo>
                    <a:pt x="64" y="9"/>
                    <a:pt x="75" y="9"/>
                    <a:pt x="86" y="3"/>
                  </a:cubicBezTo>
                  <a:cubicBezTo>
                    <a:pt x="89" y="0"/>
                    <a:pt x="92" y="1"/>
                    <a:pt x="95" y="2"/>
                  </a:cubicBezTo>
                  <a:cubicBezTo>
                    <a:pt x="106" y="5"/>
                    <a:pt x="115" y="12"/>
                    <a:pt x="124" y="18"/>
                  </a:cubicBezTo>
                  <a:cubicBezTo>
                    <a:pt x="127" y="21"/>
                    <a:pt x="131" y="23"/>
                    <a:pt x="134" y="26"/>
                  </a:cubicBezTo>
                  <a:cubicBezTo>
                    <a:pt x="138" y="29"/>
                    <a:pt x="140" y="32"/>
                    <a:pt x="138" y="37"/>
                  </a:cubicBezTo>
                  <a:cubicBezTo>
                    <a:pt x="137" y="42"/>
                    <a:pt x="133" y="45"/>
                    <a:pt x="128" y="45"/>
                  </a:cubicBezTo>
                  <a:cubicBezTo>
                    <a:pt x="113" y="45"/>
                    <a:pt x="97" y="45"/>
                    <a:pt x="82" y="45"/>
                  </a:cubicBezTo>
                  <a:cubicBezTo>
                    <a:pt x="77" y="45"/>
                    <a:pt x="74" y="41"/>
                    <a:pt x="74" y="37"/>
                  </a:cubicBezTo>
                  <a:cubicBezTo>
                    <a:pt x="74" y="32"/>
                    <a:pt x="77" y="29"/>
                    <a:pt x="82" y="29"/>
                  </a:cubicBezTo>
                  <a:cubicBezTo>
                    <a:pt x="89" y="29"/>
                    <a:pt x="96" y="29"/>
                    <a:pt x="103" y="29"/>
                  </a:cubicBezTo>
                  <a:cubicBezTo>
                    <a:pt x="106" y="29"/>
                    <a:pt x="108" y="28"/>
                    <a:pt x="108" y="25"/>
                  </a:cubicBezTo>
                  <a:cubicBezTo>
                    <a:pt x="108" y="21"/>
                    <a:pt x="106" y="21"/>
                    <a:pt x="103" y="21"/>
                  </a:cubicBezTo>
                  <a:cubicBezTo>
                    <a:pt x="96" y="21"/>
                    <a:pt x="89" y="20"/>
                    <a:pt x="82" y="21"/>
                  </a:cubicBezTo>
                  <a:cubicBezTo>
                    <a:pt x="74" y="23"/>
                    <a:pt x="66" y="24"/>
                    <a:pt x="58" y="21"/>
                  </a:cubicBezTo>
                  <a:cubicBezTo>
                    <a:pt x="51" y="20"/>
                    <a:pt x="44" y="21"/>
                    <a:pt x="38" y="21"/>
                  </a:cubicBezTo>
                  <a:cubicBezTo>
                    <a:pt x="35" y="21"/>
                    <a:pt x="32" y="21"/>
                    <a:pt x="32" y="25"/>
                  </a:cubicBezTo>
                  <a:cubicBezTo>
                    <a:pt x="32" y="28"/>
                    <a:pt x="34" y="29"/>
                    <a:pt x="37" y="29"/>
                  </a:cubicBezTo>
                  <a:cubicBezTo>
                    <a:pt x="44" y="29"/>
                    <a:pt x="51" y="29"/>
                    <a:pt x="57" y="29"/>
                  </a:cubicBezTo>
                  <a:cubicBezTo>
                    <a:pt x="62" y="29"/>
                    <a:pt x="66" y="32"/>
                    <a:pt x="66" y="37"/>
                  </a:cubicBezTo>
                  <a:cubicBezTo>
                    <a:pt x="66" y="41"/>
                    <a:pt x="63" y="45"/>
                    <a:pt x="57" y="45"/>
                  </a:cubicBezTo>
                  <a:cubicBezTo>
                    <a:pt x="50" y="45"/>
                    <a:pt x="42" y="45"/>
                    <a:pt x="35" y="45"/>
                  </a:cubicBezTo>
                  <a:cubicBezTo>
                    <a:pt x="35" y="45"/>
                    <a:pt x="35" y="45"/>
                    <a:pt x="35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7" name="Freeform 12"/>
            <p:cNvSpPr>
              <a:spLocks/>
            </p:cNvSpPr>
            <p:nvPr/>
          </p:nvSpPr>
          <p:spPr bwMode="auto">
            <a:xfrm>
              <a:off x="11241088" y="401638"/>
              <a:ext cx="165100" cy="165100"/>
            </a:xfrm>
            <a:custGeom>
              <a:avLst/>
              <a:gdLst>
                <a:gd name="T0" fmla="*/ 21 w 43"/>
                <a:gd name="T1" fmla="*/ 0 h 43"/>
                <a:gd name="T2" fmla="*/ 42 w 43"/>
                <a:gd name="T3" fmla="*/ 20 h 43"/>
                <a:gd name="T4" fmla="*/ 21 w 43"/>
                <a:gd name="T5" fmla="*/ 43 h 43"/>
                <a:gd name="T6" fmla="*/ 0 w 43"/>
                <a:gd name="T7" fmla="*/ 22 h 43"/>
                <a:gd name="T8" fmla="*/ 21 w 43"/>
                <a:gd name="T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21" y="0"/>
                  </a:moveTo>
                  <a:cubicBezTo>
                    <a:pt x="33" y="0"/>
                    <a:pt x="42" y="9"/>
                    <a:pt x="42" y="20"/>
                  </a:cubicBezTo>
                  <a:cubicBezTo>
                    <a:pt x="43" y="33"/>
                    <a:pt x="33" y="43"/>
                    <a:pt x="21" y="43"/>
                  </a:cubicBezTo>
                  <a:cubicBezTo>
                    <a:pt x="9" y="42"/>
                    <a:pt x="0" y="33"/>
                    <a:pt x="0" y="22"/>
                  </a:cubicBezTo>
                  <a:cubicBezTo>
                    <a:pt x="0" y="9"/>
                    <a:pt x="9" y="0"/>
                    <a:pt x="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8" name="Freeform 13"/>
            <p:cNvSpPr>
              <a:spLocks/>
            </p:cNvSpPr>
            <p:nvPr/>
          </p:nvSpPr>
          <p:spPr bwMode="auto">
            <a:xfrm>
              <a:off x="10890250" y="74613"/>
              <a:ext cx="165100" cy="163513"/>
            </a:xfrm>
            <a:custGeom>
              <a:avLst/>
              <a:gdLst>
                <a:gd name="T0" fmla="*/ 43 w 43"/>
                <a:gd name="T1" fmla="*/ 22 h 43"/>
                <a:gd name="T2" fmla="*/ 22 w 43"/>
                <a:gd name="T3" fmla="*/ 43 h 43"/>
                <a:gd name="T4" fmla="*/ 1 w 43"/>
                <a:gd name="T5" fmla="*/ 21 h 43"/>
                <a:gd name="T6" fmla="*/ 22 w 43"/>
                <a:gd name="T7" fmla="*/ 0 h 43"/>
                <a:gd name="T8" fmla="*/ 43 w 43"/>
                <a:gd name="T9" fmla="*/ 2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43" y="22"/>
                  </a:moveTo>
                  <a:cubicBezTo>
                    <a:pt x="43" y="34"/>
                    <a:pt x="34" y="43"/>
                    <a:pt x="22" y="43"/>
                  </a:cubicBezTo>
                  <a:cubicBezTo>
                    <a:pt x="10" y="43"/>
                    <a:pt x="0" y="33"/>
                    <a:pt x="1" y="21"/>
                  </a:cubicBezTo>
                  <a:cubicBezTo>
                    <a:pt x="1" y="10"/>
                    <a:pt x="10" y="0"/>
                    <a:pt x="22" y="0"/>
                  </a:cubicBezTo>
                  <a:cubicBezTo>
                    <a:pt x="34" y="0"/>
                    <a:pt x="43" y="10"/>
                    <a:pt x="43" y="2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23799" y="274098"/>
            <a:ext cx="11572875" cy="7239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>
                <a:solidFill>
                  <a:srgbClr val="00B0F0"/>
                </a:solidFill>
              </a:rPr>
              <a:t>Infographic Style</a:t>
            </a:r>
          </a:p>
        </p:txBody>
      </p:sp>
      <p:sp>
        <p:nvSpPr>
          <p:cNvPr id="5" name="Rounded Rectangle 3">
            <a:extLst>
              <a:ext uri="{FF2B5EF4-FFF2-40B4-BE49-F238E27FC236}">
                <a16:creationId xmlns:a16="http://schemas.microsoft.com/office/drawing/2014/main" xmlns="" id="{FD145A52-7607-4428-8C0A-903C91CEBF24}"/>
              </a:ext>
            </a:extLst>
          </p:cNvPr>
          <p:cNvSpPr/>
          <p:nvPr/>
        </p:nvSpPr>
        <p:spPr>
          <a:xfrm>
            <a:off x="7597101" y="4360706"/>
            <a:ext cx="4087408" cy="1640720"/>
          </a:xfrm>
          <a:prstGeom prst="roundRect">
            <a:avLst>
              <a:gd name="adj" fmla="val 1078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6" name="Rounded Rectangle 4">
            <a:extLst>
              <a:ext uri="{FF2B5EF4-FFF2-40B4-BE49-F238E27FC236}">
                <a16:creationId xmlns:a16="http://schemas.microsoft.com/office/drawing/2014/main" xmlns="" id="{0FA47EB7-B0C3-43FB-ACB3-9814368AC530}"/>
              </a:ext>
            </a:extLst>
          </p:cNvPr>
          <p:cNvSpPr/>
          <p:nvPr/>
        </p:nvSpPr>
        <p:spPr>
          <a:xfrm>
            <a:off x="7572387" y="2624552"/>
            <a:ext cx="4087408" cy="1640720"/>
          </a:xfrm>
          <a:prstGeom prst="roundRect">
            <a:avLst>
              <a:gd name="adj" fmla="val 10788"/>
            </a:avLst>
          </a:prstGeom>
          <a:solidFill>
            <a:srgbClr val="8B8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A80E157-2391-4173-8634-6EA816FE0FC2}"/>
              </a:ext>
            </a:extLst>
          </p:cNvPr>
          <p:cNvSpPr txBox="1"/>
          <p:nvPr/>
        </p:nvSpPr>
        <p:spPr>
          <a:xfrm>
            <a:off x="8101090" y="2918323"/>
            <a:ext cx="25333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12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Money and Reputation. 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Oval 10">
            <a:extLst>
              <a:ext uri="{FF2B5EF4-FFF2-40B4-BE49-F238E27FC236}">
                <a16:creationId xmlns:a16="http://schemas.microsoft.com/office/drawing/2014/main" xmlns="" id="{65D2CD58-0DB5-4454-A4C2-311224DD27F8}"/>
              </a:ext>
            </a:extLst>
          </p:cNvPr>
          <p:cNvSpPr/>
          <p:nvPr/>
        </p:nvSpPr>
        <p:spPr>
          <a:xfrm flipH="1">
            <a:off x="7572387" y="2409831"/>
            <a:ext cx="1864176" cy="3843945"/>
          </a:xfrm>
          <a:custGeom>
            <a:avLst/>
            <a:gdLst/>
            <a:ahLst/>
            <a:cxnLst/>
            <a:rect l="l" t="t" r="r" b="b"/>
            <a:pathLst>
              <a:path w="1947685" h="4016145">
                <a:moveTo>
                  <a:pt x="1088762" y="3078635"/>
                </a:moveTo>
                <a:cubicBezTo>
                  <a:pt x="1267926" y="3448937"/>
                  <a:pt x="1543035" y="3763664"/>
                  <a:pt x="1880191" y="3994534"/>
                </a:cubicBezTo>
                <a:cubicBezTo>
                  <a:pt x="1867985" y="4003436"/>
                  <a:pt x="1854529" y="4009974"/>
                  <a:pt x="1840873" y="4016145"/>
                </a:cubicBezTo>
                <a:cubicBezTo>
                  <a:pt x="1340869" y="3974798"/>
                  <a:pt x="893075" y="3750409"/>
                  <a:pt x="564600" y="3409842"/>
                </a:cubicBezTo>
                <a:cubicBezTo>
                  <a:pt x="721388" y="3275427"/>
                  <a:pt x="897558" y="3163214"/>
                  <a:pt x="1088762" y="3078635"/>
                </a:cubicBezTo>
                <a:close/>
                <a:moveTo>
                  <a:pt x="1947685" y="2879651"/>
                </a:moveTo>
                <a:lnTo>
                  <a:pt x="1947685" y="3856393"/>
                </a:lnTo>
                <a:cubicBezTo>
                  <a:pt x="1642820" y="3643693"/>
                  <a:pt x="1393445" y="3357205"/>
                  <a:pt x="1228557" y="3021314"/>
                </a:cubicBezTo>
                <a:cubicBezTo>
                  <a:pt x="1452716" y="2934398"/>
                  <a:pt x="1694921" y="2884965"/>
                  <a:pt x="1947685" y="2879651"/>
                </a:cubicBezTo>
                <a:close/>
                <a:moveTo>
                  <a:pt x="990153" y="2089456"/>
                </a:moveTo>
                <a:lnTo>
                  <a:pt x="1947685" y="2089456"/>
                </a:lnTo>
                <a:lnTo>
                  <a:pt x="1947685" y="2728434"/>
                </a:lnTo>
                <a:cubicBezTo>
                  <a:pt x="1671572" y="2733862"/>
                  <a:pt x="1407201" y="2788398"/>
                  <a:pt x="1163034" y="2884419"/>
                </a:cubicBezTo>
                <a:cubicBezTo>
                  <a:pt x="1058956" y="2638942"/>
                  <a:pt x="998569" y="2370740"/>
                  <a:pt x="990153" y="2089456"/>
                </a:cubicBezTo>
                <a:close/>
                <a:moveTo>
                  <a:pt x="1276" y="2089456"/>
                </a:moveTo>
                <a:lnTo>
                  <a:pt x="838937" y="2089456"/>
                </a:lnTo>
                <a:cubicBezTo>
                  <a:pt x="847380" y="2391297"/>
                  <a:pt x="911873" y="2679090"/>
                  <a:pt x="1023115" y="2942572"/>
                </a:cubicBezTo>
                <a:cubicBezTo>
                  <a:pt x="819240" y="3033037"/>
                  <a:pt x="631464" y="3153018"/>
                  <a:pt x="464462" y="3296747"/>
                </a:cubicBezTo>
                <a:cubicBezTo>
                  <a:pt x="189240" y="2967528"/>
                  <a:pt x="18598" y="2548178"/>
                  <a:pt x="1276" y="2089456"/>
                </a:cubicBezTo>
                <a:close/>
                <a:moveTo>
                  <a:pt x="1206987" y="1049540"/>
                </a:moveTo>
                <a:cubicBezTo>
                  <a:pt x="1438693" y="1135797"/>
                  <a:pt x="1687990" y="1184484"/>
                  <a:pt x="1947685" y="1189438"/>
                </a:cubicBezTo>
                <a:lnTo>
                  <a:pt x="1947685" y="1950849"/>
                </a:lnTo>
                <a:lnTo>
                  <a:pt x="989419" y="1950849"/>
                </a:lnTo>
                <a:cubicBezTo>
                  <a:pt x="997150" y="1628312"/>
                  <a:pt x="1073144" y="1322714"/>
                  <a:pt x="1206987" y="1049540"/>
                </a:cubicBezTo>
                <a:close/>
                <a:moveTo>
                  <a:pt x="513104" y="661621"/>
                </a:moveTo>
                <a:cubicBezTo>
                  <a:pt x="679616" y="797285"/>
                  <a:pt x="865317" y="910052"/>
                  <a:pt x="1065415" y="995677"/>
                </a:cubicBezTo>
                <a:cubicBezTo>
                  <a:pt x="925183" y="1285627"/>
                  <a:pt x="845859" y="1609381"/>
                  <a:pt x="838202" y="1950849"/>
                </a:cubicBezTo>
                <a:lnTo>
                  <a:pt x="0" y="1950849"/>
                </a:lnTo>
                <a:cubicBezTo>
                  <a:pt x="12649" y="1455464"/>
                  <a:pt x="203973" y="1004620"/>
                  <a:pt x="513104" y="661621"/>
                </a:cubicBezTo>
                <a:close/>
                <a:moveTo>
                  <a:pt x="1947685" y="169371"/>
                </a:moveTo>
                <a:lnTo>
                  <a:pt x="1947685" y="1038222"/>
                </a:lnTo>
                <a:cubicBezTo>
                  <a:pt x="1712022" y="1033433"/>
                  <a:pt x="1485549" y="989974"/>
                  <a:pt x="1274392" y="913335"/>
                </a:cubicBezTo>
                <a:cubicBezTo>
                  <a:pt x="1439339" y="616984"/>
                  <a:pt x="1670594" y="362701"/>
                  <a:pt x="1947685" y="169371"/>
                </a:cubicBezTo>
                <a:close/>
                <a:moveTo>
                  <a:pt x="1820909" y="0"/>
                </a:moveTo>
                <a:lnTo>
                  <a:pt x="1879630" y="31649"/>
                </a:lnTo>
                <a:cubicBezTo>
                  <a:pt x="1569335" y="244246"/>
                  <a:pt x="1311629" y="527886"/>
                  <a:pt x="1130624" y="859402"/>
                </a:cubicBezTo>
                <a:cubicBezTo>
                  <a:pt x="945585" y="780537"/>
                  <a:pt x="773537" y="677107"/>
                  <a:pt x="619180" y="552329"/>
                </a:cubicBezTo>
                <a:cubicBezTo>
                  <a:pt x="936412" y="245031"/>
                  <a:pt x="1355532" y="43191"/>
                  <a:pt x="1820909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9" name="TextBox 7">
            <a:extLst>
              <a:ext uri="{FF2B5EF4-FFF2-40B4-BE49-F238E27FC236}">
                <a16:creationId xmlns:a16="http://schemas.microsoft.com/office/drawing/2014/main" xmlns="" id="{7A80E157-2391-4173-8634-6EA816FE0FC2}"/>
              </a:ext>
            </a:extLst>
          </p:cNvPr>
          <p:cNvSpPr txBox="1"/>
          <p:nvPr/>
        </p:nvSpPr>
        <p:spPr>
          <a:xfrm>
            <a:off x="8061308" y="4526593"/>
            <a:ext cx="25333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12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Money and Reputation. 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1">
            <a:extLst>
              <a:ext uri="{FF2B5EF4-FFF2-40B4-BE49-F238E27FC236}">
                <a16:creationId xmlns:a16="http://schemas.microsoft.com/office/drawing/2014/main" xmlns="" id="{149E85BA-68AC-4926-9714-796128F5A038}"/>
              </a:ext>
            </a:extLst>
          </p:cNvPr>
          <p:cNvSpPr txBox="1"/>
          <p:nvPr/>
        </p:nvSpPr>
        <p:spPr>
          <a:xfrm>
            <a:off x="894860" y="2297370"/>
            <a:ext cx="3513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accent3"/>
                </a:solidFill>
                <a:cs typeface="Arial" pitchFamily="34" charset="0"/>
              </a:rPr>
              <a:t>Modern  PowerPoint  Presentation</a:t>
            </a:r>
            <a:endParaRPr lang="ko-KR" altLang="en-US" sz="20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2" name="TextBox 16">
            <a:extLst>
              <a:ext uri="{FF2B5EF4-FFF2-40B4-BE49-F238E27FC236}">
                <a16:creationId xmlns:a16="http://schemas.microsoft.com/office/drawing/2014/main" xmlns="" id="{BF7B12FC-194D-429F-989A-79AE25F8EB49}"/>
              </a:ext>
            </a:extLst>
          </p:cNvPr>
          <p:cNvSpPr txBox="1"/>
          <p:nvPr/>
        </p:nvSpPr>
        <p:spPr>
          <a:xfrm>
            <a:off x="894860" y="3286963"/>
            <a:ext cx="23359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1200" dirty="0">
                <a:solidFill>
                  <a:schemeClr val="bg1">
                    <a:lumMod val="50000"/>
                  </a:schemeClr>
                </a:solidFill>
              </a:rPr>
              <a:t>Get a modern PowerPoint  Presentation that is beautifully designed. I hope and I believe that this Template will your Time, Money and Reputation. Get a modern PowerPoint  Presentation that is beautifully designed. I hope and I believe that this Template will your Time, Money and Reputation. </a:t>
            </a:r>
            <a:endParaRPr lang="en-US" altLang="ko-KR" sz="1200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5216" y="1588277"/>
            <a:ext cx="3798449" cy="4433056"/>
          </a:xfrm>
          <a:prstGeom prst="rect">
            <a:avLst/>
          </a:prstGeom>
        </p:spPr>
      </p:pic>
      <p:sp>
        <p:nvSpPr>
          <p:cNvPr id="24" name="Rectángulo 23"/>
          <p:cNvSpPr/>
          <p:nvPr/>
        </p:nvSpPr>
        <p:spPr>
          <a:xfrm>
            <a:off x="91440" y="1033238"/>
            <a:ext cx="11978640" cy="76950"/>
          </a:xfrm>
          <a:prstGeom prst="rect">
            <a:avLst/>
          </a:prstGeom>
          <a:solidFill>
            <a:srgbClr val="9590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25" name="Grupo 24"/>
          <p:cNvGrpSpPr/>
          <p:nvPr/>
        </p:nvGrpSpPr>
        <p:grpSpPr>
          <a:xfrm>
            <a:off x="10509308" y="132751"/>
            <a:ext cx="1270783" cy="827144"/>
            <a:chOff x="-1509713" y="2281238"/>
            <a:chExt cx="1509713" cy="982662"/>
          </a:xfrm>
        </p:grpSpPr>
        <p:sp>
          <p:nvSpPr>
            <p:cNvPr id="26" name="Freeform 16"/>
            <p:cNvSpPr>
              <a:spLocks/>
            </p:cNvSpPr>
            <p:nvPr/>
          </p:nvSpPr>
          <p:spPr bwMode="auto">
            <a:xfrm>
              <a:off x="-823913" y="2281238"/>
              <a:ext cx="52388" cy="222250"/>
            </a:xfrm>
            <a:custGeom>
              <a:avLst/>
              <a:gdLst>
                <a:gd name="T0" fmla="*/ 0 w 9"/>
                <a:gd name="T1" fmla="*/ 27 h 39"/>
                <a:gd name="T2" fmla="*/ 2 w 9"/>
                <a:gd name="T3" fmla="*/ 18 h 39"/>
                <a:gd name="T4" fmla="*/ 2 w 9"/>
                <a:gd name="T5" fmla="*/ 5 h 39"/>
                <a:gd name="T6" fmla="*/ 4 w 9"/>
                <a:gd name="T7" fmla="*/ 1 h 39"/>
                <a:gd name="T8" fmla="*/ 8 w 9"/>
                <a:gd name="T9" fmla="*/ 4 h 39"/>
                <a:gd name="T10" fmla="*/ 8 w 9"/>
                <a:gd name="T11" fmla="*/ 17 h 39"/>
                <a:gd name="T12" fmla="*/ 8 w 9"/>
                <a:gd name="T13" fmla="*/ 34 h 39"/>
                <a:gd name="T14" fmla="*/ 6 w 9"/>
                <a:gd name="T15" fmla="*/ 38 h 39"/>
                <a:gd name="T16" fmla="*/ 2 w 9"/>
                <a:gd name="T17" fmla="*/ 36 h 39"/>
                <a:gd name="T18" fmla="*/ 0 w 9"/>
                <a:gd name="T19" fmla="*/ 2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39">
                  <a:moveTo>
                    <a:pt x="0" y="27"/>
                  </a:moveTo>
                  <a:cubicBezTo>
                    <a:pt x="0" y="24"/>
                    <a:pt x="1" y="21"/>
                    <a:pt x="2" y="18"/>
                  </a:cubicBezTo>
                  <a:cubicBezTo>
                    <a:pt x="3" y="14"/>
                    <a:pt x="4" y="9"/>
                    <a:pt x="2" y="5"/>
                  </a:cubicBezTo>
                  <a:cubicBezTo>
                    <a:pt x="1" y="3"/>
                    <a:pt x="1" y="1"/>
                    <a:pt x="4" y="1"/>
                  </a:cubicBezTo>
                  <a:cubicBezTo>
                    <a:pt x="6" y="0"/>
                    <a:pt x="7" y="2"/>
                    <a:pt x="8" y="4"/>
                  </a:cubicBezTo>
                  <a:cubicBezTo>
                    <a:pt x="9" y="8"/>
                    <a:pt x="9" y="13"/>
                    <a:pt x="8" y="17"/>
                  </a:cubicBezTo>
                  <a:cubicBezTo>
                    <a:pt x="6" y="23"/>
                    <a:pt x="5" y="28"/>
                    <a:pt x="8" y="34"/>
                  </a:cubicBezTo>
                  <a:cubicBezTo>
                    <a:pt x="9" y="36"/>
                    <a:pt x="8" y="37"/>
                    <a:pt x="6" y="38"/>
                  </a:cubicBezTo>
                  <a:cubicBezTo>
                    <a:pt x="5" y="39"/>
                    <a:pt x="3" y="38"/>
                    <a:pt x="2" y="36"/>
                  </a:cubicBezTo>
                  <a:cubicBezTo>
                    <a:pt x="1" y="33"/>
                    <a:pt x="0" y="30"/>
                    <a:pt x="0" y="27"/>
                  </a:cubicBezTo>
                  <a:close/>
                </a:path>
              </a:pathLst>
            </a:custGeom>
            <a:solidFill>
              <a:srgbClr val="2CC4D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7" name="Freeform 17"/>
            <p:cNvSpPr>
              <a:spLocks/>
            </p:cNvSpPr>
            <p:nvPr/>
          </p:nvSpPr>
          <p:spPr bwMode="auto">
            <a:xfrm>
              <a:off x="-623888" y="2305050"/>
              <a:ext cx="50800" cy="215900"/>
            </a:xfrm>
            <a:custGeom>
              <a:avLst/>
              <a:gdLst>
                <a:gd name="T0" fmla="*/ 0 w 9"/>
                <a:gd name="T1" fmla="*/ 27 h 38"/>
                <a:gd name="T2" fmla="*/ 1 w 9"/>
                <a:gd name="T3" fmla="*/ 18 h 38"/>
                <a:gd name="T4" fmla="*/ 1 w 9"/>
                <a:gd name="T5" fmla="*/ 5 h 38"/>
                <a:gd name="T6" fmla="*/ 3 w 9"/>
                <a:gd name="T7" fmla="*/ 1 h 38"/>
                <a:gd name="T8" fmla="*/ 7 w 9"/>
                <a:gd name="T9" fmla="*/ 3 h 38"/>
                <a:gd name="T10" fmla="*/ 8 w 9"/>
                <a:gd name="T11" fmla="*/ 17 h 38"/>
                <a:gd name="T12" fmla="*/ 8 w 9"/>
                <a:gd name="T13" fmla="*/ 34 h 38"/>
                <a:gd name="T14" fmla="*/ 6 w 9"/>
                <a:gd name="T15" fmla="*/ 38 h 38"/>
                <a:gd name="T16" fmla="*/ 2 w 9"/>
                <a:gd name="T17" fmla="*/ 36 h 38"/>
                <a:gd name="T18" fmla="*/ 0 w 9"/>
                <a:gd name="T19" fmla="*/ 2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38">
                  <a:moveTo>
                    <a:pt x="0" y="27"/>
                  </a:moveTo>
                  <a:cubicBezTo>
                    <a:pt x="0" y="23"/>
                    <a:pt x="1" y="21"/>
                    <a:pt x="1" y="18"/>
                  </a:cubicBezTo>
                  <a:cubicBezTo>
                    <a:pt x="3" y="13"/>
                    <a:pt x="4" y="9"/>
                    <a:pt x="1" y="5"/>
                  </a:cubicBezTo>
                  <a:cubicBezTo>
                    <a:pt x="1" y="3"/>
                    <a:pt x="1" y="1"/>
                    <a:pt x="3" y="1"/>
                  </a:cubicBezTo>
                  <a:cubicBezTo>
                    <a:pt x="5" y="0"/>
                    <a:pt x="6" y="1"/>
                    <a:pt x="7" y="3"/>
                  </a:cubicBezTo>
                  <a:cubicBezTo>
                    <a:pt x="9" y="7"/>
                    <a:pt x="9" y="12"/>
                    <a:pt x="8" y="17"/>
                  </a:cubicBezTo>
                  <a:cubicBezTo>
                    <a:pt x="6" y="22"/>
                    <a:pt x="5" y="28"/>
                    <a:pt x="8" y="34"/>
                  </a:cubicBezTo>
                  <a:cubicBezTo>
                    <a:pt x="9" y="36"/>
                    <a:pt x="8" y="37"/>
                    <a:pt x="6" y="38"/>
                  </a:cubicBezTo>
                  <a:cubicBezTo>
                    <a:pt x="4" y="38"/>
                    <a:pt x="3" y="37"/>
                    <a:pt x="2" y="36"/>
                  </a:cubicBezTo>
                  <a:cubicBezTo>
                    <a:pt x="1" y="33"/>
                    <a:pt x="0" y="30"/>
                    <a:pt x="0" y="27"/>
                  </a:cubicBezTo>
                  <a:close/>
                </a:path>
              </a:pathLst>
            </a:custGeom>
            <a:solidFill>
              <a:srgbClr val="2CC4D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8" name="Freeform 18"/>
            <p:cNvSpPr>
              <a:spLocks/>
            </p:cNvSpPr>
            <p:nvPr/>
          </p:nvSpPr>
          <p:spPr bwMode="auto">
            <a:xfrm>
              <a:off x="-1022350" y="2305050"/>
              <a:ext cx="50800" cy="222250"/>
            </a:xfrm>
            <a:custGeom>
              <a:avLst/>
              <a:gdLst>
                <a:gd name="T0" fmla="*/ 9 w 9"/>
                <a:gd name="T1" fmla="*/ 12 h 39"/>
                <a:gd name="T2" fmla="*/ 7 w 9"/>
                <a:gd name="T3" fmla="*/ 20 h 39"/>
                <a:gd name="T4" fmla="*/ 8 w 9"/>
                <a:gd name="T5" fmla="*/ 33 h 39"/>
                <a:gd name="T6" fmla="*/ 6 w 9"/>
                <a:gd name="T7" fmla="*/ 38 h 39"/>
                <a:gd name="T8" fmla="*/ 2 w 9"/>
                <a:gd name="T9" fmla="*/ 36 h 39"/>
                <a:gd name="T10" fmla="*/ 1 w 9"/>
                <a:gd name="T11" fmla="*/ 20 h 39"/>
                <a:gd name="T12" fmla="*/ 2 w 9"/>
                <a:gd name="T13" fmla="*/ 4 h 39"/>
                <a:gd name="T14" fmla="*/ 3 w 9"/>
                <a:gd name="T15" fmla="*/ 1 h 39"/>
                <a:gd name="T16" fmla="*/ 7 w 9"/>
                <a:gd name="T17" fmla="*/ 2 h 39"/>
                <a:gd name="T18" fmla="*/ 9 w 9"/>
                <a:gd name="T19" fmla="*/ 1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39">
                  <a:moveTo>
                    <a:pt x="9" y="12"/>
                  </a:moveTo>
                  <a:cubicBezTo>
                    <a:pt x="9" y="14"/>
                    <a:pt x="8" y="17"/>
                    <a:pt x="7" y="20"/>
                  </a:cubicBezTo>
                  <a:cubicBezTo>
                    <a:pt x="6" y="25"/>
                    <a:pt x="6" y="29"/>
                    <a:pt x="8" y="33"/>
                  </a:cubicBezTo>
                  <a:cubicBezTo>
                    <a:pt x="9" y="35"/>
                    <a:pt x="8" y="37"/>
                    <a:pt x="6" y="38"/>
                  </a:cubicBezTo>
                  <a:cubicBezTo>
                    <a:pt x="4" y="39"/>
                    <a:pt x="3" y="37"/>
                    <a:pt x="2" y="36"/>
                  </a:cubicBezTo>
                  <a:cubicBezTo>
                    <a:pt x="0" y="31"/>
                    <a:pt x="0" y="25"/>
                    <a:pt x="1" y="20"/>
                  </a:cubicBezTo>
                  <a:cubicBezTo>
                    <a:pt x="2" y="15"/>
                    <a:pt x="4" y="10"/>
                    <a:pt x="2" y="4"/>
                  </a:cubicBezTo>
                  <a:cubicBezTo>
                    <a:pt x="1" y="3"/>
                    <a:pt x="2" y="1"/>
                    <a:pt x="3" y="1"/>
                  </a:cubicBezTo>
                  <a:cubicBezTo>
                    <a:pt x="5" y="0"/>
                    <a:pt x="6" y="1"/>
                    <a:pt x="7" y="2"/>
                  </a:cubicBezTo>
                  <a:cubicBezTo>
                    <a:pt x="8" y="5"/>
                    <a:pt x="9" y="8"/>
                    <a:pt x="9" y="12"/>
                  </a:cubicBezTo>
                  <a:close/>
                </a:path>
              </a:pathLst>
            </a:custGeom>
            <a:solidFill>
              <a:srgbClr val="2CC4D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9" name="Freeform 19"/>
            <p:cNvSpPr>
              <a:spLocks/>
            </p:cNvSpPr>
            <p:nvPr/>
          </p:nvSpPr>
          <p:spPr bwMode="auto">
            <a:xfrm>
              <a:off x="-1509713" y="2828925"/>
              <a:ext cx="1509713" cy="206375"/>
            </a:xfrm>
            <a:custGeom>
              <a:avLst/>
              <a:gdLst>
                <a:gd name="T0" fmla="*/ 77 w 266"/>
                <a:gd name="T1" fmla="*/ 2 h 36"/>
                <a:gd name="T2" fmla="*/ 62 w 266"/>
                <a:gd name="T3" fmla="*/ 11 h 36"/>
                <a:gd name="T4" fmla="*/ 57 w 266"/>
                <a:gd name="T5" fmla="*/ 28 h 36"/>
                <a:gd name="T6" fmla="*/ 74 w 266"/>
                <a:gd name="T7" fmla="*/ 31 h 36"/>
                <a:gd name="T8" fmla="*/ 109 w 266"/>
                <a:gd name="T9" fmla="*/ 10 h 36"/>
                <a:gd name="T10" fmla="*/ 114 w 266"/>
                <a:gd name="T11" fmla="*/ 3 h 36"/>
                <a:gd name="T12" fmla="*/ 118 w 266"/>
                <a:gd name="T13" fmla="*/ 1 h 36"/>
                <a:gd name="T14" fmla="*/ 262 w 266"/>
                <a:gd name="T15" fmla="*/ 1 h 36"/>
                <a:gd name="T16" fmla="*/ 266 w 266"/>
                <a:gd name="T17" fmla="*/ 4 h 36"/>
                <a:gd name="T18" fmla="*/ 266 w 266"/>
                <a:gd name="T19" fmla="*/ 32 h 36"/>
                <a:gd name="T20" fmla="*/ 262 w 266"/>
                <a:gd name="T21" fmla="*/ 36 h 36"/>
                <a:gd name="T22" fmla="*/ 146 w 266"/>
                <a:gd name="T23" fmla="*/ 36 h 36"/>
                <a:gd name="T24" fmla="*/ 5 w 266"/>
                <a:gd name="T25" fmla="*/ 36 h 36"/>
                <a:gd name="T26" fmla="*/ 0 w 266"/>
                <a:gd name="T27" fmla="*/ 31 h 36"/>
                <a:gd name="T28" fmla="*/ 0 w 266"/>
                <a:gd name="T29" fmla="*/ 4 h 36"/>
                <a:gd name="T30" fmla="*/ 3 w 266"/>
                <a:gd name="T31" fmla="*/ 0 h 36"/>
                <a:gd name="T32" fmla="*/ 25 w 266"/>
                <a:gd name="T33" fmla="*/ 1 h 36"/>
                <a:gd name="T34" fmla="*/ 29 w 266"/>
                <a:gd name="T35" fmla="*/ 2 h 36"/>
                <a:gd name="T36" fmla="*/ 57 w 266"/>
                <a:gd name="T37" fmla="*/ 2 h 36"/>
                <a:gd name="T38" fmla="*/ 67 w 266"/>
                <a:gd name="T39" fmla="*/ 1 h 36"/>
                <a:gd name="T40" fmla="*/ 77 w 266"/>
                <a:gd name="T41" fmla="*/ 1 h 36"/>
                <a:gd name="T42" fmla="*/ 77 w 266"/>
                <a:gd name="T43" fmla="*/ 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6" h="36">
                  <a:moveTo>
                    <a:pt x="77" y="2"/>
                  </a:moveTo>
                  <a:cubicBezTo>
                    <a:pt x="72" y="5"/>
                    <a:pt x="67" y="8"/>
                    <a:pt x="62" y="11"/>
                  </a:cubicBezTo>
                  <a:cubicBezTo>
                    <a:pt x="55" y="15"/>
                    <a:pt x="53" y="22"/>
                    <a:pt x="57" y="28"/>
                  </a:cubicBezTo>
                  <a:cubicBezTo>
                    <a:pt x="60" y="33"/>
                    <a:pt x="67" y="35"/>
                    <a:pt x="74" y="31"/>
                  </a:cubicBezTo>
                  <a:cubicBezTo>
                    <a:pt x="85" y="24"/>
                    <a:pt x="97" y="17"/>
                    <a:pt x="109" y="10"/>
                  </a:cubicBezTo>
                  <a:cubicBezTo>
                    <a:pt x="111" y="8"/>
                    <a:pt x="113" y="6"/>
                    <a:pt x="114" y="3"/>
                  </a:cubicBezTo>
                  <a:cubicBezTo>
                    <a:pt x="115" y="0"/>
                    <a:pt x="116" y="1"/>
                    <a:pt x="118" y="1"/>
                  </a:cubicBezTo>
                  <a:cubicBezTo>
                    <a:pt x="166" y="1"/>
                    <a:pt x="214" y="1"/>
                    <a:pt x="262" y="1"/>
                  </a:cubicBezTo>
                  <a:cubicBezTo>
                    <a:pt x="265" y="0"/>
                    <a:pt x="266" y="2"/>
                    <a:pt x="266" y="4"/>
                  </a:cubicBezTo>
                  <a:cubicBezTo>
                    <a:pt x="266" y="14"/>
                    <a:pt x="266" y="23"/>
                    <a:pt x="266" y="32"/>
                  </a:cubicBezTo>
                  <a:cubicBezTo>
                    <a:pt x="266" y="35"/>
                    <a:pt x="265" y="36"/>
                    <a:pt x="262" y="36"/>
                  </a:cubicBezTo>
                  <a:cubicBezTo>
                    <a:pt x="223" y="36"/>
                    <a:pt x="185" y="36"/>
                    <a:pt x="146" y="36"/>
                  </a:cubicBezTo>
                  <a:cubicBezTo>
                    <a:pt x="99" y="36"/>
                    <a:pt x="52" y="36"/>
                    <a:pt x="5" y="36"/>
                  </a:cubicBezTo>
                  <a:cubicBezTo>
                    <a:pt x="1" y="36"/>
                    <a:pt x="0" y="35"/>
                    <a:pt x="0" y="31"/>
                  </a:cubicBezTo>
                  <a:cubicBezTo>
                    <a:pt x="0" y="22"/>
                    <a:pt x="0" y="13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0" y="1"/>
                    <a:pt x="18" y="1"/>
                    <a:pt x="25" y="1"/>
                  </a:cubicBezTo>
                  <a:cubicBezTo>
                    <a:pt x="26" y="1"/>
                    <a:pt x="27" y="1"/>
                    <a:pt x="29" y="2"/>
                  </a:cubicBezTo>
                  <a:cubicBezTo>
                    <a:pt x="38" y="7"/>
                    <a:pt x="47" y="8"/>
                    <a:pt x="57" y="2"/>
                  </a:cubicBezTo>
                  <a:cubicBezTo>
                    <a:pt x="60" y="0"/>
                    <a:pt x="64" y="1"/>
                    <a:pt x="67" y="1"/>
                  </a:cubicBezTo>
                  <a:cubicBezTo>
                    <a:pt x="70" y="0"/>
                    <a:pt x="74" y="1"/>
                    <a:pt x="77" y="1"/>
                  </a:cubicBezTo>
                  <a:cubicBezTo>
                    <a:pt x="77" y="1"/>
                    <a:pt x="77" y="1"/>
                    <a:pt x="77" y="2"/>
                  </a:cubicBezTo>
                  <a:close/>
                </a:path>
              </a:pathLst>
            </a:custGeom>
            <a:solidFill>
              <a:srgbClr val="2CC4D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0" name="Freeform 20"/>
            <p:cNvSpPr>
              <a:spLocks/>
            </p:cNvSpPr>
            <p:nvPr/>
          </p:nvSpPr>
          <p:spPr bwMode="auto">
            <a:xfrm>
              <a:off x="-1169988" y="2606675"/>
              <a:ext cx="1044575" cy="382587"/>
            </a:xfrm>
            <a:custGeom>
              <a:avLst/>
              <a:gdLst>
                <a:gd name="T0" fmla="*/ 117 w 184"/>
                <a:gd name="T1" fmla="*/ 34 h 67"/>
                <a:gd name="T2" fmla="*/ 58 w 184"/>
                <a:gd name="T3" fmla="*/ 34 h 67"/>
                <a:gd name="T4" fmla="*/ 52 w 184"/>
                <a:gd name="T5" fmla="*/ 31 h 67"/>
                <a:gd name="T6" fmla="*/ 38 w 184"/>
                <a:gd name="T7" fmla="*/ 21 h 67"/>
                <a:gd name="T8" fmla="*/ 26 w 184"/>
                <a:gd name="T9" fmla="*/ 14 h 67"/>
                <a:gd name="T10" fmla="*/ 16 w 184"/>
                <a:gd name="T11" fmla="*/ 12 h 67"/>
                <a:gd name="T12" fmla="*/ 14 w 184"/>
                <a:gd name="T13" fmla="*/ 16 h 67"/>
                <a:gd name="T14" fmla="*/ 17 w 184"/>
                <a:gd name="T15" fmla="*/ 18 h 67"/>
                <a:gd name="T16" fmla="*/ 26 w 184"/>
                <a:gd name="T17" fmla="*/ 21 h 67"/>
                <a:gd name="T18" fmla="*/ 45 w 184"/>
                <a:gd name="T19" fmla="*/ 33 h 67"/>
                <a:gd name="T20" fmla="*/ 45 w 184"/>
                <a:gd name="T21" fmla="*/ 44 h 67"/>
                <a:gd name="T22" fmla="*/ 11 w 184"/>
                <a:gd name="T23" fmla="*/ 64 h 67"/>
                <a:gd name="T24" fmla="*/ 2 w 184"/>
                <a:gd name="T25" fmla="*/ 63 h 67"/>
                <a:gd name="T26" fmla="*/ 5 w 184"/>
                <a:gd name="T27" fmla="*/ 55 h 67"/>
                <a:gd name="T28" fmla="*/ 27 w 184"/>
                <a:gd name="T29" fmla="*/ 42 h 67"/>
                <a:gd name="T30" fmla="*/ 27 w 184"/>
                <a:gd name="T31" fmla="*/ 35 h 67"/>
                <a:gd name="T32" fmla="*/ 18 w 184"/>
                <a:gd name="T33" fmla="*/ 29 h 67"/>
                <a:gd name="T34" fmla="*/ 13 w 184"/>
                <a:gd name="T35" fmla="*/ 32 h 67"/>
                <a:gd name="T36" fmla="*/ 11 w 184"/>
                <a:gd name="T37" fmla="*/ 34 h 67"/>
                <a:gd name="T38" fmla="*/ 2 w 184"/>
                <a:gd name="T39" fmla="*/ 24 h 67"/>
                <a:gd name="T40" fmla="*/ 18 w 184"/>
                <a:gd name="T41" fmla="*/ 6 h 67"/>
                <a:gd name="T42" fmla="*/ 21 w 184"/>
                <a:gd name="T43" fmla="*/ 8 h 67"/>
                <a:gd name="T44" fmla="*/ 44 w 184"/>
                <a:gd name="T45" fmla="*/ 9 h 67"/>
                <a:gd name="T46" fmla="*/ 48 w 184"/>
                <a:gd name="T47" fmla="*/ 4 h 67"/>
                <a:gd name="T48" fmla="*/ 53 w 184"/>
                <a:gd name="T49" fmla="*/ 3 h 67"/>
                <a:gd name="T50" fmla="*/ 80 w 184"/>
                <a:gd name="T51" fmla="*/ 4 h 67"/>
                <a:gd name="T52" fmla="*/ 85 w 184"/>
                <a:gd name="T53" fmla="*/ 4 h 67"/>
                <a:gd name="T54" fmla="*/ 112 w 184"/>
                <a:gd name="T55" fmla="*/ 8 h 67"/>
                <a:gd name="T56" fmla="*/ 118 w 184"/>
                <a:gd name="T57" fmla="*/ 6 h 67"/>
                <a:gd name="T58" fmla="*/ 172 w 184"/>
                <a:gd name="T59" fmla="*/ 17 h 67"/>
                <a:gd name="T60" fmla="*/ 179 w 184"/>
                <a:gd name="T61" fmla="*/ 20 h 67"/>
                <a:gd name="T62" fmla="*/ 183 w 184"/>
                <a:gd name="T63" fmla="*/ 29 h 67"/>
                <a:gd name="T64" fmla="*/ 176 w 184"/>
                <a:gd name="T65" fmla="*/ 34 h 67"/>
                <a:gd name="T66" fmla="*/ 117 w 184"/>
                <a:gd name="T67" fmla="*/ 3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84" h="67">
                  <a:moveTo>
                    <a:pt x="117" y="34"/>
                  </a:moveTo>
                  <a:cubicBezTo>
                    <a:pt x="97" y="34"/>
                    <a:pt x="78" y="34"/>
                    <a:pt x="58" y="34"/>
                  </a:cubicBezTo>
                  <a:cubicBezTo>
                    <a:pt x="55" y="34"/>
                    <a:pt x="54" y="33"/>
                    <a:pt x="52" y="31"/>
                  </a:cubicBezTo>
                  <a:cubicBezTo>
                    <a:pt x="48" y="26"/>
                    <a:pt x="43" y="24"/>
                    <a:pt x="38" y="21"/>
                  </a:cubicBezTo>
                  <a:cubicBezTo>
                    <a:pt x="34" y="19"/>
                    <a:pt x="30" y="16"/>
                    <a:pt x="26" y="14"/>
                  </a:cubicBezTo>
                  <a:cubicBezTo>
                    <a:pt x="23" y="12"/>
                    <a:pt x="20" y="11"/>
                    <a:pt x="16" y="12"/>
                  </a:cubicBezTo>
                  <a:cubicBezTo>
                    <a:pt x="15" y="13"/>
                    <a:pt x="13" y="14"/>
                    <a:pt x="14" y="16"/>
                  </a:cubicBezTo>
                  <a:cubicBezTo>
                    <a:pt x="14" y="18"/>
                    <a:pt x="15" y="19"/>
                    <a:pt x="17" y="18"/>
                  </a:cubicBezTo>
                  <a:cubicBezTo>
                    <a:pt x="21" y="17"/>
                    <a:pt x="23" y="19"/>
                    <a:pt x="26" y="21"/>
                  </a:cubicBezTo>
                  <a:cubicBezTo>
                    <a:pt x="32" y="25"/>
                    <a:pt x="38" y="29"/>
                    <a:pt x="45" y="33"/>
                  </a:cubicBezTo>
                  <a:cubicBezTo>
                    <a:pt x="50" y="36"/>
                    <a:pt x="50" y="40"/>
                    <a:pt x="45" y="44"/>
                  </a:cubicBezTo>
                  <a:cubicBezTo>
                    <a:pt x="34" y="51"/>
                    <a:pt x="22" y="57"/>
                    <a:pt x="11" y="64"/>
                  </a:cubicBezTo>
                  <a:cubicBezTo>
                    <a:pt x="7" y="67"/>
                    <a:pt x="4" y="66"/>
                    <a:pt x="2" y="63"/>
                  </a:cubicBezTo>
                  <a:cubicBezTo>
                    <a:pt x="0" y="60"/>
                    <a:pt x="1" y="57"/>
                    <a:pt x="5" y="55"/>
                  </a:cubicBezTo>
                  <a:cubicBezTo>
                    <a:pt x="12" y="50"/>
                    <a:pt x="19" y="46"/>
                    <a:pt x="27" y="42"/>
                  </a:cubicBezTo>
                  <a:cubicBezTo>
                    <a:pt x="31" y="39"/>
                    <a:pt x="31" y="37"/>
                    <a:pt x="27" y="35"/>
                  </a:cubicBezTo>
                  <a:cubicBezTo>
                    <a:pt x="24" y="33"/>
                    <a:pt x="21" y="31"/>
                    <a:pt x="18" y="29"/>
                  </a:cubicBezTo>
                  <a:cubicBezTo>
                    <a:pt x="14" y="27"/>
                    <a:pt x="12" y="28"/>
                    <a:pt x="13" y="32"/>
                  </a:cubicBezTo>
                  <a:cubicBezTo>
                    <a:pt x="13" y="34"/>
                    <a:pt x="12" y="34"/>
                    <a:pt x="11" y="34"/>
                  </a:cubicBezTo>
                  <a:cubicBezTo>
                    <a:pt x="6" y="34"/>
                    <a:pt x="3" y="30"/>
                    <a:pt x="2" y="24"/>
                  </a:cubicBezTo>
                  <a:cubicBezTo>
                    <a:pt x="2" y="16"/>
                    <a:pt x="9" y="7"/>
                    <a:pt x="18" y="6"/>
                  </a:cubicBezTo>
                  <a:cubicBezTo>
                    <a:pt x="19" y="6"/>
                    <a:pt x="20" y="7"/>
                    <a:pt x="21" y="8"/>
                  </a:cubicBezTo>
                  <a:cubicBezTo>
                    <a:pt x="28" y="12"/>
                    <a:pt x="36" y="12"/>
                    <a:pt x="44" y="9"/>
                  </a:cubicBezTo>
                  <a:cubicBezTo>
                    <a:pt x="46" y="8"/>
                    <a:pt x="48" y="6"/>
                    <a:pt x="48" y="4"/>
                  </a:cubicBezTo>
                  <a:cubicBezTo>
                    <a:pt x="50" y="0"/>
                    <a:pt x="51" y="1"/>
                    <a:pt x="53" y="3"/>
                  </a:cubicBezTo>
                  <a:cubicBezTo>
                    <a:pt x="60" y="10"/>
                    <a:pt x="73" y="11"/>
                    <a:pt x="80" y="4"/>
                  </a:cubicBezTo>
                  <a:cubicBezTo>
                    <a:pt x="83" y="1"/>
                    <a:pt x="84" y="1"/>
                    <a:pt x="85" y="4"/>
                  </a:cubicBezTo>
                  <a:cubicBezTo>
                    <a:pt x="90" y="12"/>
                    <a:pt x="104" y="14"/>
                    <a:pt x="112" y="8"/>
                  </a:cubicBezTo>
                  <a:cubicBezTo>
                    <a:pt x="114" y="6"/>
                    <a:pt x="116" y="6"/>
                    <a:pt x="118" y="6"/>
                  </a:cubicBezTo>
                  <a:cubicBezTo>
                    <a:pt x="136" y="9"/>
                    <a:pt x="154" y="11"/>
                    <a:pt x="172" y="17"/>
                  </a:cubicBezTo>
                  <a:cubicBezTo>
                    <a:pt x="174" y="18"/>
                    <a:pt x="176" y="19"/>
                    <a:pt x="179" y="20"/>
                  </a:cubicBezTo>
                  <a:cubicBezTo>
                    <a:pt x="183" y="21"/>
                    <a:pt x="184" y="25"/>
                    <a:pt x="183" y="29"/>
                  </a:cubicBezTo>
                  <a:cubicBezTo>
                    <a:pt x="182" y="33"/>
                    <a:pt x="180" y="34"/>
                    <a:pt x="176" y="34"/>
                  </a:cubicBezTo>
                  <a:cubicBezTo>
                    <a:pt x="156" y="33"/>
                    <a:pt x="137" y="34"/>
                    <a:pt x="117" y="34"/>
                  </a:cubicBezTo>
                  <a:close/>
                </a:path>
              </a:pathLst>
            </a:custGeom>
            <a:solidFill>
              <a:srgbClr val="2CC4D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1" name="Freeform 21"/>
            <p:cNvSpPr>
              <a:spLocks/>
            </p:cNvSpPr>
            <p:nvPr/>
          </p:nvSpPr>
          <p:spPr bwMode="auto">
            <a:xfrm>
              <a:off x="-312738" y="3068638"/>
              <a:ext cx="222250" cy="188912"/>
            </a:xfrm>
            <a:custGeom>
              <a:avLst/>
              <a:gdLst>
                <a:gd name="T0" fmla="*/ 20 w 39"/>
                <a:gd name="T1" fmla="*/ 0 h 33"/>
                <a:gd name="T2" fmla="*/ 36 w 39"/>
                <a:gd name="T3" fmla="*/ 0 h 33"/>
                <a:gd name="T4" fmla="*/ 39 w 39"/>
                <a:gd name="T5" fmla="*/ 3 h 33"/>
                <a:gd name="T6" fmla="*/ 39 w 39"/>
                <a:gd name="T7" fmla="*/ 31 h 33"/>
                <a:gd name="T8" fmla="*/ 37 w 39"/>
                <a:gd name="T9" fmla="*/ 33 h 33"/>
                <a:gd name="T10" fmla="*/ 3 w 39"/>
                <a:gd name="T11" fmla="*/ 33 h 33"/>
                <a:gd name="T12" fmla="*/ 0 w 39"/>
                <a:gd name="T13" fmla="*/ 31 h 33"/>
                <a:gd name="T14" fmla="*/ 0 w 39"/>
                <a:gd name="T15" fmla="*/ 3 h 33"/>
                <a:gd name="T16" fmla="*/ 3 w 39"/>
                <a:gd name="T17" fmla="*/ 0 h 33"/>
                <a:gd name="T18" fmla="*/ 20 w 39"/>
                <a:gd name="T1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33">
                  <a:moveTo>
                    <a:pt x="20" y="0"/>
                  </a:moveTo>
                  <a:cubicBezTo>
                    <a:pt x="25" y="0"/>
                    <a:pt x="31" y="0"/>
                    <a:pt x="36" y="0"/>
                  </a:cubicBezTo>
                  <a:cubicBezTo>
                    <a:pt x="38" y="0"/>
                    <a:pt x="39" y="1"/>
                    <a:pt x="39" y="3"/>
                  </a:cubicBezTo>
                  <a:cubicBezTo>
                    <a:pt x="39" y="12"/>
                    <a:pt x="39" y="22"/>
                    <a:pt x="39" y="31"/>
                  </a:cubicBezTo>
                  <a:cubicBezTo>
                    <a:pt x="39" y="33"/>
                    <a:pt x="39" y="33"/>
                    <a:pt x="37" y="33"/>
                  </a:cubicBezTo>
                  <a:cubicBezTo>
                    <a:pt x="25" y="33"/>
                    <a:pt x="14" y="33"/>
                    <a:pt x="3" y="33"/>
                  </a:cubicBezTo>
                  <a:cubicBezTo>
                    <a:pt x="1" y="33"/>
                    <a:pt x="0" y="33"/>
                    <a:pt x="0" y="31"/>
                  </a:cubicBezTo>
                  <a:cubicBezTo>
                    <a:pt x="0" y="22"/>
                    <a:pt x="0" y="12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9" y="0"/>
                    <a:pt x="14" y="0"/>
                    <a:pt x="20" y="0"/>
                  </a:cubicBezTo>
                  <a:close/>
                </a:path>
              </a:pathLst>
            </a:custGeom>
            <a:solidFill>
              <a:srgbClr val="2CC4D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2" name="Freeform 22"/>
            <p:cNvSpPr>
              <a:spLocks/>
            </p:cNvSpPr>
            <p:nvPr/>
          </p:nvSpPr>
          <p:spPr bwMode="auto">
            <a:xfrm>
              <a:off x="-1419225" y="3068638"/>
              <a:ext cx="220663" cy="195262"/>
            </a:xfrm>
            <a:custGeom>
              <a:avLst/>
              <a:gdLst>
                <a:gd name="T0" fmla="*/ 20 w 39"/>
                <a:gd name="T1" fmla="*/ 33 h 34"/>
                <a:gd name="T2" fmla="*/ 3 w 39"/>
                <a:gd name="T3" fmla="*/ 33 h 34"/>
                <a:gd name="T4" fmla="*/ 0 w 39"/>
                <a:gd name="T5" fmla="*/ 30 h 34"/>
                <a:gd name="T6" fmla="*/ 0 w 39"/>
                <a:gd name="T7" fmla="*/ 3 h 34"/>
                <a:gd name="T8" fmla="*/ 3 w 39"/>
                <a:gd name="T9" fmla="*/ 0 h 34"/>
                <a:gd name="T10" fmla="*/ 36 w 39"/>
                <a:gd name="T11" fmla="*/ 0 h 34"/>
                <a:gd name="T12" fmla="*/ 39 w 39"/>
                <a:gd name="T13" fmla="*/ 4 h 34"/>
                <a:gd name="T14" fmla="*/ 39 w 39"/>
                <a:gd name="T15" fmla="*/ 30 h 34"/>
                <a:gd name="T16" fmla="*/ 36 w 39"/>
                <a:gd name="T17" fmla="*/ 33 h 34"/>
                <a:gd name="T18" fmla="*/ 20 w 39"/>
                <a:gd name="T19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34">
                  <a:moveTo>
                    <a:pt x="20" y="33"/>
                  </a:moveTo>
                  <a:cubicBezTo>
                    <a:pt x="14" y="33"/>
                    <a:pt x="8" y="33"/>
                    <a:pt x="3" y="33"/>
                  </a:cubicBezTo>
                  <a:cubicBezTo>
                    <a:pt x="1" y="34"/>
                    <a:pt x="0" y="33"/>
                    <a:pt x="0" y="30"/>
                  </a:cubicBezTo>
                  <a:cubicBezTo>
                    <a:pt x="0" y="21"/>
                    <a:pt x="0" y="12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4" y="0"/>
                    <a:pt x="25" y="0"/>
                    <a:pt x="36" y="0"/>
                  </a:cubicBezTo>
                  <a:cubicBezTo>
                    <a:pt x="38" y="0"/>
                    <a:pt x="39" y="1"/>
                    <a:pt x="39" y="4"/>
                  </a:cubicBezTo>
                  <a:cubicBezTo>
                    <a:pt x="39" y="13"/>
                    <a:pt x="39" y="21"/>
                    <a:pt x="39" y="30"/>
                  </a:cubicBezTo>
                  <a:cubicBezTo>
                    <a:pt x="39" y="33"/>
                    <a:pt x="38" y="34"/>
                    <a:pt x="36" y="33"/>
                  </a:cubicBezTo>
                  <a:cubicBezTo>
                    <a:pt x="30" y="33"/>
                    <a:pt x="25" y="33"/>
                    <a:pt x="20" y="33"/>
                  </a:cubicBezTo>
                  <a:close/>
                </a:path>
              </a:pathLst>
            </a:custGeom>
            <a:solidFill>
              <a:srgbClr val="2CC4D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3" name="Freeform 23"/>
            <p:cNvSpPr>
              <a:spLocks/>
            </p:cNvSpPr>
            <p:nvPr/>
          </p:nvSpPr>
          <p:spPr bwMode="auto">
            <a:xfrm>
              <a:off x="-1390650" y="2601913"/>
              <a:ext cx="227013" cy="233362"/>
            </a:xfrm>
            <a:custGeom>
              <a:avLst/>
              <a:gdLst>
                <a:gd name="T0" fmla="*/ 22 w 40"/>
                <a:gd name="T1" fmla="*/ 0 h 41"/>
                <a:gd name="T2" fmla="*/ 34 w 40"/>
                <a:gd name="T3" fmla="*/ 5 h 41"/>
                <a:gd name="T4" fmla="*/ 37 w 40"/>
                <a:gd name="T5" fmla="*/ 16 h 41"/>
                <a:gd name="T6" fmla="*/ 36 w 40"/>
                <a:gd name="T7" fmla="*/ 29 h 41"/>
                <a:gd name="T8" fmla="*/ 34 w 40"/>
                <a:gd name="T9" fmla="*/ 36 h 41"/>
                <a:gd name="T10" fmla="*/ 11 w 40"/>
                <a:gd name="T11" fmla="*/ 36 h 41"/>
                <a:gd name="T12" fmla="*/ 3 w 40"/>
                <a:gd name="T13" fmla="*/ 14 h 41"/>
                <a:gd name="T14" fmla="*/ 22 w 40"/>
                <a:gd name="T1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1">
                  <a:moveTo>
                    <a:pt x="22" y="0"/>
                  </a:moveTo>
                  <a:cubicBezTo>
                    <a:pt x="26" y="0"/>
                    <a:pt x="31" y="2"/>
                    <a:pt x="34" y="5"/>
                  </a:cubicBezTo>
                  <a:cubicBezTo>
                    <a:pt x="38" y="8"/>
                    <a:pt x="40" y="10"/>
                    <a:pt x="37" y="16"/>
                  </a:cubicBezTo>
                  <a:cubicBezTo>
                    <a:pt x="35" y="20"/>
                    <a:pt x="35" y="25"/>
                    <a:pt x="36" y="29"/>
                  </a:cubicBezTo>
                  <a:cubicBezTo>
                    <a:pt x="37" y="32"/>
                    <a:pt x="36" y="34"/>
                    <a:pt x="34" y="36"/>
                  </a:cubicBezTo>
                  <a:cubicBezTo>
                    <a:pt x="27" y="41"/>
                    <a:pt x="18" y="41"/>
                    <a:pt x="11" y="36"/>
                  </a:cubicBezTo>
                  <a:cubicBezTo>
                    <a:pt x="3" y="32"/>
                    <a:pt x="0" y="23"/>
                    <a:pt x="3" y="14"/>
                  </a:cubicBezTo>
                  <a:cubicBezTo>
                    <a:pt x="5" y="6"/>
                    <a:pt x="13" y="0"/>
                    <a:pt x="22" y="0"/>
                  </a:cubicBezTo>
                  <a:close/>
                </a:path>
              </a:pathLst>
            </a:custGeom>
            <a:solidFill>
              <a:srgbClr val="2CC4D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4" name="Freeform 24"/>
            <p:cNvSpPr>
              <a:spLocks/>
            </p:cNvSpPr>
            <p:nvPr/>
          </p:nvSpPr>
          <p:spPr bwMode="auto">
            <a:xfrm>
              <a:off x="-658813" y="2578100"/>
              <a:ext cx="119063" cy="57150"/>
            </a:xfrm>
            <a:custGeom>
              <a:avLst/>
              <a:gdLst>
                <a:gd name="T0" fmla="*/ 10 w 21"/>
                <a:gd name="T1" fmla="*/ 10 h 10"/>
                <a:gd name="T2" fmla="*/ 2 w 21"/>
                <a:gd name="T3" fmla="*/ 8 h 10"/>
                <a:gd name="T4" fmla="*/ 2 w 21"/>
                <a:gd name="T5" fmla="*/ 3 h 10"/>
                <a:gd name="T6" fmla="*/ 18 w 21"/>
                <a:gd name="T7" fmla="*/ 3 h 10"/>
                <a:gd name="T8" fmla="*/ 18 w 21"/>
                <a:gd name="T9" fmla="*/ 9 h 10"/>
                <a:gd name="T10" fmla="*/ 10 w 21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0">
                  <a:moveTo>
                    <a:pt x="10" y="10"/>
                  </a:moveTo>
                  <a:cubicBezTo>
                    <a:pt x="7" y="10"/>
                    <a:pt x="5" y="10"/>
                    <a:pt x="2" y="8"/>
                  </a:cubicBezTo>
                  <a:cubicBezTo>
                    <a:pt x="0" y="6"/>
                    <a:pt x="0" y="5"/>
                    <a:pt x="2" y="3"/>
                  </a:cubicBezTo>
                  <a:cubicBezTo>
                    <a:pt x="7" y="0"/>
                    <a:pt x="13" y="0"/>
                    <a:pt x="18" y="3"/>
                  </a:cubicBezTo>
                  <a:cubicBezTo>
                    <a:pt x="21" y="5"/>
                    <a:pt x="21" y="7"/>
                    <a:pt x="18" y="9"/>
                  </a:cubicBezTo>
                  <a:cubicBezTo>
                    <a:pt x="16" y="9"/>
                    <a:pt x="13" y="10"/>
                    <a:pt x="10" y="10"/>
                  </a:cubicBezTo>
                  <a:close/>
                </a:path>
              </a:pathLst>
            </a:custGeom>
            <a:solidFill>
              <a:srgbClr val="2CC4D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5" name="Freeform 25"/>
            <p:cNvSpPr>
              <a:spLocks/>
            </p:cNvSpPr>
            <p:nvPr/>
          </p:nvSpPr>
          <p:spPr bwMode="auto">
            <a:xfrm>
              <a:off x="-1039813" y="2584450"/>
              <a:ext cx="120650" cy="50800"/>
            </a:xfrm>
            <a:custGeom>
              <a:avLst/>
              <a:gdLst>
                <a:gd name="T0" fmla="*/ 9 w 21"/>
                <a:gd name="T1" fmla="*/ 9 h 9"/>
                <a:gd name="T2" fmla="*/ 0 w 21"/>
                <a:gd name="T3" fmla="*/ 5 h 9"/>
                <a:gd name="T4" fmla="*/ 10 w 21"/>
                <a:gd name="T5" fmla="*/ 0 h 9"/>
                <a:gd name="T6" fmla="*/ 20 w 21"/>
                <a:gd name="T7" fmla="*/ 5 h 9"/>
                <a:gd name="T8" fmla="*/ 9 w 21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9">
                  <a:moveTo>
                    <a:pt x="9" y="9"/>
                  </a:moveTo>
                  <a:cubicBezTo>
                    <a:pt x="6" y="9"/>
                    <a:pt x="2" y="9"/>
                    <a:pt x="0" y="5"/>
                  </a:cubicBezTo>
                  <a:cubicBezTo>
                    <a:pt x="0" y="3"/>
                    <a:pt x="5" y="0"/>
                    <a:pt x="10" y="0"/>
                  </a:cubicBezTo>
                  <a:cubicBezTo>
                    <a:pt x="14" y="1"/>
                    <a:pt x="18" y="0"/>
                    <a:pt x="20" y="5"/>
                  </a:cubicBezTo>
                  <a:cubicBezTo>
                    <a:pt x="21" y="7"/>
                    <a:pt x="15" y="9"/>
                    <a:pt x="9" y="9"/>
                  </a:cubicBezTo>
                  <a:close/>
                </a:path>
              </a:pathLst>
            </a:custGeom>
            <a:solidFill>
              <a:srgbClr val="2CC4D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6" name="Freeform 26"/>
            <p:cNvSpPr>
              <a:spLocks/>
            </p:cNvSpPr>
            <p:nvPr/>
          </p:nvSpPr>
          <p:spPr bwMode="auto">
            <a:xfrm>
              <a:off x="-852488" y="2566988"/>
              <a:ext cx="120650" cy="57150"/>
            </a:xfrm>
            <a:custGeom>
              <a:avLst/>
              <a:gdLst>
                <a:gd name="T0" fmla="*/ 11 w 21"/>
                <a:gd name="T1" fmla="*/ 10 h 10"/>
                <a:gd name="T2" fmla="*/ 3 w 21"/>
                <a:gd name="T3" fmla="*/ 8 h 10"/>
                <a:gd name="T4" fmla="*/ 3 w 21"/>
                <a:gd name="T5" fmla="*/ 3 h 10"/>
                <a:gd name="T6" fmla="*/ 18 w 21"/>
                <a:gd name="T7" fmla="*/ 2 h 10"/>
                <a:gd name="T8" fmla="*/ 18 w 21"/>
                <a:gd name="T9" fmla="*/ 8 h 10"/>
                <a:gd name="T10" fmla="*/ 11 w 21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0">
                  <a:moveTo>
                    <a:pt x="11" y="10"/>
                  </a:moveTo>
                  <a:cubicBezTo>
                    <a:pt x="8" y="10"/>
                    <a:pt x="5" y="9"/>
                    <a:pt x="3" y="8"/>
                  </a:cubicBezTo>
                  <a:cubicBezTo>
                    <a:pt x="0" y="6"/>
                    <a:pt x="0" y="4"/>
                    <a:pt x="3" y="3"/>
                  </a:cubicBezTo>
                  <a:cubicBezTo>
                    <a:pt x="6" y="0"/>
                    <a:pt x="15" y="0"/>
                    <a:pt x="18" y="2"/>
                  </a:cubicBezTo>
                  <a:cubicBezTo>
                    <a:pt x="21" y="4"/>
                    <a:pt x="21" y="6"/>
                    <a:pt x="18" y="8"/>
                  </a:cubicBezTo>
                  <a:cubicBezTo>
                    <a:pt x="16" y="9"/>
                    <a:pt x="14" y="10"/>
                    <a:pt x="11" y="10"/>
                  </a:cubicBezTo>
                  <a:close/>
                </a:path>
              </a:pathLst>
            </a:custGeom>
            <a:solidFill>
              <a:srgbClr val="2CC4D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sp>
        <p:nvSpPr>
          <p:cNvPr id="37" name="Rectángulo 36"/>
          <p:cNvSpPr/>
          <p:nvPr/>
        </p:nvSpPr>
        <p:spPr>
          <a:xfrm>
            <a:off x="209006" y="319827"/>
            <a:ext cx="360907" cy="634723"/>
          </a:xfrm>
          <a:prstGeom prst="rect">
            <a:avLst/>
          </a:prstGeom>
          <a:solidFill>
            <a:srgbClr val="2CC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351990" y="1905000"/>
            <a:ext cx="11559923" cy="4664510"/>
          </a:xfrm>
          <a:prstGeom prst="rect">
            <a:avLst/>
          </a:prstGeom>
          <a:solidFill>
            <a:srgbClr val="0199DC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547660-94E0-4631-AAF8-1F63E9592FA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238607" y="280370"/>
            <a:ext cx="7786688" cy="7239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dirty="0">
                <a:solidFill>
                  <a:srgbClr val="00B0F0"/>
                </a:solidFill>
              </a:rPr>
              <a:t>Infographic Style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8008E56-C605-4207-BBF1-450A476BF963}"/>
              </a:ext>
            </a:extLst>
          </p:cNvPr>
          <p:cNvSpPr txBox="1"/>
          <p:nvPr/>
        </p:nvSpPr>
        <p:spPr>
          <a:xfrm>
            <a:off x="1000125" y="2312150"/>
            <a:ext cx="2116592" cy="333524"/>
          </a:xfrm>
          <a:prstGeom prst="rect">
            <a:avLst/>
          </a:prstGeom>
          <a:noFill/>
        </p:spPr>
        <p:txBody>
          <a:bodyPr lIns="0" anchor="ctr"/>
          <a:lstStyle>
            <a:lvl1pPr indent="0">
              <a:spcBef>
                <a:spcPct val="20000"/>
              </a:spcBef>
              <a:buFontTx/>
              <a:buNone/>
              <a:defRPr sz="2400" b="1" baseline="0">
                <a:solidFill>
                  <a:schemeClr val="bg1"/>
                </a:solidFill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altLang="ko-KR" sz="2800" dirty="0"/>
              <a:t>SIMPLE</a:t>
            </a:r>
          </a:p>
        </p:txBody>
      </p:sp>
      <p:sp>
        <p:nvSpPr>
          <p:cNvPr id="14" name="직사각형 38">
            <a:extLst>
              <a:ext uri="{FF2B5EF4-FFF2-40B4-BE49-F238E27FC236}">
                <a16:creationId xmlns:a16="http://schemas.microsoft.com/office/drawing/2014/main" xmlns="" id="{338B141D-92CC-43AD-9DBA-115CEA134921}"/>
              </a:ext>
            </a:extLst>
          </p:cNvPr>
          <p:cNvSpPr/>
          <p:nvPr/>
        </p:nvSpPr>
        <p:spPr>
          <a:xfrm>
            <a:off x="1000125" y="2682610"/>
            <a:ext cx="3091911" cy="333524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2800" b="1" dirty="0">
                <a:solidFill>
                  <a:schemeClr val="bg1"/>
                </a:solidFill>
              </a:rPr>
              <a:t>PORTFOLIO</a:t>
            </a:r>
          </a:p>
        </p:txBody>
      </p:sp>
      <p:sp>
        <p:nvSpPr>
          <p:cNvPr id="15" name="직사각형 39">
            <a:extLst>
              <a:ext uri="{FF2B5EF4-FFF2-40B4-BE49-F238E27FC236}">
                <a16:creationId xmlns:a16="http://schemas.microsoft.com/office/drawing/2014/main" xmlns="" id="{B1AFE938-B589-4D7D-9C4D-C7B80600AB59}"/>
              </a:ext>
            </a:extLst>
          </p:cNvPr>
          <p:cNvSpPr/>
          <p:nvPr/>
        </p:nvSpPr>
        <p:spPr>
          <a:xfrm>
            <a:off x="1000125" y="3053069"/>
            <a:ext cx="3872167" cy="333524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2800" b="1" dirty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4808EE4-CA19-4B76-97A6-73AF6EFD43DE}"/>
              </a:ext>
            </a:extLst>
          </p:cNvPr>
          <p:cNvSpPr txBox="1"/>
          <p:nvPr/>
        </p:nvSpPr>
        <p:spPr>
          <a:xfrm>
            <a:off x="8609858" y="2279850"/>
            <a:ext cx="2199833" cy="333524"/>
          </a:xfrm>
          <a:prstGeom prst="rect">
            <a:avLst/>
          </a:prstGeom>
          <a:noFill/>
        </p:spPr>
        <p:txBody>
          <a:bodyPr lIns="0" anchor="ctr"/>
          <a:lstStyle>
            <a:lvl1pPr indent="0">
              <a:spcBef>
                <a:spcPct val="20000"/>
              </a:spcBef>
              <a:buFontTx/>
              <a:buNone/>
              <a:defRPr sz="2400" b="1" baseline="0">
                <a:solidFill>
                  <a:schemeClr val="bg1"/>
                </a:solidFill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algn="r"/>
            <a:r>
              <a:rPr lang="en-US" altLang="ko-KR" sz="2800" dirty="0"/>
              <a:t>SIMPLE</a:t>
            </a:r>
          </a:p>
        </p:txBody>
      </p:sp>
      <p:sp>
        <p:nvSpPr>
          <p:cNvPr id="17" name="직사각형 42">
            <a:extLst>
              <a:ext uri="{FF2B5EF4-FFF2-40B4-BE49-F238E27FC236}">
                <a16:creationId xmlns:a16="http://schemas.microsoft.com/office/drawing/2014/main" xmlns="" id="{4F0A3B41-34C7-4575-97A3-9026A564957C}"/>
              </a:ext>
            </a:extLst>
          </p:cNvPr>
          <p:cNvSpPr/>
          <p:nvPr/>
        </p:nvSpPr>
        <p:spPr>
          <a:xfrm>
            <a:off x="7889778" y="2650310"/>
            <a:ext cx="3213510" cy="333524"/>
          </a:xfrm>
          <a:prstGeom prst="rect">
            <a:avLst/>
          </a:prstGeom>
          <a:noFill/>
        </p:spPr>
        <p:txBody>
          <a:bodyPr lIns="0" anchor="ctr"/>
          <a:lstStyle/>
          <a:p>
            <a:pPr algn="r"/>
            <a:r>
              <a:rPr lang="en-US" altLang="ko-KR" sz="2800" b="1" dirty="0">
                <a:solidFill>
                  <a:schemeClr val="bg1"/>
                </a:solidFill>
              </a:rPr>
              <a:t>PORTFOLIO</a:t>
            </a:r>
          </a:p>
        </p:txBody>
      </p:sp>
      <p:sp>
        <p:nvSpPr>
          <p:cNvPr id="18" name="직사각형 43">
            <a:extLst>
              <a:ext uri="{FF2B5EF4-FFF2-40B4-BE49-F238E27FC236}">
                <a16:creationId xmlns:a16="http://schemas.microsoft.com/office/drawing/2014/main" xmlns="" id="{45D8A33F-7684-4D06-A043-A1535A08606A}"/>
              </a:ext>
            </a:extLst>
          </p:cNvPr>
          <p:cNvSpPr/>
          <p:nvPr/>
        </p:nvSpPr>
        <p:spPr>
          <a:xfrm>
            <a:off x="7313714" y="3050726"/>
            <a:ext cx="4024451" cy="333524"/>
          </a:xfrm>
          <a:prstGeom prst="rect">
            <a:avLst/>
          </a:prstGeom>
          <a:noFill/>
        </p:spPr>
        <p:txBody>
          <a:bodyPr lIns="0" anchor="ctr"/>
          <a:lstStyle/>
          <a:p>
            <a:pPr algn="r"/>
            <a:r>
              <a:rPr lang="en-US" altLang="ko-KR" sz="2800" b="1" dirty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19" name="직사각형 1">
            <a:extLst>
              <a:ext uri="{FF2B5EF4-FFF2-40B4-BE49-F238E27FC236}">
                <a16:creationId xmlns:a16="http://schemas.microsoft.com/office/drawing/2014/main" xmlns="" id="{001240C4-814E-45D9-AC3F-EC0AB2E8A035}"/>
              </a:ext>
            </a:extLst>
          </p:cNvPr>
          <p:cNvSpPr/>
          <p:nvPr/>
        </p:nvSpPr>
        <p:spPr>
          <a:xfrm>
            <a:off x="1000125" y="3487050"/>
            <a:ext cx="3497734" cy="646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I hope and I believe that this Template will your Time.  </a:t>
            </a:r>
          </a:p>
        </p:txBody>
      </p:sp>
      <p:sp>
        <p:nvSpPr>
          <p:cNvPr id="20" name="직사각형 30">
            <a:extLst>
              <a:ext uri="{FF2B5EF4-FFF2-40B4-BE49-F238E27FC236}">
                <a16:creationId xmlns:a16="http://schemas.microsoft.com/office/drawing/2014/main" xmlns="" id="{B8D51B36-C915-46CB-87B0-DE3E2394474C}"/>
              </a:ext>
            </a:extLst>
          </p:cNvPr>
          <p:cNvSpPr/>
          <p:nvPr/>
        </p:nvSpPr>
        <p:spPr>
          <a:xfrm>
            <a:off x="7857506" y="3384250"/>
            <a:ext cx="38102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I hope and I believe that this Template will your Time.  </a:t>
            </a:r>
          </a:p>
        </p:txBody>
      </p:sp>
      <p:grpSp>
        <p:nvGrpSpPr>
          <p:cNvPr id="4" name="Grupo 3"/>
          <p:cNvGrpSpPr/>
          <p:nvPr/>
        </p:nvGrpSpPr>
        <p:grpSpPr>
          <a:xfrm>
            <a:off x="3842799" y="3219831"/>
            <a:ext cx="4988396" cy="3245690"/>
            <a:chOff x="14203900" y="140903"/>
            <a:chExt cx="4988396" cy="3245690"/>
          </a:xfrm>
        </p:grpSpPr>
        <p:sp>
          <p:nvSpPr>
            <p:cNvPr id="23" name="Freeform 5"/>
            <p:cNvSpPr>
              <a:spLocks/>
            </p:cNvSpPr>
            <p:nvPr/>
          </p:nvSpPr>
          <p:spPr bwMode="auto">
            <a:xfrm>
              <a:off x="16473190" y="140903"/>
              <a:ext cx="168345" cy="735331"/>
            </a:xfrm>
            <a:custGeom>
              <a:avLst/>
              <a:gdLst>
                <a:gd name="T0" fmla="*/ 0 w 9"/>
                <a:gd name="T1" fmla="*/ 27 h 39"/>
                <a:gd name="T2" fmla="*/ 2 w 9"/>
                <a:gd name="T3" fmla="*/ 18 h 39"/>
                <a:gd name="T4" fmla="*/ 2 w 9"/>
                <a:gd name="T5" fmla="*/ 5 h 39"/>
                <a:gd name="T6" fmla="*/ 4 w 9"/>
                <a:gd name="T7" fmla="*/ 1 h 39"/>
                <a:gd name="T8" fmla="*/ 8 w 9"/>
                <a:gd name="T9" fmla="*/ 4 h 39"/>
                <a:gd name="T10" fmla="*/ 8 w 9"/>
                <a:gd name="T11" fmla="*/ 17 h 39"/>
                <a:gd name="T12" fmla="*/ 8 w 9"/>
                <a:gd name="T13" fmla="*/ 34 h 39"/>
                <a:gd name="T14" fmla="*/ 6 w 9"/>
                <a:gd name="T15" fmla="*/ 38 h 39"/>
                <a:gd name="T16" fmla="*/ 2 w 9"/>
                <a:gd name="T17" fmla="*/ 36 h 39"/>
                <a:gd name="T18" fmla="*/ 0 w 9"/>
                <a:gd name="T19" fmla="*/ 2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39">
                  <a:moveTo>
                    <a:pt x="0" y="27"/>
                  </a:moveTo>
                  <a:cubicBezTo>
                    <a:pt x="0" y="24"/>
                    <a:pt x="1" y="21"/>
                    <a:pt x="2" y="18"/>
                  </a:cubicBezTo>
                  <a:cubicBezTo>
                    <a:pt x="3" y="14"/>
                    <a:pt x="4" y="9"/>
                    <a:pt x="2" y="5"/>
                  </a:cubicBezTo>
                  <a:cubicBezTo>
                    <a:pt x="1" y="3"/>
                    <a:pt x="1" y="1"/>
                    <a:pt x="4" y="1"/>
                  </a:cubicBezTo>
                  <a:cubicBezTo>
                    <a:pt x="6" y="0"/>
                    <a:pt x="7" y="2"/>
                    <a:pt x="8" y="4"/>
                  </a:cubicBezTo>
                  <a:cubicBezTo>
                    <a:pt x="9" y="8"/>
                    <a:pt x="9" y="13"/>
                    <a:pt x="8" y="17"/>
                  </a:cubicBezTo>
                  <a:cubicBezTo>
                    <a:pt x="6" y="23"/>
                    <a:pt x="5" y="28"/>
                    <a:pt x="8" y="34"/>
                  </a:cubicBezTo>
                  <a:cubicBezTo>
                    <a:pt x="9" y="36"/>
                    <a:pt x="8" y="37"/>
                    <a:pt x="6" y="38"/>
                  </a:cubicBezTo>
                  <a:cubicBezTo>
                    <a:pt x="5" y="39"/>
                    <a:pt x="3" y="38"/>
                    <a:pt x="2" y="36"/>
                  </a:cubicBezTo>
                  <a:cubicBezTo>
                    <a:pt x="1" y="33"/>
                    <a:pt x="0" y="30"/>
                    <a:pt x="0" y="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4" name="Freeform 6"/>
            <p:cNvSpPr>
              <a:spLocks/>
            </p:cNvSpPr>
            <p:nvPr/>
          </p:nvSpPr>
          <p:spPr bwMode="auto">
            <a:xfrm>
              <a:off x="17129061" y="216322"/>
              <a:ext cx="168345" cy="716476"/>
            </a:xfrm>
            <a:custGeom>
              <a:avLst/>
              <a:gdLst>
                <a:gd name="T0" fmla="*/ 0 w 9"/>
                <a:gd name="T1" fmla="*/ 27 h 38"/>
                <a:gd name="T2" fmla="*/ 1 w 9"/>
                <a:gd name="T3" fmla="*/ 18 h 38"/>
                <a:gd name="T4" fmla="*/ 1 w 9"/>
                <a:gd name="T5" fmla="*/ 5 h 38"/>
                <a:gd name="T6" fmla="*/ 3 w 9"/>
                <a:gd name="T7" fmla="*/ 1 h 38"/>
                <a:gd name="T8" fmla="*/ 7 w 9"/>
                <a:gd name="T9" fmla="*/ 3 h 38"/>
                <a:gd name="T10" fmla="*/ 8 w 9"/>
                <a:gd name="T11" fmla="*/ 17 h 38"/>
                <a:gd name="T12" fmla="*/ 8 w 9"/>
                <a:gd name="T13" fmla="*/ 34 h 38"/>
                <a:gd name="T14" fmla="*/ 6 w 9"/>
                <a:gd name="T15" fmla="*/ 38 h 38"/>
                <a:gd name="T16" fmla="*/ 2 w 9"/>
                <a:gd name="T17" fmla="*/ 36 h 38"/>
                <a:gd name="T18" fmla="*/ 0 w 9"/>
                <a:gd name="T19" fmla="*/ 2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38">
                  <a:moveTo>
                    <a:pt x="0" y="27"/>
                  </a:moveTo>
                  <a:cubicBezTo>
                    <a:pt x="0" y="23"/>
                    <a:pt x="1" y="21"/>
                    <a:pt x="1" y="18"/>
                  </a:cubicBezTo>
                  <a:cubicBezTo>
                    <a:pt x="3" y="13"/>
                    <a:pt x="4" y="9"/>
                    <a:pt x="1" y="5"/>
                  </a:cubicBezTo>
                  <a:cubicBezTo>
                    <a:pt x="1" y="3"/>
                    <a:pt x="1" y="1"/>
                    <a:pt x="3" y="1"/>
                  </a:cubicBezTo>
                  <a:cubicBezTo>
                    <a:pt x="5" y="0"/>
                    <a:pt x="6" y="1"/>
                    <a:pt x="7" y="3"/>
                  </a:cubicBezTo>
                  <a:cubicBezTo>
                    <a:pt x="9" y="7"/>
                    <a:pt x="9" y="12"/>
                    <a:pt x="8" y="17"/>
                  </a:cubicBezTo>
                  <a:cubicBezTo>
                    <a:pt x="6" y="22"/>
                    <a:pt x="5" y="28"/>
                    <a:pt x="8" y="34"/>
                  </a:cubicBezTo>
                  <a:cubicBezTo>
                    <a:pt x="9" y="36"/>
                    <a:pt x="8" y="37"/>
                    <a:pt x="6" y="38"/>
                  </a:cubicBezTo>
                  <a:cubicBezTo>
                    <a:pt x="4" y="38"/>
                    <a:pt x="3" y="37"/>
                    <a:pt x="2" y="36"/>
                  </a:cubicBezTo>
                  <a:cubicBezTo>
                    <a:pt x="1" y="33"/>
                    <a:pt x="0" y="30"/>
                    <a:pt x="0" y="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5" name="Freeform 7"/>
            <p:cNvSpPr>
              <a:spLocks/>
            </p:cNvSpPr>
            <p:nvPr/>
          </p:nvSpPr>
          <p:spPr bwMode="auto">
            <a:xfrm>
              <a:off x="15815971" y="216322"/>
              <a:ext cx="169692" cy="735331"/>
            </a:xfrm>
            <a:custGeom>
              <a:avLst/>
              <a:gdLst>
                <a:gd name="T0" fmla="*/ 9 w 9"/>
                <a:gd name="T1" fmla="*/ 12 h 39"/>
                <a:gd name="T2" fmla="*/ 7 w 9"/>
                <a:gd name="T3" fmla="*/ 20 h 39"/>
                <a:gd name="T4" fmla="*/ 8 w 9"/>
                <a:gd name="T5" fmla="*/ 33 h 39"/>
                <a:gd name="T6" fmla="*/ 6 w 9"/>
                <a:gd name="T7" fmla="*/ 38 h 39"/>
                <a:gd name="T8" fmla="*/ 2 w 9"/>
                <a:gd name="T9" fmla="*/ 36 h 39"/>
                <a:gd name="T10" fmla="*/ 1 w 9"/>
                <a:gd name="T11" fmla="*/ 20 h 39"/>
                <a:gd name="T12" fmla="*/ 2 w 9"/>
                <a:gd name="T13" fmla="*/ 4 h 39"/>
                <a:gd name="T14" fmla="*/ 3 w 9"/>
                <a:gd name="T15" fmla="*/ 1 h 39"/>
                <a:gd name="T16" fmla="*/ 7 w 9"/>
                <a:gd name="T17" fmla="*/ 2 h 39"/>
                <a:gd name="T18" fmla="*/ 9 w 9"/>
                <a:gd name="T19" fmla="*/ 1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39">
                  <a:moveTo>
                    <a:pt x="9" y="12"/>
                  </a:moveTo>
                  <a:cubicBezTo>
                    <a:pt x="9" y="14"/>
                    <a:pt x="8" y="17"/>
                    <a:pt x="7" y="20"/>
                  </a:cubicBezTo>
                  <a:cubicBezTo>
                    <a:pt x="6" y="25"/>
                    <a:pt x="6" y="29"/>
                    <a:pt x="8" y="33"/>
                  </a:cubicBezTo>
                  <a:cubicBezTo>
                    <a:pt x="9" y="35"/>
                    <a:pt x="8" y="37"/>
                    <a:pt x="6" y="38"/>
                  </a:cubicBezTo>
                  <a:cubicBezTo>
                    <a:pt x="4" y="39"/>
                    <a:pt x="3" y="37"/>
                    <a:pt x="2" y="36"/>
                  </a:cubicBezTo>
                  <a:cubicBezTo>
                    <a:pt x="0" y="31"/>
                    <a:pt x="0" y="25"/>
                    <a:pt x="1" y="20"/>
                  </a:cubicBezTo>
                  <a:cubicBezTo>
                    <a:pt x="2" y="15"/>
                    <a:pt x="4" y="10"/>
                    <a:pt x="2" y="4"/>
                  </a:cubicBezTo>
                  <a:cubicBezTo>
                    <a:pt x="1" y="3"/>
                    <a:pt x="2" y="1"/>
                    <a:pt x="3" y="1"/>
                  </a:cubicBezTo>
                  <a:cubicBezTo>
                    <a:pt x="5" y="0"/>
                    <a:pt x="6" y="1"/>
                    <a:pt x="7" y="2"/>
                  </a:cubicBezTo>
                  <a:cubicBezTo>
                    <a:pt x="8" y="5"/>
                    <a:pt x="9" y="8"/>
                    <a:pt x="9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6" name="Freeform 8"/>
            <p:cNvSpPr>
              <a:spLocks/>
            </p:cNvSpPr>
            <p:nvPr/>
          </p:nvSpPr>
          <p:spPr bwMode="auto">
            <a:xfrm>
              <a:off x="14203900" y="1952294"/>
              <a:ext cx="4988396" cy="678767"/>
            </a:xfrm>
            <a:custGeom>
              <a:avLst/>
              <a:gdLst>
                <a:gd name="T0" fmla="*/ 77 w 266"/>
                <a:gd name="T1" fmla="*/ 2 h 36"/>
                <a:gd name="T2" fmla="*/ 62 w 266"/>
                <a:gd name="T3" fmla="*/ 11 h 36"/>
                <a:gd name="T4" fmla="*/ 57 w 266"/>
                <a:gd name="T5" fmla="*/ 28 h 36"/>
                <a:gd name="T6" fmla="*/ 74 w 266"/>
                <a:gd name="T7" fmla="*/ 31 h 36"/>
                <a:gd name="T8" fmla="*/ 109 w 266"/>
                <a:gd name="T9" fmla="*/ 10 h 36"/>
                <a:gd name="T10" fmla="*/ 114 w 266"/>
                <a:gd name="T11" fmla="*/ 3 h 36"/>
                <a:gd name="T12" fmla="*/ 118 w 266"/>
                <a:gd name="T13" fmla="*/ 1 h 36"/>
                <a:gd name="T14" fmla="*/ 262 w 266"/>
                <a:gd name="T15" fmla="*/ 1 h 36"/>
                <a:gd name="T16" fmla="*/ 266 w 266"/>
                <a:gd name="T17" fmla="*/ 4 h 36"/>
                <a:gd name="T18" fmla="*/ 266 w 266"/>
                <a:gd name="T19" fmla="*/ 32 h 36"/>
                <a:gd name="T20" fmla="*/ 262 w 266"/>
                <a:gd name="T21" fmla="*/ 36 h 36"/>
                <a:gd name="T22" fmla="*/ 146 w 266"/>
                <a:gd name="T23" fmla="*/ 36 h 36"/>
                <a:gd name="T24" fmla="*/ 5 w 266"/>
                <a:gd name="T25" fmla="*/ 36 h 36"/>
                <a:gd name="T26" fmla="*/ 0 w 266"/>
                <a:gd name="T27" fmla="*/ 31 h 36"/>
                <a:gd name="T28" fmla="*/ 0 w 266"/>
                <a:gd name="T29" fmla="*/ 4 h 36"/>
                <a:gd name="T30" fmla="*/ 3 w 266"/>
                <a:gd name="T31" fmla="*/ 0 h 36"/>
                <a:gd name="T32" fmla="*/ 25 w 266"/>
                <a:gd name="T33" fmla="*/ 1 h 36"/>
                <a:gd name="T34" fmla="*/ 29 w 266"/>
                <a:gd name="T35" fmla="*/ 2 h 36"/>
                <a:gd name="T36" fmla="*/ 57 w 266"/>
                <a:gd name="T37" fmla="*/ 2 h 36"/>
                <a:gd name="T38" fmla="*/ 67 w 266"/>
                <a:gd name="T39" fmla="*/ 1 h 36"/>
                <a:gd name="T40" fmla="*/ 77 w 266"/>
                <a:gd name="T41" fmla="*/ 1 h 36"/>
                <a:gd name="T42" fmla="*/ 77 w 266"/>
                <a:gd name="T43" fmla="*/ 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6" h="36">
                  <a:moveTo>
                    <a:pt x="77" y="2"/>
                  </a:moveTo>
                  <a:cubicBezTo>
                    <a:pt x="72" y="5"/>
                    <a:pt x="67" y="8"/>
                    <a:pt x="62" y="11"/>
                  </a:cubicBezTo>
                  <a:cubicBezTo>
                    <a:pt x="55" y="15"/>
                    <a:pt x="53" y="22"/>
                    <a:pt x="57" y="28"/>
                  </a:cubicBezTo>
                  <a:cubicBezTo>
                    <a:pt x="60" y="33"/>
                    <a:pt x="67" y="35"/>
                    <a:pt x="74" y="31"/>
                  </a:cubicBezTo>
                  <a:cubicBezTo>
                    <a:pt x="85" y="24"/>
                    <a:pt x="97" y="17"/>
                    <a:pt x="109" y="10"/>
                  </a:cubicBezTo>
                  <a:cubicBezTo>
                    <a:pt x="111" y="8"/>
                    <a:pt x="113" y="6"/>
                    <a:pt x="114" y="3"/>
                  </a:cubicBezTo>
                  <a:cubicBezTo>
                    <a:pt x="115" y="0"/>
                    <a:pt x="116" y="1"/>
                    <a:pt x="118" y="1"/>
                  </a:cubicBezTo>
                  <a:cubicBezTo>
                    <a:pt x="166" y="1"/>
                    <a:pt x="214" y="1"/>
                    <a:pt x="262" y="1"/>
                  </a:cubicBezTo>
                  <a:cubicBezTo>
                    <a:pt x="265" y="0"/>
                    <a:pt x="266" y="2"/>
                    <a:pt x="266" y="4"/>
                  </a:cubicBezTo>
                  <a:cubicBezTo>
                    <a:pt x="266" y="14"/>
                    <a:pt x="266" y="23"/>
                    <a:pt x="266" y="32"/>
                  </a:cubicBezTo>
                  <a:cubicBezTo>
                    <a:pt x="266" y="35"/>
                    <a:pt x="265" y="36"/>
                    <a:pt x="262" y="36"/>
                  </a:cubicBezTo>
                  <a:cubicBezTo>
                    <a:pt x="223" y="36"/>
                    <a:pt x="185" y="36"/>
                    <a:pt x="146" y="36"/>
                  </a:cubicBezTo>
                  <a:cubicBezTo>
                    <a:pt x="99" y="36"/>
                    <a:pt x="52" y="36"/>
                    <a:pt x="5" y="36"/>
                  </a:cubicBezTo>
                  <a:cubicBezTo>
                    <a:pt x="1" y="36"/>
                    <a:pt x="0" y="35"/>
                    <a:pt x="0" y="31"/>
                  </a:cubicBezTo>
                  <a:cubicBezTo>
                    <a:pt x="0" y="22"/>
                    <a:pt x="0" y="13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0" y="1"/>
                    <a:pt x="18" y="1"/>
                    <a:pt x="25" y="1"/>
                  </a:cubicBezTo>
                  <a:cubicBezTo>
                    <a:pt x="26" y="1"/>
                    <a:pt x="27" y="1"/>
                    <a:pt x="29" y="2"/>
                  </a:cubicBezTo>
                  <a:cubicBezTo>
                    <a:pt x="38" y="7"/>
                    <a:pt x="47" y="8"/>
                    <a:pt x="57" y="2"/>
                  </a:cubicBezTo>
                  <a:cubicBezTo>
                    <a:pt x="60" y="0"/>
                    <a:pt x="64" y="1"/>
                    <a:pt x="67" y="1"/>
                  </a:cubicBezTo>
                  <a:cubicBezTo>
                    <a:pt x="70" y="0"/>
                    <a:pt x="74" y="1"/>
                    <a:pt x="77" y="1"/>
                  </a:cubicBezTo>
                  <a:cubicBezTo>
                    <a:pt x="77" y="1"/>
                    <a:pt x="77" y="1"/>
                    <a:pt x="77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7" name="Freeform 9"/>
            <p:cNvSpPr>
              <a:spLocks/>
            </p:cNvSpPr>
            <p:nvPr/>
          </p:nvSpPr>
          <p:spPr bwMode="auto">
            <a:xfrm>
              <a:off x="15328444" y="1215617"/>
              <a:ext cx="3451744" cy="1264607"/>
            </a:xfrm>
            <a:custGeom>
              <a:avLst/>
              <a:gdLst>
                <a:gd name="T0" fmla="*/ 117 w 184"/>
                <a:gd name="T1" fmla="*/ 34 h 67"/>
                <a:gd name="T2" fmla="*/ 58 w 184"/>
                <a:gd name="T3" fmla="*/ 34 h 67"/>
                <a:gd name="T4" fmla="*/ 52 w 184"/>
                <a:gd name="T5" fmla="*/ 31 h 67"/>
                <a:gd name="T6" fmla="*/ 38 w 184"/>
                <a:gd name="T7" fmla="*/ 21 h 67"/>
                <a:gd name="T8" fmla="*/ 26 w 184"/>
                <a:gd name="T9" fmla="*/ 14 h 67"/>
                <a:gd name="T10" fmla="*/ 16 w 184"/>
                <a:gd name="T11" fmla="*/ 12 h 67"/>
                <a:gd name="T12" fmla="*/ 14 w 184"/>
                <a:gd name="T13" fmla="*/ 16 h 67"/>
                <a:gd name="T14" fmla="*/ 17 w 184"/>
                <a:gd name="T15" fmla="*/ 18 h 67"/>
                <a:gd name="T16" fmla="*/ 26 w 184"/>
                <a:gd name="T17" fmla="*/ 21 h 67"/>
                <a:gd name="T18" fmla="*/ 45 w 184"/>
                <a:gd name="T19" fmla="*/ 33 h 67"/>
                <a:gd name="T20" fmla="*/ 45 w 184"/>
                <a:gd name="T21" fmla="*/ 44 h 67"/>
                <a:gd name="T22" fmla="*/ 11 w 184"/>
                <a:gd name="T23" fmla="*/ 64 h 67"/>
                <a:gd name="T24" fmla="*/ 2 w 184"/>
                <a:gd name="T25" fmla="*/ 63 h 67"/>
                <a:gd name="T26" fmla="*/ 5 w 184"/>
                <a:gd name="T27" fmla="*/ 55 h 67"/>
                <a:gd name="T28" fmla="*/ 27 w 184"/>
                <a:gd name="T29" fmla="*/ 42 h 67"/>
                <a:gd name="T30" fmla="*/ 27 w 184"/>
                <a:gd name="T31" fmla="*/ 35 h 67"/>
                <a:gd name="T32" fmla="*/ 18 w 184"/>
                <a:gd name="T33" fmla="*/ 29 h 67"/>
                <a:gd name="T34" fmla="*/ 13 w 184"/>
                <a:gd name="T35" fmla="*/ 32 h 67"/>
                <a:gd name="T36" fmla="*/ 11 w 184"/>
                <a:gd name="T37" fmla="*/ 34 h 67"/>
                <a:gd name="T38" fmla="*/ 2 w 184"/>
                <a:gd name="T39" fmla="*/ 24 h 67"/>
                <a:gd name="T40" fmla="*/ 18 w 184"/>
                <a:gd name="T41" fmla="*/ 6 h 67"/>
                <a:gd name="T42" fmla="*/ 21 w 184"/>
                <a:gd name="T43" fmla="*/ 8 h 67"/>
                <a:gd name="T44" fmla="*/ 44 w 184"/>
                <a:gd name="T45" fmla="*/ 9 h 67"/>
                <a:gd name="T46" fmla="*/ 48 w 184"/>
                <a:gd name="T47" fmla="*/ 4 h 67"/>
                <a:gd name="T48" fmla="*/ 53 w 184"/>
                <a:gd name="T49" fmla="*/ 3 h 67"/>
                <a:gd name="T50" fmla="*/ 80 w 184"/>
                <a:gd name="T51" fmla="*/ 4 h 67"/>
                <a:gd name="T52" fmla="*/ 85 w 184"/>
                <a:gd name="T53" fmla="*/ 4 h 67"/>
                <a:gd name="T54" fmla="*/ 112 w 184"/>
                <a:gd name="T55" fmla="*/ 8 h 67"/>
                <a:gd name="T56" fmla="*/ 118 w 184"/>
                <a:gd name="T57" fmla="*/ 6 h 67"/>
                <a:gd name="T58" fmla="*/ 172 w 184"/>
                <a:gd name="T59" fmla="*/ 17 h 67"/>
                <a:gd name="T60" fmla="*/ 179 w 184"/>
                <a:gd name="T61" fmla="*/ 20 h 67"/>
                <a:gd name="T62" fmla="*/ 183 w 184"/>
                <a:gd name="T63" fmla="*/ 29 h 67"/>
                <a:gd name="T64" fmla="*/ 176 w 184"/>
                <a:gd name="T65" fmla="*/ 34 h 67"/>
                <a:gd name="T66" fmla="*/ 117 w 184"/>
                <a:gd name="T67" fmla="*/ 3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84" h="67">
                  <a:moveTo>
                    <a:pt x="117" y="34"/>
                  </a:moveTo>
                  <a:cubicBezTo>
                    <a:pt x="97" y="34"/>
                    <a:pt x="78" y="34"/>
                    <a:pt x="58" y="34"/>
                  </a:cubicBezTo>
                  <a:cubicBezTo>
                    <a:pt x="55" y="34"/>
                    <a:pt x="54" y="33"/>
                    <a:pt x="52" y="31"/>
                  </a:cubicBezTo>
                  <a:cubicBezTo>
                    <a:pt x="48" y="26"/>
                    <a:pt x="43" y="24"/>
                    <a:pt x="38" y="21"/>
                  </a:cubicBezTo>
                  <a:cubicBezTo>
                    <a:pt x="34" y="19"/>
                    <a:pt x="30" y="16"/>
                    <a:pt x="26" y="14"/>
                  </a:cubicBezTo>
                  <a:cubicBezTo>
                    <a:pt x="23" y="12"/>
                    <a:pt x="20" y="11"/>
                    <a:pt x="16" y="12"/>
                  </a:cubicBezTo>
                  <a:cubicBezTo>
                    <a:pt x="15" y="13"/>
                    <a:pt x="13" y="14"/>
                    <a:pt x="14" y="16"/>
                  </a:cubicBezTo>
                  <a:cubicBezTo>
                    <a:pt x="14" y="18"/>
                    <a:pt x="15" y="19"/>
                    <a:pt x="17" y="18"/>
                  </a:cubicBezTo>
                  <a:cubicBezTo>
                    <a:pt x="21" y="17"/>
                    <a:pt x="23" y="19"/>
                    <a:pt x="26" y="21"/>
                  </a:cubicBezTo>
                  <a:cubicBezTo>
                    <a:pt x="32" y="25"/>
                    <a:pt x="38" y="29"/>
                    <a:pt x="45" y="33"/>
                  </a:cubicBezTo>
                  <a:cubicBezTo>
                    <a:pt x="50" y="36"/>
                    <a:pt x="50" y="40"/>
                    <a:pt x="45" y="44"/>
                  </a:cubicBezTo>
                  <a:cubicBezTo>
                    <a:pt x="34" y="51"/>
                    <a:pt x="22" y="57"/>
                    <a:pt x="11" y="64"/>
                  </a:cubicBezTo>
                  <a:cubicBezTo>
                    <a:pt x="7" y="67"/>
                    <a:pt x="4" y="66"/>
                    <a:pt x="2" y="63"/>
                  </a:cubicBezTo>
                  <a:cubicBezTo>
                    <a:pt x="0" y="60"/>
                    <a:pt x="1" y="57"/>
                    <a:pt x="5" y="55"/>
                  </a:cubicBezTo>
                  <a:cubicBezTo>
                    <a:pt x="12" y="50"/>
                    <a:pt x="19" y="46"/>
                    <a:pt x="27" y="42"/>
                  </a:cubicBezTo>
                  <a:cubicBezTo>
                    <a:pt x="31" y="39"/>
                    <a:pt x="31" y="37"/>
                    <a:pt x="27" y="35"/>
                  </a:cubicBezTo>
                  <a:cubicBezTo>
                    <a:pt x="24" y="33"/>
                    <a:pt x="21" y="31"/>
                    <a:pt x="18" y="29"/>
                  </a:cubicBezTo>
                  <a:cubicBezTo>
                    <a:pt x="14" y="27"/>
                    <a:pt x="12" y="28"/>
                    <a:pt x="13" y="32"/>
                  </a:cubicBezTo>
                  <a:cubicBezTo>
                    <a:pt x="13" y="34"/>
                    <a:pt x="12" y="34"/>
                    <a:pt x="11" y="34"/>
                  </a:cubicBezTo>
                  <a:cubicBezTo>
                    <a:pt x="6" y="34"/>
                    <a:pt x="3" y="30"/>
                    <a:pt x="2" y="24"/>
                  </a:cubicBezTo>
                  <a:cubicBezTo>
                    <a:pt x="2" y="16"/>
                    <a:pt x="9" y="7"/>
                    <a:pt x="18" y="6"/>
                  </a:cubicBezTo>
                  <a:cubicBezTo>
                    <a:pt x="19" y="6"/>
                    <a:pt x="20" y="7"/>
                    <a:pt x="21" y="8"/>
                  </a:cubicBezTo>
                  <a:cubicBezTo>
                    <a:pt x="28" y="12"/>
                    <a:pt x="36" y="12"/>
                    <a:pt x="44" y="9"/>
                  </a:cubicBezTo>
                  <a:cubicBezTo>
                    <a:pt x="46" y="8"/>
                    <a:pt x="48" y="6"/>
                    <a:pt x="48" y="4"/>
                  </a:cubicBezTo>
                  <a:cubicBezTo>
                    <a:pt x="50" y="0"/>
                    <a:pt x="51" y="1"/>
                    <a:pt x="53" y="3"/>
                  </a:cubicBezTo>
                  <a:cubicBezTo>
                    <a:pt x="60" y="10"/>
                    <a:pt x="73" y="11"/>
                    <a:pt x="80" y="4"/>
                  </a:cubicBezTo>
                  <a:cubicBezTo>
                    <a:pt x="83" y="1"/>
                    <a:pt x="84" y="1"/>
                    <a:pt x="85" y="4"/>
                  </a:cubicBezTo>
                  <a:cubicBezTo>
                    <a:pt x="90" y="12"/>
                    <a:pt x="104" y="14"/>
                    <a:pt x="112" y="8"/>
                  </a:cubicBezTo>
                  <a:cubicBezTo>
                    <a:pt x="114" y="6"/>
                    <a:pt x="116" y="6"/>
                    <a:pt x="118" y="6"/>
                  </a:cubicBezTo>
                  <a:cubicBezTo>
                    <a:pt x="136" y="9"/>
                    <a:pt x="154" y="11"/>
                    <a:pt x="172" y="17"/>
                  </a:cubicBezTo>
                  <a:cubicBezTo>
                    <a:pt x="174" y="18"/>
                    <a:pt x="176" y="19"/>
                    <a:pt x="179" y="20"/>
                  </a:cubicBezTo>
                  <a:cubicBezTo>
                    <a:pt x="183" y="21"/>
                    <a:pt x="184" y="25"/>
                    <a:pt x="183" y="29"/>
                  </a:cubicBezTo>
                  <a:cubicBezTo>
                    <a:pt x="182" y="33"/>
                    <a:pt x="180" y="34"/>
                    <a:pt x="176" y="34"/>
                  </a:cubicBezTo>
                  <a:cubicBezTo>
                    <a:pt x="156" y="33"/>
                    <a:pt x="137" y="34"/>
                    <a:pt x="117" y="3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8" name="Freeform 10"/>
            <p:cNvSpPr>
              <a:spLocks/>
            </p:cNvSpPr>
            <p:nvPr/>
          </p:nvSpPr>
          <p:spPr bwMode="auto">
            <a:xfrm>
              <a:off x="18160678" y="2744188"/>
              <a:ext cx="731291" cy="623550"/>
            </a:xfrm>
            <a:custGeom>
              <a:avLst/>
              <a:gdLst>
                <a:gd name="T0" fmla="*/ 20 w 39"/>
                <a:gd name="T1" fmla="*/ 0 h 33"/>
                <a:gd name="T2" fmla="*/ 36 w 39"/>
                <a:gd name="T3" fmla="*/ 0 h 33"/>
                <a:gd name="T4" fmla="*/ 39 w 39"/>
                <a:gd name="T5" fmla="*/ 3 h 33"/>
                <a:gd name="T6" fmla="*/ 39 w 39"/>
                <a:gd name="T7" fmla="*/ 31 h 33"/>
                <a:gd name="T8" fmla="*/ 37 w 39"/>
                <a:gd name="T9" fmla="*/ 33 h 33"/>
                <a:gd name="T10" fmla="*/ 3 w 39"/>
                <a:gd name="T11" fmla="*/ 33 h 33"/>
                <a:gd name="T12" fmla="*/ 0 w 39"/>
                <a:gd name="T13" fmla="*/ 31 h 33"/>
                <a:gd name="T14" fmla="*/ 0 w 39"/>
                <a:gd name="T15" fmla="*/ 3 h 33"/>
                <a:gd name="T16" fmla="*/ 3 w 39"/>
                <a:gd name="T17" fmla="*/ 0 h 33"/>
                <a:gd name="T18" fmla="*/ 20 w 39"/>
                <a:gd name="T1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33">
                  <a:moveTo>
                    <a:pt x="20" y="0"/>
                  </a:moveTo>
                  <a:cubicBezTo>
                    <a:pt x="25" y="0"/>
                    <a:pt x="31" y="0"/>
                    <a:pt x="36" y="0"/>
                  </a:cubicBezTo>
                  <a:cubicBezTo>
                    <a:pt x="38" y="0"/>
                    <a:pt x="39" y="1"/>
                    <a:pt x="39" y="3"/>
                  </a:cubicBezTo>
                  <a:cubicBezTo>
                    <a:pt x="39" y="12"/>
                    <a:pt x="39" y="22"/>
                    <a:pt x="39" y="31"/>
                  </a:cubicBezTo>
                  <a:cubicBezTo>
                    <a:pt x="39" y="33"/>
                    <a:pt x="39" y="33"/>
                    <a:pt x="37" y="33"/>
                  </a:cubicBezTo>
                  <a:cubicBezTo>
                    <a:pt x="25" y="33"/>
                    <a:pt x="14" y="33"/>
                    <a:pt x="3" y="33"/>
                  </a:cubicBezTo>
                  <a:cubicBezTo>
                    <a:pt x="1" y="33"/>
                    <a:pt x="0" y="33"/>
                    <a:pt x="0" y="31"/>
                  </a:cubicBezTo>
                  <a:cubicBezTo>
                    <a:pt x="0" y="22"/>
                    <a:pt x="0" y="12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9" y="0"/>
                    <a:pt x="14" y="0"/>
                    <a:pt x="2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9" name="Freeform 11"/>
            <p:cNvSpPr>
              <a:spLocks/>
            </p:cNvSpPr>
            <p:nvPr/>
          </p:nvSpPr>
          <p:spPr bwMode="auto">
            <a:xfrm>
              <a:off x="14502881" y="2744188"/>
              <a:ext cx="732637" cy="642405"/>
            </a:xfrm>
            <a:custGeom>
              <a:avLst/>
              <a:gdLst>
                <a:gd name="T0" fmla="*/ 20 w 39"/>
                <a:gd name="T1" fmla="*/ 33 h 34"/>
                <a:gd name="T2" fmla="*/ 3 w 39"/>
                <a:gd name="T3" fmla="*/ 33 h 34"/>
                <a:gd name="T4" fmla="*/ 0 w 39"/>
                <a:gd name="T5" fmla="*/ 30 h 34"/>
                <a:gd name="T6" fmla="*/ 0 w 39"/>
                <a:gd name="T7" fmla="*/ 3 h 34"/>
                <a:gd name="T8" fmla="*/ 3 w 39"/>
                <a:gd name="T9" fmla="*/ 0 h 34"/>
                <a:gd name="T10" fmla="*/ 36 w 39"/>
                <a:gd name="T11" fmla="*/ 0 h 34"/>
                <a:gd name="T12" fmla="*/ 39 w 39"/>
                <a:gd name="T13" fmla="*/ 4 h 34"/>
                <a:gd name="T14" fmla="*/ 39 w 39"/>
                <a:gd name="T15" fmla="*/ 30 h 34"/>
                <a:gd name="T16" fmla="*/ 36 w 39"/>
                <a:gd name="T17" fmla="*/ 33 h 34"/>
                <a:gd name="T18" fmla="*/ 20 w 39"/>
                <a:gd name="T19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34">
                  <a:moveTo>
                    <a:pt x="20" y="33"/>
                  </a:moveTo>
                  <a:cubicBezTo>
                    <a:pt x="14" y="33"/>
                    <a:pt x="8" y="33"/>
                    <a:pt x="3" y="33"/>
                  </a:cubicBezTo>
                  <a:cubicBezTo>
                    <a:pt x="1" y="34"/>
                    <a:pt x="0" y="33"/>
                    <a:pt x="0" y="30"/>
                  </a:cubicBezTo>
                  <a:cubicBezTo>
                    <a:pt x="0" y="21"/>
                    <a:pt x="0" y="12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4" y="0"/>
                    <a:pt x="25" y="0"/>
                    <a:pt x="36" y="0"/>
                  </a:cubicBezTo>
                  <a:cubicBezTo>
                    <a:pt x="38" y="0"/>
                    <a:pt x="39" y="1"/>
                    <a:pt x="39" y="4"/>
                  </a:cubicBezTo>
                  <a:cubicBezTo>
                    <a:pt x="39" y="13"/>
                    <a:pt x="39" y="21"/>
                    <a:pt x="39" y="30"/>
                  </a:cubicBezTo>
                  <a:cubicBezTo>
                    <a:pt x="39" y="33"/>
                    <a:pt x="38" y="34"/>
                    <a:pt x="36" y="33"/>
                  </a:cubicBezTo>
                  <a:cubicBezTo>
                    <a:pt x="30" y="33"/>
                    <a:pt x="25" y="33"/>
                    <a:pt x="20" y="3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0" name="Freeform 12"/>
            <p:cNvSpPr>
              <a:spLocks/>
            </p:cNvSpPr>
            <p:nvPr/>
          </p:nvSpPr>
          <p:spPr bwMode="auto">
            <a:xfrm>
              <a:off x="14597154" y="1196762"/>
              <a:ext cx="750145" cy="774387"/>
            </a:xfrm>
            <a:custGeom>
              <a:avLst/>
              <a:gdLst>
                <a:gd name="T0" fmla="*/ 22 w 40"/>
                <a:gd name="T1" fmla="*/ 0 h 41"/>
                <a:gd name="T2" fmla="*/ 34 w 40"/>
                <a:gd name="T3" fmla="*/ 5 h 41"/>
                <a:gd name="T4" fmla="*/ 37 w 40"/>
                <a:gd name="T5" fmla="*/ 16 h 41"/>
                <a:gd name="T6" fmla="*/ 36 w 40"/>
                <a:gd name="T7" fmla="*/ 29 h 41"/>
                <a:gd name="T8" fmla="*/ 34 w 40"/>
                <a:gd name="T9" fmla="*/ 36 h 41"/>
                <a:gd name="T10" fmla="*/ 11 w 40"/>
                <a:gd name="T11" fmla="*/ 36 h 41"/>
                <a:gd name="T12" fmla="*/ 3 w 40"/>
                <a:gd name="T13" fmla="*/ 14 h 41"/>
                <a:gd name="T14" fmla="*/ 22 w 40"/>
                <a:gd name="T1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1">
                  <a:moveTo>
                    <a:pt x="22" y="0"/>
                  </a:moveTo>
                  <a:cubicBezTo>
                    <a:pt x="26" y="0"/>
                    <a:pt x="31" y="2"/>
                    <a:pt x="34" y="5"/>
                  </a:cubicBezTo>
                  <a:cubicBezTo>
                    <a:pt x="38" y="8"/>
                    <a:pt x="40" y="10"/>
                    <a:pt x="37" y="16"/>
                  </a:cubicBezTo>
                  <a:cubicBezTo>
                    <a:pt x="35" y="20"/>
                    <a:pt x="35" y="25"/>
                    <a:pt x="36" y="29"/>
                  </a:cubicBezTo>
                  <a:cubicBezTo>
                    <a:pt x="37" y="32"/>
                    <a:pt x="36" y="34"/>
                    <a:pt x="34" y="36"/>
                  </a:cubicBezTo>
                  <a:cubicBezTo>
                    <a:pt x="27" y="41"/>
                    <a:pt x="18" y="41"/>
                    <a:pt x="11" y="36"/>
                  </a:cubicBezTo>
                  <a:cubicBezTo>
                    <a:pt x="3" y="32"/>
                    <a:pt x="0" y="23"/>
                    <a:pt x="3" y="14"/>
                  </a:cubicBezTo>
                  <a:cubicBezTo>
                    <a:pt x="5" y="6"/>
                    <a:pt x="13" y="0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1" name="Freeform 13"/>
            <p:cNvSpPr>
              <a:spLocks/>
            </p:cNvSpPr>
            <p:nvPr/>
          </p:nvSpPr>
          <p:spPr bwMode="auto">
            <a:xfrm>
              <a:off x="17017280" y="1121344"/>
              <a:ext cx="393254" cy="188546"/>
            </a:xfrm>
            <a:custGeom>
              <a:avLst/>
              <a:gdLst>
                <a:gd name="T0" fmla="*/ 10 w 21"/>
                <a:gd name="T1" fmla="*/ 10 h 10"/>
                <a:gd name="T2" fmla="*/ 2 w 21"/>
                <a:gd name="T3" fmla="*/ 8 h 10"/>
                <a:gd name="T4" fmla="*/ 2 w 21"/>
                <a:gd name="T5" fmla="*/ 3 h 10"/>
                <a:gd name="T6" fmla="*/ 18 w 21"/>
                <a:gd name="T7" fmla="*/ 3 h 10"/>
                <a:gd name="T8" fmla="*/ 18 w 21"/>
                <a:gd name="T9" fmla="*/ 9 h 10"/>
                <a:gd name="T10" fmla="*/ 10 w 21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0">
                  <a:moveTo>
                    <a:pt x="10" y="10"/>
                  </a:moveTo>
                  <a:cubicBezTo>
                    <a:pt x="7" y="10"/>
                    <a:pt x="5" y="10"/>
                    <a:pt x="2" y="8"/>
                  </a:cubicBezTo>
                  <a:cubicBezTo>
                    <a:pt x="0" y="6"/>
                    <a:pt x="0" y="5"/>
                    <a:pt x="2" y="3"/>
                  </a:cubicBezTo>
                  <a:cubicBezTo>
                    <a:pt x="7" y="0"/>
                    <a:pt x="13" y="0"/>
                    <a:pt x="18" y="3"/>
                  </a:cubicBezTo>
                  <a:cubicBezTo>
                    <a:pt x="21" y="5"/>
                    <a:pt x="21" y="7"/>
                    <a:pt x="18" y="9"/>
                  </a:cubicBezTo>
                  <a:cubicBezTo>
                    <a:pt x="16" y="9"/>
                    <a:pt x="13" y="10"/>
                    <a:pt x="10" y="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2" name="Freeform 14"/>
            <p:cNvSpPr>
              <a:spLocks/>
            </p:cNvSpPr>
            <p:nvPr/>
          </p:nvSpPr>
          <p:spPr bwMode="auto">
            <a:xfrm>
              <a:off x="15760754" y="1140198"/>
              <a:ext cx="393254" cy="169692"/>
            </a:xfrm>
            <a:custGeom>
              <a:avLst/>
              <a:gdLst>
                <a:gd name="T0" fmla="*/ 9 w 21"/>
                <a:gd name="T1" fmla="*/ 9 h 9"/>
                <a:gd name="T2" fmla="*/ 0 w 21"/>
                <a:gd name="T3" fmla="*/ 5 h 9"/>
                <a:gd name="T4" fmla="*/ 10 w 21"/>
                <a:gd name="T5" fmla="*/ 0 h 9"/>
                <a:gd name="T6" fmla="*/ 20 w 21"/>
                <a:gd name="T7" fmla="*/ 5 h 9"/>
                <a:gd name="T8" fmla="*/ 9 w 21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9">
                  <a:moveTo>
                    <a:pt x="9" y="9"/>
                  </a:moveTo>
                  <a:cubicBezTo>
                    <a:pt x="6" y="9"/>
                    <a:pt x="2" y="9"/>
                    <a:pt x="0" y="5"/>
                  </a:cubicBezTo>
                  <a:cubicBezTo>
                    <a:pt x="0" y="3"/>
                    <a:pt x="5" y="0"/>
                    <a:pt x="10" y="0"/>
                  </a:cubicBezTo>
                  <a:cubicBezTo>
                    <a:pt x="14" y="1"/>
                    <a:pt x="18" y="0"/>
                    <a:pt x="20" y="5"/>
                  </a:cubicBezTo>
                  <a:cubicBezTo>
                    <a:pt x="21" y="7"/>
                    <a:pt x="15" y="9"/>
                    <a:pt x="9" y="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3" name="Freeform 15"/>
            <p:cNvSpPr>
              <a:spLocks/>
            </p:cNvSpPr>
            <p:nvPr/>
          </p:nvSpPr>
          <p:spPr bwMode="auto">
            <a:xfrm>
              <a:off x="16378916" y="1083635"/>
              <a:ext cx="394601" cy="188546"/>
            </a:xfrm>
            <a:custGeom>
              <a:avLst/>
              <a:gdLst>
                <a:gd name="T0" fmla="*/ 11 w 21"/>
                <a:gd name="T1" fmla="*/ 10 h 10"/>
                <a:gd name="T2" fmla="*/ 3 w 21"/>
                <a:gd name="T3" fmla="*/ 8 h 10"/>
                <a:gd name="T4" fmla="*/ 3 w 21"/>
                <a:gd name="T5" fmla="*/ 3 h 10"/>
                <a:gd name="T6" fmla="*/ 18 w 21"/>
                <a:gd name="T7" fmla="*/ 2 h 10"/>
                <a:gd name="T8" fmla="*/ 18 w 21"/>
                <a:gd name="T9" fmla="*/ 8 h 10"/>
                <a:gd name="T10" fmla="*/ 11 w 21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0">
                  <a:moveTo>
                    <a:pt x="11" y="10"/>
                  </a:moveTo>
                  <a:cubicBezTo>
                    <a:pt x="8" y="10"/>
                    <a:pt x="5" y="9"/>
                    <a:pt x="3" y="8"/>
                  </a:cubicBezTo>
                  <a:cubicBezTo>
                    <a:pt x="0" y="6"/>
                    <a:pt x="0" y="4"/>
                    <a:pt x="3" y="3"/>
                  </a:cubicBezTo>
                  <a:cubicBezTo>
                    <a:pt x="6" y="0"/>
                    <a:pt x="15" y="0"/>
                    <a:pt x="18" y="2"/>
                  </a:cubicBezTo>
                  <a:cubicBezTo>
                    <a:pt x="21" y="4"/>
                    <a:pt x="21" y="6"/>
                    <a:pt x="18" y="8"/>
                  </a:cubicBezTo>
                  <a:cubicBezTo>
                    <a:pt x="16" y="9"/>
                    <a:pt x="14" y="10"/>
                    <a:pt x="11" y="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sp>
        <p:nvSpPr>
          <p:cNvPr id="34" name="Rectángulo 33"/>
          <p:cNvSpPr/>
          <p:nvPr/>
        </p:nvSpPr>
        <p:spPr>
          <a:xfrm>
            <a:off x="91440" y="1033238"/>
            <a:ext cx="11978640" cy="76950"/>
          </a:xfrm>
          <a:prstGeom prst="rect">
            <a:avLst/>
          </a:prstGeom>
          <a:solidFill>
            <a:srgbClr val="9590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35" name="Grupo 34"/>
          <p:cNvGrpSpPr/>
          <p:nvPr/>
        </p:nvGrpSpPr>
        <p:grpSpPr>
          <a:xfrm>
            <a:off x="10509308" y="132751"/>
            <a:ext cx="1270783" cy="827144"/>
            <a:chOff x="-1509713" y="2281238"/>
            <a:chExt cx="1509713" cy="982662"/>
          </a:xfrm>
        </p:grpSpPr>
        <p:sp>
          <p:nvSpPr>
            <p:cNvPr id="36" name="Freeform 16"/>
            <p:cNvSpPr>
              <a:spLocks/>
            </p:cNvSpPr>
            <p:nvPr/>
          </p:nvSpPr>
          <p:spPr bwMode="auto">
            <a:xfrm>
              <a:off x="-823913" y="2281238"/>
              <a:ext cx="52388" cy="222250"/>
            </a:xfrm>
            <a:custGeom>
              <a:avLst/>
              <a:gdLst>
                <a:gd name="T0" fmla="*/ 0 w 9"/>
                <a:gd name="T1" fmla="*/ 27 h 39"/>
                <a:gd name="T2" fmla="*/ 2 w 9"/>
                <a:gd name="T3" fmla="*/ 18 h 39"/>
                <a:gd name="T4" fmla="*/ 2 w 9"/>
                <a:gd name="T5" fmla="*/ 5 h 39"/>
                <a:gd name="T6" fmla="*/ 4 w 9"/>
                <a:gd name="T7" fmla="*/ 1 h 39"/>
                <a:gd name="T8" fmla="*/ 8 w 9"/>
                <a:gd name="T9" fmla="*/ 4 h 39"/>
                <a:gd name="T10" fmla="*/ 8 w 9"/>
                <a:gd name="T11" fmla="*/ 17 h 39"/>
                <a:gd name="T12" fmla="*/ 8 w 9"/>
                <a:gd name="T13" fmla="*/ 34 h 39"/>
                <a:gd name="T14" fmla="*/ 6 w 9"/>
                <a:gd name="T15" fmla="*/ 38 h 39"/>
                <a:gd name="T16" fmla="*/ 2 w 9"/>
                <a:gd name="T17" fmla="*/ 36 h 39"/>
                <a:gd name="T18" fmla="*/ 0 w 9"/>
                <a:gd name="T19" fmla="*/ 2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39">
                  <a:moveTo>
                    <a:pt x="0" y="27"/>
                  </a:moveTo>
                  <a:cubicBezTo>
                    <a:pt x="0" y="24"/>
                    <a:pt x="1" y="21"/>
                    <a:pt x="2" y="18"/>
                  </a:cubicBezTo>
                  <a:cubicBezTo>
                    <a:pt x="3" y="14"/>
                    <a:pt x="4" y="9"/>
                    <a:pt x="2" y="5"/>
                  </a:cubicBezTo>
                  <a:cubicBezTo>
                    <a:pt x="1" y="3"/>
                    <a:pt x="1" y="1"/>
                    <a:pt x="4" y="1"/>
                  </a:cubicBezTo>
                  <a:cubicBezTo>
                    <a:pt x="6" y="0"/>
                    <a:pt x="7" y="2"/>
                    <a:pt x="8" y="4"/>
                  </a:cubicBezTo>
                  <a:cubicBezTo>
                    <a:pt x="9" y="8"/>
                    <a:pt x="9" y="13"/>
                    <a:pt x="8" y="17"/>
                  </a:cubicBezTo>
                  <a:cubicBezTo>
                    <a:pt x="6" y="23"/>
                    <a:pt x="5" y="28"/>
                    <a:pt x="8" y="34"/>
                  </a:cubicBezTo>
                  <a:cubicBezTo>
                    <a:pt x="9" y="36"/>
                    <a:pt x="8" y="37"/>
                    <a:pt x="6" y="38"/>
                  </a:cubicBezTo>
                  <a:cubicBezTo>
                    <a:pt x="5" y="39"/>
                    <a:pt x="3" y="38"/>
                    <a:pt x="2" y="36"/>
                  </a:cubicBezTo>
                  <a:cubicBezTo>
                    <a:pt x="1" y="33"/>
                    <a:pt x="0" y="30"/>
                    <a:pt x="0" y="27"/>
                  </a:cubicBezTo>
                  <a:close/>
                </a:path>
              </a:pathLst>
            </a:custGeom>
            <a:solidFill>
              <a:srgbClr val="2CC4D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7" name="Freeform 17"/>
            <p:cNvSpPr>
              <a:spLocks/>
            </p:cNvSpPr>
            <p:nvPr/>
          </p:nvSpPr>
          <p:spPr bwMode="auto">
            <a:xfrm>
              <a:off x="-623888" y="2305050"/>
              <a:ext cx="50800" cy="215900"/>
            </a:xfrm>
            <a:custGeom>
              <a:avLst/>
              <a:gdLst>
                <a:gd name="T0" fmla="*/ 0 w 9"/>
                <a:gd name="T1" fmla="*/ 27 h 38"/>
                <a:gd name="T2" fmla="*/ 1 w 9"/>
                <a:gd name="T3" fmla="*/ 18 h 38"/>
                <a:gd name="T4" fmla="*/ 1 w 9"/>
                <a:gd name="T5" fmla="*/ 5 h 38"/>
                <a:gd name="T6" fmla="*/ 3 w 9"/>
                <a:gd name="T7" fmla="*/ 1 h 38"/>
                <a:gd name="T8" fmla="*/ 7 w 9"/>
                <a:gd name="T9" fmla="*/ 3 h 38"/>
                <a:gd name="T10" fmla="*/ 8 w 9"/>
                <a:gd name="T11" fmla="*/ 17 h 38"/>
                <a:gd name="T12" fmla="*/ 8 w 9"/>
                <a:gd name="T13" fmla="*/ 34 h 38"/>
                <a:gd name="T14" fmla="*/ 6 w 9"/>
                <a:gd name="T15" fmla="*/ 38 h 38"/>
                <a:gd name="T16" fmla="*/ 2 w 9"/>
                <a:gd name="T17" fmla="*/ 36 h 38"/>
                <a:gd name="T18" fmla="*/ 0 w 9"/>
                <a:gd name="T19" fmla="*/ 2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38">
                  <a:moveTo>
                    <a:pt x="0" y="27"/>
                  </a:moveTo>
                  <a:cubicBezTo>
                    <a:pt x="0" y="23"/>
                    <a:pt x="1" y="21"/>
                    <a:pt x="1" y="18"/>
                  </a:cubicBezTo>
                  <a:cubicBezTo>
                    <a:pt x="3" y="13"/>
                    <a:pt x="4" y="9"/>
                    <a:pt x="1" y="5"/>
                  </a:cubicBezTo>
                  <a:cubicBezTo>
                    <a:pt x="1" y="3"/>
                    <a:pt x="1" y="1"/>
                    <a:pt x="3" y="1"/>
                  </a:cubicBezTo>
                  <a:cubicBezTo>
                    <a:pt x="5" y="0"/>
                    <a:pt x="6" y="1"/>
                    <a:pt x="7" y="3"/>
                  </a:cubicBezTo>
                  <a:cubicBezTo>
                    <a:pt x="9" y="7"/>
                    <a:pt x="9" y="12"/>
                    <a:pt x="8" y="17"/>
                  </a:cubicBezTo>
                  <a:cubicBezTo>
                    <a:pt x="6" y="22"/>
                    <a:pt x="5" y="28"/>
                    <a:pt x="8" y="34"/>
                  </a:cubicBezTo>
                  <a:cubicBezTo>
                    <a:pt x="9" y="36"/>
                    <a:pt x="8" y="37"/>
                    <a:pt x="6" y="38"/>
                  </a:cubicBezTo>
                  <a:cubicBezTo>
                    <a:pt x="4" y="38"/>
                    <a:pt x="3" y="37"/>
                    <a:pt x="2" y="36"/>
                  </a:cubicBezTo>
                  <a:cubicBezTo>
                    <a:pt x="1" y="33"/>
                    <a:pt x="0" y="30"/>
                    <a:pt x="0" y="27"/>
                  </a:cubicBezTo>
                  <a:close/>
                </a:path>
              </a:pathLst>
            </a:custGeom>
            <a:solidFill>
              <a:srgbClr val="2CC4D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8" name="Freeform 18"/>
            <p:cNvSpPr>
              <a:spLocks/>
            </p:cNvSpPr>
            <p:nvPr/>
          </p:nvSpPr>
          <p:spPr bwMode="auto">
            <a:xfrm>
              <a:off x="-1022350" y="2305050"/>
              <a:ext cx="50800" cy="222250"/>
            </a:xfrm>
            <a:custGeom>
              <a:avLst/>
              <a:gdLst>
                <a:gd name="T0" fmla="*/ 9 w 9"/>
                <a:gd name="T1" fmla="*/ 12 h 39"/>
                <a:gd name="T2" fmla="*/ 7 w 9"/>
                <a:gd name="T3" fmla="*/ 20 h 39"/>
                <a:gd name="T4" fmla="*/ 8 w 9"/>
                <a:gd name="T5" fmla="*/ 33 h 39"/>
                <a:gd name="T6" fmla="*/ 6 w 9"/>
                <a:gd name="T7" fmla="*/ 38 h 39"/>
                <a:gd name="T8" fmla="*/ 2 w 9"/>
                <a:gd name="T9" fmla="*/ 36 h 39"/>
                <a:gd name="T10" fmla="*/ 1 w 9"/>
                <a:gd name="T11" fmla="*/ 20 h 39"/>
                <a:gd name="T12" fmla="*/ 2 w 9"/>
                <a:gd name="T13" fmla="*/ 4 h 39"/>
                <a:gd name="T14" fmla="*/ 3 w 9"/>
                <a:gd name="T15" fmla="*/ 1 h 39"/>
                <a:gd name="T16" fmla="*/ 7 w 9"/>
                <a:gd name="T17" fmla="*/ 2 h 39"/>
                <a:gd name="T18" fmla="*/ 9 w 9"/>
                <a:gd name="T19" fmla="*/ 1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39">
                  <a:moveTo>
                    <a:pt x="9" y="12"/>
                  </a:moveTo>
                  <a:cubicBezTo>
                    <a:pt x="9" y="14"/>
                    <a:pt x="8" y="17"/>
                    <a:pt x="7" y="20"/>
                  </a:cubicBezTo>
                  <a:cubicBezTo>
                    <a:pt x="6" y="25"/>
                    <a:pt x="6" y="29"/>
                    <a:pt x="8" y="33"/>
                  </a:cubicBezTo>
                  <a:cubicBezTo>
                    <a:pt x="9" y="35"/>
                    <a:pt x="8" y="37"/>
                    <a:pt x="6" y="38"/>
                  </a:cubicBezTo>
                  <a:cubicBezTo>
                    <a:pt x="4" y="39"/>
                    <a:pt x="3" y="37"/>
                    <a:pt x="2" y="36"/>
                  </a:cubicBezTo>
                  <a:cubicBezTo>
                    <a:pt x="0" y="31"/>
                    <a:pt x="0" y="25"/>
                    <a:pt x="1" y="20"/>
                  </a:cubicBezTo>
                  <a:cubicBezTo>
                    <a:pt x="2" y="15"/>
                    <a:pt x="4" y="10"/>
                    <a:pt x="2" y="4"/>
                  </a:cubicBezTo>
                  <a:cubicBezTo>
                    <a:pt x="1" y="3"/>
                    <a:pt x="2" y="1"/>
                    <a:pt x="3" y="1"/>
                  </a:cubicBezTo>
                  <a:cubicBezTo>
                    <a:pt x="5" y="0"/>
                    <a:pt x="6" y="1"/>
                    <a:pt x="7" y="2"/>
                  </a:cubicBezTo>
                  <a:cubicBezTo>
                    <a:pt x="8" y="5"/>
                    <a:pt x="9" y="8"/>
                    <a:pt x="9" y="12"/>
                  </a:cubicBezTo>
                  <a:close/>
                </a:path>
              </a:pathLst>
            </a:custGeom>
            <a:solidFill>
              <a:srgbClr val="2CC4D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9" name="Freeform 19"/>
            <p:cNvSpPr>
              <a:spLocks/>
            </p:cNvSpPr>
            <p:nvPr/>
          </p:nvSpPr>
          <p:spPr bwMode="auto">
            <a:xfrm>
              <a:off x="-1509713" y="2828925"/>
              <a:ext cx="1509713" cy="206375"/>
            </a:xfrm>
            <a:custGeom>
              <a:avLst/>
              <a:gdLst>
                <a:gd name="T0" fmla="*/ 77 w 266"/>
                <a:gd name="T1" fmla="*/ 2 h 36"/>
                <a:gd name="T2" fmla="*/ 62 w 266"/>
                <a:gd name="T3" fmla="*/ 11 h 36"/>
                <a:gd name="T4" fmla="*/ 57 w 266"/>
                <a:gd name="T5" fmla="*/ 28 h 36"/>
                <a:gd name="T6" fmla="*/ 74 w 266"/>
                <a:gd name="T7" fmla="*/ 31 h 36"/>
                <a:gd name="T8" fmla="*/ 109 w 266"/>
                <a:gd name="T9" fmla="*/ 10 h 36"/>
                <a:gd name="T10" fmla="*/ 114 w 266"/>
                <a:gd name="T11" fmla="*/ 3 h 36"/>
                <a:gd name="T12" fmla="*/ 118 w 266"/>
                <a:gd name="T13" fmla="*/ 1 h 36"/>
                <a:gd name="T14" fmla="*/ 262 w 266"/>
                <a:gd name="T15" fmla="*/ 1 h 36"/>
                <a:gd name="T16" fmla="*/ 266 w 266"/>
                <a:gd name="T17" fmla="*/ 4 h 36"/>
                <a:gd name="T18" fmla="*/ 266 w 266"/>
                <a:gd name="T19" fmla="*/ 32 h 36"/>
                <a:gd name="T20" fmla="*/ 262 w 266"/>
                <a:gd name="T21" fmla="*/ 36 h 36"/>
                <a:gd name="T22" fmla="*/ 146 w 266"/>
                <a:gd name="T23" fmla="*/ 36 h 36"/>
                <a:gd name="T24" fmla="*/ 5 w 266"/>
                <a:gd name="T25" fmla="*/ 36 h 36"/>
                <a:gd name="T26" fmla="*/ 0 w 266"/>
                <a:gd name="T27" fmla="*/ 31 h 36"/>
                <a:gd name="T28" fmla="*/ 0 w 266"/>
                <a:gd name="T29" fmla="*/ 4 h 36"/>
                <a:gd name="T30" fmla="*/ 3 w 266"/>
                <a:gd name="T31" fmla="*/ 0 h 36"/>
                <a:gd name="T32" fmla="*/ 25 w 266"/>
                <a:gd name="T33" fmla="*/ 1 h 36"/>
                <a:gd name="T34" fmla="*/ 29 w 266"/>
                <a:gd name="T35" fmla="*/ 2 h 36"/>
                <a:gd name="T36" fmla="*/ 57 w 266"/>
                <a:gd name="T37" fmla="*/ 2 h 36"/>
                <a:gd name="T38" fmla="*/ 67 w 266"/>
                <a:gd name="T39" fmla="*/ 1 h 36"/>
                <a:gd name="T40" fmla="*/ 77 w 266"/>
                <a:gd name="T41" fmla="*/ 1 h 36"/>
                <a:gd name="T42" fmla="*/ 77 w 266"/>
                <a:gd name="T43" fmla="*/ 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6" h="36">
                  <a:moveTo>
                    <a:pt x="77" y="2"/>
                  </a:moveTo>
                  <a:cubicBezTo>
                    <a:pt x="72" y="5"/>
                    <a:pt x="67" y="8"/>
                    <a:pt x="62" y="11"/>
                  </a:cubicBezTo>
                  <a:cubicBezTo>
                    <a:pt x="55" y="15"/>
                    <a:pt x="53" y="22"/>
                    <a:pt x="57" y="28"/>
                  </a:cubicBezTo>
                  <a:cubicBezTo>
                    <a:pt x="60" y="33"/>
                    <a:pt x="67" y="35"/>
                    <a:pt x="74" y="31"/>
                  </a:cubicBezTo>
                  <a:cubicBezTo>
                    <a:pt x="85" y="24"/>
                    <a:pt x="97" y="17"/>
                    <a:pt x="109" y="10"/>
                  </a:cubicBezTo>
                  <a:cubicBezTo>
                    <a:pt x="111" y="8"/>
                    <a:pt x="113" y="6"/>
                    <a:pt x="114" y="3"/>
                  </a:cubicBezTo>
                  <a:cubicBezTo>
                    <a:pt x="115" y="0"/>
                    <a:pt x="116" y="1"/>
                    <a:pt x="118" y="1"/>
                  </a:cubicBezTo>
                  <a:cubicBezTo>
                    <a:pt x="166" y="1"/>
                    <a:pt x="214" y="1"/>
                    <a:pt x="262" y="1"/>
                  </a:cubicBezTo>
                  <a:cubicBezTo>
                    <a:pt x="265" y="0"/>
                    <a:pt x="266" y="2"/>
                    <a:pt x="266" y="4"/>
                  </a:cubicBezTo>
                  <a:cubicBezTo>
                    <a:pt x="266" y="14"/>
                    <a:pt x="266" y="23"/>
                    <a:pt x="266" y="32"/>
                  </a:cubicBezTo>
                  <a:cubicBezTo>
                    <a:pt x="266" y="35"/>
                    <a:pt x="265" y="36"/>
                    <a:pt x="262" y="36"/>
                  </a:cubicBezTo>
                  <a:cubicBezTo>
                    <a:pt x="223" y="36"/>
                    <a:pt x="185" y="36"/>
                    <a:pt x="146" y="36"/>
                  </a:cubicBezTo>
                  <a:cubicBezTo>
                    <a:pt x="99" y="36"/>
                    <a:pt x="52" y="36"/>
                    <a:pt x="5" y="36"/>
                  </a:cubicBezTo>
                  <a:cubicBezTo>
                    <a:pt x="1" y="36"/>
                    <a:pt x="0" y="35"/>
                    <a:pt x="0" y="31"/>
                  </a:cubicBezTo>
                  <a:cubicBezTo>
                    <a:pt x="0" y="22"/>
                    <a:pt x="0" y="13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0" y="1"/>
                    <a:pt x="18" y="1"/>
                    <a:pt x="25" y="1"/>
                  </a:cubicBezTo>
                  <a:cubicBezTo>
                    <a:pt x="26" y="1"/>
                    <a:pt x="27" y="1"/>
                    <a:pt x="29" y="2"/>
                  </a:cubicBezTo>
                  <a:cubicBezTo>
                    <a:pt x="38" y="7"/>
                    <a:pt x="47" y="8"/>
                    <a:pt x="57" y="2"/>
                  </a:cubicBezTo>
                  <a:cubicBezTo>
                    <a:pt x="60" y="0"/>
                    <a:pt x="64" y="1"/>
                    <a:pt x="67" y="1"/>
                  </a:cubicBezTo>
                  <a:cubicBezTo>
                    <a:pt x="70" y="0"/>
                    <a:pt x="74" y="1"/>
                    <a:pt x="77" y="1"/>
                  </a:cubicBezTo>
                  <a:cubicBezTo>
                    <a:pt x="77" y="1"/>
                    <a:pt x="77" y="1"/>
                    <a:pt x="77" y="2"/>
                  </a:cubicBezTo>
                  <a:close/>
                </a:path>
              </a:pathLst>
            </a:custGeom>
            <a:solidFill>
              <a:srgbClr val="2CC4D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0" name="Freeform 20"/>
            <p:cNvSpPr>
              <a:spLocks/>
            </p:cNvSpPr>
            <p:nvPr/>
          </p:nvSpPr>
          <p:spPr bwMode="auto">
            <a:xfrm>
              <a:off x="-1169988" y="2606675"/>
              <a:ext cx="1044575" cy="382587"/>
            </a:xfrm>
            <a:custGeom>
              <a:avLst/>
              <a:gdLst>
                <a:gd name="T0" fmla="*/ 117 w 184"/>
                <a:gd name="T1" fmla="*/ 34 h 67"/>
                <a:gd name="T2" fmla="*/ 58 w 184"/>
                <a:gd name="T3" fmla="*/ 34 h 67"/>
                <a:gd name="T4" fmla="*/ 52 w 184"/>
                <a:gd name="T5" fmla="*/ 31 h 67"/>
                <a:gd name="T6" fmla="*/ 38 w 184"/>
                <a:gd name="T7" fmla="*/ 21 h 67"/>
                <a:gd name="T8" fmla="*/ 26 w 184"/>
                <a:gd name="T9" fmla="*/ 14 h 67"/>
                <a:gd name="T10" fmla="*/ 16 w 184"/>
                <a:gd name="T11" fmla="*/ 12 h 67"/>
                <a:gd name="T12" fmla="*/ 14 w 184"/>
                <a:gd name="T13" fmla="*/ 16 h 67"/>
                <a:gd name="T14" fmla="*/ 17 w 184"/>
                <a:gd name="T15" fmla="*/ 18 h 67"/>
                <a:gd name="T16" fmla="*/ 26 w 184"/>
                <a:gd name="T17" fmla="*/ 21 h 67"/>
                <a:gd name="T18" fmla="*/ 45 w 184"/>
                <a:gd name="T19" fmla="*/ 33 h 67"/>
                <a:gd name="T20" fmla="*/ 45 w 184"/>
                <a:gd name="T21" fmla="*/ 44 h 67"/>
                <a:gd name="T22" fmla="*/ 11 w 184"/>
                <a:gd name="T23" fmla="*/ 64 h 67"/>
                <a:gd name="T24" fmla="*/ 2 w 184"/>
                <a:gd name="T25" fmla="*/ 63 h 67"/>
                <a:gd name="T26" fmla="*/ 5 w 184"/>
                <a:gd name="T27" fmla="*/ 55 h 67"/>
                <a:gd name="T28" fmla="*/ 27 w 184"/>
                <a:gd name="T29" fmla="*/ 42 h 67"/>
                <a:gd name="T30" fmla="*/ 27 w 184"/>
                <a:gd name="T31" fmla="*/ 35 h 67"/>
                <a:gd name="T32" fmla="*/ 18 w 184"/>
                <a:gd name="T33" fmla="*/ 29 h 67"/>
                <a:gd name="T34" fmla="*/ 13 w 184"/>
                <a:gd name="T35" fmla="*/ 32 h 67"/>
                <a:gd name="T36" fmla="*/ 11 w 184"/>
                <a:gd name="T37" fmla="*/ 34 h 67"/>
                <a:gd name="T38" fmla="*/ 2 w 184"/>
                <a:gd name="T39" fmla="*/ 24 h 67"/>
                <a:gd name="T40" fmla="*/ 18 w 184"/>
                <a:gd name="T41" fmla="*/ 6 h 67"/>
                <a:gd name="T42" fmla="*/ 21 w 184"/>
                <a:gd name="T43" fmla="*/ 8 h 67"/>
                <a:gd name="T44" fmla="*/ 44 w 184"/>
                <a:gd name="T45" fmla="*/ 9 h 67"/>
                <a:gd name="T46" fmla="*/ 48 w 184"/>
                <a:gd name="T47" fmla="*/ 4 h 67"/>
                <a:gd name="T48" fmla="*/ 53 w 184"/>
                <a:gd name="T49" fmla="*/ 3 h 67"/>
                <a:gd name="T50" fmla="*/ 80 w 184"/>
                <a:gd name="T51" fmla="*/ 4 h 67"/>
                <a:gd name="T52" fmla="*/ 85 w 184"/>
                <a:gd name="T53" fmla="*/ 4 h 67"/>
                <a:gd name="T54" fmla="*/ 112 w 184"/>
                <a:gd name="T55" fmla="*/ 8 h 67"/>
                <a:gd name="T56" fmla="*/ 118 w 184"/>
                <a:gd name="T57" fmla="*/ 6 h 67"/>
                <a:gd name="T58" fmla="*/ 172 w 184"/>
                <a:gd name="T59" fmla="*/ 17 h 67"/>
                <a:gd name="T60" fmla="*/ 179 w 184"/>
                <a:gd name="T61" fmla="*/ 20 h 67"/>
                <a:gd name="T62" fmla="*/ 183 w 184"/>
                <a:gd name="T63" fmla="*/ 29 h 67"/>
                <a:gd name="T64" fmla="*/ 176 w 184"/>
                <a:gd name="T65" fmla="*/ 34 h 67"/>
                <a:gd name="T66" fmla="*/ 117 w 184"/>
                <a:gd name="T67" fmla="*/ 3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84" h="67">
                  <a:moveTo>
                    <a:pt x="117" y="34"/>
                  </a:moveTo>
                  <a:cubicBezTo>
                    <a:pt x="97" y="34"/>
                    <a:pt x="78" y="34"/>
                    <a:pt x="58" y="34"/>
                  </a:cubicBezTo>
                  <a:cubicBezTo>
                    <a:pt x="55" y="34"/>
                    <a:pt x="54" y="33"/>
                    <a:pt x="52" y="31"/>
                  </a:cubicBezTo>
                  <a:cubicBezTo>
                    <a:pt x="48" y="26"/>
                    <a:pt x="43" y="24"/>
                    <a:pt x="38" y="21"/>
                  </a:cubicBezTo>
                  <a:cubicBezTo>
                    <a:pt x="34" y="19"/>
                    <a:pt x="30" y="16"/>
                    <a:pt x="26" y="14"/>
                  </a:cubicBezTo>
                  <a:cubicBezTo>
                    <a:pt x="23" y="12"/>
                    <a:pt x="20" y="11"/>
                    <a:pt x="16" y="12"/>
                  </a:cubicBezTo>
                  <a:cubicBezTo>
                    <a:pt x="15" y="13"/>
                    <a:pt x="13" y="14"/>
                    <a:pt x="14" y="16"/>
                  </a:cubicBezTo>
                  <a:cubicBezTo>
                    <a:pt x="14" y="18"/>
                    <a:pt x="15" y="19"/>
                    <a:pt x="17" y="18"/>
                  </a:cubicBezTo>
                  <a:cubicBezTo>
                    <a:pt x="21" y="17"/>
                    <a:pt x="23" y="19"/>
                    <a:pt x="26" y="21"/>
                  </a:cubicBezTo>
                  <a:cubicBezTo>
                    <a:pt x="32" y="25"/>
                    <a:pt x="38" y="29"/>
                    <a:pt x="45" y="33"/>
                  </a:cubicBezTo>
                  <a:cubicBezTo>
                    <a:pt x="50" y="36"/>
                    <a:pt x="50" y="40"/>
                    <a:pt x="45" y="44"/>
                  </a:cubicBezTo>
                  <a:cubicBezTo>
                    <a:pt x="34" y="51"/>
                    <a:pt x="22" y="57"/>
                    <a:pt x="11" y="64"/>
                  </a:cubicBezTo>
                  <a:cubicBezTo>
                    <a:pt x="7" y="67"/>
                    <a:pt x="4" y="66"/>
                    <a:pt x="2" y="63"/>
                  </a:cubicBezTo>
                  <a:cubicBezTo>
                    <a:pt x="0" y="60"/>
                    <a:pt x="1" y="57"/>
                    <a:pt x="5" y="55"/>
                  </a:cubicBezTo>
                  <a:cubicBezTo>
                    <a:pt x="12" y="50"/>
                    <a:pt x="19" y="46"/>
                    <a:pt x="27" y="42"/>
                  </a:cubicBezTo>
                  <a:cubicBezTo>
                    <a:pt x="31" y="39"/>
                    <a:pt x="31" y="37"/>
                    <a:pt x="27" y="35"/>
                  </a:cubicBezTo>
                  <a:cubicBezTo>
                    <a:pt x="24" y="33"/>
                    <a:pt x="21" y="31"/>
                    <a:pt x="18" y="29"/>
                  </a:cubicBezTo>
                  <a:cubicBezTo>
                    <a:pt x="14" y="27"/>
                    <a:pt x="12" y="28"/>
                    <a:pt x="13" y="32"/>
                  </a:cubicBezTo>
                  <a:cubicBezTo>
                    <a:pt x="13" y="34"/>
                    <a:pt x="12" y="34"/>
                    <a:pt x="11" y="34"/>
                  </a:cubicBezTo>
                  <a:cubicBezTo>
                    <a:pt x="6" y="34"/>
                    <a:pt x="3" y="30"/>
                    <a:pt x="2" y="24"/>
                  </a:cubicBezTo>
                  <a:cubicBezTo>
                    <a:pt x="2" y="16"/>
                    <a:pt x="9" y="7"/>
                    <a:pt x="18" y="6"/>
                  </a:cubicBezTo>
                  <a:cubicBezTo>
                    <a:pt x="19" y="6"/>
                    <a:pt x="20" y="7"/>
                    <a:pt x="21" y="8"/>
                  </a:cubicBezTo>
                  <a:cubicBezTo>
                    <a:pt x="28" y="12"/>
                    <a:pt x="36" y="12"/>
                    <a:pt x="44" y="9"/>
                  </a:cubicBezTo>
                  <a:cubicBezTo>
                    <a:pt x="46" y="8"/>
                    <a:pt x="48" y="6"/>
                    <a:pt x="48" y="4"/>
                  </a:cubicBezTo>
                  <a:cubicBezTo>
                    <a:pt x="50" y="0"/>
                    <a:pt x="51" y="1"/>
                    <a:pt x="53" y="3"/>
                  </a:cubicBezTo>
                  <a:cubicBezTo>
                    <a:pt x="60" y="10"/>
                    <a:pt x="73" y="11"/>
                    <a:pt x="80" y="4"/>
                  </a:cubicBezTo>
                  <a:cubicBezTo>
                    <a:pt x="83" y="1"/>
                    <a:pt x="84" y="1"/>
                    <a:pt x="85" y="4"/>
                  </a:cubicBezTo>
                  <a:cubicBezTo>
                    <a:pt x="90" y="12"/>
                    <a:pt x="104" y="14"/>
                    <a:pt x="112" y="8"/>
                  </a:cubicBezTo>
                  <a:cubicBezTo>
                    <a:pt x="114" y="6"/>
                    <a:pt x="116" y="6"/>
                    <a:pt x="118" y="6"/>
                  </a:cubicBezTo>
                  <a:cubicBezTo>
                    <a:pt x="136" y="9"/>
                    <a:pt x="154" y="11"/>
                    <a:pt x="172" y="17"/>
                  </a:cubicBezTo>
                  <a:cubicBezTo>
                    <a:pt x="174" y="18"/>
                    <a:pt x="176" y="19"/>
                    <a:pt x="179" y="20"/>
                  </a:cubicBezTo>
                  <a:cubicBezTo>
                    <a:pt x="183" y="21"/>
                    <a:pt x="184" y="25"/>
                    <a:pt x="183" y="29"/>
                  </a:cubicBezTo>
                  <a:cubicBezTo>
                    <a:pt x="182" y="33"/>
                    <a:pt x="180" y="34"/>
                    <a:pt x="176" y="34"/>
                  </a:cubicBezTo>
                  <a:cubicBezTo>
                    <a:pt x="156" y="33"/>
                    <a:pt x="137" y="34"/>
                    <a:pt x="117" y="34"/>
                  </a:cubicBezTo>
                  <a:close/>
                </a:path>
              </a:pathLst>
            </a:custGeom>
            <a:solidFill>
              <a:srgbClr val="2CC4D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1" name="Freeform 21"/>
            <p:cNvSpPr>
              <a:spLocks/>
            </p:cNvSpPr>
            <p:nvPr/>
          </p:nvSpPr>
          <p:spPr bwMode="auto">
            <a:xfrm>
              <a:off x="-312738" y="3068638"/>
              <a:ext cx="222250" cy="188912"/>
            </a:xfrm>
            <a:custGeom>
              <a:avLst/>
              <a:gdLst>
                <a:gd name="T0" fmla="*/ 20 w 39"/>
                <a:gd name="T1" fmla="*/ 0 h 33"/>
                <a:gd name="T2" fmla="*/ 36 w 39"/>
                <a:gd name="T3" fmla="*/ 0 h 33"/>
                <a:gd name="T4" fmla="*/ 39 w 39"/>
                <a:gd name="T5" fmla="*/ 3 h 33"/>
                <a:gd name="T6" fmla="*/ 39 w 39"/>
                <a:gd name="T7" fmla="*/ 31 h 33"/>
                <a:gd name="T8" fmla="*/ 37 w 39"/>
                <a:gd name="T9" fmla="*/ 33 h 33"/>
                <a:gd name="T10" fmla="*/ 3 w 39"/>
                <a:gd name="T11" fmla="*/ 33 h 33"/>
                <a:gd name="T12" fmla="*/ 0 w 39"/>
                <a:gd name="T13" fmla="*/ 31 h 33"/>
                <a:gd name="T14" fmla="*/ 0 w 39"/>
                <a:gd name="T15" fmla="*/ 3 h 33"/>
                <a:gd name="T16" fmla="*/ 3 w 39"/>
                <a:gd name="T17" fmla="*/ 0 h 33"/>
                <a:gd name="T18" fmla="*/ 20 w 39"/>
                <a:gd name="T1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33">
                  <a:moveTo>
                    <a:pt x="20" y="0"/>
                  </a:moveTo>
                  <a:cubicBezTo>
                    <a:pt x="25" y="0"/>
                    <a:pt x="31" y="0"/>
                    <a:pt x="36" y="0"/>
                  </a:cubicBezTo>
                  <a:cubicBezTo>
                    <a:pt x="38" y="0"/>
                    <a:pt x="39" y="1"/>
                    <a:pt x="39" y="3"/>
                  </a:cubicBezTo>
                  <a:cubicBezTo>
                    <a:pt x="39" y="12"/>
                    <a:pt x="39" y="22"/>
                    <a:pt x="39" y="31"/>
                  </a:cubicBezTo>
                  <a:cubicBezTo>
                    <a:pt x="39" y="33"/>
                    <a:pt x="39" y="33"/>
                    <a:pt x="37" y="33"/>
                  </a:cubicBezTo>
                  <a:cubicBezTo>
                    <a:pt x="25" y="33"/>
                    <a:pt x="14" y="33"/>
                    <a:pt x="3" y="33"/>
                  </a:cubicBezTo>
                  <a:cubicBezTo>
                    <a:pt x="1" y="33"/>
                    <a:pt x="0" y="33"/>
                    <a:pt x="0" y="31"/>
                  </a:cubicBezTo>
                  <a:cubicBezTo>
                    <a:pt x="0" y="22"/>
                    <a:pt x="0" y="12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9" y="0"/>
                    <a:pt x="14" y="0"/>
                    <a:pt x="20" y="0"/>
                  </a:cubicBezTo>
                  <a:close/>
                </a:path>
              </a:pathLst>
            </a:custGeom>
            <a:solidFill>
              <a:srgbClr val="2CC4D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2" name="Freeform 22"/>
            <p:cNvSpPr>
              <a:spLocks/>
            </p:cNvSpPr>
            <p:nvPr/>
          </p:nvSpPr>
          <p:spPr bwMode="auto">
            <a:xfrm>
              <a:off x="-1419225" y="3068638"/>
              <a:ext cx="220663" cy="195262"/>
            </a:xfrm>
            <a:custGeom>
              <a:avLst/>
              <a:gdLst>
                <a:gd name="T0" fmla="*/ 20 w 39"/>
                <a:gd name="T1" fmla="*/ 33 h 34"/>
                <a:gd name="T2" fmla="*/ 3 w 39"/>
                <a:gd name="T3" fmla="*/ 33 h 34"/>
                <a:gd name="T4" fmla="*/ 0 w 39"/>
                <a:gd name="T5" fmla="*/ 30 h 34"/>
                <a:gd name="T6" fmla="*/ 0 w 39"/>
                <a:gd name="T7" fmla="*/ 3 h 34"/>
                <a:gd name="T8" fmla="*/ 3 w 39"/>
                <a:gd name="T9" fmla="*/ 0 h 34"/>
                <a:gd name="T10" fmla="*/ 36 w 39"/>
                <a:gd name="T11" fmla="*/ 0 h 34"/>
                <a:gd name="T12" fmla="*/ 39 w 39"/>
                <a:gd name="T13" fmla="*/ 4 h 34"/>
                <a:gd name="T14" fmla="*/ 39 w 39"/>
                <a:gd name="T15" fmla="*/ 30 h 34"/>
                <a:gd name="T16" fmla="*/ 36 w 39"/>
                <a:gd name="T17" fmla="*/ 33 h 34"/>
                <a:gd name="T18" fmla="*/ 20 w 39"/>
                <a:gd name="T19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34">
                  <a:moveTo>
                    <a:pt x="20" y="33"/>
                  </a:moveTo>
                  <a:cubicBezTo>
                    <a:pt x="14" y="33"/>
                    <a:pt x="8" y="33"/>
                    <a:pt x="3" y="33"/>
                  </a:cubicBezTo>
                  <a:cubicBezTo>
                    <a:pt x="1" y="34"/>
                    <a:pt x="0" y="33"/>
                    <a:pt x="0" y="30"/>
                  </a:cubicBezTo>
                  <a:cubicBezTo>
                    <a:pt x="0" y="21"/>
                    <a:pt x="0" y="12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4" y="0"/>
                    <a:pt x="25" y="0"/>
                    <a:pt x="36" y="0"/>
                  </a:cubicBezTo>
                  <a:cubicBezTo>
                    <a:pt x="38" y="0"/>
                    <a:pt x="39" y="1"/>
                    <a:pt x="39" y="4"/>
                  </a:cubicBezTo>
                  <a:cubicBezTo>
                    <a:pt x="39" y="13"/>
                    <a:pt x="39" y="21"/>
                    <a:pt x="39" y="30"/>
                  </a:cubicBezTo>
                  <a:cubicBezTo>
                    <a:pt x="39" y="33"/>
                    <a:pt x="38" y="34"/>
                    <a:pt x="36" y="33"/>
                  </a:cubicBezTo>
                  <a:cubicBezTo>
                    <a:pt x="30" y="33"/>
                    <a:pt x="25" y="33"/>
                    <a:pt x="20" y="33"/>
                  </a:cubicBezTo>
                  <a:close/>
                </a:path>
              </a:pathLst>
            </a:custGeom>
            <a:solidFill>
              <a:srgbClr val="2CC4D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3" name="Freeform 23"/>
            <p:cNvSpPr>
              <a:spLocks/>
            </p:cNvSpPr>
            <p:nvPr/>
          </p:nvSpPr>
          <p:spPr bwMode="auto">
            <a:xfrm>
              <a:off x="-1390650" y="2601913"/>
              <a:ext cx="227013" cy="233362"/>
            </a:xfrm>
            <a:custGeom>
              <a:avLst/>
              <a:gdLst>
                <a:gd name="T0" fmla="*/ 22 w 40"/>
                <a:gd name="T1" fmla="*/ 0 h 41"/>
                <a:gd name="T2" fmla="*/ 34 w 40"/>
                <a:gd name="T3" fmla="*/ 5 h 41"/>
                <a:gd name="T4" fmla="*/ 37 w 40"/>
                <a:gd name="T5" fmla="*/ 16 h 41"/>
                <a:gd name="T6" fmla="*/ 36 w 40"/>
                <a:gd name="T7" fmla="*/ 29 h 41"/>
                <a:gd name="T8" fmla="*/ 34 w 40"/>
                <a:gd name="T9" fmla="*/ 36 h 41"/>
                <a:gd name="T10" fmla="*/ 11 w 40"/>
                <a:gd name="T11" fmla="*/ 36 h 41"/>
                <a:gd name="T12" fmla="*/ 3 w 40"/>
                <a:gd name="T13" fmla="*/ 14 h 41"/>
                <a:gd name="T14" fmla="*/ 22 w 40"/>
                <a:gd name="T1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1">
                  <a:moveTo>
                    <a:pt x="22" y="0"/>
                  </a:moveTo>
                  <a:cubicBezTo>
                    <a:pt x="26" y="0"/>
                    <a:pt x="31" y="2"/>
                    <a:pt x="34" y="5"/>
                  </a:cubicBezTo>
                  <a:cubicBezTo>
                    <a:pt x="38" y="8"/>
                    <a:pt x="40" y="10"/>
                    <a:pt x="37" y="16"/>
                  </a:cubicBezTo>
                  <a:cubicBezTo>
                    <a:pt x="35" y="20"/>
                    <a:pt x="35" y="25"/>
                    <a:pt x="36" y="29"/>
                  </a:cubicBezTo>
                  <a:cubicBezTo>
                    <a:pt x="37" y="32"/>
                    <a:pt x="36" y="34"/>
                    <a:pt x="34" y="36"/>
                  </a:cubicBezTo>
                  <a:cubicBezTo>
                    <a:pt x="27" y="41"/>
                    <a:pt x="18" y="41"/>
                    <a:pt x="11" y="36"/>
                  </a:cubicBezTo>
                  <a:cubicBezTo>
                    <a:pt x="3" y="32"/>
                    <a:pt x="0" y="23"/>
                    <a:pt x="3" y="14"/>
                  </a:cubicBezTo>
                  <a:cubicBezTo>
                    <a:pt x="5" y="6"/>
                    <a:pt x="13" y="0"/>
                    <a:pt x="22" y="0"/>
                  </a:cubicBezTo>
                  <a:close/>
                </a:path>
              </a:pathLst>
            </a:custGeom>
            <a:solidFill>
              <a:srgbClr val="2CC4D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4" name="Freeform 24"/>
            <p:cNvSpPr>
              <a:spLocks/>
            </p:cNvSpPr>
            <p:nvPr/>
          </p:nvSpPr>
          <p:spPr bwMode="auto">
            <a:xfrm>
              <a:off x="-658813" y="2578100"/>
              <a:ext cx="119063" cy="57150"/>
            </a:xfrm>
            <a:custGeom>
              <a:avLst/>
              <a:gdLst>
                <a:gd name="T0" fmla="*/ 10 w 21"/>
                <a:gd name="T1" fmla="*/ 10 h 10"/>
                <a:gd name="T2" fmla="*/ 2 w 21"/>
                <a:gd name="T3" fmla="*/ 8 h 10"/>
                <a:gd name="T4" fmla="*/ 2 w 21"/>
                <a:gd name="T5" fmla="*/ 3 h 10"/>
                <a:gd name="T6" fmla="*/ 18 w 21"/>
                <a:gd name="T7" fmla="*/ 3 h 10"/>
                <a:gd name="T8" fmla="*/ 18 w 21"/>
                <a:gd name="T9" fmla="*/ 9 h 10"/>
                <a:gd name="T10" fmla="*/ 10 w 21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0">
                  <a:moveTo>
                    <a:pt x="10" y="10"/>
                  </a:moveTo>
                  <a:cubicBezTo>
                    <a:pt x="7" y="10"/>
                    <a:pt x="5" y="10"/>
                    <a:pt x="2" y="8"/>
                  </a:cubicBezTo>
                  <a:cubicBezTo>
                    <a:pt x="0" y="6"/>
                    <a:pt x="0" y="5"/>
                    <a:pt x="2" y="3"/>
                  </a:cubicBezTo>
                  <a:cubicBezTo>
                    <a:pt x="7" y="0"/>
                    <a:pt x="13" y="0"/>
                    <a:pt x="18" y="3"/>
                  </a:cubicBezTo>
                  <a:cubicBezTo>
                    <a:pt x="21" y="5"/>
                    <a:pt x="21" y="7"/>
                    <a:pt x="18" y="9"/>
                  </a:cubicBezTo>
                  <a:cubicBezTo>
                    <a:pt x="16" y="9"/>
                    <a:pt x="13" y="10"/>
                    <a:pt x="10" y="10"/>
                  </a:cubicBezTo>
                  <a:close/>
                </a:path>
              </a:pathLst>
            </a:custGeom>
            <a:solidFill>
              <a:srgbClr val="2CC4D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5" name="Freeform 25"/>
            <p:cNvSpPr>
              <a:spLocks/>
            </p:cNvSpPr>
            <p:nvPr/>
          </p:nvSpPr>
          <p:spPr bwMode="auto">
            <a:xfrm>
              <a:off x="-1039813" y="2584450"/>
              <a:ext cx="120650" cy="50800"/>
            </a:xfrm>
            <a:custGeom>
              <a:avLst/>
              <a:gdLst>
                <a:gd name="T0" fmla="*/ 9 w 21"/>
                <a:gd name="T1" fmla="*/ 9 h 9"/>
                <a:gd name="T2" fmla="*/ 0 w 21"/>
                <a:gd name="T3" fmla="*/ 5 h 9"/>
                <a:gd name="T4" fmla="*/ 10 w 21"/>
                <a:gd name="T5" fmla="*/ 0 h 9"/>
                <a:gd name="T6" fmla="*/ 20 w 21"/>
                <a:gd name="T7" fmla="*/ 5 h 9"/>
                <a:gd name="T8" fmla="*/ 9 w 21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9">
                  <a:moveTo>
                    <a:pt x="9" y="9"/>
                  </a:moveTo>
                  <a:cubicBezTo>
                    <a:pt x="6" y="9"/>
                    <a:pt x="2" y="9"/>
                    <a:pt x="0" y="5"/>
                  </a:cubicBezTo>
                  <a:cubicBezTo>
                    <a:pt x="0" y="3"/>
                    <a:pt x="5" y="0"/>
                    <a:pt x="10" y="0"/>
                  </a:cubicBezTo>
                  <a:cubicBezTo>
                    <a:pt x="14" y="1"/>
                    <a:pt x="18" y="0"/>
                    <a:pt x="20" y="5"/>
                  </a:cubicBezTo>
                  <a:cubicBezTo>
                    <a:pt x="21" y="7"/>
                    <a:pt x="15" y="9"/>
                    <a:pt x="9" y="9"/>
                  </a:cubicBezTo>
                  <a:close/>
                </a:path>
              </a:pathLst>
            </a:custGeom>
            <a:solidFill>
              <a:srgbClr val="2CC4D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6" name="Freeform 26"/>
            <p:cNvSpPr>
              <a:spLocks/>
            </p:cNvSpPr>
            <p:nvPr/>
          </p:nvSpPr>
          <p:spPr bwMode="auto">
            <a:xfrm>
              <a:off x="-852488" y="2566988"/>
              <a:ext cx="120650" cy="57150"/>
            </a:xfrm>
            <a:custGeom>
              <a:avLst/>
              <a:gdLst>
                <a:gd name="T0" fmla="*/ 11 w 21"/>
                <a:gd name="T1" fmla="*/ 10 h 10"/>
                <a:gd name="T2" fmla="*/ 3 w 21"/>
                <a:gd name="T3" fmla="*/ 8 h 10"/>
                <a:gd name="T4" fmla="*/ 3 w 21"/>
                <a:gd name="T5" fmla="*/ 3 h 10"/>
                <a:gd name="T6" fmla="*/ 18 w 21"/>
                <a:gd name="T7" fmla="*/ 2 h 10"/>
                <a:gd name="T8" fmla="*/ 18 w 21"/>
                <a:gd name="T9" fmla="*/ 8 h 10"/>
                <a:gd name="T10" fmla="*/ 11 w 21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0">
                  <a:moveTo>
                    <a:pt x="11" y="10"/>
                  </a:moveTo>
                  <a:cubicBezTo>
                    <a:pt x="8" y="10"/>
                    <a:pt x="5" y="9"/>
                    <a:pt x="3" y="8"/>
                  </a:cubicBezTo>
                  <a:cubicBezTo>
                    <a:pt x="0" y="6"/>
                    <a:pt x="0" y="4"/>
                    <a:pt x="3" y="3"/>
                  </a:cubicBezTo>
                  <a:cubicBezTo>
                    <a:pt x="6" y="0"/>
                    <a:pt x="15" y="0"/>
                    <a:pt x="18" y="2"/>
                  </a:cubicBezTo>
                  <a:cubicBezTo>
                    <a:pt x="21" y="4"/>
                    <a:pt x="21" y="6"/>
                    <a:pt x="18" y="8"/>
                  </a:cubicBezTo>
                  <a:cubicBezTo>
                    <a:pt x="16" y="9"/>
                    <a:pt x="14" y="10"/>
                    <a:pt x="11" y="10"/>
                  </a:cubicBezTo>
                  <a:close/>
                </a:path>
              </a:pathLst>
            </a:custGeom>
            <a:solidFill>
              <a:srgbClr val="2CC4D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sp>
        <p:nvSpPr>
          <p:cNvPr id="47" name="Rectángulo 46"/>
          <p:cNvSpPr/>
          <p:nvPr/>
        </p:nvSpPr>
        <p:spPr>
          <a:xfrm>
            <a:off x="209006" y="319827"/>
            <a:ext cx="360907" cy="634723"/>
          </a:xfrm>
          <a:prstGeom prst="rect">
            <a:avLst/>
          </a:prstGeom>
          <a:solidFill>
            <a:srgbClr val="2CC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5305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A19E4F69-5834-434E-9E23-3326C964A335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501366"/>
            <a:ext cx="11572875" cy="7239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>
                <a:solidFill>
                  <a:srgbClr val="00B0F0"/>
                </a:solidFill>
              </a:rPr>
              <a:t>Infographic Style</a:t>
            </a:r>
          </a:p>
        </p:txBody>
      </p:sp>
      <p:grpSp>
        <p:nvGrpSpPr>
          <p:cNvPr id="3" name="Grupo 2"/>
          <p:cNvGrpSpPr/>
          <p:nvPr/>
        </p:nvGrpSpPr>
        <p:grpSpPr>
          <a:xfrm>
            <a:off x="9138866" y="5843633"/>
            <a:ext cx="2005359" cy="540000"/>
            <a:chOff x="810412" y="5113082"/>
            <a:chExt cx="2005359" cy="54000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3F52C301-CA7A-4431-ADE3-4C6A3AA6FF77}"/>
                </a:ext>
              </a:extLst>
            </p:cNvPr>
            <p:cNvSpPr txBox="1"/>
            <p:nvPr/>
          </p:nvSpPr>
          <p:spPr>
            <a:xfrm>
              <a:off x="1386412" y="5242083"/>
              <a:ext cx="14293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767ED1C3-4976-4955-9234-37F0C18A1AB9}"/>
                </a:ext>
              </a:extLst>
            </p:cNvPr>
            <p:cNvSpPr txBox="1"/>
            <p:nvPr/>
          </p:nvSpPr>
          <p:spPr>
            <a:xfrm>
              <a:off x="846412" y="5183028"/>
              <a:ext cx="468000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rgbClr val="0199DC"/>
                  </a:solidFill>
                  <a:cs typeface="Arial" pitchFamily="34" charset="0"/>
                </a:rPr>
                <a:t>04</a:t>
              </a:r>
              <a:endParaRPr lang="ko-KR" altLang="en-US" sz="2000" b="1" dirty="0">
                <a:solidFill>
                  <a:srgbClr val="0199DC"/>
                </a:solidFill>
                <a:cs typeface="Arial" pitchFamily="34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89C481D4-EA0A-4737-A5F7-CA29A74C2048}"/>
                </a:ext>
              </a:extLst>
            </p:cNvPr>
            <p:cNvSpPr/>
            <p:nvPr/>
          </p:nvSpPr>
          <p:spPr>
            <a:xfrm>
              <a:off x="810412" y="5113082"/>
              <a:ext cx="540000" cy="540000"/>
            </a:xfrm>
            <a:prstGeom prst="rect">
              <a:avLst/>
            </a:prstGeom>
            <a:noFill/>
            <a:ln w="254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7" name="Grupo 26"/>
          <p:cNvGrpSpPr/>
          <p:nvPr/>
        </p:nvGrpSpPr>
        <p:grpSpPr>
          <a:xfrm>
            <a:off x="8136186" y="4636790"/>
            <a:ext cx="2005359" cy="540000"/>
            <a:chOff x="810412" y="5113082"/>
            <a:chExt cx="2005359" cy="540000"/>
          </a:xfrm>
        </p:grpSpPr>
        <p:sp>
          <p:nvSpPr>
            <p:cNvPr id="28" name="TextBox 14">
              <a:extLst>
                <a:ext uri="{FF2B5EF4-FFF2-40B4-BE49-F238E27FC236}">
                  <a16:creationId xmlns:a16="http://schemas.microsoft.com/office/drawing/2014/main" xmlns="" id="{3F52C301-CA7A-4431-ADE3-4C6A3AA6FF77}"/>
                </a:ext>
              </a:extLst>
            </p:cNvPr>
            <p:cNvSpPr txBox="1"/>
            <p:nvPr/>
          </p:nvSpPr>
          <p:spPr>
            <a:xfrm>
              <a:off x="1386412" y="5242083"/>
              <a:ext cx="14293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29" name="TextBox 23">
              <a:extLst>
                <a:ext uri="{FF2B5EF4-FFF2-40B4-BE49-F238E27FC236}">
                  <a16:creationId xmlns:a16="http://schemas.microsoft.com/office/drawing/2014/main" xmlns="" id="{767ED1C3-4976-4955-9234-37F0C18A1AB9}"/>
                </a:ext>
              </a:extLst>
            </p:cNvPr>
            <p:cNvSpPr txBox="1"/>
            <p:nvPr/>
          </p:nvSpPr>
          <p:spPr>
            <a:xfrm>
              <a:off x="846412" y="5183028"/>
              <a:ext cx="468000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rgbClr val="0199DC"/>
                  </a:solidFill>
                  <a:cs typeface="Arial" pitchFamily="34" charset="0"/>
                </a:rPr>
                <a:t>04</a:t>
              </a:r>
              <a:endParaRPr lang="ko-KR" altLang="en-US" sz="2000" b="1" dirty="0">
                <a:solidFill>
                  <a:srgbClr val="0199DC"/>
                </a:solidFill>
                <a:cs typeface="Arial" pitchFamily="34" charset="0"/>
              </a:endParaRPr>
            </a:p>
          </p:txBody>
        </p:sp>
        <p:sp>
          <p:nvSpPr>
            <p:cNvPr id="30" name="Rectangle 25">
              <a:extLst>
                <a:ext uri="{FF2B5EF4-FFF2-40B4-BE49-F238E27FC236}">
                  <a16:creationId xmlns:a16="http://schemas.microsoft.com/office/drawing/2014/main" xmlns="" id="{89C481D4-EA0A-4737-A5F7-CA29A74C2048}"/>
                </a:ext>
              </a:extLst>
            </p:cNvPr>
            <p:cNvSpPr/>
            <p:nvPr/>
          </p:nvSpPr>
          <p:spPr>
            <a:xfrm>
              <a:off x="810412" y="5113082"/>
              <a:ext cx="540000" cy="540000"/>
            </a:xfrm>
            <a:prstGeom prst="rect">
              <a:avLst/>
            </a:prstGeom>
            <a:noFill/>
            <a:ln w="254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1" name="Grupo 30"/>
          <p:cNvGrpSpPr/>
          <p:nvPr/>
        </p:nvGrpSpPr>
        <p:grpSpPr>
          <a:xfrm>
            <a:off x="9138865" y="3555370"/>
            <a:ext cx="2005359" cy="540000"/>
            <a:chOff x="810412" y="5113082"/>
            <a:chExt cx="2005359" cy="540000"/>
          </a:xfrm>
        </p:grpSpPr>
        <p:sp>
          <p:nvSpPr>
            <p:cNvPr id="32" name="TextBox 14">
              <a:extLst>
                <a:ext uri="{FF2B5EF4-FFF2-40B4-BE49-F238E27FC236}">
                  <a16:creationId xmlns:a16="http://schemas.microsoft.com/office/drawing/2014/main" xmlns="" id="{3F52C301-CA7A-4431-ADE3-4C6A3AA6FF77}"/>
                </a:ext>
              </a:extLst>
            </p:cNvPr>
            <p:cNvSpPr txBox="1"/>
            <p:nvPr/>
          </p:nvSpPr>
          <p:spPr>
            <a:xfrm>
              <a:off x="1386412" y="5242083"/>
              <a:ext cx="14293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33" name="TextBox 23">
              <a:extLst>
                <a:ext uri="{FF2B5EF4-FFF2-40B4-BE49-F238E27FC236}">
                  <a16:creationId xmlns:a16="http://schemas.microsoft.com/office/drawing/2014/main" xmlns="" id="{767ED1C3-4976-4955-9234-37F0C18A1AB9}"/>
                </a:ext>
              </a:extLst>
            </p:cNvPr>
            <p:cNvSpPr txBox="1"/>
            <p:nvPr/>
          </p:nvSpPr>
          <p:spPr>
            <a:xfrm>
              <a:off x="846412" y="5183028"/>
              <a:ext cx="468000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rgbClr val="0199DC"/>
                  </a:solidFill>
                  <a:cs typeface="Arial" pitchFamily="34" charset="0"/>
                </a:rPr>
                <a:t>04</a:t>
              </a:r>
              <a:endParaRPr lang="ko-KR" altLang="en-US" sz="2000" b="1" dirty="0">
                <a:solidFill>
                  <a:srgbClr val="0199DC"/>
                </a:solidFill>
                <a:cs typeface="Arial" pitchFamily="34" charset="0"/>
              </a:endParaRPr>
            </a:p>
          </p:txBody>
        </p:sp>
        <p:sp>
          <p:nvSpPr>
            <p:cNvPr id="34" name="Rectangle 25">
              <a:extLst>
                <a:ext uri="{FF2B5EF4-FFF2-40B4-BE49-F238E27FC236}">
                  <a16:creationId xmlns:a16="http://schemas.microsoft.com/office/drawing/2014/main" xmlns="" id="{89C481D4-EA0A-4737-A5F7-CA29A74C2048}"/>
                </a:ext>
              </a:extLst>
            </p:cNvPr>
            <p:cNvSpPr/>
            <p:nvPr/>
          </p:nvSpPr>
          <p:spPr>
            <a:xfrm>
              <a:off x="810412" y="5113082"/>
              <a:ext cx="540000" cy="540000"/>
            </a:xfrm>
            <a:prstGeom prst="rect">
              <a:avLst/>
            </a:prstGeom>
            <a:noFill/>
            <a:ln w="254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5" name="Grupo 34"/>
          <p:cNvGrpSpPr/>
          <p:nvPr/>
        </p:nvGrpSpPr>
        <p:grpSpPr>
          <a:xfrm>
            <a:off x="8064500" y="2695472"/>
            <a:ext cx="2005359" cy="540000"/>
            <a:chOff x="810412" y="5113082"/>
            <a:chExt cx="2005359" cy="540000"/>
          </a:xfrm>
        </p:grpSpPr>
        <p:sp>
          <p:nvSpPr>
            <p:cNvPr id="36" name="TextBox 14">
              <a:extLst>
                <a:ext uri="{FF2B5EF4-FFF2-40B4-BE49-F238E27FC236}">
                  <a16:creationId xmlns:a16="http://schemas.microsoft.com/office/drawing/2014/main" xmlns="" id="{3F52C301-CA7A-4431-ADE3-4C6A3AA6FF77}"/>
                </a:ext>
              </a:extLst>
            </p:cNvPr>
            <p:cNvSpPr txBox="1"/>
            <p:nvPr/>
          </p:nvSpPr>
          <p:spPr>
            <a:xfrm>
              <a:off x="1386412" y="5242083"/>
              <a:ext cx="14293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37" name="TextBox 23">
              <a:extLst>
                <a:ext uri="{FF2B5EF4-FFF2-40B4-BE49-F238E27FC236}">
                  <a16:creationId xmlns:a16="http://schemas.microsoft.com/office/drawing/2014/main" xmlns="" id="{767ED1C3-4976-4955-9234-37F0C18A1AB9}"/>
                </a:ext>
              </a:extLst>
            </p:cNvPr>
            <p:cNvSpPr txBox="1"/>
            <p:nvPr/>
          </p:nvSpPr>
          <p:spPr>
            <a:xfrm>
              <a:off x="846412" y="5183028"/>
              <a:ext cx="468000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rgbClr val="0199DC"/>
                  </a:solidFill>
                  <a:cs typeface="Arial" pitchFamily="34" charset="0"/>
                </a:rPr>
                <a:t>04</a:t>
              </a:r>
              <a:endParaRPr lang="ko-KR" altLang="en-US" sz="2000" b="1" dirty="0">
                <a:solidFill>
                  <a:srgbClr val="0199DC"/>
                </a:solidFill>
                <a:cs typeface="Arial" pitchFamily="34" charset="0"/>
              </a:endParaRPr>
            </a:p>
          </p:txBody>
        </p:sp>
        <p:sp>
          <p:nvSpPr>
            <p:cNvPr id="38" name="Rectangle 25">
              <a:extLst>
                <a:ext uri="{FF2B5EF4-FFF2-40B4-BE49-F238E27FC236}">
                  <a16:creationId xmlns:a16="http://schemas.microsoft.com/office/drawing/2014/main" xmlns="" id="{89C481D4-EA0A-4737-A5F7-CA29A74C2048}"/>
                </a:ext>
              </a:extLst>
            </p:cNvPr>
            <p:cNvSpPr/>
            <p:nvPr/>
          </p:nvSpPr>
          <p:spPr>
            <a:xfrm>
              <a:off x="810412" y="5113082"/>
              <a:ext cx="540000" cy="540000"/>
            </a:xfrm>
            <a:prstGeom prst="rect">
              <a:avLst/>
            </a:prstGeom>
            <a:noFill/>
            <a:ln w="254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9" name="Grupo 38"/>
          <p:cNvGrpSpPr/>
          <p:nvPr/>
        </p:nvGrpSpPr>
        <p:grpSpPr>
          <a:xfrm>
            <a:off x="9053040" y="1832274"/>
            <a:ext cx="2005359" cy="540000"/>
            <a:chOff x="810412" y="5113082"/>
            <a:chExt cx="2005359" cy="540000"/>
          </a:xfrm>
        </p:grpSpPr>
        <p:sp>
          <p:nvSpPr>
            <p:cNvPr id="40" name="TextBox 14">
              <a:extLst>
                <a:ext uri="{FF2B5EF4-FFF2-40B4-BE49-F238E27FC236}">
                  <a16:creationId xmlns:a16="http://schemas.microsoft.com/office/drawing/2014/main" xmlns="" id="{3F52C301-CA7A-4431-ADE3-4C6A3AA6FF77}"/>
                </a:ext>
              </a:extLst>
            </p:cNvPr>
            <p:cNvSpPr txBox="1"/>
            <p:nvPr/>
          </p:nvSpPr>
          <p:spPr>
            <a:xfrm>
              <a:off x="1386412" y="5242083"/>
              <a:ext cx="14293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41" name="TextBox 23">
              <a:extLst>
                <a:ext uri="{FF2B5EF4-FFF2-40B4-BE49-F238E27FC236}">
                  <a16:creationId xmlns:a16="http://schemas.microsoft.com/office/drawing/2014/main" xmlns="" id="{767ED1C3-4976-4955-9234-37F0C18A1AB9}"/>
                </a:ext>
              </a:extLst>
            </p:cNvPr>
            <p:cNvSpPr txBox="1"/>
            <p:nvPr/>
          </p:nvSpPr>
          <p:spPr>
            <a:xfrm>
              <a:off x="846412" y="5183028"/>
              <a:ext cx="468000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rgbClr val="0199DC"/>
                  </a:solidFill>
                  <a:cs typeface="Arial" pitchFamily="34" charset="0"/>
                </a:rPr>
                <a:t>04</a:t>
              </a:r>
              <a:endParaRPr lang="ko-KR" altLang="en-US" sz="2000" b="1" dirty="0">
                <a:solidFill>
                  <a:srgbClr val="0199DC"/>
                </a:solidFill>
                <a:cs typeface="Arial" pitchFamily="34" charset="0"/>
              </a:endParaRPr>
            </a:p>
          </p:txBody>
        </p:sp>
        <p:sp>
          <p:nvSpPr>
            <p:cNvPr id="42" name="Rectangle 25">
              <a:extLst>
                <a:ext uri="{FF2B5EF4-FFF2-40B4-BE49-F238E27FC236}">
                  <a16:creationId xmlns:a16="http://schemas.microsoft.com/office/drawing/2014/main" xmlns="" id="{89C481D4-EA0A-4737-A5F7-CA29A74C2048}"/>
                </a:ext>
              </a:extLst>
            </p:cNvPr>
            <p:cNvSpPr/>
            <p:nvPr/>
          </p:nvSpPr>
          <p:spPr>
            <a:xfrm>
              <a:off x="810412" y="5113082"/>
              <a:ext cx="540000" cy="540000"/>
            </a:xfrm>
            <a:prstGeom prst="rect">
              <a:avLst/>
            </a:prstGeom>
            <a:noFill/>
            <a:ln w="254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6" name="Conector recto de flecha 5"/>
          <p:cNvCxnSpPr/>
          <p:nvPr/>
        </p:nvCxnSpPr>
        <p:spPr>
          <a:xfrm flipH="1">
            <a:off x="3498379" y="6111133"/>
            <a:ext cx="5518662" cy="13076"/>
          </a:xfrm>
          <a:prstGeom prst="straightConnector1">
            <a:avLst/>
          </a:prstGeom>
          <a:ln w="28575">
            <a:solidFill>
              <a:srgbClr val="2CC4D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cto de flecha 43"/>
          <p:cNvCxnSpPr/>
          <p:nvPr/>
        </p:nvCxnSpPr>
        <p:spPr>
          <a:xfrm flipH="1">
            <a:off x="4824743" y="4904290"/>
            <a:ext cx="2885873" cy="0"/>
          </a:xfrm>
          <a:prstGeom prst="straightConnector1">
            <a:avLst/>
          </a:prstGeom>
          <a:ln w="28575">
            <a:solidFill>
              <a:srgbClr val="2CC4D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cto de flecha 45"/>
          <p:cNvCxnSpPr/>
          <p:nvPr/>
        </p:nvCxnSpPr>
        <p:spPr>
          <a:xfrm flipH="1">
            <a:off x="5165124" y="3822870"/>
            <a:ext cx="3511062" cy="0"/>
          </a:xfrm>
          <a:prstGeom prst="straightConnector1">
            <a:avLst/>
          </a:prstGeom>
          <a:ln w="28575">
            <a:solidFill>
              <a:srgbClr val="2CC4D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cto de flecha 47"/>
          <p:cNvCxnSpPr/>
          <p:nvPr/>
        </p:nvCxnSpPr>
        <p:spPr>
          <a:xfrm flipH="1">
            <a:off x="4824743" y="2962972"/>
            <a:ext cx="2885873" cy="0"/>
          </a:xfrm>
          <a:prstGeom prst="straightConnector1">
            <a:avLst/>
          </a:prstGeom>
          <a:ln w="28575">
            <a:solidFill>
              <a:srgbClr val="2CC4D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cto de flecha 49"/>
          <p:cNvCxnSpPr/>
          <p:nvPr/>
        </p:nvCxnSpPr>
        <p:spPr>
          <a:xfrm flipH="1">
            <a:off x="4824743" y="1961275"/>
            <a:ext cx="3887443" cy="0"/>
          </a:xfrm>
          <a:prstGeom prst="straightConnector1">
            <a:avLst/>
          </a:prstGeom>
          <a:ln w="28575">
            <a:solidFill>
              <a:srgbClr val="2CC4D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ángulo 42"/>
          <p:cNvSpPr/>
          <p:nvPr/>
        </p:nvSpPr>
        <p:spPr>
          <a:xfrm>
            <a:off x="272143" y="6680677"/>
            <a:ext cx="11572875" cy="9699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5" name="Rectángulo 44"/>
          <p:cNvSpPr/>
          <p:nvPr/>
        </p:nvSpPr>
        <p:spPr>
          <a:xfrm>
            <a:off x="78380" y="6334623"/>
            <a:ext cx="679287" cy="267676"/>
          </a:xfrm>
          <a:prstGeom prst="rect">
            <a:avLst/>
          </a:prstGeom>
          <a:solidFill>
            <a:srgbClr val="CB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7" name="Rectángulo 46"/>
          <p:cNvSpPr/>
          <p:nvPr/>
        </p:nvSpPr>
        <p:spPr>
          <a:xfrm>
            <a:off x="11398683" y="6334623"/>
            <a:ext cx="679287" cy="267676"/>
          </a:xfrm>
          <a:prstGeom prst="rect">
            <a:avLst/>
          </a:prstGeom>
          <a:solidFill>
            <a:srgbClr val="CB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9419" y="1255623"/>
            <a:ext cx="4669161" cy="5276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63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9AE85AA1-246B-4DF7-B99E-BEF28A191748}"/>
              </a:ext>
            </a:extLst>
          </p:cNvPr>
          <p:cNvSpPr/>
          <p:nvPr/>
        </p:nvSpPr>
        <p:spPr>
          <a:xfrm>
            <a:off x="846992" y="1475556"/>
            <a:ext cx="10456008" cy="5140397"/>
          </a:xfrm>
          <a:prstGeom prst="roundRect">
            <a:avLst>
              <a:gd name="adj" fmla="val 1621"/>
            </a:avLst>
          </a:prstGeom>
          <a:solidFill>
            <a:schemeClr val="tx1">
              <a:lumMod val="85000"/>
              <a:lumOff val="1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BF55849D-F2AB-4597-9D2B-11E6EDE3A08D}"/>
              </a:ext>
            </a:extLst>
          </p:cNvPr>
          <p:cNvGrpSpPr/>
          <p:nvPr/>
        </p:nvGrpSpPr>
        <p:grpSpPr>
          <a:xfrm>
            <a:off x="846992" y="1809217"/>
            <a:ext cx="10456008" cy="2150603"/>
            <a:chOff x="832340" y="1228331"/>
            <a:chExt cx="3247292" cy="271154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609B7812-551C-4B1E-8E7B-26D83A761EDB}"/>
                </a:ext>
              </a:extLst>
            </p:cNvPr>
            <p:cNvSpPr txBox="1"/>
            <p:nvPr/>
          </p:nvSpPr>
          <p:spPr>
            <a:xfrm>
              <a:off x="832340" y="1228331"/>
              <a:ext cx="32472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Modern PowerPoint Presentation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B39D599B-88D4-4FAE-B5DE-4D7FCF7B24DA}"/>
                </a:ext>
              </a:extLst>
            </p:cNvPr>
            <p:cNvSpPr txBox="1"/>
            <p:nvPr/>
          </p:nvSpPr>
          <p:spPr>
            <a:xfrm>
              <a:off x="832340" y="1727969"/>
              <a:ext cx="3247292" cy="22119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</a:t>
              </a:r>
              <a:r>
                <a:rPr lang="en-US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and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</a:t>
              </a:r>
            </a:p>
          </p:txBody>
        </p:sp>
      </p:grpSp>
      <p:sp>
        <p:nvSpPr>
          <p:cNvPr id="23" name="Text Placeholder 10">
            <a:extLst>
              <a:ext uri="{FF2B5EF4-FFF2-40B4-BE49-F238E27FC236}">
                <a16:creationId xmlns:a16="http://schemas.microsoft.com/office/drawing/2014/main" xmlns="" id="{855485BE-2AF3-4E48-BB47-F33805889792}"/>
              </a:ext>
            </a:extLst>
          </p:cNvPr>
          <p:cNvSpPr txBox="1">
            <a:spLocks/>
          </p:cNvSpPr>
          <p:nvPr/>
        </p:nvSpPr>
        <p:spPr>
          <a:xfrm>
            <a:off x="846992" y="3898454"/>
            <a:ext cx="4094285" cy="987621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4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 Style</a:t>
            </a:r>
          </a:p>
        </p:txBody>
      </p:sp>
      <p:sp>
        <p:nvSpPr>
          <p:cNvPr id="7" name="TextBox 15">
            <a:extLst>
              <a:ext uri="{FF2B5EF4-FFF2-40B4-BE49-F238E27FC236}">
                <a16:creationId xmlns:a16="http://schemas.microsoft.com/office/drawing/2014/main" xmlns="" id="{F688D11C-2807-4ECB-ACF3-E86C2A4A19EB}"/>
              </a:ext>
            </a:extLst>
          </p:cNvPr>
          <p:cNvSpPr txBox="1"/>
          <p:nvPr/>
        </p:nvSpPr>
        <p:spPr>
          <a:xfrm flipH="1">
            <a:off x="846992" y="4702994"/>
            <a:ext cx="74158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</a:t>
            </a: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398585" y="351780"/>
            <a:ext cx="11572875" cy="7239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dirty="0" smtClean="0">
                <a:solidFill>
                  <a:srgbClr val="2CC4D8"/>
                </a:solidFill>
              </a:rPr>
              <a:t>Infographic Style</a:t>
            </a:r>
            <a:endParaRPr lang="en-US" sz="6000" dirty="0">
              <a:solidFill>
                <a:srgbClr val="2CC4D8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5156" y="4106636"/>
            <a:ext cx="3037500" cy="23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7D50C38-9786-4CF4-944D-11DE01466E98}"/>
              </a:ext>
            </a:extLst>
          </p:cNvPr>
          <p:cNvSpPr txBox="1"/>
          <p:nvPr/>
        </p:nvSpPr>
        <p:spPr>
          <a:xfrm>
            <a:off x="465515" y="186468"/>
            <a:ext cx="11230489" cy="861774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ctr"/>
            <a:r>
              <a:rPr lang="en-US" altLang="ko-KR" sz="2800" dirty="0">
                <a:solidFill>
                  <a:srgbClr val="0199DC"/>
                </a:solidFill>
              </a:rPr>
              <a:t>We Create</a:t>
            </a:r>
          </a:p>
          <a:p>
            <a:pPr algn="ctr"/>
            <a:r>
              <a:rPr lang="en-US" altLang="ko-KR" sz="2800" dirty="0">
                <a:solidFill>
                  <a:srgbClr val="0199DC"/>
                </a:solidFill>
              </a:rPr>
              <a:t>Quality Professional </a:t>
            </a:r>
            <a:r>
              <a:rPr lang="en-US" altLang="ko-KR" sz="2800" dirty="0" smtClean="0">
                <a:solidFill>
                  <a:srgbClr val="0199DC"/>
                </a:solidFill>
              </a:rPr>
              <a:t>PPT </a:t>
            </a:r>
            <a:r>
              <a:rPr lang="en-US" altLang="ko-KR" sz="2800" dirty="0">
                <a:solidFill>
                  <a:srgbClr val="0199DC"/>
                </a:solidFill>
              </a:rPr>
              <a:t>Presentation</a:t>
            </a:r>
            <a:endParaRPr lang="ko-KR" altLang="en-US" sz="2800" dirty="0">
              <a:solidFill>
                <a:srgbClr val="0199DC"/>
              </a:solidFill>
            </a:endParaRPr>
          </a:p>
        </p:txBody>
      </p:sp>
      <p:sp>
        <p:nvSpPr>
          <p:cNvPr id="15" name="TextBox 2">
            <a:extLst>
              <a:ext uri="{FF2B5EF4-FFF2-40B4-BE49-F238E27FC236}">
                <a16:creationId xmlns:a16="http://schemas.microsoft.com/office/drawing/2014/main" xmlns="" id="{A473F50A-E296-460D-BD32-9CE709A83933}"/>
              </a:ext>
            </a:extLst>
          </p:cNvPr>
          <p:cNvSpPr txBox="1"/>
          <p:nvPr/>
        </p:nvSpPr>
        <p:spPr>
          <a:xfrm>
            <a:off x="304056" y="4282594"/>
            <a:ext cx="35138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I hope and I believe that this Template will your Time, Money and Reputation. Easy to change colors, photos and Text. You can simply impress your audience and add a unique zing and appeal to your Presentations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16" name="TextBox 2">
            <a:extLst>
              <a:ext uri="{FF2B5EF4-FFF2-40B4-BE49-F238E27FC236}">
                <a16:creationId xmlns:a16="http://schemas.microsoft.com/office/drawing/2014/main" xmlns="" id="{A473F50A-E296-460D-BD32-9CE709A83933}"/>
              </a:ext>
            </a:extLst>
          </p:cNvPr>
          <p:cNvSpPr txBox="1"/>
          <p:nvPr/>
        </p:nvSpPr>
        <p:spPr>
          <a:xfrm>
            <a:off x="304056" y="3073963"/>
            <a:ext cx="35138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I hope and I believe that this Template will your Time, Money and Reputation. Easy to change colors, photos and Text. You can simply impress your audience and add a unique zing and appeal to your Presentations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17" name="TextBox 2">
            <a:extLst>
              <a:ext uri="{FF2B5EF4-FFF2-40B4-BE49-F238E27FC236}">
                <a16:creationId xmlns:a16="http://schemas.microsoft.com/office/drawing/2014/main" xmlns="" id="{A473F50A-E296-460D-BD32-9CE709A83933}"/>
              </a:ext>
            </a:extLst>
          </p:cNvPr>
          <p:cNvSpPr txBox="1"/>
          <p:nvPr/>
        </p:nvSpPr>
        <p:spPr>
          <a:xfrm>
            <a:off x="304056" y="1913746"/>
            <a:ext cx="35138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I hope and I believe that this Template will your Time, Money and Reputation. Easy to change colors, photos and Text. You can simply impress your audience and add a unique zing and appeal to your Presentations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19" name="TextBox 2">
            <a:extLst>
              <a:ext uri="{FF2B5EF4-FFF2-40B4-BE49-F238E27FC236}">
                <a16:creationId xmlns:a16="http://schemas.microsoft.com/office/drawing/2014/main" xmlns="" id="{A473F50A-E296-460D-BD32-9CE709A83933}"/>
              </a:ext>
            </a:extLst>
          </p:cNvPr>
          <p:cNvSpPr txBox="1"/>
          <p:nvPr/>
        </p:nvSpPr>
        <p:spPr>
          <a:xfrm>
            <a:off x="8411852" y="4282593"/>
            <a:ext cx="35138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cs typeface="Arial" pitchFamily="34" charset="0"/>
              </a:rPr>
              <a:t>I hope and I believe that this Template will your Time, Money and Reputation. Easy to change colors, photos and Text. You can simply impress your audience and add a unique zing and appeal to your Presentations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20" name="TextBox 2">
            <a:extLst>
              <a:ext uri="{FF2B5EF4-FFF2-40B4-BE49-F238E27FC236}">
                <a16:creationId xmlns:a16="http://schemas.microsoft.com/office/drawing/2014/main" xmlns="" id="{A473F50A-E296-460D-BD32-9CE709A83933}"/>
              </a:ext>
            </a:extLst>
          </p:cNvPr>
          <p:cNvSpPr txBox="1"/>
          <p:nvPr/>
        </p:nvSpPr>
        <p:spPr>
          <a:xfrm>
            <a:off x="8411852" y="3202614"/>
            <a:ext cx="35138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cs typeface="Arial" pitchFamily="34" charset="0"/>
              </a:rPr>
              <a:t>I hope and I believe that this Template will your Time, Money and Reputation. Easy to change colors, photos and Text. You can simply impress your audience and add a unique zing and appeal to your Presentations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21" name="TextBox 2">
            <a:extLst>
              <a:ext uri="{FF2B5EF4-FFF2-40B4-BE49-F238E27FC236}">
                <a16:creationId xmlns:a16="http://schemas.microsoft.com/office/drawing/2014/main" xmlns="" id="{A473F50A-E296-460D-BD32-9CE709A83933}"/>
              </a:ext>
            </a:extLst>
          </p:cNvPr>
          <p:cNvSpPr txBox="1"/>
          <p:nvPr/>
        </p:nvSpPr>
        <p:spPr>
          <a:xfrm>
            <a:off x="8331206" y="1926599"/>
            <a:ext cx="35138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cs typeface="Arial" pitchFamily="34" charset="0"/>
              </a:rPr>
              <a:t>I hope and I believe that this Template will your Time, Money and Reputation. Easy to change colors, photos and Text. You can simply impress your audience and add a unique zing and appeal to your Presentations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4" name="Flecha derecha 3"/>
          <p:cNvSpPr/>
          <p:nvPr/>
        </p:nvSpPr>
        <p:spPr>
          <a:xfrm>
            <a:off x="4170093" y="2273643"/>
            <a:ext cx="945604" cy="655766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" name="Flecha derecha 5"/>
          <p:cNvSpPr/>
          <p:nvPr/>
        </p:nvSpPr>
        <p:spPr>
          <a:xfrm>
            <a:off x="4050822" y="3202614"/>
            <a:ext cx="867167" cy="379180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" name="Flecha derecha 6"/>
          <p:cNvSpPr/>
          <p:nvPr/>
        </p:nvSpPr>
        <p:spPr>
          <a:xfrm>
            <a:off x="3804953" y="4575925"/>
            <a:ext cx="502026" cy="214499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8" name="Flecha derecha 17"/>
          <p:cNvSpPr/>
          <p:nvPr/>
        </p:nvSpPr>
        <p:spPr>
          <a:xfrm flipH="1">
            <a:off x="7360984" y="2206110"/>
            <a:ext cx="915906" cy="635171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2" name="Flecha derecha 21"/>
          <p:cNvSpPr/>
          <p:nvPr/>
        </p:nvSpPr>
        <p:spPr>
          <a:xfrm flipH="1">
            <a:off x="7317688" y="3126395"/>
            <a:ext cx="839932" cy="367271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3" name="Flecha derecha 22"/>
          <p:cNvSpPr/>
          <p:nvPr/>
        </p:nvSpPr>
        <p:spPr>
          <a:xfrm flipH="1">
            <a:off x="7896875" y="4568559"/>
            <a:ext cx="486258" cy="207762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221" y="3486946"/>
            <a:ext cx="3471677" cy="3200452"/>
          </a:xfrm>
          <a:prstGeom prst="rect">
            <a:avLst/>
          </a:prstGeom>
        </p:spPr>
      </p:pic>
      <p:sp>
        <p:nvSpPr>
          <p:cNvPr id="25" name="Rectángulo 24"/>
          <p:cNvSpPr/>
          <p:nvPr/>
        </p:nvSpPr>
        <p:spPr>
          <a:xfrm>
            <a:off x="272143" y="6680677"/>
            <a:ext cx="11572875" cy="9699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6" name="Rectángulo 25"/>
          <p:cNvSpPr/>
          <p:nvPr/>
        </p:nvSpPr>
        <p:spPr>
          <a:xfrm>
            <a:off x="78380" y="6334623"/>
            <a:ext cx="679287" cy="267676"/>
          </a:xfrm>
          <a:prstGeom prst="rect">
            <a:avLst/>
          </a:prstGeom>
          <a:solidFill>
            <a:srgbClr val="CB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7" name="Rectángulo 26"/>
          <p:cNvSpPr/>
          <p:nvPr/>
        </p:nvSpPr>
        <p:spPr>
          <a:xfrm>
            <a:off x="11398683" y="6334623"/>
            <a:ext cx="679287" cy="267676"/>
          </a:xfrm>
          <a:prstGeom prst="rect">
            <a:avLst/>
          </a:prstGeom>
          <a:solidFill>
            <a:srgbClr val="CB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8" name="Rectángulo 27"/>
          <p:cNvSpPr/>
          <p:nvPr/>
        </p:nvSpPr>
        <p:spPr>
          <a:xfrm>
            <a:off x="91440" y="1033238"/>
            <a:ext cx="11978640" cy="76950"/>
          </a:xfrm>
          <a:prstGeom prst="rect">
            <a:avLst/>
          </a:prstGeom>
          <a:solidFill>
            <a:srgbClr val="9590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29" name="Grupo 28"/>
          <p:cNvGrpSpPr/>
          <p:nvPr/>
        </p:nvGrpSpPr>
        <p:grpSpPr>
          <a:xfrm>
            <a:off x="10509308" y="132751"/>
            <a:ext cx="1270783" cy="827144"/>
            <a:chOff x="-1509713" y="2281238"/>
            <a:chExt cx="1509713" cy="982662"/>
          </a:xfrm>
        </p:grpSpPr>
        <p:sp>
          <p:nvSpPr>
            <p:cNvPr id="30" name="Freeform 16"/>
            <p:cNvSpPr>
              <a:spLocks/>
            </p:cNvSpPr>
            <p:nvPr/>
          </p:nvSpPr>
          <p:spPr bwMode="auto">
            <a:xfrm>
              <a:off x="-823913" y="2281238"/>
              <a:ext cx="52388" cy="222250"/>
            </a:xfrm>
            <a:custGeom>
              <a:avLst/>
              <a:gdLst>
                <a:gd name="T0" fmla="*/ 0 w 9"/>
                <a:gd name="T1" fmla="*/ 27 h 39"/>
                <a:gd name="T2" fmla="*/ 2 w 9"/>
                <a:gd name="T3" fmla="*/ 18 h 39"/>
                <a:gd name="T4" fmla="*/ 2 w 9"/>
                <a:gd name="T5" fmla="*/ 5 h 39"/>
                <a:gd name="T6" fmla="*/ 4 w 9"/>
                <a:gd name="T7" fmla="*/ 1 h 39"/>
                <a:gd name="T8" fmla="*/ 8 w 9"/>
                <a:gd name="T9" fmla="*/ 4 h 39"/>
                <a:gd name="T10" fmla="*/ 8 w 9"/>
                <a:gd name="T11" fmla="*/ 17 h 39"/>
                <a:gd name="T12" fmla="*/ 8 w 9"/>
                <a:gd name="T13" fmla="*/ 34 h 39"/>
                <a:gd name="T14" fmla="*/ 6 w 9"/>
                <a:gd name="T15" fmla="*/ 38 h 39"/>
                <a:gd name="T16" fmla="*/ 2 w 9"/>
                <a:gd name="T17" fmla="*/ 36 h 39"/>
                <a:gd name="T18" fmla="*/ 0 w 9"/>
                <a:gd name="T19" fmla="*/ 2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39">
                  <a:moveTo>
                    <a:pt x="0" y="27"/>
                  </a:moveTo>
                  <a:cubicBezTo>
                    <a:pt x="0" y="24"/>
                    <a:pt x="1" y="21"/>
                    <a:pt x="2" y="18"/>
                  </a:cubicBezTo>
                  <a:cubicBezTo>
                    <a:pt x="3" y="14"/>
                    <a:pt x="4" y="9"/>
                    <a:pt x="2" y="5"/>
                  </a:cubicBezTo>
                  <a:cubicBezTo>
                    <a:pt x="1" y="3"/>
                    <a:pt x="1" y="1"/>
                    <a:pt x="4" y="1"/>
                  </a:cubicBezTo>
                  <a:cubicBezTo>
                    <a:pt x="6" y="0"/>
                    <a:pt x="7" y="2"/>
                    <a:pt x="8" y="4"/>
                  </a:cubicBezTo>
                  <a:cubicBezTo>
                    <a:pt x="9" y="8"/>
                    <a:pt x="9" y="13"/>
                    <a:pt x="8" y="17"/>
                  </a:cubicBezTo>
                  <a:cubicBezTo>
                    <a:pt x="6" y="23"/>
                    <a:pt x="5" y="28"/>
                    <a:pt x="8" y="34"/>
                  </a:cubicBezTo>
                  <a:cubicBezTo>
                    <a:pt x="9" y="36"/>
                    <a:pt x="8" y="37"/>
                    <a:pt x="6" y="38"/>
                  </a:cubicBezTo>
                  <a:cubicBezTo>
                    <a:pt x="5" y="39"/>
                    <a:pt x="3" y="38"/>
                    <a:pt x="2" y="36"/>
                  </a:cubicBezTo>
                  <a:cubicBezTo>
                    <a:pt x="1" y="33"/>
                    <a:pt x="0" y="30"/>
                    <a:pt x="0" y="27"/>
                  </a:cubicBezTo>
                  <a:close/>
                </a:path>
              </a:pathLst>
            </a:custGeom>
            <a:solidFill>
              <a:srgbClr val="2CC4D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1" name="Freeform 17"/>
            <p:cNvSpPr>
              <a:spLocks/>
            </p:cNvSpPr>
            <p:nvPr/>
          </p:nvSpPr>
          <p:spPr bwMode="auto">
            <a:xfrm>
              <a:off x="-623888" y="2305050"/>
              <a:ext cx="50800" cy="215900"/>
            </a:xfrm>
            <a:custGeom>
              <a:avLst/>
              <a:gdLst>
                <a:gd name="T0" fmla="*/ 0 w 9"/>
                <a:gd name="T1" fmla="*/ 27 h 38"/>
                <a:gd name="T2" fmla="*/ 1 w 9"/>
                <a:gd name="T3" fmla="*/ 18 h 38"/>
                <a:gd name="T4" fmla="*/ 1 w 9"/>
                <a:gd name="T5" fmla="*/ 5 h 38"/>
                <a:gd name="T6" fmla="*/ 3 w 9"/>
                <a:gd name="T7" fmla="*/ 1 h 38"/>
                <a:gd name="T8" fmla="*/ 7 w 9"/>
                <a:gd name="T9" fmla="*/ 3 h 38"/>
                <a:gd name="T10" fmla="*/ 8 w 9"/>
                <a:gd name="T11" fmla="*/ 17 h 38"/>
                <a:gd name="T12" fmla="*/ 8 w 9"/>
                <a:gd name="T13" fmla="*/ 34 h 38"/>
                <a:gd name="T14" fmla="*/ 6 w 9"/>
                <a:gd name="T15" fmla="*/ 38 h 38"/>
                <a:gd name="T16" fmla="*/ 2 w 9"/>
                <a:gd name="T17" fmla="*/ 36 h 38"/>
                <a:gd name="T18" fmla="*/ 0 w 9"/>
                <a:gd name="T19" fmla="*/ 2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38">
                  <a:moveTo>
                    <a:pt x="0" y="27"/>
                  </a:moveTo>
                  <a:cubicBezTo>
                    <a:pt x="0" y="23"/>
                    <a:pt x="1" y="21"/>
                    <a:pt x="1" y="18"/>
                  </a:cubicBezTo>
                  <a:cubicBezTo>
                    <a:pt x="3" y="13"/>
                    <a:pt x="4" y="9"/>
                    <a:pt x="1" y="5"/>
                  </a:cubicBezTo>
                  <a:cubicBezTo>
                    <a:pt x="1" y="3"/>
                    <a:pt x="1" y="1"/>
                    <a:pt x="3" y="1"/>
                  </a:cubicBezTo>
                  <a:cubicBezTo>
                    <a:pt x="5" y="0"/>
                    <a:pt x="6" y="1"/>
                    <a:pt x="7" y="3"/>
                  </a:cubicBezTo>
                  <a:cubicBezTo>
                    <a:pt x="9" y="7"/>
                    <a:pt x="9" y="12"/>
                    <a:pt x="8" y="17"/>
                  </a:cubicBezTo>
                  <a:cubicBezTo>
                    <a:pt x="6" y="22"/>
                    <a:pt x="5" y="28"/>
                    <a:pt x="8" y="34"/>
                  </a:cubicBezTo>
                  <a:cubicBezTo>
                    <a:pt x="9" y="36"/>
                    <a:pt x="8" y="37"/>
                    <a:pt x="6" y="38"/>
                  </a:cubicBezTo>
                  <a:cubicBezTo>
                    <a:pt x="4" y="38"/>
                    <a:pt x="3" y="37"/>
                    <a:pt x="2" y="36"/>
                  </a:cubicBezTo>
                  <a:cubicBezTo>
                    <a:pt x="1" y="33"/>
                    <a:pt x="0" y="30"/>
                    <a:pt x="0" y="27"/>
                  </a:cubicBezTo>
                  <a:close/>
                </a:path>
              </a:pathLst>
            </a:custGeom>
            <a:solidFill>
              <a:srgbClr val="2CC4D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2" name="Freeform 18"/>
            <p:cNvSpPr>
              <a:spLocks/>
            </p:cNvSpPr>
            <p:nvPr/>
          </p:nvSpPr>
          <p:spPr bwMode="auto">
            <a:xfrm>
              <a:off x="-1022350" y="2305050"/>
              <a:ext cx="50800" cy="222250"/>
            </a:xfrm>
            <a:custGeom>
              <a:avLst/>
              <a:gdLst>
                <a:gd name="T0" fmla="*/ 9 w 9"/>
                <a:gd name="T1" fmla="*/ 12 h 39"/>
                <a:gd name="T2" fmla="*/ 7 w 9"/>
                <a:gd name="T3" fmla="*/ 20 h 39"/>
                <a:gd name="T4" fmla="*/ 8 w 9"/>
                <a:gd name="T5" fmla="*/ 33 h 39"/>
                <a:gd name="T6" fmla="*/ 6 w 9"/>
                <a:gd name="T7" fmla="*/ 38 h 39"/>
                <a:gd name="T8" fmla="*/ 2 w 9"/>
                <a:gd name="T9" fmla="*/ 36 h 39"/>
                <a:gd name="T10" fmla="*/ 1 w 9"/>
                <a:gd name="T11" fmla="*/ 20 h 39"/>
                <a:gd name="T12" fmla="*/ 2 w 9"/>
                <a:gd name="T13" fmla="*/ 4 h 39"/>
                <a:gd name="T14" fmla="*/ 3 w 9"/>
                <a:gd name="T15" fmla="*/ 1 h 39"/>
                <a:gd name="T16" fmla="*/ 7 w 9"/>
                <a:gd name="T17" fmla="*/ 2 h 39"/>
                <a:gd name="T18" fmla="*/ 9 w 9"/>
                <a:gd name="T19" fmla="*/ 1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39">
                  <a:moveTo>
                    <a:pt x="9" y="12"/>
                  </a:moveTo>
                  <a:cubicBezTo>
                    <a:pt x="9" y="14"/>
                    <a:pt x="8" y="17"/>
                    <a:pt x="7" y="20"/>
                  </a:cubicBezTo>
                  <a:cubicBezTo>
                    <a:pt x="6" y="25"/>
                    <a:pt x="6" y="29"/>
                    <a:pt x="8" y="33"/>
                  </a:cubicBezTo>
                  <a:cubicBezTo>
                    <a:pt x="9" y="35"/>
                    <a:pt x="8" y="37"/>
                    <a:pt x="6" y="38"/>
                  </a:cubicBezTo>
                  <a:cubicBezTo>
                    <a:pt x="4" y="39"/>
                    <a:pt x="3" y="37"/>
                    <a:pt x="2" y="36"/>
                  </a:cubicBezTo>
                  <a:cubicBezTo>
                    <a:pt x="0" y="31"/>
                    <a:pt x="0" y="25"/>
                    <a:pt x="1" y="20"/>
                  </a:cubicBezTo>
                  <a:cubicBezTo>
                    <a:pt x="2" y="15"/>
                    <a:pt x="4" y="10"/>
                    <a:pt x="2" y="4"/>
                  </a:cubicBezTo>
                  <a:cubicBezTo>
                    <a:pt x="1" y="3"/>
                    <a:pt x="2" y="1"/>
                    <a:pt x="3" y="1"/>
                  </a:cubicBezTo>
                  <a:cubicBezTo>
                    <a:pt x="5" y="0"/>
                    <a:pt x="6" y="1"/>
                    <a:pt x="7" y="2"/>
                  </a:cubicBezTo>
                  <a:cubicBezTo>
                    <a:pt x="8" y="5"/>
                    <a:pt x="9" y="8"/>
                    <a:pt x="9" y="12"/>
                  </a:cubicBezTo>
                  <a:close/>
                </a:path>
              </a:pathLst>
            </a:custGeom>
            <a:solidFill>
              <a:srgbClr val="2CC4D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3" name="Freeform 19"/>
            <p:cNvSpPr>
              <a:spLocks/>
            </p:cNvSpPr>
            <p:nvPr/>
          </p:nvSpPr>
          <p:spPr bwMode="auto">
            <a:xfrm>
              <a:off x="-1509713" y="2828925"/>
              <a:ext cx="1509713" cy="206375"/>
            </a:xfrm>
            <a:custGeom>
              <a:avLst/>
              <a:gdLst>
                <a:gd name="T0" fmla="*/ 77 w 266"/>
                <a:gd name="T1" fmla="*/ 2 h 36"/>
                <a:gd name="T2" fmla="*/ 62 w 266"/>
                <a:gd name="T3" fmla="*/ 11 h 36"/>
                <a:gd name="T4" fmla="*/ 57 w 266"/>
                <a:gd name="T5" fmla="*/ 28 h 36"/>
                <a:gd name="T6" fmla="*/ 74 w 266"/>
                <a:gd name="T7" fmla="*/ 31 h 36"/>
                <a:gd name="T8" fmla="*/ 109 w 266"/>
                <a:gd name="T9" fmla="*/ 10 h 36"/>
                <a:gd name="T10" fmla="*/ 114 w 266"/>
                <a:gd name="T11" fmla="*/ 3 h 36"/>
                <a:gd name="T12" fmla="*/ 118 w 266"/>
                <a:gd name="T13" fmla="*/ 1 h 36"/>
                <a:gd name="T14" fmla="*/ 262 w 266"/>
                <a:gd name="T15" fmla="*/ 1 h 36"/>
                <a:gd name="T16" fmla="*/ 266 w 266"/>
                <a:gd name="T17" fmla="*/ 4 h 36"/>
                <a:gd name="T18" fmla="*/ 266 w 266"/>
                <a:gd name="T19" fmla="*/ 32 h 36"/>
                <a:gd name="T20" fmla="*/ 262 w 266"/>
                <a:gd name="T21" fmla="*/ 36 h 36"/>
                <a:gd name="T22" fmla="*/ 146 w 266"/>
                <a:gd name="T23" fmla="*/ 36 h 36"/>
                <a:gd name="T24" fmla="*/ 5 w 266"/>
                <a:gd name="T25" fmla="*/ 36 h 36"/>
                <a:gd name="T26" fmla="*/ 0 w 266"/>
                <a:gd name="T27" fmla="*/ 31 h 36"/>
                <a:gd name="T28" fmla="*/ 0 w 266"/>
                <a:gd name="T29" fmla="*/ 4 h 36"/>
                <a:gd name="T30" fmla="*/ 3 w 266"/>
                <a:gd name="T31" fmla="*/ 0 h 36"/>
                <a:gd name="T32" fmla="*/ 25 w 266"/>
                <a:gd name="T33" fmla="*/ 1 h 36"/>
                <a:gd name="T34" fmla="*/ 29 w 266"/>
                <a:gd name="T35" fmla="*/ 2 h 36"/>
                <a:gd name="T36" fmla="*/ 57 w 266"/>
                <a:gd name="T37" fmla="*/ 2 h 36"/>
                <a:gd name="T38" fmla="*/ 67 w 266"/>
                <a:gd name="T39" fmla="*/ 1 h 36"/>
                <a:gd name="T40" fmla="*/ 77 w 266"/>
                <a:gd name="T41" fmla="*/ 1 h 36"/>
                <a:gd name="T42" fmla="*/ 77 w 266"/>
                <a:gd name="T43" fmla="*/ 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6" h="36">
                  <a:moveTo>
                    <a:pt x="77" y="2"/>
                  </a:moveTo>
                  <a:cubicBezTo>
                    <a:pt x="72" y="5"/>
                    <a:pt x="67" y="8"/>
                    <a:pt x="62" y="11"/>
                  </a:cubicBezTo>
                  <a:cubicBezTo>
                    <a:pt x="55" y="15"/>
                    <a:pt x="53" y="22"/>
                    <a:pt x="57" y="28"/>
                  </a:cubicBezTo>
                  <a:cubicBezTo>
                    <a:pt x="60" y="33"/>
                    <a:pt x="67" y="35"/>
                    <a:pt x="74" y="31"/>
                  </a:cubicBezTo>
                  <a:cubicBezTo>
                    <a:pt x="85" y="24"/>
                    <a:pt x="97" y="17"/>
                    <a:pt x="109" y="10"/>
                  </a:cubicBezTo>
                  <a:cubicBezTo>
                    <a:pt x="111" y="8"/>
                    <a:pt x="113" y="6"/>
                    <a:pt x="114" y="3"/>
                  </a:cubicBezTo>
                  <a:cubicBezTo>
                    <a:pt x="115" y="0"/>
                    <a:pt x="116" y="1"/>
                    <a:pt x="118" y="1"/>
                  </a:cubicBezTo>
                  <a:cubicBezTo>
                    <a:pt x="166" y="1"/>
                    <a:pt x="214" y="1"/>
                    <a:pt x="262" y="1"/>
                  </a:cubicBezTo>
                  <a:cubicBezTo>
                    <a:pt x="265" y="0"/>
                    <a:pt x="266" y="2"/>
                    <a:pt x="266" y="4"/>
                  </a:cubicBezTo>
                  <a:cubicBezTo>
                    <a:pt x="266" y="14"/>
                    <a:pt x="266" y="23"/>
                    <a:pt x="266" y="32"/>
                  </a:cubicBezTo>
                  <a:cubicBezTo>
                    <a:pt x="266" y="35"/>
                    <a:pt x="265" y="36"/>
                    <a:pt x="262" y="36"/>
                  </a:cubicBezTo>
                  <a:cubicBezTo>
                    <a:pt x="223" y="36"/>
                    <a:pt x="185" y="36"/>
                    <a:pt x="146" y="36"/>
                  </a:cubicBezTo>
                  <a:cubicBezTo>
                    <a:pt x="99" y="36"/>
                    <a:pt x="52" y="36"/>
                    <a:pt x="5" y="36"/>
                  </a:cubicBezTo>
                  <a:cubicBezTo>
                    <a:pt x="1" y="36"/>
                    <a:pt x="0" y="35"/>
                    <a:pt x="0" y="31"/>
                  </a:cubicBezTo>
                  <a:cubicBezTo>
                    <a:pt x="0" y="22"/>
                    <a:pt x="0" y="13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0" y="1"/>
                    <a:pt x="18" y="1"/>
                    <a:pt x="25" y="1"/>
                  </a:cubicBezTo>
                  <a:cubicBezTo>
                    <a:pt x="26" y="1"/>
                    <a:pt x="27" y="1"/>
                    <a:pt x="29" y="2"/>
                  </a:cubicBezTo>
                  <a:cubicBezTo>
                    <a:pt x="38" y="7"/>
                    <a:pt x="47" y="8"/>
                    <a:pt x="57" y="2"/>
                  </a:cubicBezTo>
                  <a:cubicBezTo>
                    <a:pt x="60" y="0"/>
                    <a:pt x="64" y="1"/>
                    <a:pt x="67" y="1"/>
                  </a:cubicBezTo>
                  <a:cubicBezTo>
                    <a:pt x="70" y="0"/>
                    <a:pt x="74" y="1"/>
                    <a:pt x="77" y="1"/>
                  </a:cubicBezTo>
                  <a:cubicBezTo>
                    <a:pt x="77" y="1"/>
                    <a:pt x="77" y="1"/>
                    <a:pt x="77" y="2"/>
                  </a:cubicBezTo>
                  <a:close/>
                </a:path>
              </a:pathLst>
            </a:custGeom>
            <a:solidFill>
              <a:srgbClr val="2CC4D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4" name="Freeform 20"/>
            <p:cNvSpPr>
              <a:spLocks/>
            </p:cNvSpPr>
            <p:nvPr/>
          </p:nvSpPr>
          <p:spPr bwMode="auto">
            <a:xfrm>
              <a:off x="-1169988" y="2606675"/>
              <a:ext cx="1044575" cy="382587"/>
            </a:xfrm>
            <a:custGeom>
              <a:avLst/>
              <a:gdLst>
                <a:gd name="T0" fmla="*/ 117 w 184"/>
                <a:gd name="T1" fmla="*/ 34 h 67"/>
                <a:gd name="T2" fmla="*/ 58 w 184"/>
                <a:gd name="T3" fmla="*/ 34 h 67"/>
                <a:gd name="T4" fmla="*/ 52 w 184"/>
                <a:gd name="T5" fmla="*/ 31 h 67"/>
                <a:gd name="T6" fmla="*/ 38 w 184"/>
                <a:gd name="T7" fmla="*/ 21 h 67"/>
                <a:gd name="T8" fmla="*/ 26 w 184"/>
                <a:gd name="T9" fmla="*/ 14 h 67"/>
                <a:gd name="T10" fmla="*/ 16 w 184"/>
                <a:gd name="T11" fmla="*/ 12 h 67"/>
                <a:gd name="T12" fmla="*/ 14 w 184"/>
                <a:gd name="T13" fmla="*/ 16 h 67"/>
                <a:gd name="T14" fmla="*/ 17 w 184"/>
                <a:gd name="T15" fmla="*/ 18 h 67"/>
                <a:gd name="T16" fmla="*/ 26 w 184"/>
                <a:gd name="T17" fmla="*/ 21 h 67"/>
                <a:gd name="T18" fmla="*/ 45 w 184"/>
                <a:gd name="T19" fmla="*/ 33 h 67"/>
                <a:gd name="T20" fmla="*/ 45 w 184"/>
                <a:gd name="T21" fmla="*/ 44 h 67"/>
                <a:gd name="T22" fmla="*/ 11 w 184"/>
                <a:gd name="T23" fmla="*/ 64 h 67"/>
                <a:gd name="T24" fmla="*/ 2 w 184"/>
                <a:gd name="T25" fmla="*/ 63 h 67"/>
                <a:gd name="T26" fmla="*/ 5 w 184"/>
                <a:gd name="T27" fmla="*/ 55 h 67"/>
                <a:gd name="T28" fmla="*/ 27 w 184"/>
                <a:gd name="T29" fmla="*/ 42 h 67"/>
                <a:gd name="T30" fmla="*/ 27 w 184"/>
                <a:gd name="T31" fmla="*/ 35 h 67"/>
                <a:gd name="T32" fmla="*/ 18 w 184"/>
                <a:gd name="T33" fmla="*/ 29 h 67"/>
                <a:gd name="T34" fmla="*/ 13 w 184"/>
                <a:gd name="T35" fmla="*/ 32 h 67"/>
                <a:gd name="T36" fmla="*/ 11 w 184"/>
                <a:gd name="T37" fmla="*/ 34 h 67"/>
                <a:gd name="T38" fmla="*/ 2 w 184"/>
                <a:gd name="T39" fmla="*/ 24 h 67"/>
                <a:gd name="T40" fmla="*/ 18 w 184"/>
                <a:gd name="T41" fmla="*/ 6 h 67"/>
                <a:gd name="T42" fmla="*/ 21 w 184"/>
                <a:gd name="T43" fmla="*/ 8 h 67"/>
                <a:gd name="T44" fmla="*/ 44 w 184"/>
                <a:gd name="T45" fmla="*/ 9 h 67"/>
                <a:gd name="T46" fmla="*/ 48 w 184"/>
                <a:gd name="T47" fmla="*/ 4 h 67"/>
                <a:gd name="T48" fmla="*/ 53 w 184"/>
                <a:gd name="T49" fmla="*/ 3 h 67"/>
                <a:gd name="T50" fmla="*/ 80 w 184"/>
                <a:gd name="T51" fmla="*/ 4 h 67"/>
                <a:gd name="T52" fmla="*/ 85 w 184"/>
                <a:gd name="T53" fmla="*/ 4 h 67"/>
                <a:gd name="T54" fmla="*/ 112 w 184"/>
                <a:gd name="T55" fmla="*/ 8 h 67"/>
                <a:gd name="T56" fmla="*/ 118 w 184"/>
                <a:gd name="T57" fmla="*/ 6 h 67"/>
                <a:gd name="T58" fmla="*/ 172 w 184"/>
                <a:gd name="T59" fmla="*/ 17 h 67"/>
                <a:gd name="T60" fmla="*/ 179 w 184"/>
                <a:gd name="T61" fmla="*/ 20 h 67"/>
                <a:gd name="T62" fmla="*/ 183 w 184"/>
                <a:gd name="T63" fmla="*/ 29 h 67"/>
                <a:gd name="T64" fmla="*/ 176 w 184"/>
                <a:gd name="T65" fmla="*/ 34 h 67"/>
                <a:gd name="T66" fmla="*/ 117 w 184"/>
                <a:gd name="T67" fmla="*/ 3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84" h="67">
                  <a:moveTo>
                    <a:pt x="117" y="34"/>
                  </a:moveTo>
                  <a:cubicBezTo>
                    <a:pt x="97" y="34"/>
                    <a:pt x="78" y="34"/>
                    <a:pt x="58" y="34"/>
                  </a:cubicBezTo>
                  <a:cubicBezTo>
                    <a:pt x="55" y="34"/>
                    <a:pt x="54" y="33"/>
                    <a:pt x="52" y="31"/>
                  </a:cubicBezTo>
                  <a:cubicBezTo>
                    <a:pt x="48" y="26"/>
                    <a:pt x="43" y="24"/>
                    <a:pt x="38" y="21"/>
                  </a:cubicBezTo>
                  <a:cubicBezTo>
                    <a:pt x="34" y="19"/>
                    <a:pt x="30" y="16"/>
                    <a:pt x="26" y="14"/>
                  </a:cubicBezTo>
                  <a:cubicBezTo>
                    <a:pt x="23" y="12"/>
                    <a:pt x="20" y="11"/>
                    <a:pt x="16" y="12"/>
                  </a:cubicBezTo>
                  <a:cubicBezTo>
                    <a:pt x="15" y="13"/>
                    <a:pt x="13" y="14"/>
                    <a:pt x="14" y="16"/>
                  </a:cubicBezTo>
                  <a:cubicBezTo>
                    <a:pt x="14" y="18"/>
                    <a:pt x="15" y="19"/>
                    <a:pt x="17" y="18"/>
                  </a:cubicBezTo>
                  <a:cubicBezTo>
                    <a:pt x="21" y="17"/>
                    <a:pt x="23" y="19"/>
                    <a:pt x="26" y="21"/>
                  </a:cubicBezTo>
                  <a:cubicBezTo>
                    <a:pt x="32" y="25"/>
                    <a:pt x="38" y="29"/>
                    <a:pt x="45" y="33"/>
                  </a:cubicBezTo>
                  <a:cubicBezTo>
                    <a:pt x="50" y="36"/>
                    <a:pt x="50" y="40"/>
                    <a:pt x="45" y="44"/>
                  </a:cubicBezTo>
                  <a:cubicBezTo>
                    <a:pt x="34" y="51"/>
                    <a:pt x="22" y="57"/>
                    <a:pt x="11" y="64"/>
                  </a:cubicBezTo>
                  <a:cubicBezTo>
                    <a:pt x="7" y="67"/>
                    <a:pt x="4" y="66"/>
                    <a:pt x="2" y="63"/>
                  </a:cubicBezTo>
                  <a:cubicBezTo>
                    <a:pt x="0" y="60"/>
                    <a:pt x="1" y="57"/>
                    <a:pt x="5" y="55"/>
                  </a:cubicBezTo>
                  <a:cubicBezTo>
                    <a:pt x="12" y="50"/>
                    <a:pt x="19" y="46"/>
                    <a:pt x="27" y="42"/>
                  </a:cubicBezTo>
                  <a:cubicBezTo>
                    <a:pt x="31" y="39"/>
                    <a:pt x="31" y="37"/>
                    <a:pt x="27" y="35"/>
                  </a:cubicBezTo>
                  <a:cubicBezTo>
                    <a:pt x="24" y="33"/>
                    <a:pt x="21" y="31"/>
                    <a:pt x="18" y="29"/>
                  </a:cubicBezTo>
                  <a:cubicBezTo>
                    <a:pt x="14" y="27"/>
                    <a:pt x="12" y="28"/>
                    <a:pt x="13" y="32"/>
                  </a:cubicBezTo>
                  <a:cubicBezTo>
                    <a:pt x="13" y="34"/>
                    <a:pt x="12" y="34"/>
                    <a:pt x="11" y="34"/>
                  </a:cubicBezTo>
                  <a:cubicBezTo>
                    <a:pt x="6" y="34"/>
                    <a:pt x="3" y="30"/>
                    <a:pt x="2" y="24"/>
                  </a:cubicBezTo>
                  <a:cubicBezTo>
                    <a:pt x="2" y="16"/>
                    <a:pt x="9" y="7"/>
                    <a:pt x="18" y="6"/>
                  </a:cubicBezTo>
                  <a:cubicBezTo>
                    <a:pt x="19" y="6"/>
                    <a:pt x="20" y="7"/>
                    <a:pt x="21" y="8"/>
                  </a:cubicBezTo>
                  <a:cubicBezTo>
                    <a:pt x="28" y="12"/>
                    <a:pt x="36" y="12"/>
                    <a:pt x="44" y="9"/>
                  </a:cubicBezTo>
                  <a:cubicBezTo>
                    <a:pt x="46" y="8"/>
                    <a:pt x="48" y="6"/>
                    <a:pt x="48" y="4"/>
                  </a:cubicBezTo>
                  <a:cubicBezTo>
                    <a:pt x="50" y="0"/>
                    <a:pt x="51" y="1"/>
                    <a:pt x="53" y="3"/>
                  </a:cubicBezTo>
                  <a:cubicBezTo>
                    <a:pt x="60" y="10"/>
                    <a:pt x="73" y="11"/>
                    <a:pt x="80" y="4"/>
                  </a:cubicBezTo>
                  <a:cubicBezTo>
                    <a:pt x="83" y="1"/>
                    <a:pt x="84" y="1"/>
                    <a:pt x="85" y="4"/>
                  </a:cubicBezTo>
                  <a:cubicBezTo>
                    <a:pt x="90" y="12"/>
                    <a:pt x="104" y="14"/>
                    <a:pt x="112" y="8"/>
                  </a:cubicBezTo>
                  <a:cubicBezTo>
                    <a:pt x="114" y="6"/>
                    <a:pt x="116" y="6"/>
                    <a:pt x="118" y="6"/>
                  </a:cubicBezTo>
                  <a:cubicBezTo>
                    <a:pt x="136" y="9"/>
                    <a:pt x="154" y="11"/>
                    <a:pt x="172" y="17"/>
                  </a:cubicBezTo>
                  <a:cubicBezTo>
                    <a:pt x="174" y="18"/>
                    <a:pt x="176" y="19"/>
                    <a:pt x="179" y="20"/>
                  </a:cubicBezTo>
                  <a:cubicBezTo>
                    <a:pt x="183" y="21"/>
                    <a:pt x="184" y="25"/>
                    <a:pt x="183" y="29"/>
                  </a:cubicBezTo>
                  <a:cubicBezTo>
                    <a:pt x="182" y="33"/>
                    <a:pt x="180" y="34"/>
                    <a:pt x="176" y="34"/>
                  </a:cubicBezTo>
                  <a:cubicBezTo>
                    <a:pt x="156" y="33"/>
                    <a:pt x="137" y="34"/>
                    <a:pt x="117" y="34"/>
                  </a:cubicBezTo>
                  <a:close/>
                </a:path>
              </a:pathLst>
            </a:custGeom>
            <a:solidFill>
              <a:srgbClr val="2CC4D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5" name="Freeform 21"/>
            <p:cNvSpPr>
              <a:spLocks/>
            </p:cNvSpPr>
            <p:nvPr/>
          </p:nvSpPr>
          <p:spPr bwMode="auto">
            <a:xfrm>
              <a:off x="-312738" y="3068638"/>
              <a:ext cx="222250" cy="188912"/>
            </a:xfrm>
            <a:custGeom>
              <a:avLst/>
              <a:gdLst>
                <a:gd name="T0" fmla="*/ 20 w 39"/>
                <a:gd name="T1" fmla="*/ 0 h 33"/>
                <a:gd name="T2" fmla="*/ 36 w 39"/>
                <a:gd name="T3" fmla="*/ 0 h 33"/>
                <a:gd name="T4" fmla="*/ 39 w 39"/>
                <a:gd name="T5" fmla="*/ 3 h 33"/>
                <a:gd name="T6" fmla="*/ 39 w 39"/>
                <a:gd name="T7" fmla="*/ 31 h 33"/>
                <a:gd name="T8" fmla="*/ 37 w 39"/>
                <a:gd name="T9" fmla="*/ 33 h 33"/>
                <a:gd name="T10" fmla="*/ 3 w 39"/>
                <a:gd name="T11" fmla="*/ 33 h 33"/>
                <a:gd name="T12" fmla="*/ 0 w 39"/>
                <a:gd name="T13" fmla="*/ 31 h 33"/>
                <a:gd name="T14" fmla="*/ 0 w 39"/>
                <a:gd name="T15" fmla="*/ 3 h 33"/>
                <a:gd name="T16" fmla="*/ 3 w 39"/>
                <a:gd name="T17" fmla="*/ 0 h 33"/>
                <a:gd name="T18" fmla="*/ 20 w 39"/>
                <a:gd name="T1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33">
                  <a:moveTo>
                    <a:pt x="20" y="0"/>
                  </a:moveTo>
                  <a:cubicBezTo>
                    <a:pt x="25" y="0"/>
                    <a:pt x="31" y="0"/>
                    <a:pt x="36" y="0"/>
                  </a:cubicBezTo>
                  <a:cubicBezTo>
                    <a:pt x="38" y="0"/>
                    <a:pt x="39" y="1"/>
                    <a:pt x="39" y="3"/>
                  </a:cubicBezTo>
                  <a:cubicBezTo>
                    <a:pt x="39" y="12"/>
                    <a:pt x="39" y="22"/>
                    <a:pt x="39" y="31"/>
                  </a:cubicBezTo>
                  <a:cubicBezTo>
                    <a:pt x="39" y="33"/>
                    <a:pt x="39" y="33"/>
                    <a:pt x="37" y="33"/>
                  </a:cubicBezTo>
                  <a:cubicBezTo>
                    <a:pt x="25" y="33"/>
                    <a:pt x="14" y="33"/>
                    <a:pt x="3" y="33"/>
                  </a:cubicBezTo>
                  <a:cubicBezTo>
                    <a:pt x="1" y="33"/>
                    <a:pt x="0" y="33"/>
                    <a:pt x="0" y="31"/>
                  </a:cubicBezTo>
                  <a:cubicBezTo>
                    <a:pt x="0" y="22"/>
                    <a:pt x="0" y="12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9" y="0"/>
                    <a:pt x="14" y="0"/>
                    <a:pt x="20" y="0"/>
                  </a:cubicBezTo>
                  <a:close/>
                </a:path>
              </a:pathLst>
            </a:custGeom>
            <a:solidFill>
              <a:srgbClr val="2CC4D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6" name="Freeform 22"/>
            <p:cNvSpPr>
              <a:spLocks/>
            </p:cNvSpPr>
            <p:nvPr/>
          </p:nvSpPr>
          <p:spPr bwMode="auto">
            <a:xfrm>
              <a:off x="-1419225" y="3068638"/>
              <a:ext cx="220663" cy="195262"/>
            </a:xfrm>
            <a:custGeom>
              <a:avLst/>
              <a:gdLst>
                <a:gd name="T0" fmla="*/ 20 w 39"/>
                <a:gd name="T1" fmla="*/ 33 h 34"/>
                <a:gd name="T2" fmla="*/ 3 w 39"/>
                <a:gd name="T3" fmla="*/ 33 h 34"/>
                <a:gd name="T4" fmla="*/ 0 w 39"/>
                <a:gd name="T5" fmla="*/ 30 h 34"/>
                <a:gd name="T6" fmla="*/ 0 w 39"/>
                <a:gd name="T7" fmla="*/ 3 h 34"/>
                <a:gd name="T8" fmla="*/ 3 w 39"/>
                <a:gd name="T9" fmla="*/ 0 h 34"/>
                <a:gd name="T10" fmla="*/ 36 w 39"/>
                <a:gd name="T11" fmla="*/ 0 h 34"/>
                <a:gd name="T12" fmla="*/ 39 w 39"/>
                <a:gd name="T13" fmla="*/ 4 h 34"/>
                <a:gd name="T14" fmla="*/ 39 w 39"/>
                <a:gd name="T15" fmla="*/ 30 h 34"/>
                <a:gd name="T16" fmla="*/ 36 w 39"/>
                <a:gd name="T17" fmla="*/ 33 h 34"/>
                <a:gd name="T18" fmla="*/ 20 w 39"/>
                <a:gd name="T19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34">
                  <a:moveTo>
                    <a:pt x="20" y="33"/>
                  </a:moveTo>
                  <a:cubicBezTo>
                    <a:pt x="14" y="33"/>
                    <a:pt x="8" y="33"/>
                    <a:pt x="3" y="33"/>
                  </a:cubicBezTo>
                  <a:cubicBezTo>
                    <a:pt x="1" y="34"/>
                    <a:pt x="0" y="33"/>
                    <a:pt x="0" y="30"/>
                  </a:cubicBezTo>
                  <a:cubicBezTo>
                    <a:pt x="0" y="21"/>
                    <a:pt x="0" y="12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4" y="0"/>
                    <a:pt x="25" y="0"/>
                    <a:pt x="36" y="0"/>
                  </a:cubicBezTo>
                  <a:cubicBezTo>
                    <a:pt x="38" y="0"/>
                    <a:pt x="39" y="1"/>
                    <a:pt x="39" y="4"/>
                  </a:cubicBezTo>
                  <a:cubicBezTo>
                    <a:pt x="39" y="13"/>
                    <a:pt x="39" y="21"/>
                    <a:pt x="39" y="30"/>
                  </a:cubicBezTo>
                  <a:cubicBezTo>
                    <a:pt x="39" y="33"/>
                    <a:pt x="38" y="34"/>
                    <a:pt x="36" y="33"/>
                  </a:cubicBezTo>
                  <a:cubicBezTo>
                    <a:pt x="30" y="33"/>
                    <a:pt x="25" y="33"/>
                    <a:pt x="20" y="33"/>
                  </a:cubicBezTo>
                  <a:close/>
                </a:path>
              </a:pathLst>
            </a:custGeom>
            <a:solidFill>
              <a:srgbClr val="2CC4D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7" name="Freeform 23"/>
            <p:cNvSpPr>
              <a:spLocks/>
            </p:cNvSpPr>
            <p:nvPr/>
          </p:nvSpPr>
          <p:spPr bwMode="auto">
            <a:xfrm>
              <a:off x="-1390650" y="2601913"/>
              <a:ext cx="227013" cy="233362"/>
            </a:xfrm>
            <a:custGeom>
              <a:avLst/>
              <a:gdLst>
                <a:gd name="T0" fmla="*/ 22 w 40"/>
                <a:gd name="T1" fmla="*/ 0 h 41"/>
                <a:gd name="T2" fmla="*/ 34 w 40"/>
                <a:gd name="T3" fmla="*/ 5 h 41"/>
                <a:gd name="T4" fmla="*/ 37 w 40"/>
                <a:gd name="T5" fmla="*/ 16 h 41"/>
                <a:gd name="T6" fmla="*/ 36 w 40"/>
                <a:gd name="T7" fmla="*/ 29 h 41"/>
                <a:gd name="T8" fmla="*/ 34 w 40"/>
                <a:gd name="T9" fmla="*/ 36 h 41"/>
                <a:gd name="T10" fmla="*/ 11 w 40"/>
                <a:gd name="T11" fmla="*/ 36 h 41"/>
                <a:gd name="T12" fmla="*/ 3 w 40"/>
                <a:gd name="T13" fmla="*/ 14 h 41"/>
                <a:gd name="T14" fmla="*/ 22 w 40"/>
                <a:gd name="T1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1">
                  <a:moveTo>
                    <a:pt x="22" y="0"/>
                  </a:moveTo>
                  <a:cubicBezTo>
                    <a:pt x="26" y="0"/>
                    <a:pt x="31" y="2"/>
                    <a:pt x="34" y="5"/>
                  </a:cubicBezTo>
                  <a:cubicBezTo>
                    <a:pt x="38" y="8"/>
                    <a:pt x="40" y="10"/>
                    <a:pt x="37" y="16"/>
                  </a:cubicBezTo>
                  <a:cubicBezTo>
                    <a:pt x="35" y="20"/>
                    <a:pt x="35" y="25"/>
                    <a:pt x="36" y="29"/>
                  </a:cubicBezTo>
                  <a:cubicBezTo>
                    <a:pt x="37" y="32"/>
                    <a:pt x="36" y="34"/>
                    <a:pt x="34" y="36"/>
                  </a:cubicBezTo>
                  <a:cubicBezTo>
                    <a:pt x="27" y="41"/>
                    <a:pt x="18" y="41"/>
                    <a:pt x="11" y="36"/>
                  </a:cubicBezTo>
                  <a:cubicBezTo>
                    <a:pt x="3" y="32"/>
                    <a:pt x="0" y="23"/>
                    <a:pt x="3" y="14"/>
                  </a:cubicBezTo>
                  <a:cubicBezTo>
                    <a:pt x="5" y="6"/>
                    <a:pt x="13" y="0"/>
                    <a:pt x="22" y="0"/>
                  </a:cubicBezTo>
                  <a:close/>
                </a:path>
              </a:pathLst>
            </a:custGeom>
            <a:solidFill>
              <a:srgbClr val="2CC4D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8" name="Freeform 24"/>
            <p:cNvSpPr>
              <a:spLocks/>
            </p:cNvSpPr>
            <p:nvPr/>
          </p:nvSpPr>
          <p:spPr bwMode="auto">
            <a:xfrm>
              <a:off x="-658813" y="2578100"/>
              <a:ext cx="119063" cy="57150"/>
            </a:xfrm>
            <a:custGeom>
              <a:avLst/>
              <a:gdLst>
                <a:gd name="T0" fmla="*/ 10 w 21"/>
                <a:gd name="T1" fmla="*/ 10 h 10"/>
                <a:gd name="T2" fmla="*/ 2 w 21"/>
                <a:gd name="T3" fmla="*/ 8 h 10"/>
                <a:gd name="T4" fmla="*/ 2 w 21"/>
                <a:gd name="T5" fmla="*/ 3 h 10"/>
                <a:gd name="T6" fmla="*/ 18 w 21"/>
                <a:gd name="T7" fmla="*/ 3 h 10"/>
                <a:gd name="T8" fmla="*/ 18 w 21"/>
                <a:gd name="T9" fmla="*/ 9 h 10"/>
                <a:gd name="T10" fmla="*/ 10 w 21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0">
                  <a:moveTo>
                    <a:pt x="10" y="10"/>
                  </a:moveTo>
                  <a:cubicBezTo>
                    <a:pt x="7" y="10"/>
                    <a:pt x="5" y="10"/>
                    <a:pt x="2" y="8"/>
                  </a:cubicBezTo>
                  <a:cubicBezTo>
                    <a:pt x="0" y="6"/>
                    <a:pt x="0" y="5"/>
                    <a:pt x="2" y="3"/>
                  </a:cubicBezTo>
                  <a:cubicBezTo>
                    <a:pt x="7" y="0"/>
                    <a:pt x="13" y="0"/>
                    <a:pt x="18" y="3"/>
                  </a:cubicBezTo>
                  <a:cubicBezTo>
                    <a:pt x="21" y="5"/>
                    <a:pt x="21" y="7"/>
                    <a:pt x="18" y="9"/>
                  </a:cubicBezTo>
                  <a:cubicBezTo>
                    <a:pt x="16" y="9"/>
                    <a:pt x="13" y="10"/>
                    <a:pt x="10" y="10"/>
                  </a:cubicBezTo>
                  <a:close/>
                </a:path>
              </a:pathLst>
            </a:custGeom>
            <a:solidFill>
              <a:srgbClr val="2CC4D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9" name="Freeform 25"/>
            <p:cNvSpPr>
              <a:spLocks/>
            </p:cNvSpPr>
            <p:nvPr/>
          </p:nvSpPr>
          <p:spPr bwMode="auto">
            <a:xfrm>
              <a:off x="-1039813" y="2584450"/>
              <a:ext cx="120650" cy="50800"/>
            </a:xfrm>
            <a:custGeom>
              <a:avLst/>
              <a:gdLst>
                <a:gd name="T0" fmla="*/ 9 w 21"/>
                <a:gd name="T1" fmla="*/ 9 h 9"/>
                <a:gd name="T2" fmla="*/ 0 w 21"/>
                <a:gd name="T3" fmla="*/ 5 h 9"/>
                <a:gd name="T4" fmla="*/ 10 w 21"/>
                <a:gd name="T5" fmla="*/ 0 h 9"/>
                <a:gd name="T6" fmla="*/ 20 w 21"/>
                <a:gd name="T7" fmla="*/ 5 h 9"/>
                <a:gd name="T8" fmla="*/ 9 w 21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9">
                  <a:moveTo>
                    <a:pt x="9" y="9"/>
                  </a:moveTo>
                  <a:cubicBezTo>
                    <a:pt x="6" y="9"/>
                    <a:pt x="2" y="9"/>
                    <a:pt x="0" y="5"/>
                  </a:cubicBezTo>
                  <a:cubicBezTo>
                    <a:pt x="0" y="3"/>
                    <a:pt x="5" y="0"/>
                    <a:pt x="10" y="0"/>
                  </a:cubicBezTo>
                  <a:cubicBezTo>
                    <a:pt x="14" y="1"/>
                    <a:pt x="18" y="0"/>
                    <a:pt x="20" y="5"/>
                  </a:cubicBezTo>
                  <a:cubicBezTo>
                    <a:pt x="21" y="7"/>
                    <a:pt x="15" y="9"/>
                    <a:pt x="9" y="9"/>
                  </a:cubicBezTo>
                  <a:close/>
                </a:path>
              </a:pathLst>
            </a:custGeom>
            <a:solidFill>
              <a:srgbClr val="2CC4D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0" name="Freeform 26"/>
            <p:cNvSpPr>
              <a:spLocks/>
            </p:cNvSpPr>
            <p:nvPr/>
          </p:nvSpPr>
          <p:spPr bwMode="auto">
            <a:xfrm>
              <a:off x="-852488" y="2566988"/>
              <a:ext cx="120650" cy="57150"/>
            </a:xfrm>
            <a:custGeom>
              <a:avLst/>
              <a:gdLst>
                <a:gd name="T0" fmla="*/ 11 w 21"/>
                <a:gd name="T1" fmla="*/ 10 h 10"/>
                <a:gd name="T2" fmla="*/ 3 w 21"/>
                <a:gd name="T3" fmla="*/ 8 h 10"/>
                <a:gd name="T4" fmla="*/ 3 w 21"/>
                <a:gd name="T5" fmla="*/ 3 h 10"/>
                <a:gd name="T6" fmla="*/ 18 w 21"/>
                <a:gd name="T7" fmla="*/ 2 h 10"/>
                <a:gd name="T8" fmla="*/ 18 w 21"/>
                <a:gd name="T9" fmla="*/ 8 h 10"/>
                <a:gd name="T10" fmla="*/ 11 w 21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0">
                  <a:moveTo>
                    <a:pt x="11" y="10"/>
                  </a:moveTo>
                  <a:cubicBezTo>
                    <a:pt x="8" y="10"/>
                    <a:pt x="5" y="9"/>
                    <a:pt x="3" y="8"/>
                  </a:cubicBezTo>
                  <a:cubicBezTo>
                    <a:pt x="0" y="6"/>
                    <a:pt x="0" y="4"/>
                    <a:pt x="3" y="3"/>
                  </a:cubicBezTo>
                  <a:cubicBezTo>
                    <a:pt x="6" y="0"/>
                    <a:pt x="15" y="0"/>
                    <a:pt x="18" y="2"/>
                  </a:cubicBezTo>
                  <a:cubicBezTo>
                    <a:pt x="21" y="4"/>
                    <a:pt x="21" y="6"/>
                    <a:pt x="18" y="8"/>
                  </a:cubicBezTo>
                  <a:cubicBezTo>
                    <a:pt x="16" y="9"/>
                    <a:pt x="14" y="10"/>
                    <a:pt x="11" y="10"/>
                  </a:cubicBezTo>
                  <a:close/>
                </a:path>
              </a:pathLst>
            </a:custGeom>
            <a:solidFill>
              <a:srgbClr val="2CC4D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sp>
        <p:nvSpPr>
          <p:cNvPr id="41" name="Rectángulo 40"/>
          <p:cNvSpPr/>
          <p:nvPr/>
        </p:nvSpPr>
        <p:spPr>
          <a:xfrm>
            <a:off x="209006" y="319827"/>
            <a:ext cx="360907" cy="634723"/>
          </a:xfrm>
          <a:prstGeom prst="rect">
            <a:avLst/>
          </a:prstGeom>
          <a:solidFill>
            <a:srgbClr val="2CC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>
                <a:solidFill>
                  <a:srgbClr val="0199DC"/>
                </a:solidFill>
              </a:rPr>
              <a:t>Infographic Style</a:t>
            </a:r>
          </a:p>
        </p:txBody>
      </p:sp>
      <p:sp>
        <p:nvSpPr>
          <p:cNvPr id="4" name="Rounded Rectangle 4">
            <a:extLst>
              <a:ext uri="{FF2B5EF4-FFF2-40B4-BE49-F238E27FC236}">
                <a16:creationId xmlns:a16="http://schemas.microsoft.com/office/drawing/2014/main" xmlns="" id="{10168C65-5B7E-47D5-BAC2-D43F4CA582DC}"/>
              </a:ext>
            </a:extLst>
          </p:cNvPr>
          <p:cNvSpPr/>
          <p:nvPr/>
        </p:nvSpPr>
        <p:spPr>
          <a:xfrm>
            <a:off x="914234" y="5443442"/>
            <a:ext cx="10319394" cy="662583"/>
          </a:xfrm>
          <a:prstGeom prst="roundRect">
            <a:avLst/>
          </a:prstGeom>
          <a:noFill/>
          <a:ln w="508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Up Arrow 5">
            <a:extLst>
              <a:ext uri="{FF2B5EF4-FFF2-40B4-BE49-F238E27FC236}">
                <a16:creationId xmlns:a16="http://schemas.microsoft.com/office/drawing/2014/main" xmlns="" id="{48C7E9CF-3326-44C4-BCB7-ED6B0BC286BF}"/>
              </a:ext>
            </a:extLst>
          </p:cNvPr>
          <p:cNvSpPr/>
          <p:nvPr/>
        </p:nvSpPr>
        <p:spPr>
          <a:xfrm>
            <a:off x="5103412" y="5050931"/>
            <a:ext cx="1941037" cy="401297"/>
          </a:xfrm>
          <a:prstGeom prst="upArrow">
            <a:avLst>
              <a:gd name="adj1" fmla="val 50000"/>
              <a:gd name="adj2" fmla="val 71362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D49ED632-5833-4216-A928-DE2BC83B9B10}"/>
              </a:ext>
            </a:extLst>
          </p:cNvPr>
          <p:cNvGrpSpPr/>
          <p:nvPr/>
        </p:nvGrpSpPr>
        <p:grpSpPr>
          <a:xfrm>
            <a:off x="1549960" y="5515134"/>
            <a:ext cx="9047938" cy="519200"/>
            <a:chOff x="1775729" y="2166764"/>
            <a:chExt cx="3658207" cy="51920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97A059A8-1CE3-4824-B02A-BFEF7D4FDE8E}"/>
                </a:ext>
              </a:extLst>
            </p:cNvPr>
            <p:cNvSpPr txBox="1"/>
            <p:nvPr/>
          </p:nvSpPr>
          <p:spPr>
            <a:xfrm>
              <a:off x="1775729" y="2408965"/>
              <a:ext cx="36582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71DAFFEA-6D22-4DD7-8291-1A0B763572BF}"/>
                </a:ext>
              </a:extLst>
            </p:cNvPr>
            <p:cNvSpPr txBox="1"/>
            <p:nvPr/>
          </p:nvSpPr>
          <p:spPr>
            <a:xfrm>
              <a:off x="1775729" y="2166764"/>
              <a:ext cx="36582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1" name="Rectángulo redondeado 10"/>
          <p:cNvSpPr/>
          <p:nvPr/>
        </p:nvSpPr>
        <p:spPr>
          <a:xfrm>
            <a:off x="3115548" y="2086820"/>
            <a:ext cx="1693342" cy="1166713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Rectángulo redondeado 14"/>
          <p:cNvSpPr/>
          <p:nvPr/>
        </p:nvSpPr>
        <p:spPr>
          <a:xfrm>
            <a:off x="7044449" y="2086819"/>
            <a:ext cx="1693342" cy="1166713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7" name="Rectángulo redondeado 16"/>
          <p:cNvSpPr/>
          <p:nvPr/>
        </p:nvSpPr>
        <p:spPr>
          <a:xfrm>
            <a:off x="5082837" y="3729219"/>
            <a:ext cx="1693342" cy="1166713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Flecha izquierda, derecha y arriba 18"/>
          <p:cNvSpPr/>
          <p:nvPr/>
        </p:nvSpPr>
        <p:spPr>
          <a:xfrm rot="10800000">
            <a:off x="5103412" y="2438709"/>
            <a:ext cx="1652192" cy="1155292"/>
          </a:xfrm>
          <a:prstGeom prst="leftRightUp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0" name="TextBox 12">
            <a:extLst>
              <a:ext uri="{FF2B5EF4-FFF2-40B4-BE49-F238E27FC236}">
                <a16:creationId xmlns:a16="http://schemas.microsoft.com/office/drawing/2014/main" xmlns="" id="{ACB6C80F-F262-490E-978B-890BD6F4D639}"/>
              </a:ext>
            </a:extLst>
          </p:cNvPr>
          <p:cNvSpPr txBox="1"/>
          <p:nvPr/>
        </p:nvSpPr>
        <p:spPr>
          <a:xfrm>
            <a:off x="7891120" y="3850602"/>
            <a:ext cx="3513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</a:t>
            </a:r>
          </a:p>
        </p:txBody>
      </p:sp>
      <p:sp>
        <p:nvSpPr>
          <p:cNvPr id="21" name="TextBox 12">
            <a:extLst>
              <a:ext uri="{FF2B5EF4-FFF2-40B4-BE49-F238E27FC236}">
                <a16:creationId xmlns:a16="http://schemas.microsoft.com/office/drawing/2014/main" xmlns="" id="{ACB6C80F-F262-490E-978B-890BD6F4D639}"/>
              </a:ext>
            </a:extLst>
          </p:cNvPr>
          <p:cNvSpPr txBox="1"/>
          <p:nvPr/>
        </p:nvSpPr>
        <p:spPr>
          <a:xfrm>
            <a:off x="893658" y="3984252"/>
            <a:ext cx="3513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</a:t>
            </a:r>
          </a:p>
        </p:txBody>
      </p:sp>
      <p:sp>
        <p:nvSpPr>
          <p:cNvPr id="25" name="TextBox 12">
            <a:extLst>
              <a:ext uri="{FF2B5EF4-FFF2-40B4-BE49-F238E27FC236}">
                <a16:creationId xmlns:a16="http://schemas.microsoft.com/office/drawing/2014/main" xmlns="" id="{ACB6C80F-F262-490E-978B-890BD6F4D639}"/>
              </a:ext>
            </a:extLst>
          </p:cNvPr>
          <p:cNvSpPr txBox="1"/>
          <p:nvPr/>
        </p:nvSpPr>
        <p:spPr>
          <a:xfrm>
            <a:off x="914234" y="1789065"/>
            <a:ext cx="22523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</a:t>
            </a:r>
          </a:p>
        </p:txBody>
      </p:sp>
      <p:sp>
        <p:nvSpPr>
          <p:cNvPr id="26" name="TextBox 12">
            <a:extLst>
              <a:ext uri="{FF2B5EF4-FFF2-40B4-BE49-F238E27FC236}">
                <a16:creationId xmlns:a16="http://schemas.microsoft.com/office/drawing/2014/main" xmlns="" id="{ACB6C80F-F262-490E-978B-890BD6F4D639}"/>
              </a:ext>
            </a:extLst>
          </p:cNvPr>
          <p:cNvSpPr txBox="1"/>
          <p:nvPr/>
        </p:nvSpPr>
        <p:spPr>
          <a:xfrm>
            <a:off x="9152651" y="1758983"/>
            <a:ext cx="22523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</a:t>
            </a:r>
          </a:p>
        </p:txBody>
      </p:sp>
      <p:sp>
        <p:nvSpPr>
          <p:cNvPr id="23" name="Rectángulo 22"/>
          <p:cNvSpPr/>
          <p:nvPr/>
        </p:nvSpPr>
        <p:spPr>
          <a:xfrm>
            <a:off x="91440" y="1033238"/>
            <a:ext cx="11978640" cy="76950"/>
          </a:xfrm>
          <a:prstGeom prst="rect">
            <a:avLst/>
          </a:prstGeom>
          <a:solidFill>
            <a:srgbClr val="9590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24" name="Grupo 23"/>
          <p:cNvGrpSpPr/>
          <p:nvPr/>
        </p:nvGrpSpPr>
        <p:grpSpPr>
          <a:xfrm>
            <a:off x="10509308" y="132751"/>
            <a:ext cx="1270783" cy="827144"/>
            <a:chOff x="-1509713" y="2281238"/>
            <a:chExt cx="1509713" cy="982662"/>
          </a:xfrm>
        </p:grpSpPr>
        <p:sp>
          <p:nvSpPr>
            <p:cNvPr id="27" name="Freeform 16"/>
            <p:cNvSpPr>
              <a:spLocks/>
            </p:cNvSpPr>
            <p:nvPr/>
          </p:nvSpPr>
          <p:spPr bwMode="auto">
            <a:xfrm>
              <a:off x="-823913" y="2281238"/>
              <a:ext cx="52388" cy="222250"/>
            </a:xfrm>
            <a:custGeom>
              <a:avLst/>
              <a:gdLst>
                <a:gd name="T0" fmla="*/ 0 w 9"/>
                <a:gd name="T1" fmla="*/ 27 h 39"/>
                <a:gd name="T2" fmla="*/ 2 w 9"/>
                <a:gd name="T3" fmla="*/ 18 h 39"/>
                <a:gd name="T4" fmla="*/ 2 w 9"/>
                <a:gd name="T5" fmla="*/ 5 h 39"/>
                <a:gd name="T6" fmla="*/ 4 w 9"/>
                <a:gd name="T7" fmla="*/ 1 h 39"/>
                <a:gd name="T8" fmla="*/ 8 w 9"/>
                <a:gd name="T9" fmla="*/ 4 h 39"/>
                <a:gd name="T10" fmla="*/ 8 w 9"/>
                <a:gd name="T11" fmla="*/ 17 h 39"/>
                <a:gd name="T12" fmla="*/ 8 w 9"/>
                <a:gd name="T13" fmla="*/ 34 h 39"/>
                <a:gd name="T14" fmla="*/ 6 w 9"/>
                <a:gd name="T15" fmla="*/ 38 h 39"/>
                <a:gd name="T16" fmla="*/ 2 w 9"/>
                <a:gd name="T17" fmla="*/ 36 h 39"/>
                <a:gd name="T18" fmla="*/ 0 w 9"/>
                <a:gd name="T19" fmla="*/ 2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39">
                  <a:moveTo>
                    <a:pt x="0" y="27"/>
                  </a:moveTo>
                  <a:cubicBezTo>
                    <a:pt x="0" y="24"/>
                    <a:pt x="1" y="21"/>
                    <a:pt x="2" y="18"/>
                  </a:cubicBezTo>
                  <a:cubicBezTo>
                    <a:pt x="3" y="14"/>
                    <a:pt x="4" y="9"/>
                    <a:pt x="2" y="5"/>
                  </a:cubicBezTo>
                  <a:cubicBezTo>
                    <a:pt x="1" y="3"/>
                    <a:pt x="1" y="1"/>
                    <a:pt x="4" y="1"/>
                  </a:cubicBezTo>
                  <a:cubicBezTo>
                    <a:pt x="6" y="0"/>
                    <a:pt x="7" y="2"/>
                    <a:pt x="8" y="4"/>
                  </a:cubicBezTo>
                  <a:cubicBezTo>
                    <a:pt x="9" y="8"/>
                    <a:pt x="9" y="13"/>
                    <a:pt x="8" y="17"/>
                  </a:cubicBezTo>
                  <a:cubicBezTo>
                    <a:pt x="6" y="23"/>
                    <a:pt x="5" y="28"/>
                    <a:pt x="8" y="34"/>
                  </a:cubicBezTo>
                  <a:cubicBezTo>
                    <a:pt x="9" y="36"/>
                    <a:pt x="8" y="37"/>
                    <a:pt x="6" y="38"/>
                  </a:cubicBezTo>
                  <a:cubicBezTo>
                    <a:pt x="5" y="39"/>
                    <a:pt x="3" y="38"/>
                    <a:pt x="2" y="36"/>
                  </a:cubicBezTo>
                  <a:cubicBezTo>
                    <a:pt x="1" y="33"/>
                    <a:pt x="0" y="30"/>
                    <a:pt x="0" y="27"/>
                  </a:cubicBezTo>
                  <a:close/>
                </a:path>
              </a:pathLst>
            </a:custGeom>
            <a:solidFill>
              <a:srgbClr val="2CC4D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8" name="Freeform 17"/>
            <p:cNvSpPr>
              <a:spLocks/>
            </p:cNvSpPr>
            <p:nvPr/>
          </p:nvSpPr>
          <p:spPr bwMode="auto">
            <a:xfrm>
              <a:off x="-623888" y="2305050"/>
              <a:ext cx="50800" cy="215900"/>
            </a:xfrm>
            <a:custGeom>
              <a:avLst/>
              <a:gdLst>
                <a:gd name="T0" fmla="*/ 0 w 9"/>
                <a:gd name="T1" fmla="*/ 27 h 38"/>
                <a:gd name="T2" fmla="*/ 1 w 9"/>
                <a:gd name="T3" fmla="*/ 18 h 38"/>
                <a:gd name="T4" fmla="*/ 1 w 9"/>
                <a:gd name="T5" fmla="*/ 5 h 38"/>
                <a:gd name="T6" fmla="*/ 3 w 9"/>
                <a:gd name="T7" fmla="*/ 1 h 38"/>
                <a:gd name="T8" fmla="*/ 7 w 9"/>
                <a:gd name="T9" fmla="*/ 3 h 38"/>
                <a:gd name="T10" fmla="*/ 8 w 9"/>
                <a:gd name="T11" fmla="*/ 17 h 38"/>
                <a:gd name="T12" fmla="*/ 8 w 9"/>
                <a:gd name="T13" fmla="*/ 34 h 38"/>
                <a:gd name="T14" fmla="*/ 6 w 9"/>
                <a:gd name="T15" fmla="*/ 38 h 38"/>
                <a:gd name="T16" fmla="*/ 2 w 9"/>
                <a:gd name="T17" fmla="*/ 36 h 38"/>
                <a:gd name="T18" fmla="*/ 0 w 9"/>
                <a:gd name="T19" fmla="*/ 2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38">
                  <a:moveTo>
                    <a:pt x="0" y="27"/>
                  </a:moveTo>
                  <a:cubicBezTo>
                    <a:pt x="0" y="23"/>
                    <a:pt x="1" y="21"/>
                    <a:pt x="1" y="18"/>
                  </a:cubicBezTo>
                  <a:cubicBezTo>
                    <a:pt x="3" y="13"/>
                    <a:pt x="4" y="9"/>
                    <a:pt x="1" y="5"/>
                  </a:cubicBezTo>
                  <a:cubicBezTo>
                    <a:pt x="1" y="3"/>
                    <a:pt x="1" y="1"/>
                    <a:pt x="3" y="1"/>
                  </a:cubicBezTo>
                  <a:cubicBezTo>
                    <a:pt x="5" y="0"/>
                    <a:pt x="6" y="1"/>
                    <a:pt x="7" y="3"/>
                  </a:cubicBezTo>
                  <a:cubicBezTo>
                    <a:pt x="9" y="7"/>
                    <a:pt x="9" y="12"/>
                    <a:pt x="8" y="17"/>
                  </a:cubicBezTo>
                  <a:cubicBezTo>
                    <a:pt x="6" y="22"/>
                    <a:pt x="5" y="28"/>
                    <a:pt x="8" y="34"/>
                  </a:cubicBezTo>
                  <a:cubicBezTo>
                    <a:pt x="9" y="36"/>
                    <a:pt x="8" y="37"/>
                    <a:pt x="6" y="38"/>
                  </a:cubicBezTo>
                  <a:cubicBezTo>
                    <a:pt x="4" y="38"/>
                    <a:pt x="3" y="37"/>
                    <a:pt x="2" y="36"/>
                  </a:cubicBezTo>
                  <a:cubicBezTo>
                    <a:pt x="1" y="33"/>
                    <a:pt x="0" y="30"/>
                    <a:pt x="0" y="27"/>
                  </a:cubicBezTo>
                  <a:close/>
                </a:path>
              </a:pathLst>
            </a:custGeom>
            <a:solidFill>
              <a:srgbClr val="2CC4D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9" name="Freeform 18"/>
            <p:cNvSpPr>
              <a:spLocks/>
            </p:cNvSpPr>
            <p:nvPr/>
          </p:nvSpPr>
          <p:spPr bwMode="auto">
            <a:xfrm>
              <a:off x="-1022350" y="2305050"/>
              <a:ext cx="50800" cy="222250"/>
            </a:xfrm>
            <a:custGeom>
              <a:avLst/>
              <a:gdLst>
                <a:gd name="T0" fmla="*/ 9 w 9"/>
                <a:gd name="T1" fmla="*/ 12 h 39"/>
                <a:gd name="T2" fmla="*/ 7 w 9"/>
                <a:gd name="T3" fmla="*/ 20 h 39"/>
                <a:gd name="T4" fmla="*/ 8 w 9"/>
                <a:gd name="T5" fmla="*/ 33 h 39"/>
                <a:gd name="T6" fmla="*/ 6 w 9"/>
                <a:gd name="T7" fmla="*/ 38 h 39"/>
                <a:gd name="T8" fmla="*/ 2 w 9"/>
                <a:gd name="T9" fmla="*/ 36 h 39"/>
                <a:gd name="T10" fmla="*/ 1 w 9"/>
                <a:gd name="T11" fmla="*/ 20 h 39"/>
                <a:gd name="T12" fmla="*/ 2 w 9"/>
                <a:gd name="T13" fmla="*/ 4 h 39"/>
                <a:gd name="T14" fmla="*/ 3 w 9"/>
                <a:gd name="T15" fmla="*/ 1 h 39"/>
                <a:gd name="T16" fmla="*/ 7 w 9"/>
                <a:gd name="T17" fmla="*/ 2 h 39"/>
                <a:gd name="T18" fmla="*/ 9 w 9"/>
                <a:gd name="T19" fmla="*/ 1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39">
                  <a:moveTo>
                    <a:pt x="9" y="12"/>
                  </a:moveTo>
                  <a:cubicBezTo>
                    <a:pt x="9" y="14"/>
                    <a:pt x="8" y="17"/>
                    <a:pt x="7" y="20"/>
                  </a:cubicBezTo>
                  <a:cubicBezTo>
                    <a:pt x="6" y="25"/>
                    <a:pt x="6" y="29"/>
                    <a:pt x="8" y="33"/>
                  </a:cubicBezTo>
                  <a:cubicBezTo>
                    <a:pt x="9" y="35"/>
                    <a:pt x="8" y="37"/>
                    <a:pt x="6" y="38"/>
                  </a:cubicBezTo>
                  <a:cubicBezTo>
                    <a:pt x="4" y="39"/>
                    <a:pt x="3" y="37"/>
                    <a:pt x="2" y="36"/>
                  </a:cubicBezTo>
                  <a:cubicBezTo>
                    <a:pt x="0" y="31"/>
                    <a:pt x="0" y="25"/>
                    <a:pt x="1" y="20"/>
                  </a:cubicBezTo>
                  <a:cubicBezTo>
                    <a:pt x="2" y="15"/>
                    <a:pt x="4" y="10"/>
                    <a:pt x="2" y="4"/>
                  </a:cubicBezTo>
                  <a:cubicBezTo>
                    <a:pt x="1" y="3"/>
                    <a:pt x="2" y="1"/>
                    <a:pt x="3" y="1"/>
                  </a:cubicBezTo>
                  <a:cubicBezTo>
                    <a:pt x="5" y="0"/>
                    <a:pt x="6" y="1"/>
                    <a:pt x="7" y="2"/>
                  </a:cubicBezTo>
                  <a:cubicBezTo>
                    <a:pt x="8" y="5"/>
                    <a:pt x="9" y="8"/>
                    <a:pt x="9" y="12"/>
                  </a:cubicBezTo>
                  <a:close/>
                </a:path>
              </a:pathLst>
            </a:custGeom>
            <a:solidFill>
              <a:srgbClr val="2CC4D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0" name="Freeform 19"/>
            <p:cNvSpPr>
              <a:spLocks/>
            </p:cNvSpPr>
            <p:nvPr/>
          </p:nvSpPr>
          <p:spPr bwMode="auto">
            <a:xfrm>
              <a:off x="-1509713" y="2828925"/>
              <a:ext cx="1509713" cy="206375"/>
            </a:xfrm>
            <a:custGeom>
              <a:avLst/>
              <a:gdLst>
                <a:gd name="T0" fmla="*/ 77 w 266"/>
                <a:gd name="T1" fmla="*/ 2 h 36"/>
                <a:gd name="T2" fmla="*/ 62 w 266"/>
                <a:gd name="T3" fmla="*/ 11 h 36"/>
                <a:gd name="T4" fmla="*/ 57 w 266"/>
                <a:gd name="T5" fmla="*/ 28 h 36"/>
                <a:gd name="T6" fmla="*/ 74 w 266"/>
                <a:gd name="T7" fmla="*/ 31 h 36"/>
                <a:gd name="T8" fmla="*/ 109 w 266"/>
                <a:gd name="T9" fmla="*/ 10 h 36"/>
                <a:gd name="T10" fmla="*/ 114 w 266"/>
                <a:gd name="T11" fmla="*/ 3 h 36"/>
                <a:gd name="T12" fmla="*/ 118 w 266"/>
                <a:gd name="T13" fmla="*/ 1 h 36"/>
                <a:gd name="T14" fmla="*/ 262 w 266"/>
                <a:gd name="T15" fmla="*/ 1 h 36"/>
                <a:gd name="T16" fmla="*/ 266 w 266"/>
                <a:gd name="T17" fmla="*/ 4 h 36"/>
                <a:gd name="T18" fmla="*/ 266 w 266"/>
                <a:gd name="T19" fmla="*/ 32 h 36"/>
                <a:gd name="T20" fmla="*/ 262 w 266"/>
                <a:gd name="T21" fmla="*/ 36 h 36"/>
                <a:gd name="T22" fmla="*/ 146 w 266"/>
                <a:gd name="T23" fmla="*/ 36 h 36"/>
                <a:gd name="T24" fmla="*/ 5 w 266"/>
                <a:gd name="T25" fmla="*/ 36 h 36"/>
                <a:gd name="T26" fmla="*/ 0 w 266"/>
                <a:gd name="T27" fmla="*/ 31 h 36"/>
                <a:gd name="T28" fmla="*/ 0 w 266"/>
                <a:gd name="T29" fmla="*/ 4 h 36"/>
                <a:gd name="T30" fmla="*/ 3 w 266"/>
                <a:gd name="T31" fmla="*/ 0 h 36"/>
                <a:gd name="T32" fmla="*/ 25 w 266"/>
                <a:gd name="T33" fmla="*/ 1 h 36"/>
                <a:gd name="T34" fmla="*/ 29 w 266"/>
                <a:gd name="T35" fmla="*/ 2 h 36"/>
                <a:gd name="T36" fmla="*/ 57 w 266"/>
                <a:gd name="T37" fmla="*/ 2 h 36"/>
                <a:gd name="T38" fmla="*/ 67 w 266"/>
                <a:gd name="T39" fmla="*/ 1 h 36"/>
                <a:gd name="T40" fmla="*/ 77 w 266"/>
                <a:gd name="T41" fmla="*/ 1 h 36"/>
                <a:gd name="T42" fmla="*/ 77 w 266"/>
                <a:gd name="T43" fmla="*/ 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6" h="36">
                  <a:moveTo>
                    <a:pt x="77" y="2"/>
                  </a:moveTo>
                  <a:cubicBezTo>
                    <a:pt x="72" y="5"/>
                    <a:pt x="67" y="8"/>
                    <a:pt x="62" y="11"/>
                  </a:cubicBezTo>
                  <a:cubicBezTo>
                    <a:pt x="55" y="15"/>
                    <a:pt x="53" y="22"/>
                    <a:pt x="57" y="28"/>
                  </a:cubicBezTo>
                  <a:cubicBezTo>
                    <a:pt x="60" y="33"/>
                    <a:pt x="67" y="35"/>
                    <a:pt x="74" y="31"/>
                  </a:cubicBezTo>
                  <a:cubicBezTo>
                    <a:pt x="85" y="24"/>
                    <a:pt x="97" y="17"/>
                    <a:pt x="109" y="10"/>
                  </a:cubicBezTo>
                  <a:cubicBezTo>
                    <a:pt x="111" y="8"/>
                    <a:pt x="113" y="6"/>
                    <a:pt x="114" y="3"/>
                  </a:cubicBezTo>
                  <a:cubicBezTo>
                    <a:pt x="115" y="0"/>
                    <a:pt x="116" y="1"/>
                    <a:pt x="118" y="1"/>
                  </a:cubicBezTo>
                  <a:cubicBezTo>
                    <a:pt x="166" y="1"/>
                    <a:pt x="214" y="1"/>
                    <a:pt x="262" y="1"/>
                  </a:cubicBezTo>
                  <a:cubicBezTo>
                    <a:pt x="265" y="0"/>
                    <a:pt x="266" y="2"/>
                    <a:pt x="266" y="4"/>
                  </a:cubicBezTo>
                  <a:cubicBezTo>
                    <a:pt x="266" y="14"/>
                    <a:pt x="266" y="23"/>
                    <a:pt x="266" y="32"/>
                  </a:cubicBezTo>
                  <a:cubicBezTo>
                    <a:pt x="266" y="35"/>
                    <a:pt x="265" y="36"/>
                    <a:pt x="262" y="36"/>
                  </a:cubicBezTo>
                  <a:cubicBezTo>
                    <a:pt x="223" y="36"/>
                    <a:pt x="185" y="36"/>
                    <a:pt x="146" y="36"/>
                  </a:cubicBezTo>
                  <a:cubicBezTo>
                    <a:pt x="99" y="36"/>
                    <a:pt x="52" y="36"/>
                    <a:pt x="5" y="36"/>
                  </a:cubicBezTo>
                  <a:cubicBezTo>
                    <a:pt x="1" y="36"/>
                    <a:pt x="0" y="35"/>
                    <a:pt x="0" y="31"/>
                  </a:cubicBezTo>
                  <a:cubicBezTo>
                    <a:pt x="0" y="22"/>
                    <a:pt x="0" y="13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0" y="1"/>
                    <a:pt x="18" y="1"/>
                    <a:pt x="25" y="1"/>
                  </a:cubicBezTo>
                  <a:cubicBezTo>
                    <a:pt x="26" y="1"/>
                    <a:pt x="27" y="1"/>
                    <a:pt x="29" y="2"/>
                  </a:cubicBezTo>
                  <a:cubicBezTo>
                    <a:pt x="38" y="7"/>
                    <a:pt x="47" y="8"/>
                    <a:pt x="57" y="2"/>
                  </a:cubicBezTo>
                  <a:cubicBezTo>
                    <a:pt x="60" y="0"/>
                    <a:pt x="64" y="1"/>
                    <a:pt x="67" y="1"/>
                  </a:cubicBezTo>
                  <a:cubicBezTo>
                    <a:pt x="70" y="0"/>
                    <a:pt x="74" y="1"/>
                    <a:pt x="77" y="1"/>
                  </a:cubicBezTo>
                  <a:cubicBezTo>
                    <a:pt x="77" y="1"/>
                    <a:pt x="77" y="1"/>
                    <a:pt x="77" y="2"/>
                  </a:cubicBezTo>
                  <a:close/>
                </a:path>
              </a:pathLst>
            </a:custGeom>
            <a:solidFill>
              <a:srgbClr val="2CC4D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1" name="Freeform 20"/>
            <p:cNvSpPr>
              <a:spLocks/>
            </p:cNvSpPr>
            <p:nvPr/>
          </p:nvSpPr>
          <p:spPr bwMode="auto">
            <a:xfrm>
              <a:off x="-1169988" y="2606675"/>
              <a:ext cx="1044575" cy="382587"/>
            </a:xfrm>
            <a:custGeom>
              <a:avLst/>
              <a:gdLst>
                <a:gd name="T0" fmla="*/ 117 w 184"/>
                <a:gd name="T1" fmla="*/ 34 h 67"/>
                <a:gd name="T2" fmla="*/ 58 w 184"/>
                <a:gd name="T3" fmla="*/ 34 h 67"/>
                <a:gd name="T4" fmla="*/ 52 w 184"/>
                <a:gd name="T5" fmla="*/ 31 h 67"/>
                <a:gd name="T6" fmla="*/ 38 w 184"/>
                <a:gd name="T7" fmla="*/ 21 h 67"/>
                <a:gd name="T8" fmla="*/ 26 w 184"/>
                <a:gd name="T9" fmla="*/ 14 h 67"/>
                <a:gd name="T10" fmla="*/ 16 w 184"/>
                <a:gd name="T11" fmla="*/ 12 h 67"/>
                <a:gd name="T12" fmla="*/ 14 w 184"/>
                <a:gd name="T13" fmla="*/ 16 h 67"/>
                <a:gd name="T14" fmla="*/ 17 w 184"/>
                <a:gd name="T15" fmla="*/ 18 h 67"/>
                <a:gd name="T16" fmla="*/ 26 w 184"/>
                <a:gd name="T17" fmla="*/ 21 h 67"/>
                <a:gd name="T18" fmla="*/ 45 w 184"/>
                <a:gd name="T19" fmla="*/ 33 h 67"/>
                <a:gd name="T20" fmla="*/ 45 w 184"/>
                <a:gd name="T21" fmla="*/ 44 h 67"/>
                <a:gd name="T22" fmla="*/ 11 w 184"/>
                <a:gd name="T23" fmla="*/ 64 h 67"/>
                <a:gd name="T24" fmla="*/ 2 w 184"/>
                <a:gd name="T25" fmla="*/ 63 h 67"/>
                <a:gd name="T26" fmla="*/ 5 w 184"/>
                <a:gd name="T27" fmla="*/ 55 h 67"/>
                <a:gd name="T28" fmla="*/ 27 w 184"/>
                <a:gd name="T29" fmla="*/ 42 h 67"/>
                <a:gd name="T30" fmla="*/ 27 w 184"/>
                <a:gd name="T31" fmla="*/ 35 h 67"/>
                <a:gd name="T32" fmla="*/ 18 w 184"/>
                <a:gd name="T33" fmla="*/ 29 h 67"/>
                <a:gd name="T34" fmla="*/ 13 w 184"/>
                <a:gd name="T35" fmla="*/ 32 h 67"/>
                <a:gd name="T36" fmla="*/ 11 w 184"/>
                <a:gd name="T37" fmla="*/ 34 h 67"/>
                <a:gd name="T38" fmla="*/ 2 w 184"/>
                <a:gd name="T39" fmla="*/ 24 h 67"/>
                <a:gd name="T40" fmla="*/ 18 w 184"/>
                <a:gd name="T41" fmla="*/ 6 h 67"/>
                <a:gd name="T42" fmla="*/ 21 w 184"/>
                <a:gd name="T43" fmla="*/ 8 h 67"/>
                <a:gd name="T44" fmla="*/ 44 w 184"/>
                <a:gd name="T45" fmla="*/ 9 h 67"/>
                <a:gd name="T46" fmla="*/ 48 w 184"/>
                <a:gd name="T47" fmla="*/ 4 h 67"/>
                <a:gd name="T48" fmla="*/ 53 w 184"/>
                <a:gd name="T49" fmla="*/ 3 h 67"/>
                <a:gd name="T50" fmla="*/ 80 w 184"/>
                <a:gd name="T51" fmla="*/ 4 h 67"/>
                <a:gd name="T52" fmla="*/ 85 w 184"/>
                <a:gd name="T53" fmla="*/ 4 h 67"/>
                <a:gd name="T54" fmla="*/ 112 w 184"/>
                <a:gd name="T55" fmla="*/ 8 h 67"/>
                <a:gd name="T56" fmla="*/ 118 w 184"/>
                <a:gd name="T57" fmla="*/ 6 h 67"/>
                <a:gd name="T58" fmla="*/ 172 w 184"/>
                <a:gd name="T59" fmla="*/ 17 h 67"/>
                <a:gd name="T60" fmla="*/ 179 w 184"/>
                <a:gd name="T61" fmla="*/ 20 h 67"/>
                <a:gd name="T62" fmla="*/ 183 w 184"/>
                <a:gd name="T63" fmla="*/ 29 h 67"/>
                <a:gd name="T64" fmla="*/ 176 w 184"/>
                <a:gd name="T65" fmla="*/ 34 h 67"/>
                <a:gd name="T66" fmla="*/ 117 w 184"/>
                <a:gd name="T67" fmla="*/ 3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84" h="67">
                  <a:moveTo>
                    <a:pt x="117" y="34"/>
                  </a:moveTo>
                  <a:cubicBezTo>
                    <a:pt x="97" y="34"/>
                    <a:pt x="78" y="34"/>
                    <a:pt x="58" y="34"/>
                  </a:cubicBezTo>
                  <a:cubicBezTo>
                    <a:pt x="55" y="34"/>
                    <a:pt x="54" y="33"/>
                    <a:pt x="52" y="31"/>
                  </a:cubicBezTo>
                  <a:cubicBezTo>
                    <a:pt x="48" y="26"/>
                    <a:pt x="43" y="24"/>
                    <a:pt x="38" y="21"/>
                  </a:cubicBezTo>
                  <a:cubicBezTo>
                    <a:pt x="34" y="19"/>
                    <a:pt x="30" y="16"/>
                    <a:pt x="26" y="14"/>
                  </a:cubicBezTo>
                  <a:cubicBezTo>
                    <a:pt x="23" y="12"/>
                    <a:pt x="20" y="11"/>
                    <a:pt x="16" y="12"/>
                  </a:cubicBezTo>
                  <a:cubicBezTo>
                    <a:pt x="15" y="13"/>
                    <a:pt x="13" y="14"/>
                    <a:pt x="14" y="16"/>
                  </a:cubicBezTo>
                  <a:cubicBezTo>
                    <a:pt x="14" y="18"/>
                    <a:pt x="15" y="19"/>
                    <a:pt x="17" y="18"/>
                  </a:cubicBezTo>
                  <a:cubicBezTo>
                    <a:pt x="21" y="17"/>
                    <a:pt x="23" y="19"/>
                    <a:pt x="26" y="21"/>
                  </a:cubicBezTo>
                  <a:cubicBezTo>
                    <a:pt x="32" y="25"/>
                    <a:pt x="38" y="29"/>
                    <a:pt x="45" y="33"/>
                  </a:cubicBezTo>
                  <a:cubicBezTo>
                    <a:pt x="50" y="36"/>
                    <a:pt x="50" y="40"/>
                    <a:pt x="45" y="44"/>
                  </a:cubicBezTo>
                  <a:cubicBezTo>
                    <a:pt x="34" y="51"/>
                    <a:pt x="22" y="57"/>
                    <a:pt x="11" y="64"/>
                  </a:cubicBezTo>
                  <a:cubicBezTo>
                    <a:pt x="7" y="67"/>
                    <a:pt x="4" y="66"/>
                    <a:pt x="2" y="63"/>
                  </a:cubicBezTo>
                  <a:cubicBezTo>
                    <a:pt x="0" y="60"/>
                    <a:pt x="1" y="57"/>
                    <a:pt x="5" y="55"/>
                  </a:cubicBezTo>
                  <a:cubicBezTo>
                    <a:pt x="12" y="50"/>
                    <a:pt x="19" y="46"/>
                    <a:pt x="27" y="42"/>
                  </a:cubicBezTo>
                  <a:cubicBezTo>
                    <a:pt x="31" y="39"/>
                    <a:pt x="31" y="37"/>
                    <a:pt x="27" y="35"/>
                  </a:cubicBezTo>
                  <a:cubicBezTo>
                    <a:pt x="24" y="33"/>
                    <a:pt x="21" y="31"/>
                    <a:pt x="18" y="29"/>
                  </a:cubicBezTo>
                  <a:cubicBezTo>
                    <a:pt x="14" y="27"/>
                    <a:pt x="12" y="28"/>
                    <a:pt x="13" y="32"/>
                  </a:cubicBezTo>
                  <a:cubicBezTo>
                    <a:pt x="13" y="34"/>
                    <a:pt x="12" y="34"/>
                    <a:pt x="11" y="34"/>
                  </a:cubicBezTo>
                  <a:cubicBezTo>
                    <a:pt x="6" y="34"/>
                    <a:pt x="3" y="30"/>
                    <a:pt x="2" y="24"/>
                  </a:cubicBezTo>
                  <a:cubicBezTo>
                    <a:pt x="2" y="16"/>
                    <a:pt x="9" y="7"/>
                    <a:pt x="18" y="6"/>
                  </a:cubicBezTo>
                  <a:cubicBezTo>
                    <a:pt x="19" y="6"/>
                    <a:pt x="20" y="7"/>
                    <a:pt x="21" y="8"/>
                  </a:cubicBezTo>
                  <a:cubicBezTo>
                    <a:pt x="28" y="12"/>
                    <a:pt x="36" y="12"/>
                    <a:pt x="44" y="9"/>
                  </a:cubicBezTo>
                  <a:cubicBezTo>
                    <a:pt x="46" y="8"/>
                    <a:pt x="48" y="6"/>
                    <a:pt x="48" y="4"/>
                  </a:cubicBezTo>
                  <a:cubicBezTo>
                    <a:pt x="50" y="0"/>
                    <a:pt x="51" y="1"/>
                    <a:pt x="53" y="3"/>
                  </a:cubicBezTo>
                  <a:cubicBezTo>
                    <a:pt x="60" y="10"/>
                    <a:pt x="73" y="11"/>
                    <a:pt x="80" y="4"/>
                  </a:cubicBezTo>
                  <a:cubicBezTo>
                    <a:pt x="83" y="1"/>
                    <a:pt x="84" y="1"/>
                    <a:pt x="85" y="4"/>
                  </a:cubicBezTo>
                  <a:cubicBezTo>
                    <a:pt x="90" y="12"/>
                    <a:pt x="104" y="14"/>
                    <a:pt x="112" y="8"/>
                  </a:cubicBezTo>
                  <a:cubicBezTo>
                    <a:pt x="114" y="6"/>
                    <a:pt x="116" y="6"/>
                    <a:pt x="118" y="6"/>
                  </a:cubicBezTo>
                  <a:cubicBezTo>
                    <a:pt x="136" y="9"/>
                    <a:pt x="154" y="11"/>
                    <a:pt x="172" y="17"/>
                  </a:cubicBezTo>
                  <a:cubicBezTo>
                    <a:pt x="174" y="18"/>
                    <a:pt x="176" y="19"/>
                    <a:pt x="179" y="20"/>
                  </a:cubicBezTo>
                  <a:cubicBezTo>
                    <a:pt x="183" y="21"/>
                    <a:pt x="184" y="25"/>
                    <a:pt x="183" y="29"/>
                  </a:cubicBezTo>
                  <a:cubicBezTo>
                    <a:pt x="182" y="33"/>
                    <a:pt x="180" y="34"/>
                    <a:pt x="176" y="34"/>
                  </a:cubicBezTo>
                  <a:cubicBezTo>
                    <a:pt x="156" y="33"/>
                    <a:pt x="137" y="34"/>
                    <a:pt x="117" y="34"/>
                  </a:cubicBezTo>
                  <a:close/>
                </a:path>
              </a:pathLst>
            </a:custGeom>
            <a:solidFill>
              <a:srgbClr val="2CC4D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2" name="Freeform 21"/>
            <p:cNvSpPr>
              <a:spLocks/>
            </p:cNvSpPr>
            <p:nvPr/>
          </p:nvSpPr>
          <p:spPr bwMode="auto">
            <a:xfrm>
              <a:off x="-312738" y="3068638"/>
              <a:ext cx="222250" cy="188912"/>
            </a:xfrm>
            <a:custGeom>
              <a:avLst/>
              <a:gdLst>
                <a:gd name="T0" fmla="*/ 20 w 39"/>
                <a:gd name="T1" fmla="*/ 0 h 33"/>
                <a:gd name="T2" fmla="*/ 36 w 39"/>
                <a:gd name="T3" fmla="*/ 0 h 33"/>
                <a:gd name="T4" fmla="*/ 39 w 39"/>
                <a:gd name="T5" fmla="*/ 3 h 33"/>
                <a:gd name="T6" fmla="*/ 39 w 39"/>
                <a:gd name="T7" fmla="*/ 31 h 33"/>
                <a:gd name="T8" fmla="*/ 37 w 39"/>
                <a:gd name="T9" fmla="*/ 33 h 33"/>
                <a:gd name="T10" fmla="*/ 3 w 39"/>
                <a:gd name="T11" fmla="*/ 33 h 33"/>
                <a:gd name="T12" fmla="*/ 0 w 39"/>
                <a:gd name="T13" fmla="*/ 31 h 33"/>
                <a:gd name="T14" fmla="*/ 0 w 39"/>
                <a:gd name="T15" fmla="*/ 3 h 33"/>
                <a:gd name="T16" fmla="*/ 3 w 39"/>
                <a:gd name="T17" fmla="*/ 0 h 33"/>
                <a:gd name="T18" fmla="*/ 20 w 39"/>
                <a:gd name="T1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33">
                  <a:moveTo>
                    <a:pt x="20" y="0"/>
                  </a:moveTo>
                  <a:cubicBezTo>
                    <a:pt x="25" y="0"/>
                    <a:pt x="31" y="0"/>
                    <a:pt x="36" y="0"/>
                  </a:cubicBezTo>
                  <a:cubicBezTo>
                    <a:pt x="38" y="0"/>
                    <a:pt x="39" y="1"/>
                    <a:pt x="39" y="3"/>
                  </a:cubicBezTo>
                  <a:cubicBezTo>
                    <a:pt x="39" y="12"/>
                    <a:pt x="39" y="22"/>
                    <a:pt x="39" y="31"/>
                  </a:cubicBezTo>
                  <a:cubicBezTo>
                    <a:pt x="39" y="33"/>
                    <a:pt x="39" y="33"/>
                    <a:pt x="37" y="33"/>
                  </a:cubicBezTo>
                  <a:cubicBezTo>
                    <a:pt x="25" y="33"/>
                    <a:pt x="14" y="33"/>
                    <a:pt x="3" y="33"/>
                  </a:cubicBezTo>
                  <a:cubicBezTo>
                    <a:pt x="1" y="33"/>
                    <a:pt x="0" y="33"/>
                    <a:pt x="0" y="31"/>
                  </a:cubicBezTo>
                  <a:cubicBezTo>
                    <a:pt x="0" y="22"/>
                    <a:pt x="0" y="12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9" y="0"/>
                    <a:pt x="14" y="0"/>
                    <a:pt x="20" y="0"/>
                  </a:cubicBezTo>
                  <a:close/>
                </a:path>
              </a:pathLst>
            </a:custGeom>
            <a:solidFill>
              <a:srgbClr val="2CC4D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3" name="Freeform 22"/>
            <p:cNvSpPr>
              <a:spLocks/>
            </p:cNvSpPr>
            <p:nvPr/>
          </p:nvSpPr>
          <p:spPr bwMode="auto">
            <a:xfrm>
              <a:off x="-1419225" y="3068638"/>
              <a:ext cx="220663" cy="195262"/>
            </a:xfrm>
            <a:custGeom>
              <a:avLst/>
              <a:gdLst>
                <a:gd name="T0" fmla="*/ 20 w 39"/>
                <a:gd name="T1" fmla="*/ 33 h 34"/>
                <a:gd name="T2" fmla="*/ 3 w 39"/>
                <a:gd name="T3" fmla="*/ 33 h 34"/>
                <a:gd name="T4" fmla="*/ 0 w 39"/>
                <a:gd name="T5" fmla="*/ 30 h 34"/>
                <a:gd name="T6" fmla="*/ 0 w 39"/>
                <a:gd name="T7" fmla="*/ 3 h 34"/>
                <a:gd name="T8" fmla="*/ 3 w 39"/>
                <a:gd name="T9" fmla="*/ 0 h 34"/>
                <a:gd name="T10" fmla="*/ 36 w 39"/>
                <a:gd name="T11" fmla="*/ 0 h 34"/>
                <a:gd name="T12" fmla="*/ 39 w 39"/>
                <a:gd name="T13" fmla="*/ 4 h 34"/>
                <a:gd name="T14" fmla="*/ 39 w 39"/>
                <a:gd name="T15" fmla="*/ 30 h 34"/>
                <a:gd name="T16" fmla="*/ 36 w 39"/>
                <a:gd name="T17" fmla="*/ 33 h 34"/>
                <a:gd name="T18" fmla="*/ 20 w 39"/>
                <a:gd name="T19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34">
                  <a:moveTo>
                    <a:pt x="20" y="33"/>
                  </a:moveTo>
                  <a:cubicBezTo>
                    <a:pt x="14" y="33"/>
                    <a:pt x="8" y="33"/>
                    <a:pt x="3" y="33"/>
                  </a:cubicBezTo>
                  <a:cubicBezTo>
                    <a:pt x="1" y="34"/>
                    <a:pt x="0" y="33"/>
                    <a:pt x="0" y="30"/>
                  </a:cubicBezTo>
                  <a:cubicBezTo>
                    <a:pt x="0" y="21"/>
                    <a:pt x="0" y="12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4" y="0"/>
                    <a:pt x="25" y="0"/>
                    <a:pt x="36" y="0"/>
                  </a:cubicBezTo>
                  <a:cubicBezTo>
                    <a:pt x="38" y="0"/>
                    <a:pt x="39" y="1"/>
                    <a:pt x="39" y="4"/>
                  </a:cubicBezTo>
                  <a:cubicBezTo>
                    <a:pt x="39" y="13"/>
                    <a:pt x="39" y="21"/>
                    <a:pt x="39" y="30"/>
                  </a:cubicBezTo>
                  <a:cubicBezTo>
                    <a:pt x="39" y="33"/>
                    <a:pt x="38" y="34"/>
                    <a:pt x="36" y="33"/>
                  </a:cubicBezTo>
                  <a:cubicBezTo>
                    <a:pt x="30" y="33"/>
                    <a:pt x="25" y="33"/>
                    <a:pt x="20" y="33"/>
                  </a:cubicBezTo>
                  <a:close/>
                </a:path>
              </a:pathLst>
            </a:custGeom>
            <a:solidFill>
              <a:srgbClr val="2CC4D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4" name="Freeform 23"/>
            <p:cNvSpPr>
              <a:spLocks/>
            </p:cNvSpPr>
            <p:nvPr/>
          </p:nvSpPr>
          <p:spPr bwMode="auto">
            <a:xfrm>
              <a:off x="-1390650" y="2601913"/>
              <a:ext cx="227013" cy="233362"/>
            </a:xfrm>
            <a:custGeom>
              <a:avLst/>
              <a:gdLst>
                <a:gd name="T0" fmla="*/ 22 w 40"/>
                <a:gd name="T1" fmla="*/ 0 h 41"/>
                <a:gd name="T2" fmla="*/ 34 w 40"/>
                <a:gd name="T3" fmla="*/ 5 h 41"/>
                <a:gd name="T4" fmla="*/ 37 w 40"/>
                <a:gd name="T5" fmla="*/ 16 h 41"/>
                <a:gd name="T6" fmla="*/ 36 w 40"/>
                <a:gd name="T7" fmla="*/ 29 h 41"/>
                <a:gd name="T8" fmla="*/ 34 w 40"/>
                <a:gd name="T9" fmla="*/ 36 h 41"/>
                <a:gd name="T10" fmla="*/ 11 w 40"/>
                <a:gd name="T11" fmla="*/ 36 h 41"/>
                <a:gd name="T12" fmla="*/ 3 w 40"/>
                <a:gd name="T13" fmla="*/ 14 h 41"/>
                <a:gd name="T14" fmla="*/ 22 w 40"/>
                <a:gd name="T1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1">
                  <a:moveTo>
                    <a:pt x="22" y="0"/>
                  </a:moveTo>
                  <a:cubicBezTo>
                    <a:pt x="26" y="0"/>
                    <a:pt x="31" y="2"/>
                    <a:pt x="34" y="5"/>
                  </a:cubicBezTo>
                  <a:cubicBezTo>
                    <a:pt x="38" y="8"/>
                    <a:pt x="40" y="10"/>
                    <a:pt x="37" y="16"/>
                  </a:cubicBezTo>
                  <a:cubicBezTo>
                    <a:pt x="35" y="20"/>
                    <a:pt x="35" y="25"/>
                    <a:pt x="36" y="29"/>
                  </a:cubicBezTo>
                  <a:cubicBezTo>
                    <a:pt x="37" y="32"/>
                    <a:pt x="36" y="34"/>
                    <a:pt x="34" y="36"/>
                  </a:cubicBezTo>
                  <a:cubicBezTo>
                    <a:pt x="27" y="41"/>
                    <a:pt x="18" y="41"/>
                    <a:pt x="11" y="36"/>
                  </a:cubicBezTo>
                  <a:cubicBezTo>
                    <a:pt x="3" y="32"/>
                    <a:pt x="0" y="23"/>
                    <a:pt x="3" y="14"/>
                  </a:cubicBezTo>
                  <a:cubicBezTo>
                    <a:pt x="5" y="6"/>
                    <a:pt x="13" y="0"/>
                    <a:pt x="22" y="0"/>
                  </a:cubicBezTo>
                  <a:close/>
                </a:path>
              </a:pathLst>
            </a:custGeom>
            <a:solidFill>
              <a:srgbClr val="2CC4D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5" name="Freeform 24"/>
            <p:cNvSpPr>
              <a:spLocks/>
            </p:cNvSpPr>
            <p:nvPr/>
          </p:nvSpPr>
          <p:spPr bwMode="auto">
            <a:xfrm>
              <a:off x="-658813" y="2578100"/>
              <a:ext cx="119063" cy="57150"/>
            </a:xfrm>
            <a:custGeom>
              <a:avLst/>
              <a:gdLst>
                <a:gd name="T0" fmla="*/ 10 w 21"/>
                <a:gd name="T1" fmla="*/ 10 h 10"/>
                <a:gd name="T2" fmla="*/ 2 w 21"/>
                <a:gd name="T3" fmla="*/ 8 h 10"/>
                <a:gd name="T4" fmla="*/ 2 w 21"/>
                <a:gd name="T5" fmla="*/ 3 h 10"/>
                <a:gd name="T6" fmla="*/ 18 w 21"/>
                <a:gd name="T7" fmla="*/ 3 h 10"/>
                <a:gd name="T8" fmla="*/ 18 w 21"/>
                <a:gd name="T9" fmla="*/ 9 h 10"/>
                <a:gd name="T10" fmla="*/ 10 w 21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0">
                  <a:moveTo>
                    <a:pt x="10" y="10"/>
                  </a:moveTo>
                  <a:cubicBezTo>
                    <a:pt x="7" y="10"/>
                    <a:pt x="5" y="10"/>
                    <a:pt x="2" y="8"/>
                  </a:cubicBezTo>
                  <a:cubicBezTo>
                    <a:pt x="0" y="6"/>
                    <a:pt x="0" y="5"/>
                    <a:pt x="2" y="3"/>
                  </a:cubicBezTo>
                  <a:cubicBezTo>
                    <a:pt x="7" y="0"/>
                    <a:pt x="13" y="0"/>
                    <a:pt x="18" y="3"/>
                  </a:cubicBezTo>
                  <a:cubicBezTo>
                    <a:pt x="21" y="5"/>
                    <a:pt x="21" y="7"/>
                    <a:pt x="18" y="9"/>
                  </a:cubicBezTo>
                  <a:cubicBezTo>
                    <a:pt x="16" y="9"/>
                    <a:pt x="13" y="10"/>
                    <a:pt x="10" y="10"/>
                  </a:cubicBezTo>
                  <a:close/>
                </a:path>
              </a:pathLst>
            </a:custGeom>
            <a:solidFill>
              <a:srgbClr val="2CC4D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6" name="Freeform 25"/>
            <p:cNvSpPr>
              <a:spLocks/>
            </p:cNvSpPr>
            <p:nvPr/>
          </p:nvSpPr>
          <p:spPr bwMode="auto">
            <a:xfrm>
              <a:off x="-1039813" y="2584450"/>
              <a:ext cx="120650" cy="50800"/>
            </a:xfrm>
            <a:custGeom>
              <a:avLst/>
              <a:gdLst>
                <a:gd name="T0" fmla="*/ 9 w 21"/>
                <a:gd name="T1" fmla="*/ 9 h 9"/>
                <a:gd name="T2" fmla="*/ 0 w 21"/>
                <a:gd name="T3" fmla="*/ 5 h 9"/>
                <a:gd name="T4" fmla="*/ 10 w 21"/>
                <a:gd name="T5" fmla="*/ 0 h 9"/>
                <a:gd name="T6" fmla="*/ 20 w 21"/>
                <a:gd name="T7" fmla="*/ 5 h 9"/>
                <a:gd name="T8" fmla="*/ 9 w 21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9">
                  <a:moveTo>
                    <a:pt x="9" y="9"/>
                  </a:moveTo>
                  <a:cubicBezTo>
                    <a:pt x="6" y="9"/>
                    <a:pt x="2" y="9"/>
                    <a:pt x="0" y="5"/>
                  </a:cubicBezTo>
                  <a:cubicBezTo>
                    <a:pt x="0" y="3"/>
                    <a:pt x="5" y="0"/>
                    <a:pt x="10" y="0"/>
                  </a:cubicBezTo>
                  <a:cubicBezTo>
                    <a:pt x="14" y="1"/>
                    <a:pt x="18" y="0"/>
                    <a:pt x="20" y="5"/>
                  </a:cubicBezTo>
                  <a:cubicBezTo>
                    <a:pt x="21" y="7"/>
                    <a:pt x="15" y="9"/>
                    <a:pt x="9" y="9"/>
                  </a:cubicBezTo>
                  <a:close/>
                </a:path>
              </a:pathLst>
            </a:custGeom>
            <a:solidFill>
              <a:srgbClr val="2CC4D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7" name="Freeform 26"/>
            <p:cNvSpPr>
              <a:spLocks/>
            </p:cNvSpPr>
            <p:nvPr/>
          </p:nvSpPr>
          <p:spPr bwMode="auto">
            <a:xfrm>
              <a:off x="-852488" y="2566988"/>
              <a:ext cx="120650" cy="57150"/>
            </a:xfrm>
            <a:custGeom>
              <a:avLst/>
              <a:gdLst>
                <a:gd name="T0" fmla="*/ 11 w 21"/>
                <a:gd name="T1" fmla="*/ 10 h 10"/>
                <a:gd name="T2" fmla="*/ 3 w 21"/>
                <a:gd name="T3" fmla="*/ 8 h 10"/>
                <a:gd name="T4" fmla="*/ 3 w 21"/>
                <a:gd name="T5" fmla="*/ 3 h 10"/>
                <a:gd name="T6" fmla="*/ 18 w 21"/>
                <a:gd name="T7" fmla="*/ 2 h 10"/>
                <a:gd name="T8" fmla="*/ 18 w 21"/>
                <a:gd name="T9" fmla="*/ 8 h 10"/>
                <a:gd name="T10" fmla="*/ 11 w 21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0">
                  <a:moveTo>
                    <a:pt x="11" y="10"/>
                  </a:moveTo>
                  <a:cubicBezTo>
                    <a:pt x="8" y="10"/>
                    <a:pt x="5" y="9"/>
                    <a:pt x="3" y="8"/>
                  </a:cubicBezTo>
                  <a:cubicBezTo>
                    <a:pt x="0" y="6"/>
                    <a:pt x="0" y="4"/>
                    <a:pt x="3" y="3"/>
                  </a:cubicBezTo>
                  <a:cubicBezTo>
                    <a:pt x="6" y="0"/>
                    <a:pt x="15" y="0"/>
                    <a:pt x="18" y="2"/>
                  </a:cubicBezTo>
                  <a:cubicBezTo>
                    <a:pt x="21" y="4"/>
                    <a:pt x="21" y="6"/>
                    <a:pt x="18" y="8"/>
                  </a:cubicBezTo>
                  <a:cubicBezTo>
                    <a:pt x="16" y="9"/>
                    <a:pt x="14" y="10"/>
                    <a:pt x="11" y="10"/>
                  </a:cubicBezTo>
                  <a:close/>
                </a:path>
              </a:pathLst>
            </a:custGeom>
            <a:solidFill>
              <a:srgbClr val="2CC4D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sp>
        <p:nvSpPr>
          <p:cNvPr id="38" name="Rectángulo 37"/>
          <p:cNvSpPr/>
          <p:nvPr/>
        </p:nvSpPr>
        <p:spPr>
          <a:xfrm>
            <a:off x="209006" y="319827"/>
            <a:ext cx="360907" cy="634723"/>
          </a:xfrm>
          <a:prstGeom prst="rect">
            <a:avLst/>
          </a:prstGeom>
          <a:solidFill>
            <a:srgbClr val="2CC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9" name="Freeform 5"/>
          <p:cNvSpPr>
            <a:spLocks/>
          </p:cNvSpPr>
          <p:nvPr/>
        </p:nvSpPr>
        <p:spPr bwMode="auto">
          <a:xfrm>
            <a:off x="3641164" y="2233424"/>
            <a:ext cx="642109" cy="873502"/>
          </a:xfrm>
          <a:custGeom>
            <a:avLst/>
            <a:gdLst>
              <a:gd name="T0" fmla="*/ 74 w 138"/>
              <a:gd name="T1" fmla="*/ 160 h 189"/>
              <a:gd name="T2" fmla="*/ 102 w 138"/>
              <a:gd name="T3" fmla="*/ 171 h 189"/>
              <a:gd name="T4" fmla="*/ 125 w 138"/>
              <a:gd name="T5" fmla="*/ 166 h 189"/>
              <a:gd name="T6" fmla="*/ 104 w 138"/>
              <a:gd name="T7" fmla="*/ 159 h 189"/>
              <a:gd name="T8" fmla="*/ 109 w 138"/>
              <a:gd name="T9" fmla="*/ 148 h 189"/>
              <a:gd name="T10" fmla="*/ 107 w 138"/>
              <a:gd name="T11" fmla="*/ 125 h 189"/>
              <a:gd name="T12" fmla="*/ 86 w 138"/>
              <a:gd name="T13" fmla="*/ 151 h 189"/>
              <a:gd name="T14" fmla="*/ 74 w 138"/>
              <a:gd name="T15" fmla="*/ 151 h 189"/>
              <a:gd name="T16" fmla="*/ 74 w 138"/>
              <a:gd name="T17" fmla="*/ 95 h 189"/>
              <a:gd name="T18" fmla="*/ 83 w 138"/>
              <a:gd name="T19" fmla="*/ 81 h 189"/>
              <a:gd name="T20" fmla="*/ 106 w 138"/>
              <a:gd name="T21" fmla="*/ 65 h 189"/>
              <a:gd name="T22" fmla="*/ 82 w 138"/>
              <a:gd name="T23" fmla="*/ 67 h 189"/>
              <a:gd name="T24" fmla="*/ 74 w 138"/>
              <a:gd name="T25" fmla="*/ 78 h 189"/>
              <a:gd name="T26" fmla="*/ 76 w 138"/>
              <a:gd name="T27" fmla="*/ 49 h 189"/>
              <a:gd name="T28" fmla="*/ 61 w 138"/>
              <a:gd name="T29" fmla="*/ 31 h 189"/>
              <a:gd name="T30" fmla="*/ 65 w 138"/>
              <a:gd name="T31" fmla="*/ 52 h 189"/>
              <a:gd name="T32" fmla="*/ 57 w 138"/>
              <a:gd name="T33" fmla="*/ 65 h 189"/>
              <a:gd name="T34" fmla="*/ 34 w 138"/>
              <a:gd name="T35" fmla="*/ 66 h 189"/>
              <a:gd name="T36" fmla="*/ 56 w 138"/>
              <a:gd name="T37" fmla="*/ 81 h 189"/>
              <a:gd name="T38" fmla="*/ 65 w 138"/>
              <a:gd name="T39" fmla="*/ 151 h 189"/>
              <a:gd name="T40" fmla="*/ 43 w 138"/>
              <a:gd name="T41" fmla="*/ 139 h 189"/>
              <a:gd name="T42" fmla="*/ 20 w 138"/>
              <a:gd name="T43" fmla="*/ 135 h 189"/>
              <a:gd name="T44" fmla="*/ 42 w 138"/>
              <a:gd name="T45" fmla="*/ 155 h 189"/>
              <a:gd name="T46" fmla="*/ 14 w 138"/>
              <a:gd name="T47" fmla="*/ 166 h 189"/>
              <a:gd name="T48" fmla="*/ 35 w 138"/>
              <a:gd name="T49" fmla="*/ 175 h 189"/>
              <a:gd name="T50" fmla="*/ 65 w 138"/>
              <a:gd name="T51" fmla="*/ 159 h 189"/>
              <a:gd name="T52" fmla="*/ 2 w 138"/>
              <a:gd name="T53" fmla="*/ 189 h 189"/>
              <a:gd name="T54" fmla="*/ 2 w 138"/>
              <a:gd name="T55" fmla="*/ 147 h 189"/>
              <a:gd name="T56" fmla="*/ 40 w 138"/>
              <a:gd name="T57" fmla="*/ 95 h 189"/>
              <a:gd name="T58" fmla="*/ 37 w 138"/>
              <a:gd name="T59" fmla="*/ 17 h 189"/>
              <a:gd name="T60" fmla="*/ 100 w 138"/>
              <a:gd name="T61" fmla="*/ 95 h 189"/>
              <a:gd name="T62" fmla="*/ 138 w 138"/>
              <a:gd name="T63" fmla="*/ 153 h 189"/>
              <a:gd name="T64" fmla="*/ 74 w 138"/>
              <a:gd name="T65" fmla="*/ 189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38" h="189">
                <a:moveTo>
                  <a:pt x="74" y="189"/>
                </a:moveTo>
                <a:cubicBezTo>
                  <a:pt x="74" y="179"/>
                  <a:pt x="74" y="169"/>
                  <a:pt x="74" y="160"/>
                </a:cubicBezTo>
                <a:cubicBezTo>
                  <a:pt x="84" y="157"/>
                  <a:pt x="93" y="160"/>
                  <a:pt x="101" y="167"/>
                </a:cubicBezTo>
                <a:cubicBezTo>
                  <a:pt x="102" y="168"/>
                  <a:pt x="102" y="169"/>
                  <a:pt x="102" y="171"/>
                </a:cubicBezTo>
                <a:cubicBezTo>
                  <a:pt x="104" y="179"/>
                  <a:pt x="110" y="183"/>
                  <a:pt x="117" y="181"/>
                </a:cubicBezTo>
                <a:cubicBezTo>
                  <a:pt x="124" y="179"/>
                  <a:pt x="128" y="173"/>
                  <a:pt x="125" y="166"/>
                </a:cubicBezTo>
                <a:cubicBezTo>
                  <a:pt x="123" y="159"/>
                  <a:pt x="116" y="156"/>
                  <a:pt x="109" y="159"/>
                </a:cubicBezTo>
                <a:cubicBezTo>
                  <a:pt x="107" y="160"/>
                  <a:pt x="105" y="160"/>
                  <a:pt x="104" y="159"/>
                </a:cubicBezTo>
                <a:cubicBezTo>
                  <a:pt x="101" y="158"/>
                  <a:pt x="99" y="156"/>
                  <a:pt x="97" y="155"/>
                </a:cubicBezTo>
                <a:cubicBezTo>
                  <a:pt x="100" y="151"/>
                  <a:pt x="103" y="148"/>
                  <a:pt x="109" y="148"/>
                </a:cubicBezTo>
                <a:cubicBezTo>
                  <a:pt x="116" y="149"/>
                  <a:pt x="120" y="142"/>
                  <a:pt x="119" y="135"/>
                </a:cubicBezTo>
                <a:cubicBezTo>
                  <a:pt x="118" y="129"/>
                  <a:pt x="112" y="124"/>
                  <a:pt x="107" y="125"/>
                </a:cubicBezTo>
                <a:cubicBezTo>
                  <a:pt x="100" y="126"/>
                  <a:pt x="95" y="132"/>
                  <a:pt x="96" y="139"/>
                </a:cubicBezTo>
                <a:cubicBezTo>
                  <a:pt x="97" y="144"/>
                  <a:pt x="91" y="151"/>
                  <a:pt x="86" y="151"/>
                </a:cubicBezTo>
                <a:cubicBezTo>
                  <a:pt x="84" y="151"/>
                  <a:pt x="81" y="151"/>
                  <a:pt x="78" y="151"/>
                </a:cubicBezTo>
                <a:cubicBezTo>
                  <a:pt x="77" y="151"/>
                  <a:pt x="75" y="151"/>
                  <a:pt x="74" y="151"/>
                </a:cubicBezTo>
                <a:cubicBezTo>
                  <a:pt x="74" y="150"/>
                  <a:pt x="74" y="148"/>
                  <a:pt x="74" y="147"/>
                </a:cubicBezTo>
                <a:cubicBezTo>
                  <a:pt x="74" y="130"/>
                  <a:pt x="73" y="112"/>
                  <a:pt x="74" y="95"/>
                </a:cubicBezTo>
                <a:cubicBezTo>
                  <a:pt x="74" y="92"/>
                  <a:pt x="75" y="89"/>
                  <a:pt x="77" y="87"/>
                </a:cubicBezTo>
                <a:cubicBezTo>
                  <a:pt x="78" y="85"/>
                  <a:pt x="81" y="83"/>
                  <a:pt x="83" y="81"/>
                </a:cubicBezTo>
                <a:cubicBezTo>
                  <a:pt x="86" y="78"/>
                  <a:pt x="88" y="76"/>
                  <a:pt x="94" y="77"/>
                </a:cubicBezTo>
                <a:cubicBezTo>
                  <a:pt x="100" y="78"/>
                  <a:pt x="106" y="71"/>
                  <a:pt x="106" y="65"/>
                </a:cubicBezTo>
                <a:cubicBezTo>
                  <a:pt x="106" y="59"/>
                  <a:pt x="99" y="53"/>
                  <a:pt x="92" y="53"/>
                </a:cubicBezTo>
                <a:cubicBezTo>
                  <a:pt x="86" y="54"/>
                  <a:pt x="81" y="61"/>
                  <a:pt x="82" y="67"/>
                </a:cubicBezTo>
                <a:cubicBezTo>
                  <a:pt x="83" y="73"/>
                  <a:pt x="77" y="74"/>
                  <a:pt x="75" y="78"/>
                </a:cubicBezTo>
                <a:cubicBezTo>
                  <a:pt x="74" y="78"/>
                  <a:pt x="74" y="78"/>
                  <a:pt x="74" y="78"/>
                </a:cubicBezTo>
                <a:cubicBezTo>
                  <a:pt x="74" y="69"/>
                  <a:pt x="74" y="60"/>
                  <a:pt x="74" y="52"/>
                </a:cubicBezTo>
                <a:cubicBezTo>
                  <a:pt x="74" y="51"/>
                  <a:pt x="75" y="50"/>
                  <a:pt x="76" y="49"/>
                </a:cubicBezTo>
                <a:cubicBezTo>
                  <a:pt x="82" y="44"/>
                  <a:pt x="83" y="37"/>
                  <a:pt x="78" y="31"/>
                </a:cubicBezTo>
                <a:cubicBezTo>
                  <a:pt x="74" y="26"/>
                  <a:pt x="65" y="26"/>
                  <a:pt x="61" y="31"/>
                </a:cubicBezTo>
                <a:cubicBezTo>
                  <a:pt x="56" y="37"/>
                  <a:pt x="57" y="44"/>
                  <a:pt x="63" y="49"/>
                </a:cubicBezTo>
                <a:cubicBezTo>
                  <a:pt x="64" y="50"/>
                  <a:pt x="65" y="51"/>
                  <a:pt x="65" y="52"/>
                </a:cubicBezTo>
                <a:cubicBezTo>
                  <a:pt x="66" y="61"/>
                  <a:pt x="65" y="69"/>
                  <a:pt x="65" y="79"/>
                </a:cubicBezTo>
                <a:cubicBezTo>
                  <a:pt x="61" y="74"/>
                  <a:pt x="56" y="72"/>
                  <a:pt x="57" y="65"/>
                </a:cubicBezTo>
                <a:cubicBezTo>
                  <a:pt x="58" y="58"/>
                  <a:pt x="51" y="53"/>
                  <a:pt x="44" y="53"/>
                </a:cubicBezTo>
                <a:cubicBezTo>
                  <a:pt x="38" y="54"/>
                  <a:pt x="33" y="59"/>
                  <a:pt x="34" y="66"/>
                </a:cubicBezTo>
                <a:cubicBezTo>
                  <a:pt x="34" y="72"/>
                  <a:pt x="40" y="78"/>
                  <a:pt x="46" y="77"/>
                </a:cubicBezTo>
                <a:cubicBezTo>
                  <a:pt x="51" y="76"/>
                  <a:pt x="53" y="78"/>
                  <a:pt x="56" y="81"/>
                </a:cubicBezTo>
                <a:cubicBezTo>
                  <a:pt x="63" y="86"/>
                  <a:pt x="66" y="93"/>
                  <a:pt x="66" y="103"/>
                </a:cubicBezTo>
                <a:cubicBezTo>
                  <a:pt x="65" y="119"/>
                  <a:pt x="65" y="135"/>
                  <a:pt x="65" y="151"/>
                </a:cubicBezTo>
                <a:cubicBezTo>
                  <a:pt x="58" y="151"/>
                  <a:pt x="50" y="154"/>
                  <a:pt x="45" y="146"/>
                </a:cubicBezTo>
                <a:cubicBezTo>
                  <a:pt x="43" y="144"/>
                  <a:pt x="42" y="142"/>
                  <a:pt x="43" y="139"/>
                </a:cubicBezTo>
                <a:cubicBezTo>
                  <a:pt x="45" y="133"/>
                  <a:pt x="39" y="125"/>
                  <a:pt x="33" y="125"/>
                </a:cubicBezTo>
                <a:cubicBezTo>
                  <a:pt x="27" y="124"/>
                  <a:pt x="20" y="129"/>
                  <a:pt x="20" y="135"/>
                </a:cubicBezTo>
                <a:cubicBezTo>
                  <a:pt x="19" y="142"/>
                  <a:pt x="24" y="149"/>
                  <a:pt x="30" y="148"/>
                </a:cubicBezTo>
                <a:cubicBezTo>
                  <a:pt x="36" y="148"/>
                  <a:pt x="39" y="151"/>
                  <a:pt x="42" y="155"/>
                </a:cubicBezTo>
                <a:cubicBezTo>
                  <a:pt x="38" y="157"/>
                  <a:pt x="34" y="162"/>
                  <a:pt x="27" y="158"/>
                </a:cubicBezTo>
                <a:cubicBezTo>
                  <a:pt x="22" y="156"/>
                  <a:pt x="16" y="160"/>
                  <a:pt x="14" y="166"/>
                </a:cubicBezTo>
                <a:cubicBezTo>
                  <a:pt x="12" y="172"/>
                  <a:pt x="14" y="178"/>
                  <a:pt x="20" y="181"/>
                </a:cubicBezTo>
                <a:cubicBezTo>
                  <a:pt x="26" y="183"/>
                  <a:pt x="34" y="181"/>
                  <a:pt x="35" y="175"/>
                </a:cubicBezTo>
                <a:cubicBezTo>
                  <a:pt x="37" y="167"/>
                  <a:pt x="42" y="163"/>
                  <a:pt x="48" y="161"/>
                </a:cubicBezTo>
                <a:cubicBezTo>
                  <a:pt x="53" y="159"/>
                  <a:pt x="59" y="159"/>
                  <a:pt x="65" y="159"/>
                </a:cubicBezTo>
                <a:cubicBezTo>
                  <a:pt x="65" y="169"/>
                  <a:pt x="65" y="179"/>
                  <a:pt x="65" y="189"/>
                </a:cubicBezTo>
                <a:cubicBezTo>
                  <a:pt x="44" y="189"/>
                  <a:pt x="23" y="189"/>
                  <a:pt x="2" y="189"/>
                </a:cubicBezTo>
                <a:cubicBezTo>
                  <a:pt x="2" y="189"/>
                  <a:pt x="1" y="189"/>
                  <a:pt x="1" y="188"/>
                </a:cubicBezTo>
                <a:cubicBezTo>
                  <a:pt x="2" y="175"/>
                  <a:pt x="0" y="161"/>
                  <a:pt x="2" y="147"/>
                </a:cubicBezTo>
                <a:cubicBezTo>
                  <a:pt x="5" y="124"/>
                  <a:pt x="18" y="107"/>
                  <a:pt x="38" y="97"/>
                </a:cubicBezTo>
                <a:cubicBezTo>
                  <a:pt x="39" y="96"/>
                  <a:pt x="39" y="96"/>
                  <a:pt x="40" y="95"/>
                </a:cubicBezTo>
                <a:cubicBezTo>
                  <a:pt x="26" y="84"/>
                  <a:pt x="18" y="69"/>
                  <a:pt x="20" y="51"/>
                </a:cubicBezTo>
                <a:cubicBezTo>
                  <a:pt x="21" y="37"/>
                  <a:pt x="27" y="26"/>
                  <a:pt x="37" y="17"/>
                </a:cubicBezTo>
                <a:cubicBezTo>
                  <a:pt x="57" y="0"/>
                  <a:pt x="87" y="2"/>
                  <a:pt x="106" y="21"/>
                </a:cubicBezTo>
                <a:cubicBezTo>
                  <a:pt x="123" y="39"/>
                  <a:pt x="127" y="72"/>
                  <a:pt x="100" y="95"/>
                </a:cubicBezTo>
                <a:cubicBezTo>
                  <a:pt x="107" y="100"/>
                  <a:pt x="114" y="105"/>
                  <a:pt x="120" y="112"/>
                </a:cubicBezTo>
                <a:cubicBezTo>
                  <a:pt x="131" y="123"/>
                  <a:pt x="137" y="137"/>
                  <a:pt x="138" y="153"/>
                </a:cubicBezTo>
                <a:cubicBezTo>
                  <a:pt x="138" y="165"/>
                  <a:pt x="138" y="177"/>
                  <a:pt x="138" y="189"/>
                </a:cubicBezTo>
                <a:cubicBezTo>
                  <a:pt x="116" y="189"/>
                  <a:pt x="95" y="189"/>
                  <a:pt x="74" y="18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grpSp>
        <p:nvGrpSpPr>
          <p:cNvPr id="53" name="Grupo 52"/>
          <p:cNvGrpSpPr/>
          <p:nvPr/>
        </p:nvGrpSpPr>
        <p:grpSpPr>
          <a:xfrm>
            <a:off x="7641112" y="2120297"/>
            <a:ext cx="626031" cy="999663"/>
            <a:chOff x="12750801" y="3910013"/>
            <a:chExt cx="500062" cy="798512"/>
          </a:xfrm>
        </p:grpSpPr>
        <p:sp>
          <p:nvSpPr>
            <p:cNvPr id="43" name="Freeform 9"/>
            <p:cNvSpPr>
              <a:spLocks/>
            </p:cNvSpPr>
            <p:nvPr/>
          </p:nvSpPr>
          <p:spPr bwMode="auto">
            <a:xfrm>
              <a:off x="12815888" y="4100513"/>
              <a:ext cx="365125" cy="344487"/>
            </a:xfrm>
            <a:custGeom>
              <a:avLst/>
              <a:gdLst>
                <a:gd name="T0" fmla="*/ 1 w 95"/>
                <a:gd name="T1" fmla="*/ 29 h 91"/>
                <a:gd name="T2" fmla="*/ 75 w 95"/>
                <a:gd name="T3" fmla="*/ 0 h 91"/>
                <a:gd name="T4" fmla="*/ 92 w 95"/>
                <a:gd name="T5" fmla="*/ 11 h 91"/>
                <a:gd name="T6" fmla="*/ 77 w 95"/>
                <a:gd name="T7" fmla="*/ 71 h 91"/>
                <a:gd name="T8" fmla="*/ 5 w 95"/>
                <a:gd name="T9" fmla="*/ 56 h 91"/>
                <a:gd name="T10" fmla="*/ 1 w 95"/>
                <a:gd name="T11" fmla="*/ 29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91">
                  <a:moveTo>
                    <a:pt x="1" y="29"/>
                  </a:moveTo>
                  <a:cubicBezTo>
                    <a:pt x="28" y="25"/>
                    <a:pt x="54" y="19"/>
                    <a:pt x="75" y="0"/>
                  </a:cubicBezTo>
                  <a:cubicBezTo>
                    <a:pt x="78" y="8"/>
                    <a:pt x="83" y="12"/>
                    <a:pt x="92" y="11"/>
                  </a:cubicBezTo>
                  <a:cubicBezTo>
                    <a:pt x="92" y="33"/>
                    <a:pt x="95" y="54"/>
                    <a:pt x="77" y="71"/>
                  </a:cubicBezTo>
                  <a:cubicBezTo>
                    <a:pt x="55" y="91"/>
                    <a:pt x="17" y="83"/>
                    <a:pt x="5" y="56"/>
                  </a:cubicBezTo>
                  <a:cubicBezTo>
                    <a:pt x="1" y="47"/>
                    <a:pt x="0" y="40"/>
                    <a:pt x="1" y="2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4" name="Freeform 10"/>
            <p:cNvSpPr>
              <a:spLocks/>
            </p:cNvSpPr>
            <p:nvPr/>
          </p:nvSpPr>
          <p:spPr bwMode="auto">
            <a:xfrm>
              <a:off x="12804776" y="3981450"/>
              <a:ext cx="254000" cy="193675"/>
            </a:xfrm>
            <a:custGeom>
              <a:avLst/>
              <a:gdLst>
                <a:gd name="T0" fmla="*/ 4 w 66"/>
                <a:gd name="T1" fmla="*/ 51 h 51"/>
                <a:gd name="T2" fmla="*/ 45 w 66"/>
                <a:gd name="T3" fmla="*/ 0 h 51"/>
                <a:gd name="T4" fmla="*/ 51 w 66"/>
                <a:gd name="T5" fmla="*/ 0 h 51"/>
                <a:gd name="T6" fmla="*/ 65 w 66"/>
                <a:gd name="T7" fmla="*/ 7 h 51"/>
                <a:gd name="T8" fmla="*/ 66 w 66"/>
                <a:gd name="T9" fmla="*/ 30 h 51"/>
                <a:gd name="T10" fmla="*/ 4 w 66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51">
                  <a:moveTo>
                    <a:pt x="4" y="51"/>
                  </a:moveTo>
                  <a:cubicBezTo>
                    <a:pt x="0" y="27"/>
                    <a:pt x="20" y="2"/>
                    <a:pt x="45" y="0"/>
                  </a:cubicBezTo>
                  <a:cubicBezTo>
                    <a:pt x="47" y="0"/>
                    <a:pt x="49" y="0"/>
                    <a:pt x="51" y="0"/>
                  </a:cubicBezTo>
                  <a:cubicBezTo>
                    <a:pt x="60" y="0"/>
                    <a:pt x="60" y="0"/>
                    <a:pt x="65" y="7"/>
                  </a:cubicBezTo>
                  <a:cubicBezTo>
                    <a:pt x="58" y="18"/>
                    <a:pt x="59" y="21"/>
                    <a:pt x="66" y="30"/>
                  </a:cubicBezTo>
                  <a:cubicBezTo>
                    <a:pt x="55" y="40"/>
                    <a:pt x="26" y="50"/>
                    <a:pt x="4" y="5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5" name="Freeform 11"/>
            <p:cNvSpPr>
              <a:spLocks/>
            </p:cNvSpPr>
            <p:nvPr/>
          </p:nvSpPr>
          <p:spPr bwMode="auto">
            <a:xfrm>
              <a:off x="13066713" y="3910013"/>
              <a:ext cx="184150" cy="201612"/>
            </a:xfrm>
            <a:custGeom>
              <a:avLst/>
              <a:gdLst>
                <a:gd name="T0" fmla="*/ 35 w 48"/>
                <a:gd name="T1" fmla="*/ 30 h 53"/>
                <a:gd name="T2" fmla="*/ 44 w 48"/>
                <a:gd name="T3" fmla="*/ 32 h 53"/>
                <a:gd name="T4" fmla="*/ 48 w 48"/>
                <a:gd name="T5" fmla="*/ 37 h 53"/>
                <a:gd name="T6" fmla="*/ 45 w 48"/>
                <a:gd name="T7" fmla="*/ 41 h 53"/>
                <a:gd name="T8" fmla="*/ 39 w 48"/>
                <a:gd name="T9" fmla="*/ 41 h 53"/>
                <a:gd name="T10" fmla="*/ 32 w 48"/>
                <a:gd name="T11" fmla="*/ 34 h 53"/>
                <a:gd name="T12" fmla="*/ 26 w 48"/>
                <a:gd name="T13" fmla="*/ 37 h 53"/>
                <a:gd name="T14" fmla="*/ 29 w 48"/>
                <a:gd name="T15" fmla="*/ 47 h 53"/>
                <a:gd name="T16" fmla="*/ 24 w 48"/>
                <a:gd name="T17" fmla="*/ 53 h 53"/>
                <a:gd name="T18" fmla="*/ 19 w 48"/>
                <a:gd name="T19" fmla="*/ 47 h 53"/>
                <a:gd name="T20" fmla="*/ 22 w 48"/>
                <a:gd name="T21" fmla="*/ 37 h 53"/>
                <a:gd name="T22" fmla="*/ 16 w 48"/>
                <a:gd name="T23" fmla="*/ 34 h 53"/>
                <a:gd name="T24" fmla="*/ 10 w 48"/>
                <a:gd name="T25" fmla="*/ 41 h 53"/>
                <a:gd name="T26" fmla="*/ 3 w 48"/>
                <a:gd name="T27" fmla="*/ 42 h 53"/>
                <a:gd name="T28" fmla="*/ 1 w 48"/>
                <a:gd name="T29" fmla="*/ 37 h 53"/>
                <a:gd name="T30" fmla="*/ 4 w 48"/>
                <a:gd name="T31" fmla="*/ 32 h 53"/>
                <a:gd name="T32" fmla="*/ 14 w 48"/>
                <a:gd name="T33" fmla="*/ 30 h 53"/>
                <a:gd name="T34" fmla="*/ 14 w 48"/>
                <a:gd name="T35" fmla="*/ 23 h 53"/>
                <a:gd name="T36" fmla="*/ 7 w 48"/>
                <a:gd name="T37" fmla="*/ 22 h 53"/>
                <a:gd name="T38" fmla="*/ 1 w 48"/>
                <a:gd name="T39" fmla="*/ 17 h 53"/>
                <a:gd name="T40" fmla="*/ 3 w 48"/>
                <a:gd name="T41" fmla="*/ 11 h 53"/>
                <a:gd name="T42" fmla="*/ 11 w 48"/>
                <a:gd name="T43" fmla="*/ 14 h 53"/>
                <a:gd name="T44" fmla="*/ 16 w 48"/>
                <a:gd name="T45" fmla="*/ 19 h 53"/>
                <a:gd name="T46" fmla="*/ 22 w 48"/>
                <a:gd name="T47" fmla="*/ 16 h 53"/>
                <a:gd name="T48" fmla="*/ 19 w 48"/>
                <a:gd name="T49" fmla="*/ 8 h 53"/>
                <a:gd name="T50" fmla="*/ 21 w 48"/>
                <a:gd name="T51" fmla="*/ 1 h 53"/>
                <a:gd name="T52" fmla="*/ 27 w 48"/>
                <a:gd name="T53" fmla="*/ 1 h 53"/>
                <a:gd name="T54" fmla="*/ 29 w 48"/>
                <a:gd name="T55" fmla="*/ 8 h 53"/>
                <a:gd name="T56" fmla="*/ 26 w 48"/>
                <a:gd name="T57" fmla="*/ 16 h 53"/>
                <a:gd name="T58" fmla="*/ 32 w 48"/>
                <a:gd name="T59" fmla="*/ 20 h 53"/>
                <a:gd name="T60" fmla="*/ 38 w 48"/>
                <a:gd name="T61" fmla="*/ 13 h 53"/>
                <a:gd name="T62" fmla="*/ 45 w 48"/>
                <a:gd name="T63" fmla="*/ 11 h 53"/>
                <a:gd name="T64" fmla="*/ 48 w 48"/>
                <a:gd name="T65" fmla="*/ 16 h 53"/>
                <a:gd name="T66" fmla="*/ 43 w 48"/>
                <a:gd name="T67" fmla="*/ 22 h 53"/>
                <a:gd name="T68" fmla="*/ 35 w 48"/>
                <a:gd name="T69" fmla="*/ 23 h 53"/>
                <a:gd name="T70" fmla="*/ 35 w 48"/>
                <a:gd name="T71" fmla="*/ 3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8" h="53">
                  <a:moveTo>
                    <a:pt x="35" y="30"/>
                  </a:moveTo>
                  <a:cubicBezTo>
                    <a:pt x="38" y="31"/>
                    <a:pt x="41" y="31"/>
                    <a:pt x="44" y="32"/>
                  </a:cubicBezTo>
                  <a:cubicBezTo>
                    <a:pt x="46" y="33"/>
                    <a:pt x="47" y="35"/>
                    <a:pt x="48" y="37"/>
                  </a:cubicBezTo>
                  <a:cubicBezTo>
                    <a:pt x="48" y="38"/>
                    <a:pt x="47" y="41"/>
                    <a:pt x="45" y="41"/>
                  </a:cubicBezTo>
                  <a:cubicBezTo>
                    <a:pt x="43" y="42"/>
                    <a:pt x="40" y="42"/>
                    <a:pt x="39" y="41"/>
                  </a:cubicBezTo>
                  <a:cubicBezTo>
                    <a:pt x="36" y="39"/>
                    <a:pt x="35" y="36"/>
                    <a:pt x="32" y="34"/>
                  </a:cubicBezTo>
                  <a:cubicBezTo>
                    <a:pt x="30" y="35"/>
                    <a:pt x="28" y="36"/>
                    <a:pt x="26" y="37"/>
                  </a:cubicBezTo>
                  <a:cubicBezTo>
                    <a:pt x="27" y="40"/>
                    <a:pt x="29" y="43"/>
                    <a:pt x="29" y="47"/>
                  </a:cubicBezTo>
                  <a:cubicBezTo>
                    <a:pt x="30" y="50"/>
                    <a:pt x="28" y="53"/>
                    <a:pt x="24" y="53"/>
                  </a:cubicBezTo>
                  <a:cubicBezTo>
                    <a:pt x="20" y="53"/>
                    <a:pt x="18" y="51"/>
                    <a:pt x="19" y="47"/>
                  </a:cubicBezTo>
                  <a:cubicBezTo>
                    <a:pt x="19" y="44"/>
                    <a:pt x="21" y="40"/>
                    <a:pt x="22" y="37"/>
                  </a:cubicBezTo>
                  <a:cubicBezTo>
                    <a:pt x="20" y="36"/>
                    <a:pt x="18" y="35"/>
                    <a:pt x="16" y="34"/>
                  </a:cubicBezTo>
                  <a:cubicBezTo>
                    <a:pt x="14" y="36"/>
                    <a:pt x="12" y="39"/>
                    <a:pt x="10" y="41"/>
                  </a:cubicBezTo>
                  <a:cubicBezTo>
                    <a:pt x="8" y="42"/>
                    <a:pt x="5" y="42"/>
                    <a:pt x="3" y="42"/>
                  </a:cubicBezTo>
                  <a:cubicBezTo>
                    <a:pt x="2" y="41"/>
                    <a:pt x="0" y="39"/>
                    <a:pt x="1" y="37"/>
                  </a:cubicBezTo>
                  <a:cubicBezTo>
                    <a:pt x="1" y="35"/>
                    <a:pt x="3" y="33"/>
                    <a:pt x="4" y="32"/>
                  </a:cubicBezTo>
                  <a:cubicBezTo>
                    <a:pt x="7" y="31"/>
                    <a:pt x="10" y="31"/>
                    <a:pt x="14" y="30"/>
                  </a:cubicBezTo>
                  <a:cubicBezTo>
                    <a:pt x="14" y="28"/>
                    <a:pt x="14" y="25"/>
                    <a:pt x="14" y="23"/>
                  </a:cubicBezTo>
                  <a:cubicBezTo>
                    <a:pt x="12" y="23"/>
                    <a:pt x="9" y="23"/>
                    <a:pt x="7" y="22"/>
                  </a:cubicBezTo>
                  <a:cubicBezTo>
                    <a:pt x="5" y="21"/>
                    <a:pt x="2" y="19"/>
                    <a:pt x="1" y="17"/>
                  </a:cubicBezTo>
                  <a:cubicBezTo>
                    <a:pt x="0" y="16"/>
                    <a:pt x="2" y="12"/>
                    <a:pt x="3" y="11"/>
                  </a:cubicBezTo>
                  <a:cubicBezTo>
                    <a:pt x="6" y="9"/>
                    <a:pt x="9" y="11"/>
                    <a:pt x="11" y="14"/>
                  </a:cubicBezTo>
                  <a:cubicBezTo>
                    <a:pt x="13" y="15"/>
                    <a:pt x="14" y="17"/>
                    <a:pt x="16" y="19"/>
                  </a:cubicBezTo>
                  <a:cubicBezTo>
                    <a:pt x="18" y="18"/>
                    <a:pt x="20" y="17"/>
                    <a:pt x="22" y="16"/>
                  </a:cubicBezTo>
                  <a:cubicBezTo>
                    <a:pt x="21" y="13"/>
                    <a:pt x="19" y="11"/>
                    <a:pt x="19" y="8"/>
                  </a:cubicBezTo>
                  <a:cubicBezTo>
                    <a:pt x="19" y="6"/>
                    <a:pt x="20" y="3"/>
                    <a:pt x="21" y="1"/>
                  </a:cubicBezTo>
                  <a:cubicBezTo>
                    <a:pt x="22" y="0"/>
                    <a:pt x="26" y="0"/>
                    <a:pt x="27" y="1"/>
                  </a:cubicBezTo>
                  <a:cubicBezTo>
                    <a:pt x="28" y="3"/>
                    <a:pt x="29" y="6"/>
                    <a:pt x="29" y="8"/>
                  </a:cubicBezTo>
                  <a:cubicBezTo>
                    <a:pt x="29" y="11"/>
                    <a:pt x="27" y="13"/>
                    <a:pt x="26" y="16"/>
                  </a:cubicBezTo>
                  <a:cubicBezTo>
                    <a:pt x="28" y="17"/>
                    <a:pt x="30" y="18"/>
                    <a:pt x="32" y="20"/>
                  </a:cubicBezTo>
                  <a:cubicBezTo>
                    <a:pt x="34" y="17"/>
                    <a:pt x="35" y="15"/>
                    <a:pt x="38" y="13"/>
                  </a:cubicBezTo>
                  <a:cubicBezTo>
                    <a:pt x="40" y="12"/>
                    <a:pt x="43" y="11"/>
                    <a:pt x="45" y="11"/>
                  </a:cubicBezTo>
                  <a:cubicBezTo>
                    <a:pt x="46" y="12"/>
                    <a:pt x="48" y="15"/>
                    <a:pt x="48" y="16"/>
                  </a:cubicBezTo>
                  <a:cubicBezTo>
                    <a:pt x="47" y="18"/>
                    <a:pt x="45" y="21"/>
                    <a:pt x="43" y="22"/>
                  </a:cubicBezTo>
                  <a:cubicBezTo>
                    <a:pt x="41" y="23"/>
                    <a:pt x="38" y="22"/>
                    <a:pt x="35" y="23"/>
                  </a:cubicBezTo>
                  <a:cubicBezTo>
                    <a:pt x="35" y="25"/>
                    <a:pt x="35" y="28"/>
                    <a:pt x="35" y="3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6" name="Freeform 12"/>
            <p:cNvSpPr>
              <a:spLocks/>
            </p:cNvSpPr>
            <p:nvPr/>
          </p:nvSpPr>
          <p:spPr bwMode="auto">
            <a:xfrm>
              <a:off x="13042901" y="4545013"/>
              <a:ext cx="195263" cy="163512"/>
            </a:xfrm>
            <a:custGeom>
              <a:avLst/>
              <a:gdLst>
                <a:gd name="T0" fmla="*/ 51 w 51"/>
                <a:gd name="T1" fmla="*/ 43 h 43"/>
                <a:gd name="T2" fmla="*/ 0 w 51"/>
                <a:gd name="T3" fmla="*/ 43 h 43"/>
                <a:gd name="T4" fmla="*/ 17 w 51"/>
                <a:gd name="T5" fmla="*/ 31 h 43"/>
                <a:gd name="T6" fmla="*/ 21 w 51"/>
                <a:gd name="T7" fmla="*/ 28 h 43"/>
                <a:gd name="T8" fmla="*/ 23 w 51"/>
                <a:gd name="T9" fmla="*/ 20 h 43"/>
                <a:gd name="T10" fmla="*/ 13 w 51"/>
                <a:gd name="T11" fmla="*/ 0 h 43"/>
                <a:gd name="T12" fmla="*/ 48 w 51"/>
                <a:gd name="T13" fmla="*/ 25 h 43"/>
                <a:gd name="T14" fmla="*/ 51 w 51"/>
                <a:gd name="T1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43">
                  <a:moveTo>
                    <a:pt x="51" y="43"/>
                  </a:moveTo>
                  <a:cubicBezTo>
                    <a:pt x="33" y="43"/>
                    <a:pt x="18" y="43"/>
                    <a:pt x="0" y="43"/>
                  </a:cubicBezTo>
                  <a:cubicBezTo>
                    <a:pt x="6" y="38"/>
                    <a:pt x="11" y="35"/>
                    <a:pt x="17" y="31"/>
                  </a:cubicBezTo>
                  <a:cubicBezTo>
                    <a:pt x="18" y="30"/>
                    <a:pt x="19" y="29"/>
                    <a:pt x="21" y="28"/>
                  </a:cubicBezTo>
                  <a:cubicBezTo>
                    <a:pt x="24" y="25"/>
                    <a:pt x="24" y="23"/>
                    <a:pt x="23" y="20"/>
                  </a:cubicBezTo>
                  <a:cubicBezTo>
                    <a:pt x="20" y="14"/>
                    <a:pt x="17" y="7"/>
                    <a:pt x="13" y="0"/>
                  </a:cubicBezTo>
                  <a:cubicBezTo>
                    <a:pt x="28" y="6"/>
                    <a:pt x="42" y="10"/>
                    <a:pt x="48" y="25"/>
                  </a:cubicBezTo>
                  <a:cubicBezTo>
                    <a:pt x="50" y="31"/>
                    <a:pt x="50" y="37"/>
                    <a:pt x="51" y="4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7" name="Freeform 13"/>
            <p:cNvSpPr>
              <a:spLocks/>
            </p:cNvSpPr>
            <p:nvPr/>
          </p:nvSpPr>
          <p:spPr bwMode="auto">
            <a:xfrm>
              <a:off x="12750801" y="4545013"/>
              <a:ext cx="184150" cy="163512"/>
            </a:xfrm>
            <a:custGeom>
              <a:avLst/>
              <a:gdLst>
                <a:gd name="T0" fmla="*/ 48 w 48"/>
                <a:gd name="T1" fmla="*/ 43 h 43"/>
                <a:gd name="T2" fmla="*/ 1 w 48"/>
                <a:gd name="T3" fmla="*/ 43 h 43"/>
                <a:gd name="T4" fmla="*/ 10 w 48"/>
                <a:gd name="T5" fmla="*/ 15 h 43"/>
                <a:gd name="T6" fmla="*/ 35 w 48"/>
                <a:gd name="T7" fmla="*/ 0 h 43"/>
                <a:gd name="T8" fmla="*/ 36 w 48"/>
                <a:gd name="T9" fmla="*/ 1 h 43"/>
                <a:gd name="T10" fmla="*/ 34 w 48"/>
                <a:gd name="T11" fmla="*/ 6 h 43"/>
                <a:gd name="T12" fmla="*/ 29 w 48"/>
                <a:gd name="T13" fmla="*/ 17 h 43"/>
                <a:gd name="T14" fmla="*/ 33 w 48"/>
                <a:gd name="T15" fmla="*/ 30 h 43"/>
                <a:gd name="T16" fmla="*/ 48 w 48"/>
                <a:gd name="T17" fmla="*/ 42 h 43"/>
                <a:gd name="T18" fmla="*/ 48 w 48"/>
                <a:gd name="T1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3">
                  <a:moveTo>
                    <a:pt x="48" y="43"/>
                  </a:moveTo>
                  <a:cubicBezTo>
                    <a:pt x="33" y="43"/>
                    <a:pt x="17" y="43"/>
                    <a:pt x="1" y="43"/>
                  </a:cubicBezTo>
                  <a:cubicBezTo>
                    <a:pt x="0" y="32"/>
                    <a:pt x="1" y="22"/>
                    <a:pt x="10" y="15"/>
                  </a:cubicBezTo>
                  <a:cubicBezTo>
                    <a:pt x="17" y="9"/>
                    <a:pt x="26" y="5"/>
                    <a:pt x="35" y="0"/>
                  </a:cubicBezTo>
                  <a:cubicBezTo>
                    <a:pt x="35" y="0"/>
                    <a:pt x="36" y="1"/>
                    <a:pt x="36" y="1"/>
                  </a:cubicBezTo>
                  <a:cubicBezTo>
                    <a:pt x="36" y="3"/>
                    <a:pt x="35" y="4"/>
                    <a:pt x="34" y="6"/>
                  </a:cubicBezTo>
                  <a:cubicBezTo>
                    <a:pt x="32" y="9"/>
                    <a:pt x="31" y="13"/>
                    <a:pt x="29" y="17"/>
                  </a:cubicBezTo>
                  <a:cubicBezTo>
                    <a:pt x="25" y="25"/>
                    <a:pt x="25" y="25"/>
                    <a:pt x="33" y="30"/>
                  </a:cubicBezTo>
                  <a:cubicBezTo>
                    <a:pt x="38" y="34"/>
                    <a:pt x="43" y="38"/>
                    <a:pt x="48" y="42"/>
                  </a:cubicBezTo>
                  <a:cubicBezTo>
                    <a:pt x="48" y="42"/>
                    <a:pt x="48" y="42"/>
                    <a:pt x="48" y="4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8" name="Freeform 14"/>
            <p:cNvSpPr>
              <a:spLocks/>
            </p:cNvSpPr>
            <p:nvPr/>
          </p:nvSpPr>
          <p:spPr bwMode="auto">
            <a:xfrm>
              <a:off x="12931776" y="4441825"/>
              <a:ext cx="119063" cy="228600"/>
            </a:xfrm>
            <a:custGeom>
              <a:avLst/>
              <a:gdLst>
                <a:gd name="T0" fmla="*/ 16 w 31"/>
                <a:gd name="T1" fmla="*/ 60 h 60"/>
                <a:gd name="T2" fmla="*/ 4 w 31"/>
                <a:gd name="T3" fmla="*/ 0 h 60"/>
                <a:gd name="T4" fmla="*/ 29 w 31"/>
                <a:gd name="T5" fmla="*/ 0 h 60"/>
                <a:gd name="T6" fmla="*/ 16 w 31"/>
                <a:gd name="T7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60">
                  <a:moveTo>
                    <a:pt x="16" y="60"/>
                  </a:moveTo>
                  <a:cubicBezTo>
                    <a:pt x="11" y="39"/>
                    <a:pt x="0" y="21"/>
                    <a:pt x="4" y="0"/>
                  </a:cubicBezTo>
                  <a:cubicBezTo>
                    <a:pt x="12" y="0"/>
                    <a:pt x="21" y="0"/>
                    <a:pt x="29" y="0"/>
                  </a:cubicBezTo>
                  <a:cubicBezTo>
                    <a:pt x="31" y="12"/>
                    <a:pt x="25" y="40"/>
                    <a:pt x="16" y="6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9" name="Freeform 15"/>
            <p:cNvSpPr>
              <a:spLocks/>
            </p:cNvSpPr>
            <p:nvPr/>
          </p:nvSpPr>
          <p:spPr bwMode="auto">
            <a:xfrm>
              <a:off x="13073063" y="4362450"/>
              <a:ext cx="107950" cy="109537"/>
            </a:xfrm>
            <a:custGeom>
              <a:avLst/>
              <a:gdLst>
                <a:gd name="T0" fmla="*/ 1 w 28"/>
                <a:gd name="T1" fmla="*/ 29 h 29"/>
                <a:gd name="T2" fmla="*/ 1 w 28"/>
                <a:gd name="T3" fmla="*/ 27 h 29"/>
                <a:gd name="T4" fmla="*/ 8 w 28"/>
                <a:gd name="T5" fmla="*/ 13 h 29"/>
                <a:gd name="T6" fmla="*/ 23 w 28"/>
                <a:gd name="T7" fmla="*/ 0 h 29"/>
                <a:gd name="T8" fmla="*/ 28 w 28"/>
                <a:gd name="T9" fmla="*/ 29 h 29"/>
                <a:gd name="T10" fmla="*/ 1 w 28"/>
                <a:gd name="T11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9">
                  <a:moveTo>
                    <a:pt x="1" y="29"/>
                  </a:moveTo>
                  <a:cubicBezTo>
                    <a:pt x="1" y="28"/>
                    <a:pt x="1" y="28"/>
                    <a:pt x="1" y="27"/>
                  </a:cubicBezTo>
                  <a:cubicBezTo>
                    <a:pt x="0" y="21"/>
                    <a:pt x="1" y="16"/>
                    <a:pt x="8" y="13"/>
                  </a:cubicBezTo>
                  <a:cubicBezTo>
                    <a:pt x="14" y="10"/>
                    <a:pt x="18" y="4"/>
                    <a:pt x="23" y="0"/>
                  </a:cubicBezTo>
                  <a:cubicBezTo>
                    <a:pt x="25" y="9"/>
                    <a:pt x="26" y="19"/>
                    <a:pt x="28" y="29"/>
                  </a:cubicBezTo>
                  <a:cubicBezTo>
                    <a:pt x="20" y="29"/>
                    <a:pt x="11" y="29"/>
                    <a:pt x="1" y="2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0" name="Freeform 16"/>
            <p:cNvSpPr>
              <a:spLocks/>
            </p:cNvSpPr>
            <p:nvPr/>
          </p:nvSpPr>
          <p:spPr bwMode="auto">
            <a:xfrm>
              <a:off x="12809538" y="4365625"/>
              <a:ext cx="103188" cy="106362"/>
            </a:xfrm>
            <a:custGeom>
              <a:avLst/>
              <a:gdLst>
                <a:gd name="T0" fmla="*/ 5 w 27"/>
                <a:gd name="T1" fmla="*/ 0 h 28"/>
                <a:gd name="T2" fmla="*/ 25 w 27"/>
                <a:gd name="T3" fmla="*/ 15 h 28"/>
                <a:gd name="T4" fmla="*/ 27 w 27"/>
                <a:gd name="T5" fmla="*/ 18 h 28"/>
                <a:gd name="T6" fmla="*/ 27 w 27"/>
                <a:gd name="T7" fmla="*/ 28 h 28"/>
                <a:gd name="T8" fmla="*/ 0 w 27"/>
                <a:gd name="T9" fmla="*/ 28 h 28"/>
                <a:gd name="T10" fmla="*/ 5 w 27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28">
                  <a:moveTo>
                    <a:pt x="5" y="0"/>
                  </a:moveTo>
                  <a:cubicBezTo>
                    <a:pt x="11" y="4"/>
                    <a:pt x="18" y="10"/>
                    <a:pt x="25" y="15"/>
                  </a:cubicBezTo>
                  <a:cubicBezTo>
                    <a:pt x="26" y="16"/>
                    <a:pt x="27" y="17"/>
                    <a:pt x="27" y="18"/>
                  </a:cubicBezTo>
                  <a:cubicBezTo>
                    <a:pt x="27" y="21"/>
                    <a:pt x="27" y="25"/>
                    <a:pt x="27" y="28"/>
                  </a:cubicBezTo>
                  <a:cubicBezTo>
                    <a:pt x="18" y="28"/>
                    <a:pt x="9" y="28"/>
                    <a:pt x="0" y="28"/>
                  </a:cubicBezTo>
                  <a:cubicBezTo>
                    <a:pt x="2" y="18"/>
                    <a:pt x="3" y="8"/>
                    <a:pt x="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1" name="Freeform 17"/>
            <p:cNvSpPr>
              <a:spLocks/>
            </p:cNvSpPr>
            <p:nvPr/>
          </p:nvSpPr>
          <p:spPr bwMode="auto">
            <a:xfrm>
              <a:off x="12888913" y="4548188"/>
              <a:ext cx="77788" cy="133350"/>
            </a:xfrm>
            <a:custGeom>
              <a:avLst/>
              <a:gdLst>
                <a:gd name="T0" fmla="*/ 9 w 20"/>
                <a:gd name="T1" fmla="*/ 0 h 35"/>
                <a:gd name="T2" fmla="*/ 20 w 20"/>
                <a:gd name="T3" fmla="*/ 35 h 35"/>
                <a:gd name="T4" fmla="*/ 19 w 20"/>
                <a:gd name="T5" fmla="*/ 35 h 35"/>
                <a:gd name="T6" fmla="*/ 1 w 20"/>
                <a:gd name="T7" fmla="*/ 22 h 35"/>
                <a:gd name="T8" fmla="*/ 0 w 20"/>
                <a:gd name="T9" fmla="*/ 19 h 35"/>
                <a:gd name="T10" fmla="*/ 9 w 20"/>
                <a:gd name="T1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35">
                  <a:moveTo>
                    <a:pt x="9" y="0"/>
                  </a:moveTo>
                  <a:cubicBezTo>
                    <a:pt x="13" y="13"/>
                    <a:pt x="16" y="24"/>
                    <a:pt x="20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3" y="31"/>
                    <a:pt x="7" y="27"/>
                    <a:pt x="1" y="22"/>
                  </a:cubicBezTo>
                  <a:cubicBezTo>
                    <a:pt x="1" y="22"/>
                    <a:pt x="0" y="20"/>
                    <a:pt x="0" y="19"/>
                  </a:cubicBezTo>
                  <a:cubicBezTo>
                    <a:pt x="3" y="13"/>
                    <a:pt x="6" y="8"/>
                    <a:pt x="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2" name="Freeform 18"/>
            <p:cNvSpPr>
              <a:spLocks/>
            </p:cNvSpPr>
            <p:nvPr/>
          </p:nvSpPr>
          <p:spPr bwMode="auto">
            <a:xfrm>
              <a:off x="13023851" y="4556125"/>
              <a:ext cx="73025" cy="125412"/>
            </a:xfrm>
            <a:custGeom>
              <a:avLst/>
              <a:gdLst>
                <a:gd name="T0" fmla="*/ 10 w 19"/>
                <a:gd name="T1" fmla="*/ 0 h 33"/>
                <a:gd name="T2" fmla="*/ 19 w 19"/>
                <a:gd name="T3" fmla="*/ 17 h 33"/>
                <a:gd name="T4" fmla="*/ 17 w 19"/>
                <a:gd name="T5" fmla="*/ 21 h 33"/>
                <a:gd name="T6" fmla="*/ 0 w 19"/>
                <a:gd name="T7" fmla="*/ 33 h 33"/>
                <a:gd name="T8" fmla="*/ 10 w 19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33">
                  <a:moveTo>
                    <a:pt x="10" y="0"/>
                  </a:moveTo>
                  <a:cubicBezTo>
                    <a:pt x="14" y="7"/>
                    <a:pt x="16" y="12"/>
                    <a:pt x="19" y="17"/>
                  </a:cubicBezTo>
                  <a:cubicBezTo>
                    <a:pt x="19" y="18"/>
                    <a:pt x="18" y="20"/>
                    <a:pt x="17" y="21"/>
                  </a:cubicBezTo>
                  <a:cubicBezTo>
                    <a:pt x="12" y="25"/>
                    <a:pt x="6" y="29"/>
                    <a:pt x="0" y="33"/>
                  </a:cubicBezTo>
                  <a:cubicBezTo>
                    <a:pt x="4" y="22"/>
                    <a:pt x="7" y="12"/>
                    <a:pt x="1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sp>
        <p:nvSpPr>
          <p:cNvPr id="56" name="AutoShape 20"/>
          <p:cNvSpPr>
            <a:spLocks noChangeAspect="1" noChangeArrowheads="1" noTextEdit="1"/>
          </p:cNvSpPr>
          <p:nvPr/>
        </p:nvSpPr>
        <p:spPr bwMode="auto">
          <a:xfrm>
            <a:off x="12761913" y="3106738"/>
            <a:ext cx="473075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grpSp>
        <p:nvGrpSpPr>
          <p:cNvPr id="59" name="Grupo 58"/>
          <p:cNvGrpSpPr/>
          <p:nvPr/>
        </p:nvGrpSpPr>
        <p:grpSpPr>
          <a:xfrm>
            <a:off x="5603760" y="3777417"/>
            <a:ext cx="651496" cy="1070315"/>
            <a:chOff x="11680514" y="3119960"/>
            <a:chExt cx="488950" cy="803275"/>
          </a:xfrm>
        </p:grpSpPr>
        <p:sp>
          <p:nvSpPr>
            <p:cNvPr id="57" name="Freeform 22"/>
            <p:cNvSpPr>
              <a:spLocks/>
            </p:cNvSpPr>
            <p:nvPr/>
          </p:nvSpPr>
          <p:spPr bwMode="auto">
            <a:xfrm>
              <a:off x="11815452" y="3348560"/>
              <a:ext cx="346075" cy="574675"/>
            </a:xfrm>
            <a:custGeom>
              <a:avLst/>
              <a:gdLst>
                <a:gd name="T0" fmla="*/ 73 w 90"/>
                <a:gd name="T1" fmla="*/ 151 h 151"/>
                <a:gd name="T2" fmla="*/ 18 w 90"/>
                <a:gd name="T3" fmla="*/ 151 h 151"/>
                <a:gd name="T4" fmla="*/ 4 w 90"/>
                <a:gd name="T5" fmla="*/ 122 h 151"/>
                <a:gd name="T6" fmla="*/ 1 w 90"/>
                <a:gd name="T7" fmla="*/ 116 h 151"/>
                <a:gd name="T8" fmla="*/ 1 w 90"/>
                <a:gd name="T9" fmla="*/ 85 h 151"/>
                <a:gd name="T10" fmla="*/ 11 w 90"/>
                <a:gd name="T11" fmla="*/ 68 h 151"/>
                <a:gd name="T12" fmla="*/ 11 w 90"/>
                <a:gd name="T13" fmla="*/ 95 h 151"/>
                <a:gd name="T14" fmla="*/ 11 w 90"/>
                <a:gd name="T15" fmla="*/ 100 h 151"/>
                <a:gd name="T16" fmla="*/ 15 w 90"/>
                <a:gd name="T17" fmla="*/ 103 h 151"/>
                <a:gd name="T18" fmla="*/ 19 w 90"/>
                <a:gd name="T19" fmla="*/ 100 h 151"/>
                <a:gd name="T20" fmla="*/ 19 w 90"/>
                <a:gd name="T21" fmla="*/ 96 h 151"/>
                <a:gd name="T22" fmla="*/ 19 w 90"/>
                <a:gd name="T23" fmla="*/ 10 h 151"/>
                <a:gd name="T24" fmla="*/ 19 w 90"/>
                <a:gd name="T25" fmla="*/ 8 h 151"/>
                <a:gd name="T26" fmla="*/ 25 w 90"/>
                <a:gd name="T27" fmla="*/ 0 h 151"/>
                <a:gd name="T28" fmla="*/ 31 w 90"/>
                <a:gd name="T29" fmla="*/ 8 h 151"/>
                <a:gd name="T30" fmla="*/ 31 w 90"/>
                <a:gd name="T31" fmla="*/ 57 h 151"/>
                <a:gd name="T32" fmla="*/ 31 w 90"/>
                <a:gd name="T33" fmla="*/ 68 h 151"/>
                <a:gd name="T34" fmla="*/ 35 w 90"/>
                <a:gd name="T35" fmla="*/ 73 h 151"/>
                <a:gd name="T36" fmla="*/ 39 w 90"/>
                <a:gd name="T37" fmla="*/ 68 h 151"/>
                <a:gd name="T38" fmla="*/ 39 w 90"/>
                <a:gd name="T39" fmla="*/ 45 h 151"/>
                <a:gd name="T40" fmla="*/ 45 w 90"/>
                <a:gd name="T41" fmla="*/ 38 h 151"/>
                <a:gd name="T42" fmla="*/ 50 w 90"/>
                <a:gd name="T43" fmla="*/ 45 h 151"/>
                <a:gd name="T44" fmla="*/ 50 w 90"/>
                <a:gd name="T45" fmla="*/ 66 h 151"/>
                <a:gd name="T46" fmla="*/ 54 w 90"/>
                <a:gd name="T47" fmla="*/ 72 h 151"/>
                <a:gd name="T48" fmla="*/ 58 w 90"/>
                <a:gd name="T49" fmla="*/ 65 h 151"/>
                <a:gd name="T50" fmla="*/ 58 w 90"/>
                <a:gd name="T51" fmla="*/ 55 h 151"/>
                <a:gd name="T52" fmla="*/ 64 w 90"/>
                <a:gd name="T53" fmla="*/ 49 h 151"/>
                <a:gd name="T54" fmla="*/ 69 w 90"/>
                <a:gd name="T55" fmla="*/ 56 h 151"/>
                <a:gd name="T56" fmla="*/ 69 w 90"/>
                <a:gd name="T57" fmla="*/ 74 h 151"/>
                <a:gd name="T58" fmla="*/ 73 w 90"/>
                <a:gd name="T59" fmla="*/ 80 h 151"/>
                <a:gd name="T60" fmla="*/ 77 w 90"/>
                <a:gd name="T61" fmla="*/ 74 h 151"/>
                <a:gd name="T62" fmla="*/ 77 w 90"/>
                <a:gd name="T63" fmla="*/ 68 h 151"/>
                <a:gd name="T64" fmla="*/ 82 w 90"/>
                <a:gd name="T65" fmla="*/ 64 h 151"/>
                <a:gd name="T66" fmla="*/ 88 w 90"/>
                <a:gd name="T67" fmla="*/ 68 h 151"/>
                <a:gd name="T68" fmla="*/ 84 w 90"/>
                <a:gd name="T69" fmla="*/ 121 h 151"/>
                <a:gd name="T70" fmla="*/ 79 w 90"/>
                <a:gd name="T71" fmla="*/ 131 h 151"/>
                <a:gd name="T72" fmla="*/ 73 w 90"/>
                <a:gd name="T73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0" h="151">
                  <a:moveTo>
                    <a:pt x="73" y="151"/>
                  </a:moveTo>
                  <a:cubicBezTo>
                    <a:pt x="54" y="151"/>
                    <a:pt x="36" y="151"/>
                    <a:pt x="18" y="151"/>
                  </a:cubicBezTo>
                  <a:cubicBezTo>
                    <a:pt x="19" y="138"/>
                    <a:pt x="9" y="132"/>
                    <a:pt x="4" y="122"/>
                  </a:cubicBezTo>
                  <a:cubicBezTo>
                    <a:pt x="3" y="120"/>
                    <a:pt x="1" y="118"/>
                    <a:pt x="1" y="116"/>
                  </a:cubicBezTo>
                  <a:cubicBezTo>
                    <a:pt x="0" y="105"/>
                    <a:pt x="0" y="95"/>
                    <a:pt x="1" y="85"/>
                  </a:cubicBezTo>
                  <a:cubicBezTo>
                    <a:pt x="2" y="79"/>
                    <a:pt x="5" y="74"/>
                    <a:pt x="11" y="68"/>
                  </a:cubicBezTo>
                  <a:cubicBezTo>
                    <a:pt x="11" y="78"/>
                    <a:pt x="11" y="86"/>
                    <a:pt x="11" y="95"/>
                  </a:cubicBezTo>
                  <a:cubicBezTo>
                    <a:pt x="11" y="96"/>
                    <a:pt x="11" y="99"/>
                    <a:pt x="11" y="100"/>
                  </a:cubicBezTo>
                  <a:cubicBezTo>
                    <a:pt x="12" y="102"/>
                    <a:pt x="14" y="104"/>
                    <a:pt x="15" y="103"/>
                  </a:cubicBezTo>
                  <a:cubicBezTo>
                    <a:pt x="17" y="103"/>
                    <a:pt x="18" y="101"/>
                    <a:pt x="19" y="100"/>
                  </a:cubicBezTo>
                  <a:cubicBezTo>
                    <a:pt x="20" y="99"/>
                    <a:pt x="19" y="97"/>
                    <a:pt x="19" y="96"/>
                  </a:cubicBezTo>
                  <a:cubicBezTo>
                    <a:pt x="19" y="67"/>
                    <a:pt x="19" y="38"/>
                    <a:pt x="19" y="10"/>
                  </a:cubicBezTo>
                  <a:cubicBezTo>
                    <a:pt x="19" y="9"/>
                    <a:pt x="19" y="8"/>
                    <a:pt x="19" y="8"/>
                  </a:cubicBezTo>
                  <a:cubicBezTo>
                    <a:pt x="19" y="3"/>
                    <a:pt x="22" y="0"/>
                    <a:pt x="25" y="0"/>
                  </a:cubicBezTo>
                  <a:cubicBezTo>
                    <a:pt x="30" y="1"/>
                    <a:pt x="31" y="4"/>
                    <a:pt x="31" y="8"/>
                  </a:cubicBezTo>
                  <a:cubicBezTo>
                    <a:pt x="31" y="24"/>
                    <a:pt x="31" y="41"/>
                    <a:pt x="31" y="57"/>
                  </a:cubicBezTo>
                  <a:cubicBezTo>
                    <a:pt x="31" y="61"/>
                    <a:pt x="31" y="64"/>
                    <a:pt x="31" y="68"/>
                  </a:cubicBezTo>
                  <a:cubicBezTo>
                    <a:pt x="31" y="71"/>
                    <a:pt x="32" y="74"/>
                    <a:pt x="35" y="73"/>
                  </a:cubicBezTo>
                  <a:cubicBezTo>
                    <a:pt x="37" y="73"/>
                    <a:pt x="39" y="70"/>
                    <a:pt x="39" y="68"/>
                  </a:cubicBezTo>
                  <a:cubicBezTo>
                    <a:pt x="40" y="60"/>
                    <a:pt x="39" y="53"/>
                    <a:pt x="39" y="45"/>
                  </a:cubicBezTo>
                  <a:cubicBezTo>
                    <a:pt x="39" y="42"/>
                    <a:pt x="40" y="38"/>
                    <a:pt x="45" y="38"/>
                  </a:cubicBezTo>
                  <a:cubicBezTo>
                    <a:pt x="49" y="38"/>
                    <a:pt x="50" y="42"/>
                    <a:pt x="50" y="45"/>
                  </a:cubicBezTo>
                  <a:cubicBezTo>
                    <a:pt x="50" y="52"/>
                    <a:pt x="50" y="59"/>
                    <a:pt x="50" y="66"/>
                  </a:cubicBezTo>
                  <a:cubicBezTo>
                    <a:pt x="50" y="68"/>
                    <a:pt x="50" y="72"/>
                    <a:pt x="54" y="72"/>
                  </a:cubicBezTo>
                  <a:cubicBezTo>
                    <a:pt x="58" y="72"/>
                    <a:pt x="58" y="68"/>
                    <a:pt x="58" y="65"/>
                  </a:cubicBezTo>
                  <a:cubicBezTo>
                    <a:pt x="58" y="62"/>
                    <a:pt x="58" y="59"/>
                    <a:pt x="58" y="55"/>
                  </a:cubicBezTo>
                  <a:cubicBezTo>
                    <a:pt x="58" y="52"/>
                    <a:pt x="60" y="49"/>
                    <a:pt x="64" y="49"/>
                  </a:cubicBezTo>
                  <a:cubicBezTo>
                    <a:pt x="68" y="50"/>
                    <a:pt x="69" y="52"/>
                    <a:pt x="69" y="56"/>
                  </a:cubicBezTo>
                  <a:cubicBezTo>
                    <a:pt x="69" y="62"/>
                    <a:pt x="69" y="68"/>
                    <a:pt x="69" y="74"/>
                  </a:cubicBezTo>
                  <a:cubicBezTo>
                    <a:pt x="69" y="77"/>
                    <a:pt x="71" y="80"/>
                    <a:pt x="73" y="80"/>
                  </a:cubicBezTo>
                  <a:cubicBezTo>
                    <a:pt x="77" y="81"/>
                    <a:pt x="77" y="78"/>
                    <a:pt x="77" y="74"/>
                  </a:cubicBezTo>
                  <a:cubicBezTo>
                    <a:pt x="77" y="72"/>
                    <a:pt x="77" y="70"/>
                    <a:pt x="77" y="68"/>
                  </a:cubicBezTo>
                  <a:cubicBezTo>
                    <a:pt x="78" y="67"/>
                    <a:pt x="81" y="64"/>
                    <a:pt x="82" y="64"/>
                  </a:cubicBezTo>
                  <a:cubicBezTo>
                    <a:pt x="84" y="64"/>
                    <a:pt x="88" y="67"/>
                    <a:pt x="88" y="68"/>
                  </a:cubicBezTo>
                  <a:cubicBezTo>
                    <a:pt x="88" y="86"/>
                    <a:pt x="90" y="104"/>
                    <a:pt x="84" y="121"/>
                  </a:cubicBezTo>
                  <a:cubicBezTo>
                    <a:pt x="82" y="125"/>
                    <a:pt x="81" y="128"/>
                    <a:pt x="79" y="131"/>
                  </a:cubicBezTo>
                  <a:cubicBezTo>
                    <a:pt x="76" y="137"/>
                    <a:pt x="69" y="142"/>
                    <a:pt x="73" y="15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8" name="Freeform 23"/>
            <p:cNvSpPr>
              <a:spLocks noEditPoints="1"/>
            </p:cNvSpPr>
            <p:nvPr/>
          </p:nvSpPr>
          <p:spPr bwMode="auto">
            <a:xfrm>
              <a:off x="11680514" y="3119960"/>
              <a:ext cx="488950" cy="468313"/>
            </a:xfrm>
            <a:custGeom>
              <a:avLst/>
              <a:gdLst>
                <a:gd name="T0" fmla="*/ 74 w 127"/>
                <a:gd name="T1" fmla="*/ 83 h 123"/>
                <a:gd name="T2" fmla="*/ 74 w 127"/>
                <a:gd name="T3" fmla="*/ 67 h 123"/>
                <a:gd name="T4" fmla="*/ 60 w 127"/>
                <a:gd name="T5" fmla="*/ 52 h 123"/>
                <a:gd name="T6" fmla="*/ 46 w 127"/>
                <a:gd name="T7" fmla="*/ 67 h 123"/>
                <a:gd name="T8" fmla="*/ 46 w 127"/>
                <a:gd name="T9" fmla="*/ 80 h 123"/>
                <a:gd name="T10" fmla="*/ 45 w 127"/>
                <a:gd name="T11" fmla="*/ 53 h 123"/>
                <a:gd name="T12" fmla="*/ 50 w 127"/>
                <a:gd name="T13" fmla="*/ 49 h 123"/>
                <a:gd name="T14" fmla="*/ 52 w 127"/>
                <a:gd name="T15" fmla="*/ 43 h 123"/>
                <a:gd name="T16" fmla="*/ 45 w 127"/>
                <a:gd name="T17" fmla="*/ 42 h 123"/>
                <a:gd name="T18" fmla="*/ 32 w 127"/>
                <a:gd name="T19" fmla="*/ 64 h 123"/>
                <a:gd name="T20" fmla="*/ 42 w 127"/>
                <a:gd name="T21" fmla="*/ 88 h 123"/>
                <a:gd name="T22" fmla="*/ 46 w 127"/>
                <a:gd name="T23" fmla="*/ 98 h 123"/>
                <a:gd name="T24" fmla="*/ 46 w 127"/>
                <a:gd name="T25" fmla="*/ 106 h 123"/>
                <a:gd name="T26" fmla="*/ 23 w 127"/>
                <a:gd name="T27" fmla="*/ 85 h 123"/>
                <a:gd name="T28" fmla="*/ 21 w 127"/>
                <a:gd name="T29" fmla="*/ 80 h 123"/>
                <a:gd name="T30" fmla="*/ 16 w 127"/>
                <a:gd name="T31" fmla="*/ 77 h 123"/>
                <a:gd name="T32" fmla="*/ 14 w 127"/>
                <a:gd name="T33" fmla="*/ 83 h 123"/>
                <a:gd name="T34" fmla="*/ 26 w 127"/>
                <a:gd name="T35" fmla="*/ 102 h 123"/>
                <a:gd name="T36" fmla="*/ 45 w 127"/>
                <a:gd name="T37" fmla="*/ 116 h 123"/>
                <a:gd name="T38" fmla="*/ 40 w 127"/>
                <a:gd name="T39" fmla="*/ 123 h 123"/>
                <a:gd name="T40" fmla="*/ 0 w 127"/>
                <a:gd name="T41" fmla="*/ 66 h 123"/>
                <a:gd name="T42" fmla="*/ 42 w 127"/>
                <a:gd name="T43" fmla="*/ 8 h 123"/>
                <a:gd name="T44" fmla="*/ 113 w 127"/>
                <a:gd name="T45" fmla="*/ 34 h 123"/>
                <a:gd name="T46" fmla="*/ 109 w 127"/>
                <a:gd name="T47" fmla="*/ 105 h 123"/>
                <a:gd name="T48" fmla="*/ 99 w 127"/>
                <a:gd name="T49" fmla="*/ 101 h 123"/>
                <a:gd name="T50" fmla="*/ 108 w 127"/>
                <a:gd name="T51" fmla="*/ 84 h 123"/>
                <a:gd name="T52" fmla="*/ 106 w 127"/>
                <a:gd name="T53" fmla="*/ 78 h 123"/>
                <a:gd name="T54" fmla="*/ 101 w 127"/>
                <a:gd name="T55" fmla="*/ 81 h 123"/>
                <a:gd name="T56" fmla="*/ 92 w 127"/>
                <a:gd name="T57" fmla="*/ 96 h 123"/>
                <a:gd name="T58" fmla="*/ 80 w 127"/>
                <a:gd name="T59" fmla="*/ 89 h 123"/>
                <a:gd name="T60" fmla="*/ 88 w 127"/>
                <a:gd name="T61" fmla="*/ 76 h 123"/>
                <a:gd name="T62" fmla="*/ 79 w 127"/>
                <a:gd name="T63" fmla="*/ 43 h 123"/>
                <a:gd name="T64" fmla="*/ 76 w 127"/>
                <a:gd name="T65" fmla="*/ 42 h 123"/>
                <a:gd name="T66" fmla="*/ 70 w 127"/>
                <a:gd name="T67" fmla="*/ 43 h 123"/>
                <a:gd name="T68" fmla="*/ 72 w 127"/>
                <a:gd name="T69" fmla="*/ 48 h 123"/>
                <a:gd name="T70" fmla="*/ 81 w 127"/>
                <a:gd name="T71" fmla="*/ 61 h 123"/>
                <a:gd name="T72" fmla="*/ 74 w 127"/>
                <a:gd name="T73" fmla="*/ 83 h 123"/>
                <a:gd name="T74" fmla="*/ 56 w 127"/>
                <a:gd name="T75" fmla="*/ 16 h 123"/>
                <a:gd name="T76" fmla="*/ 15 w 127"/>
                <a:gd name="T77" fmla="*/ 46 h 123"/>
                <a:gd name="T78" fmla="*/ 16 w 127"/>
                <a:gd name="T79" fmla="*/ 55 h 123"/>
                <a:gd name="T80" fmla="*/ 22 w 127"/>
                <a:gd name="T81" fmla="*/ 50 h 123"/>
                <a:gd name="T82" fmla="*/ 71 w 127"/>
                <a:gd name="T83" fmla="*/ 25 h 123"/>
                <a:gd name="T84" fmla="*/ 101 w 127"/>
                <a:gd name="T85" fmla="*/ 52 h 123"/>
                <a:gd name="T86" fmla="*/ 107 w 127"/>
                <a:gd name="T87" fmla="*/ 55 h 123"/>
                <a:gd name="T88" fmla="*/ 108 w 127"/>
                <a:gd name="T89" fmla="*/ 49 h 123"/>
                <a:gd name="T90" fmla="*/ 56 w 127"/>
                <a:gd name="T91" fmla="*/ 16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27" h="123">
                  <a:moveTo>
                    <a:pt x="74" y="83"/>
                  </a:moveTo>
                  <a:cubicBezTo>
                    <a:pt x="74" y="77"/>
                    <a:pt x="74" y="72"/>
                    <a:pt x="74" y="67"/>
                  </a:cubicBezTo>
                  <a:cubicBezTo>
                    <a:pt x="74" y="58"/>
                    <a:pt x="68" y="52"/>
                    <a:pt x="60" y="52"/>
                  </a:cubicBezTo>
                  <a:cubicBezTo>
                    <a:pt x="52" y="52"/>
                    <a:pt x="46" y="58"/>
                    <a:pt x="46" y="67"/>
                  </a:cubicBezTo>
                  <a:cubicBezTo>
                    <a:pt x="46" y="71"/>
                    <a:pt x="46" y="76"/>
                    <a:pt x="46" y="80"/>
                  </a:cubicBezTo>
                  <a:cubicBezTo>
                    <a:pt x="38" y="74"/>
                    <a:pt x="38" y="61"/>
                    <a:pt x="45" y="53"/>
                  </a:cubicBezTo>
                  <a:cubicBezTo>
                    <a:pt x="46" y="52"/>
                    <a:pt x="48" y="50"/>
                    <a:pt x="50" y="49"/>
                  </a:cubicBezTo>
                  <a:cubicBezTo>
                    <a:pt x="51" y="47"/>
                    <a:pt x="51" y="45"/>
                    <a:pt x="52" y="43"/>
                  </a:cubicBezTo>
                  <a:cubicBezTo>
                    <a:pt x="49" y="43"/>
                    <a:pt x="47" y="41"/>
                    <a:pt x="45" y="42"/>
                  </a:cubicBezTo>
                  <a:cubicBezTo>
                    <a:pt x="37" y="47"/>
                    <a:pt x="33" y="55"/>
                    <a:pt x="32" y="64"/>
                  </a:cubicBezTo>
                  <a:cubicBezTo>
                    <a:pt x="31" y="74"/>
                    <a:pt x="35" y="82"/>
                    <a:pt x="42" y="88"/>
                  </a:cubicBezTo>
                  <a:cubicBezTo>
                    <a:pt x="45" y="91"/>
                    <a:pt x="47" y="93"/>
                    <a:pt x="46" y="98"/>
                  </a:cubicBezTo>
                  <a:cubicBezTo>
                    <a:pt x="46" y="100"/>
                    <a:pt x="46" y="103"/>
                    <a:pt x="46" y="106"/>
                  </a:cubicBezTo>
                  <a:cubicBezTo>
                    <a:pt x="35" y="102"/>
                    <a:pt x="28" y="95"/>
                    <a:pt x="23" y="85"/>
                  </a:cubicBezTo>
                  <a:cubicBezTo>
                    <a:pt x="22" y="84"/>
                    <a:pt x="22" y="82"/>
                    <a:pt x="21" y="80"/>
                  </a:cubicBezTo>
                  <a:cubicBezTo>
                    <a:pt x="20" y="79"/>
                    <a:pt x="18" y="78"/>
                    <a:pt x="16" y="77"/>
                  </a:cubicBezTo>
                  <a:cubicBezTo>
                    <a:pt x="15" y="79"/>
                    <a:pt x="13" y="82"/>
                    <a:pt x="14" y="83"/>
                  </a:cubicBezTo>
                  <a:cubicBezTo>
                    <a:pt x="17" y="90"/>
                    <a:pt x="21" y="97"/>
                    <a:pt x="26" y="102"/>
                  </a:cubicBezTo>
                  <a:cubicBezTo>
                    <a:pt x="31" y="107"/>
                    <a:pt x="39" y="111"/>
                    <a:pt x="45" y="116"/>
                  </a:cubicBezTo>
                  <a:cubicBezTo>
                    <a:pt x="44" y="118"/>
                    <a:pt x="42" y="121"/>
                    <a:pt x="40" y="123"/>
                  </a:cubicBezTo>
                  <a:cubicBezTo>
                    <a:pt x="18" y="117"/>
                    <a:pt x="0" y="92"/>
                    <a:pt x="0" y="66"/>
                  </a:cubicBezTo>
                  <a:cubicBezTo>
                    <a:pt x="0" y="40"/>
                    <a:pt x="18" y="16"/>
                    <a:pt x="42" y="8"/>
                  </a:cubicBezTo>
                  <a:cubicBezTo>
                    <a:pt x="70" y="0"/>
                    <a:pt x="97" y="10"/>
                    <a:pt x="113" y="34"/>
                  </a:cubicBezTo>
                  <a:cubicBezTo>
                    <a:pt x="127" y="55"/>
                    <a:pt x="125" y="86"/>
                    <a:pt x="109" y="105"/>
                  </a:cubicBezTo>
                  <a:cubicBezTo>
                    <a:pt x="105" y="103"/>
                    <a:pt x="102" y="102"/>
                    <a:pt x="99" y="101"/>
                  </a:cubicBezTo>
                  <a:cubicBezTo>
                    <a:pt x="102" y="95"/>
                    <a:pt x="105" y="90"/>
                    <a:pt x="108" y="84"/>
                  </a:cubicBezTo>
                  <a:cubicBezTo>
                    <a:pt x="110" y="81"/>
                    <a:pt x="109" y="78"/>
                    <a:pt x="106" y="78"/>
                  </a:cubicBezTo>
                  <a:cubicBezTo>
                    <a:pt x="105" y="77"/>
                    <a:pt x="102" y="79"/>
                    <a:pt x="101" y="81"/>
                  </a:cubicBezTo>
                  <a:cubicBezTo>
                    <a:pt x="98" y="86"/>
                    <a:pt x="95" y="91"/>
                    <a:pt x="92" y="96"/>
                  </a:cubicBezTo>
                  <a:cubicBezTo>
                    <a:pt x="88" y="93"/>
                    <a:pt x="84" y="91"/>
                    <a:pt x="80" y="89"/>
                  </a:cubicBezTo>
                  <a:cubicBezTo>
                    <a:pt x="83" y="86"/>
                    <a:pt x="86" y="81"/>
                    <a:pt x="88" y="76"/>
                  </a:cubicBezTo>
                  <a:cubicBezTo>
                    <a:pt x="93" y="65"/>
                    <a:pt x="89" y="51"/>
                    <a:pt x="79" y="43"/>
                  </a:cubicBezTo>
                  <a:cubicBezTo>
                    <a:pt x="78" y="43"/>
                    <a:pt x="77" y="42"/>
                    <a:pt x="76" y="42"/>
                  </a:cubicBezTo>
                  <a:cubicBezTo>
                    <a:pt x="74" y="42"/>
                    <a:pt x="72" y="43"/>
                    <a:pt x="70" y="43"/>
                  </a:cubicBezTo>
                  <a:cubicBezTo>
                    <a:pt x="71" y="45"/>
                    <a:pt x="71" y="47"/>
                    <a:pt x="72" y="48"/>
                  </a:cubicBezTo>
                  <a:cubicBezTo>
                    <a:pt x="75" y="53"/>
                    <a:pt x="79" y="56"/>
                    <a:pt x="81" y="61"/>
                  </a:cubicBezTo>
                  <a:cubicBezTo>
                    <a:pt x="84" y="69"/>
                    <a:pt x="81" y="76"/>
                    <a:pt x="74" y="83"/>
                  </a:cubicBezTo>
                  <a:close/>
                  <a:moveTo>
                    <a:pt x="56" y="16"/>
                  </a:moveTo>
                  <a:cubicBezTo>
                    <a:pt x="39" y="17"/>
                    <a:pt x="24" y="27"/>
                    <a:pt x="15" y="46"/>
                  </a:cubicBezTo>
                  <a:cubicBezTo>
                    <a:pt x="14" y="49"/>
                    <a:pt x="11" y="53"/>
                    <a:pt x="16" y="55"/>
                  </a:cubicBezTo>
                  <a:cubicBezTo>
                    <a:pt x="20" y="57"/>
                    <a:pt x="21" y="53"/>
                    <a:pt x="22" y="50"/>
                  </a:cubicBezTo>
                  <a:cubicBezTo>
                    <a:pt x="31" y="30"/>
                    <a:pt x="51" y="20"/>
                    <a:pt x="71" y="25"/>
                  </a:cubicBezTo>
                  <a:cubicBezTo>
                    <a:pt x="85" y="29"/>
                    <a:pt x="95" y="38"/>
                    <a:pt x="101" y="52"/>
                  </a:cubicBezTo>
                  <a:cubicBezTo>
                    <a:pt x="102" y="55"/>
                    <a:pt x="103" y="57"/>
                    <a:pt x="107" y="55"/>
                  </a:cubicBezTo>
                  <a:cubicBezTo>
                    <a:pt x="110" y="54"/>
                    <a:pt x="109" y="51"/>
                    <a:pt x="108" y="49"/>
                  </a:cubicBezTo>
                  <a:cubicBezTo>
                    <a:pt x="100" y="29"/>
                    <a:pt x="82" y="16"/>
                    <a:pt x="56" y="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A19E4F69-5834-434E-9E23-3326C964A335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22563" y="270316"/>
            <a:ext cx="11572875" cy="7239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dirty="0">
                <a:solidFill>
                  <a:srgbClr val="0199DC"/>
                </a:solidFill>
              </a:rPr>
              <a:t>Infographic Style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119E5BB7-5FB3-44E6-8E8E-DDA00110F364}"/>
              </a:ext>
            </a:extLst>
          </p:cNvPr>
          <p:cNvGrpSpPr/>
          <p:nvPr/>
        </p:nvGrpSpPr>
        <p:grpSpPr>
          <a:xfrm>
            <a:off x="1566427" y="2825929"/>
            <a:ext cx="5112000" cy="678692"/>
            <a:chOff x="803640" y="3362835"/>
            <a:chExt cx="2059657" cy="67869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245F234F-D0B2-4A78-B5EC-BBCD6A9C9633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959090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0D7A8008-7140-4FBC-B3FD-BFC31737A703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959090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rgbClr val="959090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E5BF22AA-B326-4CA1-9219-FA94FB0D2B15}"/>
              </a:ext>
            </a:extLst>
          </p:cNvPr>
          <p:cNvGrpSpPr/>
          <p:nvPr/>
        </p:nvGrpSpPr>
        <p:grpSpPr>
          <a:xfrm>
            <a:off x="1566427" y="2056375"/>
            <a:ext cx="5112000" cy="678692"/>
            <a:chOff x="803640" y="3362835"/>
            <a:chExt cx="2059657" cy="67869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22641E7D-0E2A-4585-9B63-9F16818B675D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959090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AF1D690F-2A16-4984-8C84-654EB0749B06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959090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rgbClr val="959090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AAB5BBDE-6789-4A13-9BB7-88035B87BA50}"/>
              </a:ext>
            </a:extLst>
          </p:cNvPr>
          <p:cNvGrpSpPr/>
          <p:nvPr/>
        </p:nvGrpSpPr>
        <p:grpSpPr>
          <a:xfrm>
            <a:off x="1556005" y="5043736"/>
            <a:ext cx="5112000" cy="678692"/>
            <a:chOff x="803640" y="3362835"/>
            <a:chExt cx="2059657" cy="67869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487390D0-C524-466D-9667-AD81A4E3C2E5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2CC4D8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3F52C301-CA7A-4431-ADE3-4C6A3AA6FF77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2CC4D8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rgbClr val="2CC4D8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70AD996E-1CE4-4AAD-BB23-5D6FE1A2F425}"/>
              </a:ext>
            </a:extLst>
          </p:cNvPr>
          <p:cNvGrpSpPr/>
          <p:nvPr/>
        </p:nvGrpSpPr>
        <p:grpSpPr>
          <a:xfrm>
            <a:off x="1556005" y="4274177"/>
            <a:ext cx="5112000" cy="678692"/>
            <a:chOff x="803640" y="3362835"/>
            <a:chExt cx="2059657" cy="67869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D2F927D6-9AAD-49D2-A2CE-680EDCF36718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2CC4D8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4C6D7394-D1B5-4F4C-B097-FCAF578DFC36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2CC4D8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rgbClr val="2CC4D8"/>
                </a:solidFill>
                <a:cs typeface="Arial" pitchFamily="34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99F778E-85A7-47D7-BE68-3B2197BB9C12}"/>
              </a:ext>
            </a:extLst>
          </p:cNvPr>
          <p:cNvSpPr txBox="1"/>
          <p:nvPr/>
        </p:nvSpPr>
        <p:spPr>
          <a:xfrm>
            <a:off x="846412" y="2195667"/>
            <a:ext cx="46800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3"/>
                </a:solidFill>
                <a:cs typeface="Arial" pitchFamily="34" charset="0"/>
              </a:rPr>
              <a:t>01</a:t>
            </a:r>
            <a:endParaRPr lang="ko-KR" altLang="en-US" sz="20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57F736E8-44C7-43C3-8C1C-57EB6D57C718}"/>
              </a:ext>
            </a:extLst>
          </p:cNvPr>
          <p:cNvSpPr txBox="1"/>
          <p:nvPr/>
        </p:nvSpPr>
        <p:spPr>
          <a:xfrm>
            <a:off x="846412" y="2965221"/>
            <a:ext cx="46800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3"/>
                </a:solidFill>
                <a:cs typeface="Arial" pitchFamily="34" charset="0"/>
              </a:rPr>
              <a:t>02</a:t>
            </a:r>
            <a:endParaRPr lang="ko-KR" altLang="en-US" sz="20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15C361EB-10D5-4EF2-B76D-6FAC940729A1}"/>
              </a:ext>
            </a:extLst>
          </p:cNvPr>
          <p:cNvSpPr/>
          <p:nvPr/>
        </p:nvSpPr>
        <p:spPr>
          <a:xfrm>
            <a:off x="810412" y="2125721"/>
            <a:ext cx="540000" cy="540000"/>
          </a:xfrm>
          <a:prstGeom prst="rect">
            <a:avLst/>
          </a:prstGeom>
          <a:noFill/>
          <a:ln w="254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79615F57-FE56-4900-BCF7-6F4ED38448CE}"/>
              </a:ext>
            </a:extLst>
          </p:cNvPr>
          <p:cNvSpPr/>
          <p:nvPr/>
        </p:nvSpPr>
        <p:spPr>
          <a:xfrm>
            <a:off x="810412" y="2895275"/>
            <a:ext cx="540000" cy="540000"/>
          </a:xfrm>
          <a:prstGeom prst="rect">
            <a:avLst/>
          </a:prstGeom>
          <a:noFill/>
          <a:ln w="254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9ED02F92-404E-4394-839C-91FDA7948489}"/>
              </a:ext>
            </a:extLst>
          </p:cNvPr>
          <p:cNvSpPr txBox="1"/>
          <p:nvPr/>
        </p:nvSpPr>
        <p:spPr>
          <a:xfrm>
            <a:off x="846412" y="4413469"/>
            <a:ext cx="46800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rgbClr val="0199DC"/>
                </a:solidFill>
                <a:cs typeface="Arial" pitchFamily="34" charset="0"/>
              </a:rPr>
              <a:t>03</a:t>
            </a:r>
            <a:endParaRPr lang="ko-KR" altLang="en-US" sz="2000" b="1" dirty="0">
              <a:solidFill>
                <a:srgbClr val="0199DC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767ED1C3-4976-4955-9234-37F0C18A1AB9}"/>
              </a:ext>
            </a:extLst>
          </p:cNvPr>
          <p:cNvSpPr txBox="1"/>
          <p:nvPr/>
        </p:nvSpPr>
        <p:spPr>
          <a:xfrm>
            <a:off x="846412" y="5183028"/>
            <a:ext cx="46800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rgbClr val="0199DC"/>
                </a:solidFill>
                <a:cs typeface="Arial" pitchFamily="34" charset="0"/>
              </a:rPr>
              <a:t>04</a:t>
            </a:r>
            <a:endParaRPr lang="ko-KR" altLang="en-US" sz="2000" b="1" dirty="0">
              <a:solidFill>
                <a:srgbClr val="0199DC"/>
              </a:solidFill>
              <a:cs typeface="Arial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84527824-9669-4ACD-BE2D-5D8A5C7EF59B}"/>
              </a:ext>
            </a:extLst>
          </p:cNvPr>
          <p:cNvSpPr/>
          <p:nvPr/>
        </p:nvSpPr>
        <p:spPr>
          <a:xfrm>
            <a:off x="810412" y="4343523"/>
            <a:ext cx="540000" cy="540000"/>
          </a:xfrm>
          <a:prstGeom prst="rect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89C481D4-EA0A-4737-A5F7-CA29A74C2048}"/>
              </a:ext>
            </a:extLst>
          </p:cNvPr>
          <p:cNvSpPr/>
          <p:nvPr/>
        </p:nvSpPr>
        <p:spPr>
          <a:xfrm>
            <a:off x="810412" y="5113082"/>
            <a:ext cx="540000" cy="540000"/>
          </a:xfrm>
          <a:prstGeom prst="rect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7" name="Imagen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3598" y="1726110"/>
            <a:ext cx="4981879" cy="4688828"/>
          </a:xfrm>
          <a:prstGeom prst="rect">
            <a:avLst/>
          </a:prstGeom>
        </p:spPr>
      </p:pic>
      <p:sp>
        <p:nvSpPr>
          <p:cNvPr id="29" name="Rectángulo 28"/>
          <p:cNvSpPr/>
          <p:nvPr/>
        </p:nvSpPr>
        <p:spPr>
          <a:xfrm>
            <a:off x="91440" y="1033238"/>
            <a:ext cx="11978640" cy="76950"/>
          </a:xfrm>
          <a:prstGeom prst="rect">
            <a:avLst/>
          </a:prstGeom>
          <a:solidFill>
            <a:srgbClr val="9590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30" name="Grupo 29"/>
          <p:cNvGrpSpPr/>
          <p:nvPr/>
        </p:nvGrpSpPr>
        <p:grpSpPr>
          <a:xfrm>
            <a:off x="10509308" y="132751"/>
            <a:ext cx="1270783" cy="827144"/>
            <a:chOff x="-1509713" y="2281238"/>
            <a:chExt cx="1509713" cy="982662"/>
          </a:xfrm>
        </p:grpSpPr>
        <p:sp>
          <p:nvSpPr>
            <p:cNvPr id="31" name="Freeform 16"/>
            <p:cNvSpPr>
              <a:spLocks/>
            </p:cNvSpPr>
            <p:nvPr/>
          </p:nvSpPr>
          <p:spPr bwMode="auto">
            <a:xfrm>
              <a:off x="-823913" y="2281238"/>
              <a:ext cx="52388" cy="222250"/>
            </a:xfrm>
            <a:custGeom>
              <a:avLst/>
              <a:gdLst>
                <a:gd name="T0" fmla="*/ 0 w 9"/>
                <a:gd name="T1" fmla="*/ 27 h 39"/>
                <a:gd name="T2" fmla="*/ 2 w 9"/>
                <a:gd name="T3" fmla="*/ 18 h 39"/>
                <a:gd name="T4" fmla="*/ 2 w 9"/>
                <a:gd name="T5" fmla="*/ 5 h 39"/>
                <a:gd name="T6" fmla="*/ 4 w 9"/>
                <a:gd name="T7" fmla="*/ 1 h 39"/>
                <a:gd name="T8" fmla="*/ 8 w 9"/>
                <a:gd name="T9" fmla="*/ 4 h 39"/>
                <a:gd name="T10" fmla="*/ 8 w 9"/>
                <a:gd name="T11" fmla="*/ 17 h 39"/>
                <a:gd name="T12" fmla="*/ 8 w 9"/>
                <a:gd name="T13" fmla="*/ 34 h 39"/>
                <a:gd name="T14" fmla="*/ 6 w 9"/>
                <a:gd name="T15" fmla="*/ 38 h 39"/>
                <a:gd name="T16" fmla="*/ 2 w 9"/>
                <a:gd name="T17" fmla="*/ 36 h 39"/>
                <a:gd name="T18" fmla="*/ 0 w 9"/>
                <a:gd name="T19" fmla="*/ 2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39">
                  <a:moveTo>
                    <a:pt x="0" y="27"/>
                  </a:moveTo>
                  <a:cubicBezTo>
                    <a:pt x="0" y="24"/>
                    <a:pt x="1" y="21"/>
                    <a:pt x="2" y="18"/>
                  </a:cubicBezTo>
                  <a:cubicBezTo>
                    <a:pt x="3" y="14"/>
                    <a:pt x="4" y="9"/>
                    <a:pt x="2" y="5"/>
                  </a:cubicBezTo>
                  <a:cubicBezTo>
                    <a:pt x="1" y="3"/>
                    <a:pt x="1" y="1"/>
                    <a:pt x="4" y="1"/>
                  </a:cubicBezTo>
                  <a:cubicBezTo>
                    <a:pt x="6" y="0"/>
                    <a:pt x="7" y="2"/>
                    <a:pt x="8" y="4"/>
                  </a:cubicBezTo>
                  <a:cubicBezTo>
                    <a:pt x="9" y="8"/>
                    <a:pt x="9" y="13"/>
                    <a:pt x="8" y="17"/>
                  </a:cubicBezTo>
                  <a:cubicBezTo>
                    <a:pt x="6" y="23"/>
                    <a:pt x="5" y="28"/>
                    <a:pt x="8" y="34"/>
                  </a:cubicBezTo>
                  <a:cubicBezTo>
                    <a:pt x="9" y="36"/>
                    <a:pt x="8" y="37"/>
                    <a:pt x="6" y="38"/>
                  </a:cubicBezTo>
                  <a:cubicBezTo>
                    <a:pt x="5" y="39"/>
                    <a:pt x="3" y="38"/>
                    <a:pt x="2" y="36"/>
                  </a:cubicBezTo>
                  <a:cubicBezTo>
                    <a:pt x="1" y="33"/>
                    <a:pt x="0" y="30"/>
                    <a:pt x="0" y="27"/>
                  </a:cubicBezTo>
                  <a:close/>
                </a:path>
              </a:pathLst>
            </a:custGeom>
            <a:solidFill>
              <a:srgbClr val="2CC4D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2" name="Freeform 17"/>
            <p:cNvSpPr>
              <a:spLocks/>
            </p:cNvSpPr>
            <p:nvPr/>
          </p:nvSpPr>
          <p:spPr bwMode="auto">
            <a:xfrm>
              <a:off x="-623888" y="2305050"/>
              <a:ext cx="50800" cy="215900"/>
            </a:xfrm>
            <a:custGeom>
              <a:avLst/>
              <a:gdLst>
                <a:gd name="T0" fmla="*/ 0 w 9"/>
                <a:gd name="T1" fmla="*/ 27 h 38"/>
                <a:gd name="T2" fmla="*/ 1 w 9"/>
                <a:gd name="T3" fmla="*/ 18 h 38"/>
                <a:gd name="T4" fmla="*/ 1 w 9"/>
                <a:gd name="T5" fmla="*/ 5 h 38"/>
                <a:gd name="T6" fmla="*/ 3 w 9"/>
                <a:gd name="T7" fmla="*/ 1 h 38"/>
                <a:gd name="T8" fmla="*/ 7 w 9"/>
                <a:gd name="T9" fmla="*/ 3 h 38"/>
                <a:gd name="T10" fmla="*/ 8 w 9"/>
                <a:gd name="T11" fmla="*/ 17 h 38"/>
                <a:gd name="T12" fmla="*/ 8 w 9"/>
                <a:gd name="T13" fmla="*/ 34 h 38"/>
                <a:gd name="T14" fmla="*/ 6 w 9"/>
                <a:gd name="T15" fmla="*/ 38 h 38"/>
                <a:gd name="T16" fmla="*/ 2 w 9"/>
                <a:gd name="T17" fmla="*/ 36 h 38"/>
                <a:gd name="T18" fmla="*/ 0 w 9"/>
                <a:gd name="T19" fmla="*/ 2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38">
                  <a:moveTo>
                    <a:pt x="0" y="27"/>
                  </a:moveTo>
                  <a:cubicBezTo>
                    <a:pt x="0" y="23"/>
                    <a:pt x="1" y="21"/>
                    <a:pt x="1" y="18"/>
                  </a:cubicBezTo>
                  <a:cubicBezTo>
                    <a:pt x="3" y="13"/>
                    <a:pt x="4" y="9"/>
                    <a:pt x="1" y="5"/>
                  </a:cubicBezTo>
                  <a:cubicBezTo>
                    <a:pt x="1" y="3"/>
                    <a:pt x="1" y="1"/>
                    <a:pt x="3" y="1"/>
                  </a:cubicBezTo>
                  <a:cubicBezTo>
                    <a:pt x="5" y="0"/>
                    <a:pt x="6" y="1"/>
                    <a:pt x="7" y="3"/>
                  </a:cubicBezTo>
                  <a:cubicBezTo>
                    <a:pt x="9" y="7"/>
                    <a:pt x="9" y="12"/>
                    <a:pt x="8" y="17"/>
                  </a:cubicBezTo>
                  <a:cubicBezTo>
                    <a:pt x="6" y="22"/>
                    <a:pt x="5" y="28"/>
                    <a:pt x="8" y="34"/>
                  </a:cubicBezTo>
                  <a:cubicBezTo>
                    <a:pt x="9" y="36"/>
                    <a:pt x="8" y="37"/>
                    <a:pt x="6" y="38"/>
                  </a:cubicBezTo>
                  <a:cubicBezTo>
                    <a:pt x="4" y="38"/>
                    <a:pt x="3" y="37"/>
                    <a:pt x="2" y="36"/>
                  </a:cubicBezTo>
                  <a:cubicBezTo>
                    <a:pt x="1" y="33"/>
                    <a:pt x="0" y="30"/>
                    <a:pt x="0" y="27"/>
                  </a:cubicBezTo>
                  <a:close/>
                </a:path>
              </a:pathLst>
            </a:custGeom>
            <a:solidFill>
              <a:srgbClr val="2CC4D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3" name="Freeform 18"/>
            <p:cNvSpPr>
              <a:spLocks/>
            </p:cNvSpPr>
            <p:nvPr/>
          </p:nvSpPr>
          <p:spPr bwMode="auto">
            <a:xfrm>
              <a:off x="-1022350" y="2305050"/>
              <a:ext cx="50800" cy="222250"/>
            </a:xfrm>
            <a:custGeom>
              <a:avLst/>
              <a:gdLst>
                <a:gd name="T0" fmla="*/ 9 w 9"/>
                <a:gd name="T1" fmla="*/ 12 h 39"/>
                <a:gd name="T2" fmla="*/ 7 w 9"/>
                <a:gd name="T3" fmla="*/ 20 h 39"/>
                <a:gd name="T4" fmla="*/ 8 w 9"/>
                <a:gd name="T5" fmla="*/ 33 h 39"/>
                <a:gd name="T6" fmla="*/ 6 w 9"/>
                <a:gd name="T7" fmla="*/ 38 h 39"/>
                <a:gd name="T8" fmla="*/ 2 w 9"/>
                <a:gd name="T9" fmla="*/ 36 h 39"/>
                <a:gd name="T10" fmla="*/ 1 w 9"/>
                <a:gd name="T11" fmla="*/ 20 h 39"/>
                <a:gd name="T12" fmla="*/ 2 w 9"/>
                <a:gd name="T13" fmla="*/ 4 h 39"/>
                <a:gd name="T14" fmla="*/ 3 w 9"/>
                <a:gd name="T15" fmla="*/ 1 h 39"/>
                <a:gd name="T16" fmla="*/ 7 w 9"/>
                <a:gd name="T17" fmla="*/ 2 h 39"/>
                <a:gd name="T18" fmla="*/ 9 w 9"/>
                <a:gd name="T19" fmla="*/ 1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39">
                  <a:moveTo>
                    <a:pt x="9" y="12"/>
                  </a:moveTo>
                  <a:cubicBezTo>
                    <a:pt x="9" y="14"/>
                    <a:pt x="8" y="17"/>
                    <a:pt x="7" y="20"/>
                  </a:cubicBezTo>
                  <a:cubicBezTo>
                    <a:pt x="6" y="25"/>
                    <a:pt x="6" y="29"/>
                    <a:pt x="8" y="33"/>
                  </a:cubicBezTo>
                  <a:cubicBezTo>
                    <a:pt x="9" y="35"/>
                    <a:pt x="8" y="37"/>
                    <a:pt x="6" y="38"/>
                  </a:cubicBezTo>
                  <a:cubicBezTo>
                    <a:pt x="4" y="39"/>
                    <a:pt x="3" y="37"/>
                    <a:pt x="2" y="36"/>
                  </a:cubicBezTo>
                  <a:cubicBezTo>
                    <a:pt x="0" y="31"/>
                    <a:pt x="0" y="25"/>
                    <a:pt x="1" y="20"/>
                  </a:cubicBezTo>
                  <a:cubicBezTo>
                    <a:pt x="2" y="15"/>
                    <a:pt x="4" y="10"/>
                    <a:pt x="2" y="4"/>
                  </a:cubicBezTo>
                  <a:cubicBezTo>
                    <a:pt x="1" y="3"/>
                    <a:pt x="2" y="1"/>
                    <a:pt x="3" y="1"/>
                  </a:cubicBezTo>
                  <a:cubicBezTo>
                    <a:pt x="5" y="0"/>
                    <a:pt x="6" y="1"/>
                    <a:pt x="7" y="2"/>
                  </a:cubicBezTo>
                  <a:cubicBezTo>
                    <a:pt x="8" y="5"/>
                    <a:pt x="9" y="8"/>
                    <a:pt x="9" y="12"/>
                  </a:cubicBezTo>
                  <a:close/>
                </a:path>
              </a:pathLst>
            </a:custGeom>
            <a:solidFill>
              <a:srgbClr val="2CC4D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4" name="Freeform 19"/>
            <p:cNvSpPr>
              <a:spLocks/>
            </p:cNvSpPr>
            <p:nvPr/>
          </p:nvSpPr>
          <p:spPr bwMode="auto">
            <a:xfrm>
              <a:off x="-1509713" y="2828925"/>
              <a:ext cx="1509713" cy="206375"/>
            </a:xfrm>
            <a:custGeom>
              <a:avLst/>
              <a:gdLst>
                <a:gd name="T0" fmla="*/ 77 w 266"/>
                <a:gd name="T1" fmla="*/ 2 h 36"/>
                <a:gd name="T2" fmla="*/ 62 w 266"/>
                <a:gd name="T3" fmla="*/ 11 h 36"/>
                <a:gd name="T4" fmla="*/ 57 w 266"/>
                <a:gd name="T5" fmla="*/ 28 h 36"/>
                <a:gd name="T6" fmla="*/ 74 w 266"/>
                <a:gd name="T7" fmla="*/ 31 h 36"/>
                <a:gd name="T8" fmla="*/ 109 w 266"/>
                <a:gd name="T9" fmla="*/ 10 h 36"/>
                <a:gd name="T10" fmla="*/ 114 w 266"/>
                <a:gd name="T11" fmla="*/ 3 h 36"/>
                <a:gd name="T12" fmla="*/ 118 w 266"/>
                <a:gd name="T13" fmla="*/ 1 h 36"/>
                <a:gd name="T14" fmla="*/ 262 w 266"/>
                <a:gd name="T15" fmla="*/ 1 h 36"/>
                <a:gd name="T16" fmla="*/ 266 w 266"/>
                <a:gd name="T17" fmla="*/ 4 h 36"/>
                <a:gd name="T18" fmla="*/ 266 w 266"/>
                <a:gd name="T19" fmla="*/ 32 h 36"/>
                <a:gd name="T20" fmla="*/ 262 w 266"/>
                <a:gd name="T21" fmla="*/ 36 h 36"/>
                <a:gd name="T22" fmla="*/ 146 w 266"/>
                <a:gd name="T23" fmla="*/ 36 h 36"/>
                <a:gd name="T24" fmla="*/ 5 w 266"/>
                <a:gd name="T25" fmla="*/ 36 h 36"/>
                <a:gd name="T26" fmla="*/ 0 w 266"/>
                <a:gd name="T27" fmla="*/ 31 h 36"/>
                <a:gd name="T28" fmla="*/ 0 w 266"/>
                <a:gd name="T29" fmla="*/ 4 h 36"/>
                <a:gd name="T30" fmla="*/ 3 w 266"/>
                <a:gd name="T31" fmla="*/ 0 h 36"/>
                <a:gd name="T32" fmla="*/ 25 w 266"/>
                <a:gd name="T33" fmla="*/ 1 h 36"/>
                <a:gd name="T34" fmla="*/ 29 w 266"/>
                <a:gd name="T35" fmla="*/ 2 h 36"/>
                <a:gd name="T36" fmla="*/ 57 w 266"/>
                <a:gd name="T37" fmla="*/ 2 h 36"/>
                <a:gd name="T38" fmla="*/ 67 w 266"/>
                <a:gd name="T39" fmla="*/ 1 h 36"/>
                <a:gd name="T40" fmla="*/ 77 w 266"/>
                <a:gd name="T41" fmla="*/ 1 h 36"/>
                <a:gd name="T42" fmla="*/ 77 w 266"/>
                <a:gd name="T43" fmla="*/ 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6" h="36">
                  <a:moveTo>
                    <a:pt x="77" y="2"/>
                  </a:moveTo>
                  <a:cubicBezTo>
                    <a:pt x="72" y="5"/>
                    <a:pt x="67" y="8"/>
                    <a:pt x="62" y="11"/>
                  </a:cubicBezTo>
                  <a:cubicBezTo>
                    <a:pt x="55" y="15"/>
                    <a:pt x="53" y="22"/>
                    <a:pt x="57" y="28"/>
                  </a:cubicBezTo>
                  <a:cubicBezTo>
                    <a:pt x="60" y="33"/>
                    <a:pt x="67" y="35"/>
                    <a:pt x="74" y="31"/>
                  </a:cubicBezTo>
                  <a:cubicBezTo>
                    <a:pt x="85" y="24"/>
                    <a:pt x="97" y="17"/>
                    <a:pt x="109" y="10"/>
                  </a:cubicBezTo>
                  <a:cubicBezTo>
                    <a:pt x="111" y="8"/>
                    <a:pt x="113" y="6"/>
                    <a:pt x="114" y="3"/>
                  </a:cubicBezTo>
                  <a:cubicBezTo>
                    <a:pt x="115" y="0"/>
                    <a:pt x="116" y="1"/>
                    <a:pt x="118" y="1"/>
                  </a:cubicBezTo>
                  <a:cubicBezTo>
                    <a:pt x="166" y="1"/>
                    <a:pt x="214" y="1"/>
                    <a:pt x="262" y="1"/>
                  </a:cubicBezTo>
                  <a:cubicBezTo>
                    <a:pt x="265" y="0"/>
                    <a:pt x="266" y="2"/>
                    <a:pt x="266" y="4"/>
                  </a:cubicBezTo>
                  <a:cubicBezTo>
                    <a:pt x="266" y="14"/>
                    <a:pt x="266" y="23"/>
                    <a:pt x="266" y="32"/>
                  </a:cubicBezTo>
                  <a:cubicBezTo>
                    <a:pt x="266" y="35"/>
                    <a:pt x="265" y="36"/>
                    <a:pt x="262" y="36"/>
                  </a:cubicBezTo>
                  <a:cubicBezTo>
                    <a:pt x="223" y="36"/>
                    <a:pt x="185" y="36"/>
                    <a:pt x="146" y="36"/>
                  </a:cubicBezTo>
                  <a:cubicBezTo>
                    <a:pt x="99" y="36"/>
                    <a:pt x="52" y="36"/>
                    <a:pt x="5" y="36"/>
                  </a:cubicBezTo>
                  <a:cubicBezTo>
                    <a:pt x="1" y="36"/>
                    <a:pt x="0" y="35"/>
                    <a:pt x="0" y="31"/>
                  </a:cubicBezTo>
                  <a:cubicBezTo>
                    <a:pt x="0" y="22"/>
                    <a:pt x="0" y="13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0" y="1"/>
                    <a:pt x="18" y="1"/>
                    <a:pt x="25" y="1"/>
                  </a:cubicBezTo>
                  <a:cubicBezTo>
                    <a:pt x="26" y="1"/>
                    <a:pt x="27" y="1"/>
                    <a:pt x="29" y="2"/>
                  </a:cubicBezTo>
                  <a:cubicBezTo>
                    <a:pt x="38" y="7"/>
                    <a:pt x="47" y="8"/>
                    <a:pt x="57" y="2"/>
                  </a:cubicBezTo>
                  <a:cubicBezTo>
                    <a:pt x="60" y="0"/>
                    <a:pt x="64" y="1"/>
                    <a:pt x="67" y="1"/>
                  </a:cubicBezTo>
                  <a:cubicBezTo>
                    <a:pt x="70" y="0"/>
                    <a:pt x="74" y="1"/>
                    <a:pt x="77" y="1"/>
                  </a:cubicBezTo>
                  <a:cubicBezTo>
                    <a:pt x="77" y="1"/>
                    <a:pt x="77" y="1"/>
                    <a:pt x="77" y="2"/>
                  </a:cubicBezTo>
                  <a:close/>
                </a:path>
              </a:pathLst>
            </a:custGeom>
            <a:solidFill>
              <a:srgbClr val="2CC4D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5" name="Freeform 20"/>
            <p:cNvSpPr>
              <a:spLocks/>
            </p:cNvSpPr>
            <p:nvPr/>
          </p:nvSpPr>
          <p:spPr bwMode="auto">
            <a:xfrm>
              <a:off x="-1169988" y="2606675"/>
              <a:ext cx="1044575" cy="382587"/>
            </a:xfrm>
            <a:custGeom>
              <a:avLst/>
              <a:gdLst>
                <a:gd name="T0" fmla="*/ 117 w 184"/>
                <a:gd name="T1" fmla="*/ 34 h 67"/>
                <a:gd name="T2" fmla="*/ 58 w 184"/>
                <a:gd name="T3" fmla="*/ 34 h 67"/>
                <a:gd name="T4" fmla="*/ 52 w 184"/>
                <a:gd name="T5" fmla="*/ 31 h 67"/>
                <a:gd name="T6" fmla="*/ 38 w 184"/>
                <a:gd name="T7" fmla="*/ 21 h 67"/>
                <a:gd name="T8" fmla="*/ 26 w 184"/>
                <a:gd name="T9" fmla="*/ 14 h 67"/>
                <a:gd name="T10" fmla="*/ 16 w 184"/>
                <a:gd name="T11" fmla="*/ 12 h 67"/>
                <a:gd name="T12" fmla="*/ 14 w 184"/>
                <a:gd name="T13" fmla="*/ 16 h 67"/>
                <a:gd name="T14" fmla="*/ 17 w 184"/>
                <a:gd name="T15" fmla="*/ 18 h 67"/>
                <a:gd name="T16" fmla="*/ 26 w 184"/>
                <a:gd name="T17" fmla="*/ 21 h 67"/>
                <a:gd name="T18" fmla="*/ 45 w 184"/>
                <a:gd name="T19" fmla="*/ 33 h 67"/>
                <a:gd name="T20" fmla="*/ 45 w 184"/>
                <a:gd name="T21" fmla="*/ 44 h 67"/>
                <a:gd name="T22" fmla="*/ 11 w 184"/>
                <a:gd name="T23" fmla="*/ 64 h 67"/>
                <a:gd name="T24" fmla="*/ 2 w 184"/>
                <a:gd name="T25" fmla="*/ 63 h 67"/>
                <a:gd name="T26" fmla="*/ 5 w 184"/>
                <a:gd name="T27" fmla="*/ 55 h 67"/>
                <a:gd name="T28" fmla="*/ 27 w 184"/>
                <a:gd name="T29" fmla="*/ 42 h 67"/>
                <a:gd name="T30" fmla="*/ 27 w 184"/>
                <a:gd name="T31" fmla="*/ 35 h 67"/>
                <a:gd name="T32" fmla="*/ 18 w 184"/>
                <a:gd name="T33" fmla="*/ 29 h 67"/>
                <a:gd name="T34" fmla="*/ 13 w 184"/>
                <a:gd name="T35" fmla="*/ 32 h 67"/>
                <a:gd name="T36" fmla="*/ 11 w 184"/>
                <a:gd name="T37" fmla="*/ 34 h 67"/>
                <a:gd name="T38" fmla="*/ 2 w 184"/>
                <a:gd name="T39" fmla="*/ 24 h 67"/>
                <a:gd name="T40" fmla="*/ 18 w 184"/>
                <a:gd name="T41" fmla="*/ 6 h 67"/>
                <a:gd name="T42" fmla="*/ 21 w 184"/>
                <a:gd name="T43" fmla="*/ 8 h 67"/>
                <a:gd name="T44" fmla="*/ 44 w 184"/>
                <a:gd name="T45" fmla="*/ 9 h 67"/>
                <a:gd name="T46" fmla="*/ 48 w 184"/>
                <a:gd name="T47" fmla="*/ 4 h 67"/>
                <a:gd name="T48" fmla="*/ 53 w 184"/>
                <a:gd name="T49" fmla="*/ 3 h 67"/>
                <a:gd name="T50" fmla="*/ 80 w 184"/>
                <a:gd name="T51" fmla="*/ 4 h 67"/>
                <a:gd name="T52" fmla="*/ 85 w 184"/>
                <a:gd name="T53" fmla="*/ 4 h 67"/>
                <a:gd name="T54" fmla="*/ 112 w 184"/>
                <a:gd name="T55" fmla="*/ 8 h 67"/>
                <a:gd name="T56" fmla="*/ 118 w 184"/>
                <a:gd name="T57" fmla="*/ 6 h 67"/>
                <a:gd name="T58" fmla="*/ 172 w 184"/>
                <a:gd name="T59" fmla="*/ 17 h 67"/>
                <a:gd name="T60" fmla="*/ 179 w 184"/>
                <a:gd name="T61" fmla="*/ 20 h 67"/>
                <a:gd name="T62" fmla="*/ 183 w 184"/>
                <a:gd name="T63" fmla="*/ 29 h 67"/>
                <a:gd name="T64" fmla="*/ 176 w 184"/>
                <a:gd name="T65" fmla="*/ 34 h 67"/>
                <a:gd name="T66" fmla="*/ 117 w 184"/>
                <a:gd name="T67" fmla="*/ 3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84" h="67">
                  <a:moveTo>
                    <a:pt x="117" y="34"/>
                  </a:moveTo>
                  <a:cubicBezTo>
                    <a:pt x="97" y="34"/>
                    <a:pt x="78" y="34"/>
                    <a:pt x="58" y="34"/>
                  </a:cubicBezTo>
                  <a:cubicBezTo>
                    <a:pt x="55" y="34"/>
                    <a:pt x="54" y="33"/>
                    <a:pt x="52" y="31"/>
                  </a:cubicBezTo>
                  <a:cubicBezTo>
                    <a:pt x="48" y="26"/>
                    <a:pt x="43" y="24"/>
                    <a:pt x="38" y="21"/>
                  </a:cubicBezTo>
                  <a:cubicBezTo>
                    <a:pt x="34" y="19"/>
                    <a:pt x="30" y="16"/>
                    <a:pt x="26" y="14"/>
                  </a:cubicBezTo>
                  <a:cubicBezTo>
                    <a:pt x="23" y="12"/>
                    <a:pt x="20" y="11"/>
                    <a:pt x="16" y="12"/>
                  </a:cubicBezTo>
                  <a:cubicBezTo>
                    <a:pt x="15" y="13"/>
                    <a:pt x="13" y="14"/>
                    <a:pt x="14" y="16"/>
                  </a:cubicBezTo>
                  <a:cubicBezTo>
                    <a:pt x="14" y="18"/>
                    <a:pt x="15" y="19"/>
                    <a:pt x="17" y="18"/>
                  </a:cubicBezTo>
                  <a:cubicBezTo>
                    <a:pt x="21" y="17"/>
                    <a:pt x="23" y="19"/>
                    <a:pt x="26" y="21"/>
                  </a:cubicBezTo>
                  <a:cubicBezTo>
                    <a:pt x="32" y="25"/>
                    <a:pt x="38" y="29"/>
                    <a:pt x="45" y="33"/>
                  </a:cubicBezTo>
                  <a:cubicBezTo>
                    <a:pt x="50" y="36"/>
                    <a:pt x="50" y="40"/>
                    <a:pt x="45" y="44"/>
                  </a:cubicBezTo>
                  <a:cubicBezTo>
                    <a:pt x="34" y="51"/>
                    <a:pt x="22" y="57"/>
                    <a:pt x="11" y="64"/>
                  </a:cubicBezTo>
                  <a:cubicBezTo>
                    <a:pt x="7" y="67"/>
                    <a:pt x="4" y="66"/>
                    <a:pt x="2" y="63"/>
                  </a:cubicBezTo>
                  <a:cubicBezTo>
                    <a:pt x="0" y="60"/>
                    <a:pt x="1" y="57"/>
                    <a:pt x="5" y="55"/>
                  </a:cubicBezTo>
                  <a:cubicBezTo>
                    <a:pt x="12" y="50"/>
                    <a:pt x="19" y="46"/>
                    <a:pt x="27" y="42"/>
                  </a:cubicBezTo>
                  <a:cubicBezTo>
                    <a:pt x="31" y="39"/>
                    <a:pt x="31" y="37"/>
                    <a:pt x="27" y="35"/>
                  </a:cubicBezTo>
                  <a:cubicBezTo>
                    <a:pt x="24" y="33"/>
                    <a:pt x="21" y="31"/>
                    <a:pt x="18" y="29"/>
                  </a:cubicBezTo>
                  <a:cubicBezTo>
                    <a:pt x="14" y="27"/>
                    <a:pt x="12" y="28"/>
                    <a:pt x="13" y="32"/>
                  </a:cubicBezTo>
                  <a:cubicBezTo>
                    <a:pt x="13" y="34"/>
                    <a:pt x="12" y="34"/>
                    <a:pt x="11" y="34"/>
                  </a:cubicBezTo>
                  <a:cubicBezTo>
                    <a:pt x="6" y="34"/>
                    <a:pt x="3" y="30"/>
                    <a:pt x="2" y="24"/>
                  </a:cubicBezTo>
                  <a:cubicBezTo>
                    <a:pt x="2" y="16"/>
                    <a:pt x="9" y="7"/>
                    <a:pt x="18" y="6"/>
                  </a:cubicBezTo>
                  <a:cubicBezTo>
                    <a:pt x="19" y="6"/>
                    <a:pt x="20" y="7"/>
                    <a:pt x="21" y="8"/>
                  </a:cubicBezTo>
                  <a:cubicBezTo>
                    <a:pt x="28" y="12"/>
                    <a:pt x="36" y="12"/>
                    <a:pt x="44" y="9"/>
                  </a:cubicBezTo>
                  <a:cubicBezTo>
                    <a:pt x="46" y="8"/>
                    <a:pt x="48" y="6"/>
                    <a:pt x="48" y="4"/>
                  </a:cubicBezTo>
                  <a:cubicBezTo>
                    <a:pt x="50" y="0"/>
                    <a:pt x="51" y="1"/>
                    <a:pt x="53" y="3"/>
                  </a:cubicBezTo>
                  <a:cubicBezTo>
                    <a:pt x="60" y="10"/>
                    <a:pt x="73" y="11"/>
                    <a:pt x="80" y="4"/>
                  </a:cubicBezTo>
                  <a:cubicBezTo>
                    <a:pt x="83" y="1"/>
                    <a:pt x="84" y="1"/>
                    <a:pt x="85" y="4"/>
                  </a:cubicBezTo>
                  <a:cubicBezTo>
                    <a:pt x="90" y="12"/>
                    <a:pt x="104" y="14"/>
                    <a:pt x="112" y="8"/>
                  </a:cubicBezTo>
                  <a:cubicBezTo>
                    <a:pt x="114" y="6"/>
                    <a:pt x="116" y="6"/>
                    <a:pt x="118" y="6"/>
                  </a:cubicBezTo>
                  <a:cubicBezTo>
                    <a:pt x="136" y="9"/>
                    <a:pt x="154" y="11"/>
                    <a:pt x="172" y="17"/>
                  </a:cubicBezTo>
                  <a:cubicBezTo>
                    <a:pt x="174" y="18"/>
                    <a:pt x="176" y="19"/>
                    <a:pt x="179" y="20"/>
                  </a:cubicBezTo>
                  <a:cubicBezTo>
                    <a:pt x="183" y="21"/>
                    <a:pt x="184" y="25"/>
                    <a:pt x="183" y="29"/>
                  </a:cubicBezTo>
                  <a:cubicBezTo>
                    <a:pt x="182" y="33"/>
                    <a:pt x="180" y="34"/>
                    <a:pt x="176" y="34"/>
                  </a:cubicBezTo>
                  <a:cubicBezTo>
                    <a:pt x="156" y="33"/>
                    <a:pt x="137" y="34"/>
                    <a:pt x="117" y="34"/>
                  </a:cubicBezTo>
                  <a:close/>
                </a:path>
              </a:pathLst>
            </a:custGeom>
            <a:solidFill>
              <a:srgbClr val="2CC4D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6" name="Freeform 21"/>
            <p:cNvSpPr>
              <a:spLocks/>
            </p:cNvSpPr>
            <p:nvPr/>
          </p:nvSpPr>
          <p:spPr bwMode="auto">
            <a:xfrm>
              <a:off x="-312738" y="3068638"/>
              <a:ext cx="222250" cy="188912"/>
            </a:xfrm>
            <a:custGeom>
              <a:avLst/>
              <a:gdLst>
                <a:gd name="T0" fmla="*/ 20 w 39"/>
                <a:gd name="T1" fmla="*/ 0 h 33"/>
                <a:gd name="T2" fmla="*/ 36 w 39"/>
                <a:gd name="T3" fmla="*/ 0 h 33"/>
                <a:gd name="T4" fmla="*/ 39 w 39"/>
                <a:gd name="T5" fmla="*/ 3 h 33"/>
                <a:gd name="T6" fmla="*/ 39 w 39"/>
                <a:gd name="T7" fmla="*/ 31 h 33"/>
                <a:gd name="T8" fmla="*/ 37 w 39"/>
                <a:gd name="T9" fmla="*/ 33 h 33"/>
                <a:gd name="T10" fmla="*/ 3 w 39"/>
                <a:gd name="T11" fmla="*/ 33 h 33"/>
                <a:gd name="T12" fmla="*/ 0 w 39"/>
                <a:gd name="T13" fmla="*/ 31 h 33"/>
                <a:gd name="T14" fmla="*/ 0 w 39"/>
                <a:gd name="T15" fmla="*/ 3 h 33"/>
                <a:gd name="T16" fmla="*/ 3 w 39"/>
                <a:gd name="T17" fmla="*/ 0 h 33"/>
                <a:gd name="T18" fmla="*/ 20 w 39"/>
                <a:gd name="T1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33">
                  <a:moveTo>
                    <a:pt x="20" y="0"/>
                  </a:moveTo>
                  <a:cubicBezTo>
                    <a:pt x="25" y="0"/>
                    <a:pt x="31" y="0"/>
                    <a:pt x="36" y="0"/>
                  </a:cubicBezTo>
                  <a:cubicBezTo>
                    <a:pt x="38" y="0"/>
                    <a:pt x="39" y="1"/>
                    <a:pt x="39" y="3"/>
                  </a:cubicBezTo>
                  <a:cubicBezTo>
                    <a:pt x="39" y="12"/>
                    <a:pt x="39" y="22"/>
                    <a:pt x="39" y="31"/>
                  </a:cubicBezTo>
                  <a:cubicBezTo>
                    <a:pt x="39" y="33"/>
                    <a:pt x="39" y="33"/>
                    <a:pt x="37" y="33"/>
                  </a:cubicBezTo>
                  <a:cubicBezTo>
                    <a:pt x="25" y="33"/>
                    <a:pt x="14" y="33"/>
                    <a:pt x="3" y="33"/>
                  </a:cubicBezTo>
                  <a:cubicBezTo>
                    <a:pt x="1" y="33"/>
                    <a:pt x="0" y="33"/>
                    <a:pt x="0" y="31"/>
                  </a:cubicBezTo>
                  <a:cubicBezTo>
                    <a:pt x="0" y="22"/>
                    <a:pt x="0" y="12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9" y="0"/>
                    <a:pt x="14" y="0"/>
                    <a:pt x="20" y="0"/>
                  </a:cubicBezTo>
                  <a:close/>
                </a:path>
              </a:pathLst>
            </a:custGeom>
            <a:solidFill>
              <a:srgbClr val="2CC4D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7" name="Freeform 22"/>
            <p:cNvSpPr>
              <a:spLocks/>
            </p:cNvSpPr>
            <p:nvPr/>
          </p:nvSpPr>
          <p:spPr bwMode="auto">
            <a:xfrm>
              <a:off x="-1419225" y="3068638"/>
              <a:ext cx="220663" cy="195262"/>
            </a:xfrm>
            <a:custGeom>
              <a:avLst/>
              <a:gdLst>
                <a:gd name="T0" fmla="*/ 20 w 39"/>
                <a:gd name="T1" fmla="*/ 33 h 34"/>
                <a:gd name="T2" fmla="*/ 3 w 39"/>
                <a:gd name="T3" fmla="*/ 33 h 34"/>
                <a:gd name="T4" fmla="*/ 0 w 39"/>
                <a:gd name="T5" fmla="*/ 30 h 34"/>
                <a:gd name="T6" fmla="*/ 0 w 39"/>
                <a:gd name="T7" fmla="*/ 3 h 34"/>
                <a:gd name="T8" fmla="*/ 3 w 39"/>
                <a:gd name="T9" fmla="*/ 0 h 34"/>
                <a:gd name="T10" fmla="*/ 36 w 39"/>
                <a:gd name="T11" fmla="*/ 0 h 34"/>
                <a:gd name="T12" fmla="*/ 39 w 39"/>
                <a:gd name="T13" fmla="*/ 4 h 34"/>
                <a:gd name="T14" fmla="*/ 39 w 39"/>
                <a:gd name="T15" fmla="*/ 30 h 34"/>
                <a:gd name="T16" fmla="*/ 36 w 39"/>
                <a:gd name="T17" fmla="*/ 33 h 34"/>
                <a:gd name="T18" fmla="*/ 20 w 39"/>
                <a:gd name="T19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34">
                  <a:moveTo>
                    <a:pt x="20" y="33"/>
                  </a:moveTo>
                  <a:cubicBezTo>
                    <a:pt x="14" y="33"/>
                    <a:pt x="8" y="33"/>
                    <a:pt x="3" y="33"/>
                  </a:cubicBezTo>
                  <a:cubicBezTo>
                    <a:pt x="1" y="34"/>
                    <a:pt x="0" y="33"/>
                    <a:pt x="0" y="30"/>
                  </a:cubicBezTo>
                  <a:cubicBezTo>
                    <a:pt x="0" y="21"/>
                    <a:pt x="0" y="12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4" y="0"/>
                    <a:pt x="25" y="0"/>
                    <a:pt x="36" y="0"/>
                  </a:cubicBezTo>
                  <a:cubicBezTo>
                    <a:pt x="38" y="0"/>
                    <a:pt x="39" y="1"/>
                    <a:pt x="39" y="4"/>
                  </a:cubicBezTo>
                  <a:cubicBezTo>
                    <a:pt x="39" y="13"/>
                    <a:pt x="39" y="21"/>
                    <a:pt x="39" y="30"/>
                  </a:cubicBezTo>
                  <a:cubicBezTo>
                    <a:pt x="39" y="33"/>
                    <a:pt x="38" y="34"/>
                    <a:pt x="36" y="33"/>
                  </a:cubicBezTo>
                  <a:cubicBezTo>
                    <a:pt x="30" y="33"/>
                    <a:pt x="25" y="33"/>
                    <a:pt x="20" y="33"/>
                  </a:cubicBezTo>
                  <a:close/>
                </a:path>
              </a:pathLst>
            </a:custGeom>
            <a:solidFill>
              <a:srgbClr val="2CC4D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8" name="Freeform 23"/>
            <p:cNvSpPr>
              <a:spLocks/>
            </p:cNvSpPr>
            <p:nvPr/>
          </p:nvSpPr>
          <p:spPr bwMode="auto">
            <a:xfrm>
              <a:off x="-1390650" y="2601913"/>
              <a:ext cx="227013" cy="233362"/>
            </a:xfrm>
            <a:custGeom>
              <a:avLst/>
              <a:gdLst>
                <a:gd name="T0" fmla="*/ 22 w 40"/>
                <a:gd name="T1" fmla="*/ 0 h 41"/>
                <a:gd name="T2" fmla="*/ 34 w 40"/>
                <a:gd name="T3" fmla="*/ 5 h 41"/>
                <a:gd name="T4" fmla="*/ 37 w 40"/>
                <a:gd name="T5" fmla="*/ 16 h 41"/>
                <a:gd name="T6" fmla="*/ 36 w 40"/>
                <a:gd name="T7" fmla="*/ 29 h 41"/>
                <a:gd name="T8" fmla="*/ 34 w 40"/>
                <a:gd name="T9" fmla="*/ 36 h 41"/>
                <a:gd name="T10" fmla="*/ 11 w 40"/>
                <a:gd name="T11" fmla="*/ 36 h 41"/>
                <a:gd name="T12" fmla="*/ 3 w 40"/>
                <a:gd name="T13" fmla="*/ 14 h 41"/>
                <a:gd name="T14" fmla="*/ 22 w 40"/>
                <a:gd name="T1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1">
                  <a:moveTo>
                    <a:pt x="22" y="0"/>
                  </a:moveTo>
                  <a:cubicBezTo>
                    <a:pt x="26" y="0"/>
                    <a:pt x="31" y="2"/>
                    <a:pt x="34" y="5"/>
                  </a:cubicBezTo>
                  <a:cubicBezTo>
                    <a:pt x="38" y="8"/>
                    <a:pt x="40" y="10"/>
                    <a:pt x="37" y="16"/>
                  </a:cubicBezTo>
                  <a:cubicBezTo>
                    <a:pt x="35" y="20"/>
                    <a:pt x="35" y="25"/>
                    <a:pt x="36" y="29"/>
                  </a:cubicBezTo>
                  <a:cubicBezTo>
                    <a:pt x="37" y="32"/>
                    <a:pt x="36" y="34"/>
                    <a:pt x="34" y="36"/>
                  </a:cubicBezTo>
                  <a:cubicBezTo>
                    <a:pt x="27" y="41"/>
                    <a:pt x="18" y="41"/>
                    <a:pt x="11" y="36"/>
                  </a:cubicBezTo>
                  <a:cubicBezTo>
                    <a:pt x="3" y="32"/>
                    <a:pt x="0" y="23"/>
                    <a:pt x="3" y="14"/>
                  </a:cubicBezTo>
                  <a:cubicBezTo>
                    <a:pt x="5" y="6"/>
                    <a:pt x="13" y="0"/>
                    <a:pt x="22" y="0"/>
                  </a:cubicBezTo>
                  <a:close/>
                </a:path>
              </a:pathLst>
            </a:custGeom>
            <a:solidFill>
              <a:srgbClr val="2CC4D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9" name="Freeform 24"/>
            <p:cNvSpPr>
              <a:spLocks/>
            </p:cNvSpPr>
            <p:nvPr/>
          </p:nvSpPr>
          <p:spPr bwMode="auto">
            <a:xfrm>
              <a:off x="-658813" y="2578100"/>
              <a:ext cx="119063" cy="57150"/>
            </a:xfrm>
            <a:custGeom>
              <a:avLst/>
              <a:gdLst>
                <a:gd name="T0" fmla="*/ 10 w 21"/>
                <a:gd name="T1" fmla="*/ 10 h 10"/>
                <a:gd name="T2" fmla="*/ 2 w 21"/>
                <a:gd name="T3" fmla="*/ 8 h 10"/>
                <a:gd name="T4" fmla="*/ 2 w 21"/>
                <a:gd name="T5" fmla="*/ 3 h 10"/>
                <a:gd name="T6" fmla="*/ 18 w 21"/>
                <a:gd name="T7" fmla="*/ 3 h 10"/>
                <a:gd name="T8" fmla="*/ 18 w 21"/>
                <a:gd name="T9" fmla="*/ 9 h 10"/>
                <a:gd name="T10" fmla="*/ 10 w 21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0">
                  <a:moveTo>
                    <a:pt x="10" y="10"/>
                  </a:moveTo>
                  <a:cubicBezTo>
                    <a:pt x="7" y="10"/>
                    <a:pt x="5" y="10"/>
                    <a:pt x="2" y="8"/>
                  </a:cubicBezTo>
                  <a:cubicBezTo>
                    <a:pt x="0" y="6"/>
                    <a:pt x="0" y="5"/>
                    <a:pt x="2" y="3"/>
                  </a:cubicBezTo>
                  <a:cubicBezTo>
                    <a:pt x="7" y="0"/>
                    <a:pt x="13" y="0"/>
                    <a:pt x="18" y="3"/>
                  </a:cubicBezTo>
                  <a:cubicBezTo>
                    <a:pt x="21" y="5"/>
                    <a:pt x="21" y="7"/>
                    <a:pt x="18" y="9"/>
                  </a:cubicBezTo>
                  <a:cubicBezTo>
                    <a:pt x="16" y="9"/>
                    <a:pt x="13" y="10"/>
                    <a:pt x="10" y="10"/>
                  </a:cubicBezTo>
                  <a:close/>
                </a:path>
              </a:pathLst>
            </a:custGeom>
            <a:solidFill>
              <a:srgbClr val="2CC4D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0" name="Freeform 25"/>
            <p:cNvSpPr>
              <a:spLocks/>
            </p:cNvSpPr>
            <p:nvPr/>
          </p:nvSpPr>
          <p:spPr bwMode="auto">
            <a:xfrm>
              <a:off x="-1039813" y="2584450"/>
              <a:ext cx="120650" cy="50800"/>
            </a:xfrm>
            <a:custGeom>
              <a:avLst/>
              <a:gdLst>
                <a:gd name="T0" fmla="*/ 9 w 21"/>
                <a:gd name="T1" fmla="*/ 9 h 9"/>
                <a:gd name="T2" fmla="*/ 0 w 21"/>
                <a:gd name="T3" fmla="*/ 5 h 9"/>
                <a:gd name="T4" fmla="*/ 10 w 21"/>
                <a:gd name="T5" fmla="*/ 0 h 9"/>
                <a:gd name="T6" fmla="*/ 20 w 21"/>
                <a:gd name="T7" fmla="*/ 5 h 9"/>
                <a:gd name="T8" fmla="*/ 9 w 21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9">
                  <a:moveTo>
                    <a:pt x="9" y="9"/>
                  </a:moveTo>
                  <a:cubicBezTo>
                    <a:pt x="6" y="9"/>
                    <a:pt x="2" y="9"/>
                    <a:pt x="0" y="5"/>
                  </a:cubicBezTo>
                  <a:cubicBezTo>
                    <a:pt x="0" y="3"/>
                    <a:pt x="5" y="0"/>
                    <a:pt x="10" y="0"/>
                  </a:cubicBezTo>
                  <a:cubicBezTo>
                    <a:pt x="14" y="1"/>
                    <a:pt x="18" y="0"/>
                    <a:pt x="20" y="5"/>
                  </a:cubicBezTo>
                  <a:cubicBezTo>
                    <a:pt x="21" y="7"/>
                    <a:pt x="15" y="9"/>
                    <a:pt x="9" y="9"/>
                  </a:cubicBezTo>
                  <a:close/>
                </a:path>
              </a:pathLst>
            </a:custGeom>
            <a:solidFill>
              <a:srgbClr val="2CC4D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1" name="Freeform 26"/>
            <p:cNvSpPr>
              <a:spLocks/>
            </p:cNvSpPr>
            <p:nvPr/>
          </p:nvSpPr>
          <p:spPr bwMode="auto">
            <a:xfrm>
              <a:off x="-852488" y="2566988"/>
              <a:ext cx="120650" cy="57150"/>
            </a:xfrm>
            <a:custGeom>
              <a:avLst/>
              <a:gdLst>
                <a:gd name="T0" fmla="*/ 11 w 21"/>
                <a:gd name="T1" fmla="*/ 10 h 10"/>
                <a:gd name="T2" fmla="*/ 3 w 21"/>
                <a:gd name="T3" fmla="*/ 8 h 10"/>
                <a:gd name="T4" fmla="*/ 3 w 21"/>
                <a:gd name="T5" fmla="*/ 3 h 10"/>
                <a:gd name="T6" fmla="*/ 18 w 21"/>
                <a:gd name="T7" fmla="*/ 2 h 10"/>
                <a:gd name="T8" fmla="*/ 18 w 21"/>
                <a:gd name="T9" fmla="*/ 8 h 10"/>
                <a:gd name="T10" fmla="*/ 11 w 21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0">
                  <a:moveTo>
                    <a:pt x="11" y="10"/>
                  </a:moveTo>
                  <a:cubicBezTo>
                    <a:pt x="8" y="10"/>
                    <a:pt x="5" y="9"/>
                    <a:pt x="3" y="8"/>
                  </a:cubicBezTo>
                  <a:cubicBezTo>
                    <a:pt x="0" y="6"/>
                    <a:pt x="0" y="4"/>
                    <a:pt x="3" y="3"/>
                  </a:cubicBezTo>
                  <a:cubicBezTo>
                    <a:pt x="6" y="0"/>
                    <a:pt x="15" y="0"/>
                    <a:pt x="18" y="2"/>
                  </a:cubicBezTo>
                  <a:cubicBezTo>
                    <a:pt x="21" y="4"/>
                    <a:pt x="21" y="6"/>
                    <a:pt x="18" y="8"/>
                  </a:cubicBezTo>
                  <a:cubicBezTo>
                    <a:pt x="16" y="9"/>
                    <a:pt x="14" y="10"/>
                    <a:pt x="11" y="10"/>
                  </a:cubicBezTo>
                  <a:close/>
                </a:path>
              </a:pathLst>
            </a:custGeom>
            <a:solidFill>
              <a:srgbClr val="2CC4D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sp>
        <p:nvSpPr>
          <p:cNvPr id="42" name="Rectángulo 41"/>
          <p:cNvSpPr/>
          <p:nvPr/>
        </p:nvSpPr>
        <p:spPr>
          <a:xfrm>
            <a:off x="209006" y="319827"/>
            <a:ext cx="360907" cy="634723"/>
          </a:xfrm>
          <a:prstGeom prst="rect">
            <a:avLst/>
          </a:prstGeom>
          <a:solidFill>
            <a:srgbClr val="2CC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2366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0">
            <a:extLst>
              <a:ext uri="{FF2B5EF4-FFF2-40B4-BE49-F238E27FC236}">
                <a16:creationId xmlns:a16="http://schemas.microsoft.com/office/drawing/2014/main" xmlns="" id="{44A7DA33-C684-4595-882A-86C50CB49F0A}"/>
              </a:ext>
            </a:extLst>
          </p:cNvPr>
          <p:cNvSpPr txBox="1">
            <a:spLocks/>
          </p:cNvSpPr>
          <p:nvPr/>
        </p:nvSpPr>
        <p:spPr>
          <a:xfrm>
            <a:off x="8537348" y="4444396"/>
            <a:ext cx="2942311" cy="2046895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US" altLang="ko-KR" sz="4800" b="1" dirty="0">
                <a:solidFill>
                  <a:srgbClr val="00B0F0"/>
                </a:solidFill>
                <a:latin typeface="+mj-lt"/>
                <a:cs typeface="Arial" pitchFamily="34" charset="0"/>
              </a:rPr>
              <a:t>Columns 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en-US" altLang="ko-KR" sz="4800" b="1" dirty="0">
                <a:solidFill>
                  <a:srgbClr val="00B0F0"/>
                </a:solidFill>
                <a:latin typeface="+mj-lt"/>
                <a:cs typeface="Arial" pitchFamily="34" charset="0"/>
              </a:rPr>
              <a:t>Style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4CA2555-E423-4B85-8853-4FDF36CBF6E9}"/>
              </a:ext>
            </a:extLst>
          </p:cNvPr>
          <p:cNvSpPr txBox="1"/>
          <p:nvPr/>
        </p:nvSpPr>
        <p:spPr>
          <a:xfrm>
            <a:off x="247140" y="1515414"/>
            <a:ext cx="2968285" cy="286232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000" b="1" dirty="0">
                <a:solidFill>
                  <a:srgbClr val="0199DC"/>
                </a:solidFill>
                <a:cs typeface="Arial" pitchFamily="34" charset="0"/>
              </a:rPr>
              <a:t>01</a:t>
            </a:r>
            <a:endParaRPr lang="ko-KR" altLang="en-US" sz="18000" b="1" dirty="0">
              <a:solidFill>
                <a:srgbClr val="0199DC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C0762AA-73C1-4F34-9BED-095F4E5A19E7}"/>
              </a:ext>
            </a:extLst>
          </p:cNvPr>
          <p:cNvSpPr txBox="1"/>
          <p:nvPr/>
        </p:nvSpPr>
        <p:spPr>
          <a:xfrm flipH="1">
            <a:off x="4914476" y="4213157"/>
            <a:ext cx="2968285" cy="286232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000" b="1" dirty="0">
                <a:solidFill>
                  <a:srgbClr val="0199DC"/>
                </a:solidFill>
                <a:cs typeface="Arial" pitchFamily="34" charset="0"/>
              </a:rPr>
              <a:t>02</a:t>
            </a:r>
            <a:endParaRPr lang="ko-KR" altLang="en-US" sz="18000" b="1" dirty="0">
              <a:solidFill>
                <a:srgbClr val="0199DC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6768287-FB7B-4531-9EB8-ED958D4062A7}"/>
              </a:ext>
            </a:extLst>
          </p:cNvPr>
          <p:cNvSpPr txBox="1"/>
          <p:nvPr/>
        </p:nvSpPr>
        <p:spPr>
          <a:xfrm>
            <a:off x="1731283" y="1344283"/>
            <a:ext cx="5810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Modern PowerPoint  Presentation</a:t>
            </a:r>
            <a:endParaRPr lang="ko-KR" altLang="en-US" sz="24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AB2DD4A-157A-4532-B0E3-57023721FC92}"/>
              </a:ext>
            </a:extLst>
          </p:cNvPr>
          <p:cNvSpPr txBox="1"/>
          <p:nvPr/>
        </p:nvSpPr>
        <p:spPr>
          <a:xfrm>
            <a:off x="1731283" y="1747955"/>
            <a:ext cx="581033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</a:t>
            </a:r>
          </a:p>
          <a:p>
            <a:pPr algn="r"/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  <a:p>
            <a:pPr algn="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7DC9735-DEFB-4E4E-A31D-6499C62BF8DA}"/>
              </a:ext>
            </a:extLst>
          </p:cNvPr>
          <p:cNvSpPr txBox="1"/>
          <p:nvPr/>
        </p:nvSpPr>
        <p:spPr>
          <a:xfrm flipH="1">
            <a:off x="588284" y="3941710"/>
            <a:ext cx="5810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Modern PowerPoint  Presentation</a:t>
            </a:r>
            <a:endParaRPr lang="ko-KR" altLang="en-US" sz="24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F688D11C-2807-4ECB-ACF3-E86C2A4A19EB}"/>
              </a:ext>
            </a:extLst>
          </p:cNvPr>
          <p:cNvSpPr txBox="1"/>
          <p:nvPr/>
        </p:nvSpPr>
        <p:spPr>
          <a:xfrm flipH="1">
            <a:off x="588283" y="4345382"/>
            <a:ext cx="581033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</a:t>
            </a:r>
          </a:p>
          <a:p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</a:t>
            </a:r>
          </a:p>
        </p:txBody>
      </p:sp>
      <p:sp>
        <p:nvSpPr>
          <p:cNvPr id="17" name="TextBox 12">
            <a:extLst>
              <a:ext uri="{FF2B5EF4-FFF2-40B4-BE49-F238E27FC236}">
                <a16:creationId xmlns:a16="http://schemas.microsoft.com/office/drawing/2014/main" xmlns="" id="{16768287-FB7B-4531-9EB8-ED958D4062A7}"/>
              </a:ext>
            </a:extLst>
          </p:cNvPr>
          <p:cNvSpPr txBox="1"/>
          <p:nvPr/>
        </p:nvSpPr>
        <p:spPr>
          <a:xfrm>
            <a:off x="-151520" y="270957"/>
            <a:ext cx="91972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4000" b="1" dirty="0">
                <a:solidFill>
                  <a:srgbClr val="0199DC"/>
                </a:solidFill>
                <a:cs typeface="Arial" pitchFamily="34" charset="0"/>
              </a:rPr>
              <a:t>Modern PowerPoint  Presentation</a:t>
            </a:r>
            <a:endParaRPr lang="ko-KR" altLang="en-US" sz="4000" b="1" dirty="0">
              <a:solidFill>
                <a:srgbClr val="0199DC"/>
              </a:solidFill>
              <a:cs typeface="Arial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2127" y="1398898"/>
            <a:ext cx="2957532" cy="3004477"/>
          </a:xfrm>
          <a:prstGeom prst="rect">
            <a:avLst/>
          </a:prstGeom>
        </p:spPr>
      </p:pic>
      <p:sp>
        <p:nvSpPr>
          <p:cNvPr id="19" name="Rectángulo 18"/>
          <p:cNvSpPr/>
          <p:nvPr/>
        </p:nvSpPr>
        <p:spPr>
          <a:xfrm>
            <a:off x="91440" y="1033238"/>
            <a:ext cx="11978640" cy="76950"/>
          </a:xfrm>
          <a:prstGeom prst="rect">
            <a:avLst/>
          </a:prstGeom>
          <a:solidFill>
            <a:srgbClr val="9590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20" name="Grupo 19"/>
          <p:cNvGrpSpPr/>
          <p:nvPr/>
        </p:nvGrpSpPr>
        <p:grpSpPr>
          <a:xfrm>
            <a:off x="10509308" y="132751"/>
            <a:ext cx="1270783" cy="827144"/>
            <a:chOff x="-1509713" y="2281238"/>
            <a:chExt cx="1509713" cy="982662"/>
          </a:xfrm>
        </p:grpSpPr>
        <p:sp>
          <p:nvSpPr>
            <p:cNvPr id="21" name="Freeform 16"/>
            <p:cNvSpPr>
              <a:spLocks/>
            </p:cNvSpPr>
            <p:nvPr/>
          </p:nvSpPr>
          <p:spPr bwMode="auto">
            <a:xfrm>
              <a:off x="-823913" y="2281238"/>
              <a:ext cx="52388" cy="222250"/>
            </a:xfrm>
            <a:custGeom>
              <a:avLst/>
              <a:gdLst>
                <a:gd name="T0" fmla="*/ 0 w 9"/>
                <a:gd name="T1" fmla="*/ 27 h 39"/>
                <a:gd name="T2" fmla="*/ 2 w 9"/>
                <a:gd name="T3" fmla="*/ 18 h 39"/>
                <a:gd name="T4" fmla="*/ 2 w 9"/>
                <a:gd name="T5" fmla="*/ 5 h 39"/>
                <a:gd name="T6" fmla="*/ 4 w 9"/>
                <a:gd name="T7" fmla="*/ 1 h 39"/>
                <a:gd name="T8" fmla="*/ 8 w 9"/>
                <a:gd name="T9" fmla="*/ 4 h 39"/>
                <a:gd name="T10" fmla="*/ 8 w 9"/>
                <a:gd name="T11" fmla="*/ 17 h 39"/>
                <a:gd name="T12" fmla="*/ 8 w 9"/>
                <a:gd name="T13" fmla="*/ 34 h 39"/>
                <a:gd name="T14" fmla="*/ 6 w 9"/>
                <a:gd name="T15" fmla="*/ 38 h 39"/>
                <a:gd name="T16" fmla="*/ 2 w 9"/>
                <a:gd name="T17" fmla="*/ 36 h 39"/>
                <a:gd name="T18" fmla="*/ 0 w 9"/>
                <a:gd name="T19" fmla="*/ 2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39">
                  <a:moveTo>
                    <a:pt x="0" y="27"/>
                  </a:moveTo>
                  <a:cubicBezTo>
                    <a:pt x="0" y="24"/>
                    <a:pt x="1" y="21"/>
                    <a:pt x="2" y="18"/>
                  </a:cubicBezTo>
                  <a:cubicBezTo>
                    <a:pt x="3" y="14"/>
                    <a:pt x="4" y="9"/>
                    <a:pt x="2" y="5"/>
                  </a:cubicBezTo>
                  <a:cubicBezTo>
                    <a:pt x="1" y="3"/>
                    <a:pt x="1" y="1"/>
                    <a:pt x="4" y="1"/>
                  </a:cubicBezTo>
                  <a:cubicBezTo>
                    <a:pt x="6" y="0"/>
                    <a:pt x="7" y="2"/>
                    <a:pt x="8" y="4"/>
                  </a:cubicBezTo>
                  <a:cubicBezTo>
                    <a:pt x="9" y="8"/>
                    <a:pt x="9" y="13"/>
                    <a:pt x="8" y="17"/>
                  </a:cubicBezTo>
                  <a:cubicBezTo>
                    <a:pt x="6" y="23"/>
                    <a:pt x="5" y="28"/>
                    <a:pt x="8" y="34"/>
                  </a:cubicBezTo>
                  <a:cubicBezTo>
                    <a:pt x="9" y="36"/>
                    <a:pt x="8" y="37"/>
                    <a:pt x="6" y="38"/>
                  </a:cubicBezTo>
                  <a:cubicBezTo>
                    <a:pt x="5" y="39"/>
                    <a:pt x="3" y="38"/>
                    <a:pt x="2" y="36"/>
                  </a:cubicBezTo>
                  <a:cubicBezTo>
                    <a:pt x="1" y="33"/>
                    <a:pt x="0" y="30"/>
                    <a:pt x="0" y="27"/>
                  </a:cubicBezTo>
                  <a:close/>
                </a:path>
              </a:pathLst>
            </a:custGeom>
            <a:solidFill>
              <a:srgbClr val="2CC4D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2" name="Freeform 17"/>
            <p:cNvSpPr>
              <a:spLocks/>
            </p:cNvSpPr>
            <p:nvPr/>
          </p:nvSpPr>
          <p:spPr bwMode="auto">
            <a:xfrm>
              <a:off x="-623888" y="2305050"/>
              <a:ext cx="50800" cy="215900"/>
            </a:xfrm>
            <a:custGeom>
              <a:avLst/>
              <a:gdLst>
                <a:gd name="T0" fmla="*/ 0 w 9"/>
                <a:gd name="T1" fmla="*/ 27 h 38"/>
                <a:gd name="T2" fmla="*/ 1 w 9"/>
                <a:gd name="T3" fmla="*/ 18 h 38"/>
                <a:gd name="T4" fmla="*/ 1 w 9"/>
                <a:gd name="T5" fmla="*/ 5 h 38"/>
                <a:gd name="T6" fmla="*/ 3 w 9"/>
                <a:gd name="T7" fmla="*/ 1 h 38"/>
                <a:gd name="T8" fmla="*/ 7 w 9"/>
                <a:gd name="T9" fmla="*/ 3 h 38"/>
                <a:gd name="T10" fmla="*/ 8 w 9"/>
                <a:gd name="T11" fmla="*/ 17 h 38"/>
                <a:gd name="T12" fmla="*/ 8 w 9"/>
                <a:gd name="T13" fmla="*/ 34 h 38"/>
                <a:gd name="T14" fmla="*/ 6 w 9"/>
                <a:gd name="T15" fmla="*/ 38 h 38"/>
                <a:gd name="T16" fmla="*/ 2 w 9"/>
                <a:gd name="T17" fmla="*/ 36 h 38"/>
                <a:gd name="T18" fmla="*/ 0 w 9"/>
                <a:gd name="T19" fmla="*/ 2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38">
                  <a:moveTo>
                    <a:pt x="0" y="27"/>
                  </a:moveTo>
                  <a:cubicBezTo>
                    <a:pt x="0" y="23"/>
                    <a:pt x="1" y="21"/>
                    <a:pt x="1" y="18"/>
                  </a:cubicBezTo>
                  <a:cubicBezTo>
                    <a:pt x="3" y="13"/>
                    <a:pt x="4" y="9"/>
                    <a:pt x="1" y="5"/>
                  </a:cubicBezTo>
                  <a:cubicBezTo>
                    <a:pt x="1" y="3"/>
                    <a:pt x="1" y="1"/>
                    <a:pt x="3" y="1"/>
                  </a:cubicBezTo>
                  <a:cubicBezTo>
                    <a:pt x="5" y="0"/>
                    <a:pt x="6" y="1"/>
                    <a:pt x="7" y="3"/>
                  </a:cubicBezTo>
                  <a:cubicBezTo>
                    <a:pt x="9" y="7"/>
                    <a:pt x="9" y="12"/>
                    <a:pt x="8" y="17"/>
                  </a:cubicBezTo>
                  <a:cubicBezTo>
                    <a:pt x="6" y="22"/>
                    <a:pt x="5" y="28"/>
                    <a:pt x="8" y="34"/>
                  </a:cubicBezTo>
                  <a:cubicBezTo>
                    <a:pt x="9" y="36"/>
                    <a:pt x="8" y="37"/>
                    <a:pt x="6" y="38"/>
                  </a:cubicBezTo>
                  <a:cubicBezTo>
                    <a:pt x="4" y="38"/>
                    <a:pt x="3" y="37"/>
                    <a:pt x="2" y="36"/>
                  </a:cubicBezTo>
                  <a:cubicBezTo>
                    <a:pt x="1" y="33"/>
                    <a:pt x="0" y="30"/>
                    <a:pt x="0" y="27"/>
                  </a:cubicBezTo>
                  <a:close/>
                </a:path>
              </a:pathLst>
            </a:custGeom>
            <a:solidFill>
              <a:srgbClr val="2CC4D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3" name="Freeform 18"/>
            <p:cNvSpPr>
              <a:spLocks/>
            </p:cNvSpPr>
            <p:nvPr/>
          </p:nvSpPr>
          <p:spPr bwMode="auto">
            <a:xfrm>
              <a:off x="-1022350" y="2305050"/>
              <a:ext cx="50800" cy="222250"/>
            </a:xfrm>
            <a:custGeom>
              <a:avLst/>
              <a:gdLst>
                <a:gd name="T0" fmla="*/ 9 w 9"/>
                <a:gd name="T1" fmla="*/ 12 h 39"/>
                <a:gd name="T2" fmla="*/ 7 w 9"/>
                <a:gd name="T3" fmla="*/ 20 h 39"/>
                <a:gd name="T4" fmla="*/ 8 w 9"/>
                <a:gd name="T5" fmla="*/ 33 h 39"/>
                <a:gd name="T6" fmla="*/ 6 w 9"/>
                <a:gd name="T7" fmla="*/ 38 h 39"/>
                <a:gd name="T8" fmla="*/ 2 w 9"/>
                <a:gd name="T9" fmla="*/ 36 h 39"/>
                <a:gd name="T10" fmla="*/ 1 w 9"/>
                <a:gd name="T11" fmla="*/ 20 h 39"/>
                <a:gd name="T12" fmla="*/ 2 w 9"/>
                <a:gd name="T13" fmla="*/ 4 h 39"/>
                <a:gd name="T14" fmla="*/ 3 w 9"/>
                <a:gd name="T15" fmla="*/ 1 h 39"/>
                <a:gd name="T16" fmla="*/ 7 w 9"/>
                <a:gd name="T17" fmla="*/ 2 h 39"/>
                <a:gd name="T18" fmla="*/ 9 w 9"/>
                <a:gd name="T19" fmla="*/ 1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39">
                  <a:moveTo>
                    <a:pt x="9" y="12"/>
                  </a:moveTo>
                  <a:cubicBezTo>
                    <a:pt x="9" y="14"/>
                    <a:pt x="8" y="17"/>
                    <a:pt x="7" y="20"/>
                  </a:cubicBezTo>
                  <a:cubicBezTo>
                    <a:pt x="6" y="25"/>
                    <a:pt x="6" y="29"/>
                    <a:pt x="8" y="33"/>
                  </a:cubicBezTo>
                  <a:cubicBezTo>
                    <a:pt x="9" y="35"/>
                    <a:pt x="8" y="37"/>
                    <a:pt x="6" y="38"/>
                  </a:cubicBezTo>
                  <a:cubicBezTo>
                    <a:pt x="4" y="39"/>
                    <a:pt x="3" y="37"/>
                    <a:pt x="2" y="36"/>
                  </a:cubicBezTo>
                  <a:cubicBezTo>
                    <a:pt x="0" y="31"/>
                    <a:pt x="0" y="25"/>
                    <a:pt x="1" y="20"/>
                  </a:cubicBezTo>
                  <a:cubicBezTo>
                    <a:pt x="2" y="15"/>
                    <a:pt x="4" y="10"/>
                    <a:pt x="2" y="4"/>
                  </a:cubicBezTo>
                  <a:cubicBezTo>
                    <a:pt x="1" y="3"/>
                    <a:pt x="2" y="1"/>
                    <a:pt x="3" y="1"/>
                  </a:cubicBezTo>
                  <a:cubicBezTo>
                    <a:pt x="5" y="0"/>
                    <a:pt x="6" y="1"/>
                    <a:pt x="7" y="2"/>
                  </a:cubicBezTo>
                  <a:cubicBezTo>
                    <a:pt x="8" y="5"/>
                    <a:pt x="9" y="8"/>
                    <a:pt x="9" y="12"/>
                  </a:cubicBezTo>
                  <a:close/>
                </a:path>
              </a:pathLst>
            </a:custGeom>
            <a:solidFill>
              <a:srgbClr val="2CC4D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4" name="Freeform 19"/>
            <p:cNvSpPr>
              <a:spLocks/>
            </p:cNvSpPr>
            <p:nvPr/>
          </p:nvSpPr>
          <p:spPr bwMode="auto">
            <a:xfrm>
              <a:off x="-1509713" y="2828925"/>
              <a:ext cx="1509713" cy="206375"/>
            </a:xfrm>
            <a:custGeom>
              <a:avLst/>
              <a:gdLst>
                <a:gd name="T0" fmla="*/ 77 w 266"/>
                <a:gd name="T1" fmla="*/ 2 h 36"/>
                <a:gd name="T2" fmla="*/ 62 w 266"/>
                <a:gd name="T3" fmla="*/ 11 h 36"/>
                <a:gd name="T4" fmla="*/ 57 w 266"/>
                <a:gd name="T5" fmla="*/ 28 h 36"/>
                <a:gd name="T6" fmla="*/ 74 w 266"/>
                <a:gd name="T7" fmla="*/ 31 h 36"/>
                <a:gd name="T8" fmla="*/ 109 w 266"/>
                <a:gd name="T9" fmla="*/ 10 h 36"/>
                <a:gd name="T10" fmla="*/ 114 w 266"/>
                <a:gd name="T11" fmla="*/ 3 h 36"/>
                <a:gd name="T12" fmla="*/ 118 w 266"/>
                <a:gd name="T13" fmla="*/ 1 h 36"/>
                <a:gd name="T14" fmla="*/ 262 w 266"/>
                <a:gd name="T15" fmla="*/ 1 h 36"/>
                <a:gd name="T16" fmla="*/ 266 w 266"/>
                <a:gd name="T17" fmla="*/ 4 h 36"/>
                <a:gd name="T18" fmla="*/ 266 w 266"/>
                <a:gd name="T19" fmla="*/ 32 h 36"/>
                <a:gd name="T20" fmla="*/ 262 w 266"/>
                <a:gd name="T21" fmla="*/ 36 h 36"/>
                <a:gd name="T22" fmla="*/ 146 w 266"/>
                <a:gd name="T23" fmla="*/ 36 h 36"/>
                <a:gd name="T24" fmla="*/ 5 w 266"/>
                <a:gd name="T25" fmla="*/ 36 h 36"/>
                <a:gd name="T26" fmla="*/ 0 w 266"/>
                <a:gd name="T27" fmla="*/ 31 h 36"/>
                <a:gd name="T28" fmla="*/ 0 w 266"/>
                <a:gd name="T29" fmla="*/ 4 h 36"/>
                <a:gd name="T30" fmla="*/ 3 w 266"/>
                <a:gd name="T31" fmla="*/ 0 h 36"/>
                <a:gd name="T32" fmla="*/ 25 w 266"/>
                <a:gd name="T33" fmla="*/ 1 h 36"/>
                <a:gd name="T34" fmla="*/ 29 w 266"/>
                <a:gd name="T35" fmla="*/ 2 h 36"/>
                <a:gd name="T36" fmla="*/ 57 w 266"/>
                <a:gd name="T37" fmla="*/ 2 h 36"/>
                <a:gd name="T38" fmla="*/ 67 w 266"/>
                <a:gd name="T39" fmla="*/ 1 h 36"/>
                <a:gd name="T40" fmla="*/ 77 w 266"/>
                <a:gd name="T41" fmla="*/ 1 h 36"/>
                <a:gd name="T42" fmla="*/ 77 w 266"/>
                <a:gd name="T43" fmla="*/ 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6" h="36">
                  <a:moveTo>
                    <a:pt x="77" y="2"/>
                  </a:moveTo>
                  <a:cubicBezTo>
                    <a:pt x="72" y="5"/>
                    <a:pt x="67" y="8"/>
                    <a:pt x="62" y="11"/>
                  </a:cubicBezTo>
                  <a:cubicBezTo>
                    <a:pt x="55" y="15"/>
                    <a:pt x="53" y="22"/>
                    <a:pt x="57" y="28"/>
                  </a:cubicBezTo>
                  <a:cubicBezTo>
                    <a:pt x="60" y="33"/>
                    <a:pt x="67" y="35"/>
                    <a:pt x="74" y="31"/>
                  </a:cubicBezTo>
                  <a:cubicBezTo>
                    <a:pt x="85" y="24"/>
                    <a:pt x="97" y="17"/>
                    <a:pt x="109" y="10"/>
                  </a:cubicBezTo>
                  <a:cubicBezTo>
                    <a:pt x="111" y="8"/>
                    <a:pt x="113" y="6"/>
                    <a:pt x="114" y="3"/>
                  </a:cubicBezTo>
                  <a:cubicBezTo>
                    <a:pt x="115" y="0"/>
                    <a:pt x="116" y="1"/>
                    <a:pt x="118" y="1"/>
                  </a:cubicBezTo>
                  <a:cubicBezTo>
                    <a:pt x="166" y="1"/>
                    <a:pt x="214" y="1"/>
                    <a:pt x="262" y="1"/>
                  </a:cubicBezTo>
                  <a:cubicBezTo>
                    <a:pt x="265" y="0"/>
                    <a:pt x="266" y="2"/>
                    <a:pt x="266" y="4"/>
                  </a:cubicBezTo>
                  <a:cubicBezTo>
                    <a:pt x="266" y="14"/>
                    <a:pt x="266" y="23"/>
                    <a:pt x="266" y="32"/>
                  </a:cubicBezTo>
                  <a:cubicBezTo>
                    <a:pt x="266" y="35"/>
                    <a:pt x="265" y="36"/>
                    <a:pt x="262" y="36"/>
                  </a:cubicBezTo>
                  <a:cubicBezTo>
                    <a:pt x="223" y="36"/>
                    <a:pt x="185" y="36"/>
                    <a:pt x="146" y="36"/>
                  </a:cubicBezTo>
                  <a:cubicBezTo>
                    <a:pt x="99" y="36"/>
                    <a:pt x="52" y="36"/>
                    <a:pt x="5" y="36"/>
                  </a:cubicBezTo>
                  <a:cubicBezTo>
                    <a:pt x="1" y="36"/>
                    <a:pt x="0" y="35"/>
                    <a:pt x="0" y="31"/>
                  </a:cubicBezTo>
                  <a:cubicBezTo>
                    <a:pt x="0" y="22"/>
                    <a:pt x="0" y="13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0" y="1"/>
                    <a:pt x="18" y="1"/>
                    <a:pt x="25" y="1"/>
                  </a:cubicBezTo>
                  <a:cubicBezTo>
                    <a:pt x="26" y="1"/>
                    <a:pt x="27" y="1"/>
                    <a:pt x="29" y="2"/>
                  </a:cubicBezTo>
                  <a:cubicBezTo>
                    <a:pt x="38" y="7"/>
                    <a:pt x="47" y="8"/>
                    <a:pt x="57" y="2"/>
                  </a:cubicBezTo>
                  <a:cubicBezTo>
                    <a:pt x="60" y="0"/>
                    <a:pt x="64" y="1"/>
                    <a:pt x="67" y="1"/>
                  </a:cubicBezTo>
                  <a:cubicBezTo>
                    <a:pt x="70" y="0"/>
                    <a:pt x="74" y="1"/>
                    <a:pt x="77" y="1"/>
                  </a:cubicBezTo>
                  <a:cubicBezTo>
                    <a:pt x="77" y="1"/>
                    <a:pt x="77" y="1"/>
                    <a:pt x="77" y="2"/>
                  </a:cubicBezTo>
                  <a:close/>
                </a:path>
              </a:pathLst>
            </a:custGeom>
            <a:solidFill>
              <a:srgbClr val="2CC4D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-1169988" y="2606675"/>
              <a:ext cx="1044575" cy="382587"/>
            </a:xfrm>
            <a:custGeom>
              <a:avLst/>
              <a:gdLst>
                <a:gd name="T0" fmla="*/ 117 w 184"/>
                <a:gd name="T1" fmla="*/ 34 h 67"/>
                <a:gd name="T2" fmla="*/ 58 w 184"/>
                <a:gd name="T3" fmla="*/ 34 h 67"/>
                <a:gd name="T4" fmla="*/ 52 w 184"/>
                <a:gd name="T5" fmla="*/ 31 h 67"/>
                <a:gd name="T6" fmla="*/ 38 w 184"/>
                <a:gd name="T7" fmla="*/ 21 h 67"/>
                <a:gd name="T8" fmla="*/ 26 w 184"/>
                <a:gd name="T9" fmla="*/ 14 h 67"/>
                <a:gd name="T10" fmla="*/ 16 w 184"/>
                <a:gd name="T11" fmla="*/ 12 h 67"/>
                <a:gd name="T12" fmla="*/ 14 w 184"/>
                <a:gd name="T13" fmla="*/ 16 h 67"/>
                <a:gd name="T14" fmla="*/ 17 w 184"/>
                <a:gd name="T15" fmla="*/ 18 h 67"/>
                <a:gd name="T16" fmla="*/ 26 w 184"/>
                <a:gd name="T17" fmla="*/ 21 h 67"/>
                <a:gd name="T18" fmla="*/ 45 w 184"/>
                <a:gd name="T19" fmla="*/ 33 h 67"/>
                <a:gd name="T20" fmla="*/ 45 w 184"/>
                <a:gd name="T21" fmla="*/ 44 h 67"/>
                <a:gd name="T22" fmla="*/ 11 w 184"/>
                <a:gd name="T23" fmla="*/ 64 h 67"/>
                <a:gd name="T24" fmla="*/ 2 w 184"/>
                <a:gd name="T25" fmla="*/ 63 h 67"/>
                <a:gd name="T26" fmla="*/ 5 w 184"/>
                <a:gd name="T27" fmla="*/ 55 h 67"/>
                <a:gd name="T28" fmla="*/ 27 w 184"/>
                <a:gd name="T29" fmla="*/ 42 h 67"/>
                <a:gd name="T30" fmla="*/ 27 w 184"/>
                <a:gd name="T31" fmla="*/ 35 h 67"/>
                <a:gd name="T32" fmla="*/ 18 w 184"/>
                <a:gd name="T33" fmla="*/ 29 h 67"/>
                <a:gd name="T34" fmla="*/ 13 w 184"/>
                <a:gd name="T35" fmla="*/ 32 h 67"/>
                <a:gd name="T36" fmla="*/ 11 w 184"/>
                <a:gd name="T37" fmla="*/ 34 h 67"/>
                <a:gd name="T38" fmla="*/ 2 w 184"/>
                <a:gd name="T39" fmla="*/ 24 h 67"/>
                <a:gd name="T40" fmla="*/ 18 w 184"/>
                <a:gd name="T41" fmla="*/ 6 h 67"/>
                <a:gd name="T42" fmla="*/ 21 w 184"/>
                <a:gd name="T43" fmla="*/ 8 h 67"/>
                <a:gd name="T44" fmla="*/ 44 w 184"/>
                <a:gd name="T45" fmla="*/ 9 h 67"/>
                <a:gd name="T46" fmla="*/ 48 w 184"/>
                <a:gd name="T47" fmla="*/ 4 h 67"/>
                <a:gd name="T48" fmla="*/ 53 w 184"/>
                <a:gd name="T49" fmla="*/ 3 h 67"/>
                <a:gd name="T50" fmla="*/ 80 w 184"/>
                <a:gd name="T51" fmla="*/ 4 h 67"/>
                <a:gd name="T52" fmla="*/ 85 w 184"/>
                <a:gd name="T53" fmla="*/ 4 h 67"/>
                <a:gd name="T54" fmla="*/ 112 w 184"/>
                <a:gd name="T55" fmla="*/ 8 h 67"/>
                <a:gd name="T56" fmla="*/ 118 w 184"/>
                <a:gd name="T57" fmla="*/ 6 h 67"/>
                <a:gd name="T58" fmla="*/ 172 w 184"/>
                <a:gd name="T59" fmla="*/ 17 h 67"/>
                <a:gd name="T60" fmla="*/ 179 w 184"/>
                <a:gd name="T61" fmla="*/ 20 h 67"/>
                <a:gd name="T62" fmla="*/ 183 w 184"/>
                <a:gd name="T63" fmla="*/ 29 h 67"/>
                <a:gd name="T64" fmla="*/ 176 w 184"/>
                <a:gd name="T65" fmla="*/ 34 h 67"/>
                <a:gd name="T66" fmla="*/ 117 w 184"/>
                <a:gd name="T67" fmla="*/ 3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84" h="67">
                  <a:moveTo>
                    <a:pt x="117" y="34"/>
                  </a:moveTo>
                  <a:cubicBezTo>
                    <a:pt x="97" y="34"/>
                    <a:pt x="78" y="34"/>
                    <a:pt x="58" y="34"/>
                  </a:cubicBezTo>
                  <a:cubicBezTo>
                    <a:pt x="55" y="34"/>
                    <a:pt x="54" y="33"/>
                    <a:pt x="52" y="31"/>
                  </a:cubicBezTo>
                  <a:cubicBezTo>
                    <a:pt x="48" y="26"/>
                    <a:pt x="43" y="24"/>
                    <a:pt x="38" y="21"/>
                  </a:cubicBezTo>
                  <a:cubicBezTo>
                    <a:pt x="34" y="19"/>
                    <a:pt x="30" y="16"/>
                    <a:pt x="26" y="14"/>
                  </a:cubicBezTo>
                  <a:cubicBezTo>
                    <a:pt x="23" y="12"/>
                    <a:pt x="20" y="11"/>
                    <a:pt x="16" y="12"/>
                  </a:cubicBezTo>
                  <a:cubicBezTo>
                    <a:pt x="15" y="13"/>
                    <a:pt x="13" y="14"/>
                    <a:pt x="14" y="16"/>
                  </a:cubicBezTo>
                  <a:cubicBezTo>
                    <a:pt x="14" y="18"/>
                    <a:pt x="15" y="19"/>
                    <a:pt x="17" y="18"/>
                  </a:cubicBezTo>
                  <a:cubicBezTo>
                    <a:pt x="21" y="17"/>
                    <a:pt x="23" y="19"/>
                    <a:pt x="26" y="21"/>
                  </a:cubicBezTo>
                  <a:cubicBezTo>
                    <a:pt x="32" y="25"/>
                    <a:pt x="38" y="29"/>
                    <a:pt x="45" y="33"/>
                  </a:cubicBezTo>
                  <a:cubicBezTo>
                    <a:pt x="50" y="36"/>
                    <a:pt x="50" y="40"/>
                    <a:pt x="45" y="44"/>
                  </a:cubicBezTo>
                  <a:cubicBezTo>
                    <a:pt x="34" y="51"/>
                    <a:pt x="22" y="57"/>
                    <a:pt x="11" y="64"/>
                  </a:cubicBezTo>
                  <a:cubicBezTo>
                    <a:pt x="7" y="67"/>
                    <a:pt x="4" y="66"/>
                    <a:pt x="2" y="63"/>
                  </a:cubicBezTo>
                  <a:cubicBezTo>
                    <a:pt x="0" y="60"/>
                    <a:pt x="1" y="57"/>
                    <a:pt x="5" y="55"/>
                  </a:cubicBezTo>
                  <a:cubicBezTo>
                    <a:pt x="12" y="50"/>
                    <a:pt x="19" y="46"/>
                    <a:pt x="27" y="42"/>
                  </a:cubicBezTo>
                  <a:cubicBezTo>
                    <a:pt x="31" y="39"/>
                    <a:pt x="31" y="37"/>
                    <a:pt x="27" y="35"/>
                  </a:cubicBezTo>
                  <a:cubicBezTo>
                    <a:pt x="24" y="33"/>
                    <a:pt x="21" y="31"/>
                    <a:pt x="18" y="29"/>
                  </a:cubicBezTo>
                  <a:cubicBezTo>
                    <a:pt x="14" y="27"/>
                    <a:pt x="12" y="28"/>
                    <a:pt x="13" y="32"/>
                  </a:cubicBezTo>
                  <a:cubicBezTo>
                    <a:pt x="13" y="34"/>
                    <a:pt x="12" y="34"/>
                    <a:pt x="11" y="34"/>
                  </a:cubicBezTo>
                  <a:cubicBezTo>
                    <a:pt x="6" y="34"/>
                    <a:pt x="3" y="30"/>
                    <a:pt x="2" y="24"/>
                  </a:cubicBezTo>
                  <a:cubicBezTo>
                    <a:pt x="2" y="16"/>
                    <a:pt x="9" y="7"/>
                    <a:pt x="18" y="6"/>
                  </a:cubicBezTo>
                  <a:cubicBezTo>
                    <a:pt x="19" y="6"/>
                    <a:pt x="20" y="7"/>
                    <a:pt x="21" y="8"/>
                  </a:cubicBezTo>
                  <a:cubicBezTo>
                    <a:pt x="28" y="12"/>
                    <a:pt x="36" y="12"/>
                    <a:pt x="44" y="9"/>
                  </a:cubicBezTo>
                  <a:cubicBezTo>
                    <a:pt x="46" y="8"/>
                    <a:pt x="48" y="6"/>
                    <a:pt x="48" y="4"/>
                  </a:cubicBezTo>
                  <a:cubicBezTo>
                    <a:pt x="50" y="0"/>
                    <a:pt x="51" y="1"/>
                    <a:pt x="53" y="3"/>
                  </a:cubicBezTo>
                  <a:cubicBezTo>
                    <a:pt x="60" y="10"/>
                    <a:pt x="73" y="11"/>
                    <a:pt x="80" y="4"/>
                  </a:cubicBezTo>
                  <a:cubicBezTo>
                    <a:pt x="83" y="1"/>
                    <a:pt x="84" y="1"/>
                    <a:pt x="85" y="4"/>
                  </a:cubicBezTo>
                  <a:cubicBezTo>
                    <a:pt x="90" y="12"/>
                    <a:pt x="104" y="14"/>
                    <a:pt x="112" y="8"/>
                  </a:cubicBezTo>
                  <a:cubicBezTo>
                    <a:pt x="114" y="6"/>
                    <a:pt x="116" y="6"/>
                    <a:pt x="118" y="6"/>
                  </a:cubicBezTo>
                  <a:cubicBezTo>
                    <a:pt x="136" y="9"/>
                    <a:pt x="154" y="11"/>
                    <a:pt x="172" y="17"/>
                  </a:cubicBezTo>
                  <a:cubicBezTo>
                    <a:pt x="174" y="18"/>
                    <a:pt x="176" y="19"/>
                    <a:pt x="179" y="20"/>
                  </a:cubicBezTo>
                  <a:cubicBezTo>
                    <a:pt x="183" y="21"/>
                    <a:pt x="184" y="25"/>
                    <a:pt x="183" y="29"/>
                  </a:cubicBezTo>
                  <a:cubicBezTo>
                    <a:pt x="182" y="33"/>
                    <a:pt x="180" y="34"/>
                    <a:pt x="176" y="34"/>
                  </a:cubicBezTo>
                  <a:cubicBezTo>
                    <a:pt x="156" y="33"/>
                    <a:pt x="137" y="34"/>
                    <a:pt x="117" y="34"/>
                  </a:cubicBezTo>
                  <a:close/>
                </a:path>
              </a:pathLst>
            </a:custGeom>
            <a:solidFill>
              <a:srgbClr val="2CC4D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6" name="Freeform 21"/>
            <p:cNvSpPr>
              <a:spLocks/>
            </p:cNvSpPr>
            <p:nvPr/>
          </p:nvSpPr>
          <p:spPr bwMode="auto">
            <a:xfrm>
              <a:off x="-312738" y="3068638"/>
              <a:ext cx="222250" cy="188912"/>
            </a:xfrm>
            <a:custGeom>
              <a:avLst/>
              <a:gdLst>
                <a:gd name="T0" fmla="*/ 20 w 39"/>
                <a:gd name="T1" fmla="*/ 0 h 33"/>
                <a:gd name="T2" fmla="*/ 36 w 39"/>
                <a:gd name="T3" fmla="*/ 0 h 33"/>
                <a:gd name="T4" fmla="*/ 39 w 39"/>
                <a:gd name="T5" fmla="*/ 3 h 33"/>
                <a:gd name="T6" fmla="*/ 39 w 39"/>
                <a:gd name="T7" fmla="*/ 31 h 33"/>
                <a:gd name="T8" fmla="*/ 37 w 39"/>
                <a:gd name="T9" fmla="*/ 33 h 33"/>
                <a:gd name="T10" fmla="*/ 3 w 39"/>
                <a:gd name="T11" fmla="*/ 33 h 33"/>
                <a:gd name="T12" fmla="*/ 0 w 39"/>
                <a:gd name="T13" fmla="*/ 31 h 33"/>
                <a:gd name="T14" fmla="*/ 0 w 39"/>
                <a:gd name="T15" fmla="*/ 3 h 33"/>
                <a:gd name="T16" fmla="*/ 3 w 39"/>
                <a:gd name="T17" fmla="*/ 0 h 33"/>
                <a:gd name="T18" fmla="*/ 20 w 39"/>
                <a:gd name="T1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33">
                  <a:moveTo>
                    <a:pt x="20" y="0"/>
                  </a:moveTo>
                  <a:cubicBezTo>
                    <a:pt x="25" y="0"/>
                    <a:pt x="31" y="0"/>
                    <a:pt x="36" y="0"/>
                  </a:cubicBezTo>
                  <a:cubicBezTo>
                    <a:pt x="38" y="0"/>
                    <a:pt x="39" y="1"/>
                    <a:pt x="39" y="3"/>
                  </a:cubicBezTo>
                  <a:cubicBezTo>
                    <a:pt x="39" y="12"/>
                    <a:pt x="39" y="22"/>
                    <a:pt x="39" y="31"/>
                  </a:cubicBezTo>
                  <a:cubicBezTo>
                    <a:pt x="39" y="33"/>
                    <a:pt x="39" y="33"/>
                    <a:pt x="37" y="33"/>
                  </a:cubicBezTo>
                  <a:cubicBezTo>
                    <a:pt x="25" y="33"/>
                    <a:pt x="14" y="33"/>
                    <a:pt x="3" y="33"/>
                  </a:cubicBezTo>
                  <a:cubicBezTo>
                    <a:pt x="1" y="33"/>
                    <a:pt x="0" y="33"/>
                    <a:pt x="0" y="31"/>
                  </a:cubicBezTo>
                  <a:cubicBezTo>
                    <a:pt x="0" y="22"/>
                    <a:pt x="0" y="12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9" y="0"/>
                    <a:pt x="14" y="0"/>
                    <a:pt x="20" y="0"/>
                  </a:cubicBezTo>
                  <a:close/>
                </a:path>
              </a:pathLst>
            </a:custGeom>
            <a:solidFill>
              <a:srgbClr val="2CC4D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auto">
            <a:xfrm>
              <a:off x="-1419225" y="3068638"/>
              <a:ext cx="220663" cy="195262"/>
            </a:xfrm>
            <a:custGeom>
              <a:avLst/>
              <a:gdLst>
                <a:gd name="T0" fmla="*/ 20 w 39"/>
                <a:gd name="T1" fmla="*/ 33 h 34"/>
                <a:gd name="T2" fmla="*/ 3 w 39"/>
                <a:gd name="T3" fmla="*/ 33 h 34"/>
                <a:gd name="T4" fmla="*/ 0 w 39"/>
                <a:gd name="T5" fmla="*/ 30 h 34"/>
                <a:gd name="T6" fmla="*/ 0 w 39"/>
                <a:gd name="T7" fmla="*/ 3 h 34"/>
                <a:gd name="T8" fmla="*/ 3 w 39"/>
                <a:gd name="T9" fmla="*/ 0 h 34"/>
                <a:gd name="T10" fmla="*/ 36 w 39"/>
                <a:gd name="T11" fmla="*/ 0 h 34"/>
                <a:gd name="T12" fmla="*/ 39 w 39"/>
                <a:gd name="T13" fmla="*/ 4 h 34"/>
                <a:gd name="T14" fmla="*/ 39 w 39"/>
                <a:gd name="T15" fmla="*/ 30 h 34"/>
                <a:gd name="T16" fmla="*/ 36 w 39"/>
                <a:gd name="T17" fmla="*/ 33 h 34"/>
                <a:gd name="T18" fmla="*/ 20 w 39"/>
                <a:gd name="T19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34">
                  <a:moveTo>
                    <a:pt x="20" y="33"/>
                  </a:moveTo>
                  <a:cubicBezTo>
                    <a:pt x="14" y="33"/>
                    <a:pt x="8" y="33"/>
                    <a:pt x="3" y="33"/>
                  </a:cubicBezTo>
                  <a:cubicBezTo>
                    <a:pt x="1" y="34"/>
                    <a:pt x="0" y="33"/>
                    <a:pt x="0" y="30"/>
                  </a:cubicBezTo>
                  <a:cubicBezTo>
                    <a:pt x="0" y="21"/>
                    <a:pt x="0" y="12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4" y="0"/>
                    <a:pt x="25" y="0"/>
                    <a:pt x="36" y="0"/>
                  </a:cubicBezTo>
                  <a:cubicBezTo>
                    <a:pt x="38" y="0"/>
                    <a:pt x="39" y="1"/>
                    <a:pt x="39" y="4"/>
                  </a:cubicBezTo>
                  <a:cubicBezTo>
                    <a:pt x="39" y="13"/>
                    <a:pt x="39" y="21"/>
                    <a:pt x="39" y="30"/>
                  </a:cubicBezTo>
                  <a:cubicBezTo>
                    <a:pt x="39" y="33"/>
                    <a:pt x="38" y="34"/>
                    <a:pt x="36" y="33"/>
                  </a:cubicBezTo>
                  <a:cubicBezTo>
                    <a:pt x="30" y="33"/>
                    <a:pt x="25" y="33"/>
                    <a:pt x="20" y="33"/>
                  </a:cubicBezTo>
                  <a:close/>
                </a:path>
              </a:pathLst>
            </a:custGeom>
            <a:solidFill>
              <a:srgbClr val="2CC4D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8" name="Freeform 23"/>
            <p:cNvSpPr>
              <a:spLocks/>
            </p:cNvSpPr>
            <p:nvPr/>
          </p:nvSpPr>
          <p:spPr bwMode="auto">
            <a:xfrm>
              <a:off x="-1390650" y="2601913"/>
              <a:ext cx="227013" cy="233362"/>
            </a:xfrm>
            <a:custGeom>
              <a:avLst/>
              <a:gdLst>
                <a:gd name="T0" fmla="*/ 22 w 40"/>
                <a:gd name="T1" fmla="*/ 0 h 41"/>
                <a:gd name="T2" fmla="*/ 34 w 40"/>
                <a:gd name="T3" fmla="*/ 5 h 41"/>
                <a:gd name="T4" fmla="*/ 37 w 40"/>
                <a:gd name="T5" fmla="*/ 16 h 41"/>
                <a:gd name="T6" fmla="*/ 36 w 40"/>
                <a:gd name="T7" fmla="*/ 29 h 41"/>
                <a:gd name="T8" fmla="*/ 34 w 40"/>
                <a:gd name="T9" fmla="*/ 36 h 41"/>
                <a:gd name="T10" fmla="*/ 11 w 40"/>
                <a:gd name="T11" fmla="*/ 36 h 41"/>
                <a:gd name="T12" fmla="*/ 3 w 40"/>
                <a:gd name="T13" fmla="*/ 14 h 41"/>
                <a:gd name="T14" fmla="*/ 22 w 40"/>
                <a:gd name="T1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1">
                  <a:moveTo>
                    <a:pt x="22" y="0"/>
                  </a:moveTo>
                  <a:cubicBezTo>
                    <a:pt x="26" y="0"/>
                    <a:pt x="31" y="2"/>
                    <a:pt x="34" y="5"/>
                  </a:cubicBezTo>
                  <a:cubicBezTo>
                    <a:pt x="38" y="8"/>
                    <a:pt x="40" y="10"/>
                    <a:pt x="37" y="16"/>
                  </a:cubicBezTo>
                  <a:cubicBezTo>
                    <a:pt x="35" y="20"/>
                    <a:pt x="35" y="25"/>
                    <a:pt x="36" y="29"/>
                  </a:cubicBezTo>
                  <a:cubicBezTo>
                    <a:pt x="37" y="32"/>
                    <a:pt x="36" y="34"/>
                    <a:pt x="34" y="36"/>
                  </a:cubicBezTo>
                  <a:cubicBezTo>
                    <a:pt x="27" y="41"/>
                    <a:pt x="18" y="41"/>
                    <a:pt x="11" y="36"/>
                  </a:cubicBezTo>
                  <a:cubicBezTo>
                    <a:pt x="3" y="32"/>
                    <a:pt x="0" y="23"/>
                    <a:pt x="3" y="14"/>
                  </a:cubicBezTo>
                  <a:cubicBezTo>
                    <a:pt x="5" y="6"/>
                    <a:pt x="13" y="0"/>
                    <a:pt x="22" y="0"/>
                  </a:cubicBezTo>
                  <a:close/>
                </a:path>
              </a:pathLst>
            </a:custGeom>
            <a:solidFill>
              <a:srgbClr val="2CC4D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9" name="Freeform 24"/>
            <p:cNvSpPr>
              <a:spLocks/>
            </p:cNvSpPr>
            <p:nvPr/>
          </p:nvSpPr>
          <p:spPr bwMode="auto">
            <a:xfrm>
              <a:off x="-658813" y="2578100"/>
              <a:ext cx="119063" cy="57150"/>
            </a:xfrm>
            <a:custGeom>
              <a:avLst/>
              <a:gdLst>
                <a:gd name="T0" fmla="*/ 10 w 21"/>
                <a:gd name="T1" fmla="*/ 10 h 10"/>
                <a:gd name="T2" fmla="*/ 2 w 21"/>
                <a:gd name="T3" fmla="*/ 8 h 10"/>
                <a:gd name="T4" fmla="*/ 2 w 21"/>
                <a:gd name="T5" fmla="*/ 3 h 10"/>
                <a:gd name="T6" fmla="*/ 18 w 21"/>
                <a:gd name="T7" fmla="*/ 3 h 10"/>
                <a:gd name="T8" fmla="*/ 18 w 21"/>
                <a:gd name="T9" fmla="*/ 9 h 10"/>
                <a:gd name="T10" fmla="*/ 10 w 21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0">
                  <a:moveTo>
                    <a:pt x="10" y="10"/>
                  </a:moveTo>
                  <a:cubicBezTo>
                    <a:pt x="7" y="10"/>
                    <a:pt x="5" y="10"/>
                    <a:pt x="2" y="8"/>
                  </a:cubicBezTo>
                  <a:cubicBezTo>
                    <a:pt x="0" y="6"/>
                    <a:pt x="0" y="5"/>
                    <a:pt x="2" y="3"/>
                  </a:cubicBezTo>
                  <a:cubicBezTo>
                    <a:pt x="7" y="0"/>
                    <a:pt x="13" y="0"/>
                    <a:pt x="18" y="3"/>
                  </a:cubicBezTo>
                  <a:cubicBezTo>
                    <a:pt x="21" y="5"/>
                    <a:pt x="21" y="7"/>
                    <a:pt x="18" y="9"/>
                  </a:cubicBezTo>
                  <a:cubicBezTo>
                    <a:pt x="16" y="9"/>
                    <a:pt x="13" y="10"/>
                    <a:pt x="10" y="10"/>
                  </a:cubicBezTo>
                  <a:close/>
                </a:path>
              </a:pathLst>
            </a:custGeom>
            <a:solidFill>
              <a:srgbClr val="2CC4D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0" name="Freeform 25"/>
            <p:cNvSpPr>
              <a:spLocks/>
            </p:cNvSpPr>
            <p:nvPr/>
          </p:nvSpPr>
          <p:spPr bwMode="auto">
            <a:xfrm>
              <a:off x="-1039813" y="2584450"/>
              <a:ext cx="120650" cy="50800"/>
            </a:xfrm>
            <a:custGeom>
              <a:avLst/>
              <a:gdLst>
                <a:gd name="T0" fmla="*/ 9 w 21"/>
                <a:gd name="T1" fmla="*/ 9 h 9"/>
                <a:gd name="T2" fmla="*/ 0 w 21"/>
                <a:gd name="T3" fmla="*/ 5 h 9"/>
                <a:gd name="T4" fmla="*/ 10 w 21"/>
                <a:gd name="T5" fmla="*/ 0 h 9"/>
                <a:gd name="T6" fmla="*/ 20 w 21"/>
                <a:gd name="T7" fmla="*/ 5 h 9"/>
                <a:gd name="T8" fmla="*/ 9 w 21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9">
                  <a:moveTo>
                    <a:pt x="9" y="9"/>
                  </a:moveTo>
                  <a:cubicBezTo>
                    <a:pt x="6" y="9"/>
                    <a:pt x="2" y="9"/>
                    <a:pt x="0" y="5"/>
                  </a:cubicBezTo>
                  <a:cubicBezTo>
                    <a:pt x="0" y="3"/>
                    <a:pt x="5" y="0"/>
                    <a:pt x="10" y="0"/>
                  </a:cubicBezTo>
                  <a:cubicBezTo>
                    <a:pt x="14" y="1"/>
                    <a:pt x="18" y="0"/>
                    <a:pt x="20" y="5"/>
                  </a:cubicBezTo>
                  <a:cubicBezTo>
                    <a:pt x="21" y="7"/>
                    <a:pt x="15" y="9"/>
                    <a:pt x="9" y="9"/>
                  </a:cubicBezTo>
                  <a:close/>
                </a:path>
              </a:pathLst>
            </a:custGeom>
            <a:solidFill>
              <a:srgbClr val="2CC4D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1" name="Freeform 26"/>
            <p:cNvSpPr>
              <a:spLocks/>
            </p:cNvSpPr>
            <p:nvPr/>
          </p:nvSpPr>
          <p:spPr bwMode="auto">
            <a:xfrm>
              <a:off x="-852488" y="2566988"/>
              <a:ext cx="120650" cy="57150"/>
            </a:xfrm>
            <a:custGeom>
              <a:avLst/>
              <a:gdLst>
                <a:gd name="T0" fmla="*/ 11 w 21"/>
                <a:gd name="T1" fmla="*/ 10 h 10"/>
                <a:gd name="T2" fmla="*/ 3 w 21"/>
                <a:gd name="T3" fmla="*/ 8 h 10"/>
                <a:gd name="T4" fmla="*/ 3 w 21"/>
                <a:gd name="T5" fmla="*/ 3 h 10"/>
                <a:gd name="T6" fmla="*/ 18 w 21"/>
                <a:gd name="T7" fmla="*/ 2 h 10"/>
                <a:gd name="T8" fmla="*/ 18 w 21"/>
                <a:gd name="T9" fmla="*/ 8 h 10"/>
                <a:gd name="T10" fmla="*/ 11 w 21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0">
                  <a:moveTo>
                    <a:pt x="11" y="10"/>
                  </a:moveTo>
                  <a:cubicBezTo>
                    <a:pt x="8" y="10"/>
                    <a:pt x="5" y="9"/>
                    <a:pt x="3" y="8"/>
                  </a:cubicBezTo>
                  <a:cubicBezTo>
                    <a:pt x="0" y="6"/>
                    <a:pt x="0" y="4"/>
                    <a:pt x="3" y="3"/>
                  </a:cubicBezTo>
                  <a:cubicBezTo>
                    <a:pt x="6" y="0"/>
                    <a:pt x="15" y="0"/>
                    <a:pt x="18" y="2"/>
                  </a:cubicBezTo>
                  <a:cubicBezTo>
                    <a:pt x="21" y="4"/>
                    <a:pt x="21" y="6"/>
                    <a:pt x="18" y="8"/>
                  </a:cubicBezTo>
                  <a:cubicBezTo>
                    <a:pt x="16" y="9"/>
                    <a:pt x="14" y="10"/>
                    <a:pt x="11" y="10"/>
                  </a:cubicBezTo>
                  <a:close/>
                </a:path>
              </a:pathLst>
            </a:custGeom>
            <a:solidFill>
              <a:srgbClr val="2CC4D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sp>
        <p:nvSpPr>
          <p:cNvPr id="32" name="Rectángulo 31"/>
          <p:cNvSpPr/>
          <p:nvPr/>
        </p:nvSpPr>
        <p:spPr>
          <a:xfrm>
            <a:off x="209006" y="319827"/>
            <a:ext cx="360907" cy="634723"/>
          </a:xfrm>
          <a:prstGeom prst="rect">
            <a:avLst/>
          </a:prstGeom>
          <a:solidFill>
            <a:srgbClr val="2CC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0" y="6379948"/>
            <a:ext cx="12192000" cy="49992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79A9243-91CB-437D-9D82-6D402B13F59A}"/>
              </a:ext>
            </a:extLst>
          </p:cNvPr>
          <p:cNvSpPr txBox="1"/>
          <p:nvPr/>
        </p:nvSpPr>
        <p:spPr>
          <a:xfrm>
            <a:off x="11187" y="1548593"/>
            <a:ext cx="1219185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rgbClr val="0199DC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rgbClr val="0199DC"/>
              </a:solidFill>
              <a:cs typeface="Arial" pitchFamily="34" charset="0"/>
            </a:endParaRP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xmlns="" id="{44A7DA33-C684-4595-882A-86C50CB49F0A}"/>
              </a:ext>
            </a:extLst>
          </p:cNvPr>
          <p:cNvSpPr txBox="1">
            <a:spLocks/>
          </p:cNvSpPr>
          <p:nvPr/>
        </p:nvSpPr>
        <p:spPr>
          <a:xfrm>
            <a:off x="1110171" y="0"/>
            <a:ext cx="9971658" cy="2046895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US" altLang="ko-KR" sz="9600" b="1" dirty="0" smtClean="0">
                <a:solidFill>
                  <a:srgbClr val="00B0F0"/>
                </a:solidFill>
                <a:latin typeface="+mj-lt"/>
                <a:cs typeface="Arial" pitchFamily="34" charset="0"/>
              </a:rPr>
              <a:t>THANK YOU</a:t>
            </a:r>
            <a:endParaRPr lang="en-US" altLang="ko-KR" sz="9600" b="1" dirty="0">
              <a:solidFill>
                <a:srgbClr val="00B0F0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55" name="Imagen 5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1667" y="2197342"/>
            <a:ext cx="4751828" cy="4431029"/>
          </a:xfrm>
          <a:prstGeom prst="rect">
            <a:avLst/>
          </a:prstGeom>
        </p:spPr>
      </p:pic>
      <p:sp>
        <p:nvSpPr>
          <p:cNvPr id="56" name="TextBox 12">
            <a:extLst>
              <a:ext uri="{FF2B5EF4-FFF2-40B4-BE49-F238E27FC236}">
                <a16:creationId xmlns:a16="http://schemas.microsoft.com/office/drawing/2014/main" xmlns="" id="{ACB6C80F-F262-490E-978B-890BD6F4D639}"/>
              </a:ext>
            </a:extLst>
          </p:cNvPr>
          <p:cNvSpPr txBox="1"/>
          <p:nvPr/>
        </p:nvSpPr>
        <p:spPr>
          <a:xfrm>
            <a:off x="7085451" y="3082750"/>
            <a:ext cx="37697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rgbClr val="2CC4D8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</a:t>
            </a:r>
          </a:p>
        </p:txBody>
      </p:sp>
      <p:sp>
        <p:nvSpPr>
          <p:cNvPr id="57" name="TextBox 12">
            <a:extLst>
              <a:ext uri="{FF2B5EF4-FFF2-40B4-BE49-F238E27FC236}">
                <a16:creationId xmlns:a16="http://schemas.microsoft.com/office/drawing/2014/main" xmlns="" id="{ACB6C80F-F262-490E-978B-890BD6F4D639}"/>
              </a:ext>
            </a:extLst>
          </p:cNvPr>
          <p:cNvSpPr txBox="1"/>
          <p:nvPr/>
        </p:nvSpPr>
        <p:spPr>
          <a:xfrm>
            <a:off x="7085451" y="4437991"/>
            <a:ext cx="37697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rgbClr val="2CC4D8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</a:t>
            </a:r>
          </a:p>
        </p:txBody>
      </p:sp>
    </p:spTree>
    <p:extLst>
      <p:ext uri="{BB962C8B-B14F-4D97-AF65-F5344CB8AC3E}">
        <p14:creationId xmlns:p14="http://schemas.microsoft.com/office/powerpoint/2010/main" val="124115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619125" y="2892425"/>
            <a:ext cx="11572875" cy="7239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>
                <a:solidFill>
                  <a:schemeClr val="accent3"/>
                </a:solidFill>
              </a:rPr>
              <a:t>https://www.plantillaspower-point.com</a:t>
            </a:r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1BB3ACD-39D6-4B07-B165-F979837486A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221711" y="265585"/>
            <a:ext cx="8203598" cy="82181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5400" dirty="0">
                <a:solidFill>
                  <a:srgbClr val="0199DC"/>
                </a:solidFill>
              </a:rPr>
              <a:t>Our Team Style</a:t>
            </a:r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xmlns="" id="{54AB6D2B-A3DC-4383-9104-07BFAD786A38}"/>
              </a:ext>
            </a:extLst>
          </p:cNvPr>
          <p:cNvGrpSpPr/>
          <p:nvPr/>
        </p:nvGrpSpPr>
        <p:grpSpPr>
          <a:xfrm>
            <a:off x="1132146" y="4207082"/>
            <a:ext cx="1881734" cy="1827334"/>
            <a:chOff x="986815" y="4254584"/>
            <a:chExt cx="1881734" cy="182733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BCCAFF7B-CEAA-4313-BE0D-FD6B1B365BF0}"/>
                </a:ext>
              </a:extLst>
            </p:cNvPr>
            <p:cNvSpPr txBox="1"/>
            <p:nvPr/>
          </p:nvSpPr>
          <p:spPr>
            <a:xfrm>
              <a:off x="986815" y="4254584"/>
              <a:ext cx="1881734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accent3"/>
                  </a:solidFill>
                </a:rPr>
                <a:t>JAMES NORTON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A64435B0-491D-42E8-A143-28BA937E32D5}"/>
                </a:ext>
              </a:extLst>
            </p:cNvPr>
            <p:cNvSpPr txBox="1"/>
            <p:nvPr/>
          </p:nvSpPr>
          <p:spPr>
            <a:xfrm>
              <a:off x="986815" y="4878572"/>
              <a:ext cx="1881734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accent3"/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F1519110-35DC-4FAB-ABE2-C382BE5FDF19}"/>
                </a:ext>
              </a:extLst>
            </p:cNvPr>
            <p:cNvSpPr txBox="1"/>
            <p:nvPr/>
          </p:nvSpPr>
          <p:spPr>
            <a:xfrm>
              <a:off x="986815" y="4496984"/>
              <a:ext cx="1881734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600" dirty="0">
                  <a:solidFill>
                    <a:schemeClr val="accent3"/>
                  </a:solidFill>
                </a:rPr>
                <a:t>Director</a:t>
              </a:r>
            </a:p>
          </p:txBody>
        </p:sp>
        <p:cxnSp>
          <p:nvCxnSpPr>
            <p:cNvPr id="11" name="Straight Connector 12">
              <a:extLst>
                <a:ext uri="{FF2B5EF4-FFF2-40B4-BE49-F238E27FC236}">
                  <a16:creationId xmlns:a16="http://schemas.microsoft.com/office/drawing/2014/main" xmlns="" id="{F3798764-5E57-4A2D-B1D7-1DEACE38CA31}"/>
                </a:ext>
              </a:extLst>
            </p:cNvPr>
            <p:cNvCxnSpPr/>
            <p:nvPr/>
          </p:nvCxnSpPr>
          <p:spPr>
            <a:xfrm>
              <a:off x="1423626" y="4819657"/>
              <a:ext cx="1008112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90A6CEB5-4752-4312-85EE-FD7D2ABAAA7A}"/>
                </a:ext>
              </a:extLst>
            </p:cNvPr>
            <p:cNvSpPr txBox="1"/>
            <p:nvPr/>
          </p:nvSpPr>
          <p:spPr>
            <a:xfrm>
              <a:off x="1356380" y="5557912"/>
              <a:ext cx="1440000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accent3"/>
                  </a:solidFill>
                </a:rPr>
                <a:t>/user name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1A4013B8-985A-4C6E-8119-21183925C128}"/>
                </a:ext>
              </a:extLst>
            </p:cNvPr>
            <p:cNvSpPr txBox="1"/>
            <p:nvPr/>
          </p:nvSpPr>
          <p:spPr>
            <a:xfrm>
              <a:off x="1356380" y="5864526"/>
              <a:ext cx="1440000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accent3"/>
                  </a:solidFill>
                </a:rPr>
                <a:t>@user name</a:t>
              </a:r>
            </a:p>
          </p:txBody>
        </p:sp>
        <p:sp>
          <p:nvSpPr>
            <p:cNvPr id="14" name="Rounded Rectangle 1">
              <a:extLst>
                <a:ext uri="{FF2B5EF4-FFF2-40B4-BE49-F238E27FC236}">
                  <a16:creationId xmlns:a16="http://schemas.microsoft.com/office/drawing/2014/main" xmlns="" id="{A3A47E9A-5E64-4D46-BE9C-F3E30E2878EF}"/>
                </a:ext>
              </a:extLst>
            </p:cNvPr>
            <p:cNvSpPr/>
            <p:nvPr/>
          </p:nvSpPr>
          <p:spPr>
            <a:xfrm>
              <a:off x="1043048" y="5525187"/>
              <a:ext cx="250117" cy="250117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1353873" y="744319"/>
                  </a:moveTo>
                  <a:cubicBezTo>
                    <a:pt x="1178332" y="744319"/>
                    <a:pt x="1087406" y="796788"/>
                    <a:pt x="1036028" y="1062163"/>
                  </a:cubicBezTo>
                  <a:lnTo>
                    <a:pt x="1045607" y="2336569"/>
                  </a:lnTo>
                  <a:cubicBezTo>
                    <a:pt x="1103001" y="2818885"/>
                    <a:pt x="1426013" y="3108291"/>
                    <a:pt x="1837234" y="3193792"/>
                  </a:cubicBezTo>
                  <a:cubicBezTo>
                    <a:pt x="1872334" y="3208215"/>
                    <a:pt x="1910797" y="3215681"/>
                    <a:pt x="1951004" y="3215681"/>
                  </a:cubicBezTo>
                  <a:lnTo>
                    <a:pt x="2606128" y="3215681"/>
                  </a:lnTo>
                  <a:cubicBezTo>
                    <a:pt x="2781668" y="3215681"/>
                    <a:pt x="2923972" y="3073377"/>
                    <a:pt x="2923972" y="2897837"/>
                  </a:cubicBezTo>
                  <a:cubicBezTo>
                    <a:pt x="2923972" y="2722297"/>
                    <a:pt x="2781668" y="2579993"/>
                    <a:pt x="2606128" y="2579993"/>
                  </a:cubicBezTo>
                  <a:lnTo>
                    <a:pt x="1988542" y="2579993"/>
                  </a:lnTo>
                  <a:cubicBezTo>
                    <a:pt x="1825168" y="2556513"/>
                    <a:pt x="1683745" y="2426764"/>
                    <a:pt x="1671717" y="2258106"/>
                  </a:cubicBezTo>
                  <a:lnTo>
                    <a:pt x="1671717" y="1984920"/>
                  </a:lnTo>
                  <a:lnTo>
                    <a:pt x="2606125" y="1984920"/>
                  </a:lnTo>
                  <a:cubicBezTo>
                    <a:pt x="2781665" y="1984920"/>
                    <a:pt x="2923969" y="1842616"/>
                    <a:pt x="2923969" y="1667076"/>
                  </a:cubicBezTo>
                  <a:cubicBezTo>
                    <a:pt x="2923969" y="1491536"/>
                    <a:pt x="2781665" y="1349232"/>
                    <a:pt x="2606125" y="1349232"/>
                  </a:cubicBezTo>
                  <a:lnTo>
                    <a:pt x="1671717" y="1349232"/>
                  </a:lnTo>
                  <a:lnTo>
                    <a:pt x="1671717" y="1062163"/>
                  </a:lnTo>
                  <a:cubicBezTo>
                    <a:pt x="1671717" y="886623"/>
                    <a:pt x="1529413" y="744319"/>
                    <a:pt x="1353873" y="744319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accent3"/>
                </a:solidFill>
              </a:endParaRPr>
            </a:p>
          </p:txBody>
        </p:sp>
        <p:sp>
          <p:nvSpPr>
            <p:cNvPr id="15" name="Rounded Rectangle 3">
              <a:extLst>
                <a:ext uri="{FF2B5EF4-FFF2-40B4-BE49-F238E27FC236}">
                  <a16:creationId xmlns:a16="http://schemas.microsoft.com/office/drawing/2014/main" xmlns="" id="{A83E04FF-2FDA-47D0-A3E5-F0EE183D15B8}"/>
                </a:ext>
              </a:extLst>
            </p:cNvPr>
            <p:cNvSpPr/>
            <p:nvPr/>
          </p:nvSpPr>
          <p:spPr>
            <a:xfrm>
              <a:off x="1043046" y="5831800"/>
              <a:ext cx="250118" cy="250118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accent3"/>
                </a:solidFill>
              </a:endParaRPr>
            </a:p>
          </p:txBody>
        </p:sp>
      </p:grpSp>
      <p:grpSp>
        <p:nvGrpSpPr>
          <p:cNvPr id="16" name="그룹 5">
            <a:extLst>
              <a:ext uri="{FF2B5EF4-FFF2-40B4-BE49-F238E27FC236}">
                <a16:creationId xmlns:a16="http://schemas.microsoft.com/office/drawing/2014/main" xmlns="" id="{D3169048-6E4D-4D07-A442-DCD7B7F18E3B}"/>
              </a:ext>
            </a:extLst>
          </p:cNvPr>
          <p:cNvGrpSpPr/>
          <p:nvPr/>
        </p:nvGrpSpPr>
        <p:grpSpPr>
          <a:xfrm>
            <a:off x="3907360" y="4207082"/>
            <a:ext cx="1881734" cy="1827334"/>
            <a:chOff x="3762030" y="4254584"/>
            <a:chExt cx="1881734" cy="1827334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475D9429-0943-4142-84E2-AB0722349C85}"/>
                </a:ext>
              </a:extLst>
            </p:cNvPr>
            <p:cNvSpPr txBox="1"/>
            <p:nvPr/>
          </p:nvSpPr>
          <p:spPr>
            <a:xfrm>
              <a:off x="3762030" y="4254584"/>
              <a:ext cx="1881734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>
                      <a:lumMod val="50000"/>
                    </a:schemeClr>
                  </a:solidFill>
                </a:rPr>
                <a:t>JOHN FREEMAN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F347908E-2785-4E60-870F-2B0A57770862}"/>
                </a:ext>
              </a:extLst>
            </p:cNvPr>
            <p:cNvSpPr txBox="1"/>
            <p:nvPr/>
          </p:nvSpPr>
          <p:spPr>
            <a:xfrm>
              <a:off x="3762030" y="4878572"/>
              <a:ext cx="1881734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>
                      <a:lumMod val="50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33BC7EA0-4A07-43BB-8B6D-9E7C3A5BBD88}"/>
                </a:ext>
              </a:extLst>
            </p:cNvPr>
            <p:cNvSpPr txBox="1"/>
            <p:nvPr/>
          </p:nvSpPr>
          <p:spPr>
            <a:xfrm>
              <a:off x="3762030" y="4496984"/>
              <a:ext cx="1881734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600" dirty="0">
                  <a:solidFill>
                    <a:schemeClr val="bg1">
                      <a:lumMod val="50000"/>
                    </a:schemeClr>
                  </a:solidFill>
                </a:rPr>
                <a:t>Developer</a:t>
              </a:r>
            </a:p>
          </p:txBody>
        </p:sp>
        <p:cxnSp>
          <p:nvCxnSpPr>
            <p:cNvPr id="20" name="Straight Connector 24">
              <a:extLst>
                <a:ext uri="{FF2B5EF4-FFF2-40B4-BE49-F238E27FC236}">
                  <a16:creationId xmlns:a16="http://schemas.microsoft.com/office/drawing/2014/main" xmlns="" id="{54A7CE2C-412D-43A7-AD0E-45447497AE82}"/>
                </a:ext>
              </a:extLst>
            </p:cNvPr>
            <p:cNvCxnSpPr/>
            <p:nvPr/>
          </p:nvCxnSpPr>
          <p:spPr>
            <a:xfrm>
              <a:off x="4198841" y="4819657"/>
              <a:ext cx="1008112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4830C0A7-4F39-4811-B942-429442B75DE2}"/>
                </a:ext>
              </a:extLst>
            </p:cNvPr>
            <p:cNvSpPr txBox="1"/>
            <p:nvPr/>
          </p:nvSpPr>
          <p:spPr>
            <a:xfrm>
              <a:off x="4131595" y="5557912"/>
              <a:ext cx="1440000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>
                      <a:lumMod val="50000"/>
                    </a:schemeClr>
                  </a:solidFill>
                </a:rPr>
                <a:t>/user name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821C9FEF-744B-4796-8F64-5210D27F8027}"/>
                </a:ext>
              </a:extLst>
            </p:cNvPr>
            <p:cNvSpPr txBox="1"/>
            <p:nvPr/>
          </p:nvSpPr>
          <p:spPr>
            <a:xfrm>
              <a:off x="4131595" y="5864526"/>
              <a:ext cx="1440000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>
                      <a:lumMod val="50000"/>
                    </a:schemeClr>
                  </a:solidFill>
                </a:rPr>
                <a:t>@user name</a:t>
              </a:r>
            </a:p>
          </p:txBody>
        </p:sp>
        <p:sp>
          <p:nvSpPr>
            <p:cNvPr id="23" name="Rounded Rectangle 1">
              <a:extLst>
                <a:ext uri="{FF2B5EF4-FFF2-40B4-BE49-F238E27FC236}">
                  <a16:creationId xmlns:a16="http://schemas.microsoft.com/office/drawing/2014/main" xmlns="" id="{04B6E46A-9358-4801-A543-CBDAB492E3D0}"/>
                </a:ext>
              </a:extLst>
            </p:cNvPr>
            <p:cNvSpPr/>
            <p:nvPr/>
          </p:nvSpPr>
          <p:spPr>
            <a:xfrm>
              <a:off x="3827354" y="5525187"/>
              <a:ext cx="250117" cy="250117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1353873" y="744319"/>
                  </a:moveTo>
                  <a:cubicBezTo>
                    <a:pt x="1178332" y="744319"/>
                    <a:pt x="1087406" y="796788"/>
                    <a:pt x="1036028" y="1062163"/>
                  </a:cubicBezTo>
                  <a:lnTo>
                    <a:pt x="1045607" y="2336569"/>
                  </a:lnTo>
                  <a:cubicBezTo>
                    <a:pt x="1103001" y="2818885"/>
                    <a:pt x="1426013" y="3108291"/>
                    <a:pt x="1837234" y="3193792"/>
                  </a:cubicBezTo>
                  <a:cubicBezTo>
                    <a:pt x="1872334" y="3208215"/>
                    <a:pt x="1910797" y="3215681"/>
                    <a:pt x="1951004" y="3215681"/>
                  </a:cubicBezTo>
                  <a:lnTo>
                    <a:pt x="2606128" y="3215681"/>
                  </a:lnTo>
                  <a:cubicBezTo>
                    <a:pt x="2781668" y="3215681"/>
                    <a:pt x="2923972" y="3073377"/>
                    <a:pt x="2923972" y="2897837"/>
                  </a:cubicBezTo>
                  <a:cubicBezTo>
                    <a:pt x="2923972" y="2722297"/>
                    <a:pt x="2781668" y="2579993"/>
                    <a:pt x="2606128" y="2579993"/>
                  </a:cubicBezTo>
                  <a:lnTo>
                    <a:pt x="1988542" y="2579993"/>
                  </a:lnTo>
                  <a:cubicBezTo>
                    <a:pt x="1825168" y="2556513"/>
                    <a:pt x="1683745" y="2426764"/>
                    <a:pt x="1671717" y="2258106"/>
                  </a:cubicBezTo>
                  <a:lnTo>
                    <a:pt x="1671717" y="1984920"/>
                  </a:lnTo>
                  <a:lnTo>
                    <a:pt x="2606125" y="1984920"/>
                  </a:lnTo>
                  <a:cubicBezTo>
                    <a:pt x="2781665" y="1984920"/>
                    <a:pt x="2923969" y="1842616"/>
                    <a:pt x="2923969" y="1667076"/>
                  </a:cubicBezTo>
                  <a:cubicBezTo>
                    <a:pt x="2923969" y="1491536"/>
                    <a:pt x="2781665" y="1349232"/>
                    <a:pt x="2606125" y="1349232"/>
                  </a:cubicBezTo>
                  <a:lnTo>
                    <a:pt x="1671717" y="1349232"/>
                  </a:lnTo>
                  <a:lnTo>
                    <a:pt x="1671717" y="1062163"/>
                  </a:lnTo>
                  <a:cubicBezTo>
                    <a:pt x="1671717" y="886623"/>
                    <a:pt x="1529413" y="744319"/>
                    <a:pt x="1353873" y="744319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4" name="Rounded Rectangle 3">
              <a:extLst>
                <a:ext uri="{FF2B5EF4-FFF2-40B4-BE49-F238E27FC236}">
                  <a16:creationId xmlns:a16="http://schemas.microsoft.com/office/drawing/2014/main" xmlns="" id="{8BAC9540-EC3B-4D88-B80A-AD49A39D4E05}"/>
                </a:ext>
              </a:extLst>
            </p:cNvPr>
            <p:cNvSpPr/>
            <p:nvPr/>
          </p:nvSpPr>
          <p:spPr>
            <a:xfrm>
              <a:off x="3827352" y="5831800"/>
              <a:ext cx="250118" cy="250118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25" name="그룹 4">
            <a:extLst>
              <a:ext uri="{FF2B5EF4-FFF2-40B4-BE49-F238E27FC236}">
                <a16:creationId xmlns:a16="http://schemas.microsoft.com/office/drawing/2014/main" xmlns="" id="{F785D103-C8CF-4186-B674-656E5F14238B}"/>
              </a:ext>
            </a:extLst>
          </p:cNvPr>
          <p:cNvGrpSpPr/>
          <p:nvPr/>
        </p:nvGrpSpPr>
        <p:grpSpPr>
          <a:xfrm>
            <a:off x="6682576" y="4207082"/>
            <a:ext cx="1881734" cy="1827334"/>
            <a:chOff x="6537245" y="4254584"/>
            <a:chExt cx="1881734" cy="1827334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82131818-D19C-483A-8771-CB29F9A3DE43}"/>
                </a:ext>
              </a:extLst>
            </p:cNvPr>
            <p:cNvSpPr txBox="1"/>
            <p:nvPr/>
          </p:nvSpPr>
          <p:spPr>
            <a:xfrm>
              <a:off x="6537245" y="4254584"/>
              <a:ext cx="1881734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accent3"/>
                  </a:solidFill>
                </a:rPr>
                <a:t>AMANDA JANE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AFFCE420-CCB9-4534-95C5-5BDAF00F17AB}"/>
                </a:ext>
              </a:extLst>
            </p:cNvPr>
            <p:cNvSpPr txBox="1"/>
            <p:nvPr/>
          </p:nvSpPr>
          <p:spPr>
            <a:xfrm>
              <a:off x="6537245" y="4878572"/>
              <a:ext cx="1881734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accent3"/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88A89DE3-B325-4EC1-A9D6-E4E6A6231C8D}"/>
                </a:ext>
              </a:extLst>
            </p:cNvPr>
            <p:cNvSpPr txBox="1"/>
            <p:nvPr/>
          </p:nvSpPr>
          <p:spPr>
            <a:xfrm>
              <a:off x="6537245" y="4496984"/>
              <a:ext cx="1881734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600" dirty="0">
                  <a:solidFill>
                    <a:schemeClr val="accent3"/>
                  </a:solidFill>
                </a:rPr>
                <a:t>Designer</a:t>
              </a:r>
            </a:p>
          </p:txBody>
        </p:sp>
        <p:cxnSp>
          <p:nvCxnSpPr>
            <p:cNvPr id="29" name="Straight Connector 33">
              <a:extLst>
                <a:ext uri="{FF2B5EF4-FFF2-40B4-BE49-F238E27FC236}">
                  <a16:creationId xmlns:a16="http://schemas.microsoft.com/office/drawing/2014/main" xmlns="" id="{F27CD82A-1FA8-4E18-B58A-CD280247C773}"/>
                </a:ext>
              </a:extLst>
            </p:cNvPr>
            <p:cNvCxnSpPr/>
            <p:nvPr/>
          </p:nvCxnSpPr>
          <p:spPr>
            <a:xfrm>
              <a:off x="6974056" y="4819657"/>
              <a:ext cx="1008112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D7363C17-DBFD-4B37-A045-116A3E0996F0}"/>
                </a:ext>
              </a:extLst>
            </p:cNvPr>
            <p:cNvSpPr txBox="1"/>
            <p:nvPr/>
          </p:nvSpPr>
          <p:spPr>
            <a:xfrm>
              <a:off x="6906810" y="5557912"/>
              <a:ext cx="1440000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accent3"/>
                  </a:solidFill>
                </a:rPr>
                <a:t>/user name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274413F7-D823-42D1-9221-56D9462F282B}"/>
                </a:ext>
              </a:extLst>
            </p:cNvPr>
            <p:cNvSpPr txBox="1"/>
            <p:nvPr/>
          </p:nvSpPr>
          <p:spPr>
            <a:xfrm>
              <a:off x="6906810" y="5864526"/>
              <a:ext cx="1440000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accent3"/>
                  </a:solidFill>
                </a:rPr>
                <a:t>@user name</a:t>
              </a:r>
            </a:p>
          </p:txBody>
        </p:sp>
        <p:sp>
          <p:nvSpPr>
            <p:cNvPr id="32" name="Rounded Rectangle 1">
              <a:extLst>
                <a:ext uri="{FF2B5EF4-FFF2-40B4-BE49-F238E27FC236}">
                  <a16:creationId xmlns:a16="http://schemas.microsoft.com/office/drawing/2014/main" xmlns="" id="{E46B7F0C-4A50-466F-ADFC-3CA4E2AAFF7D}"/>
                </a:ext>
              </a:extLst>
            </p:cNvPr>
            <p:cNvSpPr/>
            <p:nvPr/>
          </p:nvSpPr>
          <p:spPr>
            <a:xfrm>
              <a:off x="6611660" y="5525187"/>
              <a:ext cx="250117" cy="250117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1353873" y="744319"/>
                  </a:moveTo>
                  <a:cubicBezTo>
                    <a:pt x="1178332" y="744319"/>
                    <a:pt x="1087406" y="796788"/>
                    <a:pt x="1036028" y="1062163"/>
                  </a:cubicBezTo>
                  <a:lnTo>
                    <a:pt x="1045607" y="2336569"/>
                  </a:lnTo>
                  <a:cubicBezTo>
                    <a:pt x="1103001" y="2818885"/>
                    <a:pt x="1426013" y="3108291"/>
                    <a:pt x="1837234" y="3193792"/>
                  </a:cubicBezTo>
                  <a:cubicBezTo>
                    <a:pt x="1872334" y="3208215"/>
                    <a:pt x="1910797" y="3215681"/>
                    <a:pt x="1951004" y="3215681"/>
                  </a:cubicBezTo>
                  <a:lnTo>
                    <a:pt x="2606128" y="3215681"/>
                  </a:lnTo>
                  <a:cubicBezTo>
                    <a:pt x="2781668" y="3215681"/>
                    <a:pt x="2923972" y="3073377"/>
                    <a:pt x="2923972" y="2897837"/>
                  </a:cubicBezTo>
                  <a:cubicBezTo>
                    <a:pt x="2923972" y="2722297"/>
                    <a:pt x="2781668" y="2579993"/>
                    <a:pt x="2606128" y="2579993"/>
                  </a:cubicBezTo>
                  <a:lnTo>
                    <a:pt x="1988542" y="2579993"/>
                  </a:lnTo>
                  <a:cubicBezTo>
                    <a:pt x="1825168" y="2556513"/>
                    <a:pt x="1683745" y="2426764"/>
                    <a:pt x="1671717" y="2258106"/>
                  </a:cubicBezTo>
                  <a:lnTo>
                    <a:pt x="1671717" y="1984920"/>
                  </a:lnTo>
                  <a:lnTo>
                    <a:pt x="2606125" y="1984920"/>
                  </a:lnTo>
                  <a:cubicBezTo>
                    <a:pt x="2781665" y="1984920"/>
                    <a:pt x="2923969" y="1842616"/>
                    <a:pt x="2923969" y="1667076"/>
                  </a:cubicBezTo>
                  <a:cubicBezTo>
                    <a:pt x="2923969" y="1491536"/>
                    <a:pt x="2781665" y="1349232"/>
                    <a:pt x="2606125" y="1349232"/>
                  </a:cubicBezTo>
                  <a:lnTo>
                    <a:pt x="1671717" y="1349232"/>
                  </a:lnTo>
                  <a:lnTo>
                    <a:pt x="1671717" y="1062163"/>
                  </a:lnTo>
                  <a:cubicBezTo>
                    <a:pt x="1671717" y="886623"/>
                    <a:pt x="1529413" y="744319"/>
                    <a:pt x="1353873" y="744319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accent3"/>
                </a:solidFill>
              </a:endParaRPr>
            </a:p>
          </p:txBody>
        </p:sp>
        <p:sp>
          <p:nvSpPr>
            <p:cNvPr id="33" name="Rounded Rectangle 3">
              <a:extLst>
                <a:ext uri="{FF2B5EF4-FFF2-40B4-BE49-F238E27FC236}">
                  <a16:creationId xmlns:a16="http://schemas.microsoft.com/office/drawing/2014/main" xmlns="" id="{AA5E587C-2D61-4AC6-A20D-29C51533925F}"/>
                </a:ext>
              </a:extLst>
            </p:cNvPr>
            <p:cNvSpPr/>
            <p:nvPr/>
          </p:nvSpPr>
          <p:spPr>
            <a:xfrm>
              <a:off x="6611658" y="5831800"/>
              <a:ext cx="250118" cy="250118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accent3"/>
                </a:solidFill>
              </a:endParaRPr>
            </a:p>
          </p:txBody>
        </p:sp>
      </p:grpSp>
      <p:grpSp>
        <p:nvGrpSpPr>
          <p:cNvPr id="34" name="그룹 3">
            <a:extLst>
              <a:ext uri="{FF2B5EF4-FFF2-40B4-BE49-F238E27FC236}">
                <a16:creationId xmlns:a16="http://schemas.microsoft.com/office/drawing/2014/main" xmlns="" id="{78A159D9-2CC6-4CBC-A34B-7238B547C6B3}"/>
              </a:ext>
            </a:extLst>
          </p:cNvPr>
          <p:cNvGrpSpPr/>
          <p:nvPr/>
        </p:nvGrpSpPr>
        <p:grpSpPr>
          <a:xfrm>
            <a:off x="9457792" y="4207082"/>
            <a:ext cx="1881734" cy="1827334"/>
            <a:chOff x="9312461" y="4254584"/>
            <a:chExt cx="1881734" cy="1827334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B0D3E894-85F2-42D2-8EAD-927E947D3BC7}"/>
                </a:ext>
              </a:extLst>
            </p:cNvPr>
            <p:cNvSpPr txBox="1"/>
            <p:nvPr/>
          </p:nvSpPr>
          <p:spPr>
            <a:xfrm>
              <a:off x="9312461" y="4254584"/>
              <a:ext cx="1881734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>
                      <a:lumMod val="50000"/>
                    </a:schemeClr>
                  </a:solidFill>
                </a:rPr>
                <a:t>HANS FAKER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4743986F-BDBC-41CB-B8FC-EA9CDB346141}"/>
                </a:ext>
              </a:extLst>
            </p:cNvPr>
            <p:cNvSpPr txBox="1"/>
            <p:nvPr/>
          </p:nvSpPr>
          <p:spPr>
            <a:xfrm>
              <a:off x="9312461" y="4878572"/>
              <a:ext cx="1881734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>
                      <a:lumMod val="50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B7D4C53A-4C71-4B34-BC81-760FA965AE31}"/>
                </a:ext>
              </a:extLst>
            </p:cNvPr>
            <p:cNvSpPr txBox="1"/>
            <p:nvPr/>
          </p:nvSpPr>
          <p:spPr>
            <a:xfrm>
              <a:off x="9312461" y="4496984"/>
              <a:ext cx="1881734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600" dirty="0">
                  <a:solidFill>
                    <a:schemeClr val="bg1">
                      <a:lumMod val="50000"/>
                    </a:schemeClr>
                  </a:solidFill>
                </a:rPr>
                <a:t>Expert</a:t>
              </a:r>
            </a:p>
          </p:txBody>
        </p:sp>
        <p:cxnSp>
          <p:nvCxnSpPr>
            <p:cNvPr id="38" name="Straight Connector 42">
              <a:extLst>
                <a:ext uri="{FF2B5EF4-FFF2-40B4-BE49-F238E27FC236}">
                  <a16:creationId xmlns:a16="http://schemas.microsoft.com/office/drawing/2014/main" xmlns="" id="{CAE00774-BC7F-42BD-B3A9-AD5BBDBAD6A3}"/>
                </a:ext>
              </a:extLst>
            </p:cNvPr>
            <p:cNvCxnSpPr/>
            <p:nvPr/>
          </p:nvCxnSpPr>
          <p:spPr>
            <a:xfrm>
              <a:off x="9749272" y="4819657"/>
              <a:ext cx="1008112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761482F6-AA78-4D5C-97C0-79170276ACE0}"/>
                </a:ext>
              </a:extLst>
            </p:cNvPr>
            <p:cNvSpPr txBox="1"/>
            <p:nvPr/>
          </p:nvSpPr>
          <p:spPr>
            <a:xfrm>
              <a:off x="9699610" y="5557912"/>
              <a:ext cx="1440000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>
                      <a:lumMod val="50000"/>
                    </a:schemeClr>
                  </a:solidFill>
                </a:rPr>
                <a:t>/user name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7D0EF093-5624-4BA0-BBEF-3698791C136B}"/>
                </a:ext>
              </a:extLst>
            </p:cNvPr>
            <p:cNvSpPr txBox="1"/>
            <p:nvPr/>
          </p:nvSpPr>
          <p:spPr>
            <a:xfrm>
              <a:off x="9699610" y="5864526"/>
              <a:ext cx="1440000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>
                      <a:lumMod val="50000"/>
                    </a:schemeClr>
                  </a:solidFill>
                </a:rPr>
                <a:t>@user name</a:t>
              </a:r>
            </a:p>
          </p:txBody>
        </p:sp>
        <p:sp>
          <p:nvSpPr>
            <p:cNvPr id="41" name="Rounded Rectangle 1">
              <a:extLst>
                <a:ext uri="{FF2B5EF4-FFF2-40B4-BE49-F238E27FC236}">
                  <a16:creationId xmlns:a16="http://schemas.microsoft.com/office/drawing/2014/main" xmlns="" id="{14B00FF4-466A-4D43-816A-AF26AB6E75FD}"/>
                </a:ext>
              </a:extLst>
            </p:cNvPr>
            <p:cNvSpPr/>
            <p:nvPr/>
          </p:nvSpPr>
          <p:spPr>
            <a:xfrm>
              <a:off x="9395965" y="5525187"/>
              <a:ext cx="250117" cy="250117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1353873" y="744319"/>
                  </a:moveTo>
                  <a:cubicBezTo>
                    <a:pt x="1178332" y="744319"/>
                    <a:pt x="1087406" y="796788"/>
                    <a:pt x="1036028" y="1062163"/>
                  </a:cubicBezTo>
                  <a:lnTo>
                    <a:pt x="1045607" y="2336569"/>
                  </a:lnTo>
                  <a:cubicBezTo>
                    <a:pt x="1103001" y="2818885"/>
                    <a:pt x="1426013" y="3108291"/>
                    <a:pt x="1837234" y="3193792"/>
                  </a:cubicBezTo>
                  <a:cubicBezTo>
                    <a:pt x="1872334" y="3208215"/>
                    <a:pt x="1910797" y="3215681"/>
                    <a:pt x="1951004" y="3215681"/>
                  </a:cubicBezTo>
                  <a:lnTo>
                    <a:pt x="2606128" y="3215681"/>
                  </a:lnTo>
                  <a:cubicBezTo>
                    <a:pt x="2781668" y="3215681"/>
                    <a:pt x="2923972" y="3073377"/>
                    <a:pt x="2923972" y="2897837"/>
                  </a:cubicBezTo>
                  <a:cubicBezTo>
                    <a:pt x="2923972" y="2722297"/>
                    <a:pt x="2781668" y="2579993"/>
                    <a:pt x="2606128" y="2579993"/>
                  </a:cubicBezTo>
                  <a:lnTo>
                    <a:pt x="1988542" y="2579993"/>
                  </a:lnTo>
                  <a:cubicBezTo>
                    <a:pt x="1825168" y="2556513"/>
                    <a:pt x="1683745" y="2426764"/>
                    <a:pt x="1671717" y="2258106"/>
                  </a:cubicBezTo>
                  <a:lnTo>
                    <a:pt x="1671717" y="1984920"/>
                  </a:lnTo>
                  <a:lnTo>
                    <a:pt x="2606125" y="1984920"/>
                  </a:lnTo>
                  <a:cubicBezTo>
                    <a:pt x="2781665" y="1984920"/>
                    <a:pt x="2923969" y="1842616"/>
                    <a:pt x="2923969" y="1667076"/>
                  </a:cubicBezTo>
                  <a:cubicBezTo>
                    <a:pt x="2923969" y="1491536"/>
                    <a:pt x="2781665" y="1349232"/>
                    <a:pt x="2606125" y="1349232"/>
                  </a:cubicBezTo>
                  <a:lnTo>
                    <a:pt x="1671717" y="1349232"/>
                  </a:lnTo>
                  <a:lnTo>
                    <a:pt x="1671717" y="1062163"/>
                  </a:lnTo>
                  <a:cubicBezTo>
                    <a:pt x="1671717" y="886623"/>
                    <a:pt x="1529413" y="744319"/>
                    <a:pt x="1353873" y="744319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2" name="Rounded Rectangle 3">
              <a:extLst>
                <a:ext uri="{FF2B5EF4-FFF2-40B4-BE49-F238E27FC236}">
                  <a16:creationId xmlns:a16="http://schemas.microsoft.com/office/drawing/2014/main" xmlns="" id="{0DBD02B2-60F5-4269-9530-96B5262EB537}"/>
                </a:ext>
              </a:extLst>
            </p:cNvPr>
            <p:cNvSpPr/>
            <p:nvPr/>
          </p:nvSpPr>
          <p:spPr>
            <a:xfrm>
              <a:off x="9395963" y="5831800"/>
              <a:ext cx="250118" cy="250118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pic>
        <p:nvPicPr>
          <p:cNvPr id="59" name="Imagen 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3641" y="2255858"/>
            <a:ext cx="1638744" cy="1608949"/>
          </a:xfrm>
          <a:prstGeom prst="rect">
            <a:avLst/>
          </a:prstGeom>
        </p:spPr>
      </p:pic>
      <p:pic>
        <p:nvPicPr>
          <p:cNvPr id="60" name="Imagen 5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7511" y="2270363"/>
            <a:ext cx="1641431" cy="1612120"/>
          </a:xfrm>
          <a:prstGeom prst="rect">
            <a:avLst/>
          </a:prstGeom>
        </p:spPr>
      </p:pic>
      <p:pic>
        <p:nvPicPr>
          <p:cNvPr id="61" name="Imagen 6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3927" y="2339330"/>
            <a:ext cx="1635159" cy="1576761"/>
          </a:xfrm>
          <a:prstGeom prst="rect">
            <a:avLst/>
          </a:prstGeom>
        </p:spPr>
      </p:pic>
      <p:pic>
        <p:nvPicPr>
          <p:cNvPr id="62" name="Imagen 6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28863" y="2636996"/>
            <a:ext cx="1539592" cy="1259666"/>
          </a:xfrm>
          <a:prstGeom prst="rect">
            <a:avLst/>
          </a:prstGeom>
        </p:spPr>
      </p:pic>
      <p:sp>
        <p:nvSpPr>
          <p:cNvPr id="142" name="Rectángulo 141"/>
          <p:cNvSpPr/>
          <p:nvPr/>
        </p:nvSpPr>
        <p:spPr>
          <a:xfrm>
            <a:off x="272143" y="6680677"/>
            <a:ext cx="11572875" cy="9699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43" name="Rectángulo 142"/>
          <p:cNvSpPr/>
          <p:nvPr/>
        </p:nvSpPr>
        <p:spPr>
          <a:xfrm>
            <a:off x="78380" y="6334623"/>
            <a:ext cx="679287" cy="267676"/>
          </a:xfrm>
          <a:prstGeom prst="rect">
            <a:avLst/>
          </a:prstGeom>
          <a:solidFill>
            <a:srgbClr val="CB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44" name="Rectángulo 143"/>
          <p:cNvSpPr/>
          <p:nvPr/>
        </p:nvSpPr>
        <p:spPr>
          <a:xfrm>
            <a:off x="11398683" y="6334623"/>
            <a:ext cx="679287" cy="267676"/>
          </a:xfrm>
          <a:prstGeom prst="rect">
            <a:avLst/>
          </a:prstGeom>
          <a:solidFill>
            <a:srgbClr val="CB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56" name="Rectángulo 155"/>
          <p:cNvSpPr/>
          <p:nvPr/>
        </p:nvSpPr>
        <p:spPr>
          <a:xfrm>
            <a:off x="78380" y="1048109"/>
            <a:ext cx="11999590" cy="457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157" name="Grupo 156"/>
          <p:cNvGrpSpPr/>
          <p:nvPr/>
        </p:nvGrpSpPr>
        <p:grpSpPr>
          <a:xfrm flipH="1">
            <a:off x="10981691" y="49956"/>
            <a:ext cx="977133" cy="903633"/>
            <a:chOff x="10871200" y="74613"/>
            <a:chExt cx="717550" cy="663575"/>
          </a:xfrm>
        </p:grpSpPr>
        <p:sp>
          <p:nvSpPr>
            <p:cNvPr id="158" name="Freeform 10"/>
            <p:cNvSpPr>
              <a:spLocks/>
            </p:cNvSpPr>
            <p:nvPr/>
          </p:nvSpPr>
          <p:spPr bwMode="auto">
            <a:xfrm>
              <a:off x="10871200" y="279401"/>
              <a:ext cx="347663" cy="454025"/>
            </a:xfrm>
            <a:custGeom>
              <a:avLst/>
              <a:gdLst>
                <a:gd name="T0" fmla="*/ 41 w 91"/>
                <a:gd name="T1" fmla="*/ 119 h 119"/>
                <a:gd name="T2" fmla="*/ 0 w 91"/>
                <a:gd name="T3" fmla="*/ 119 h 119"/>
                <a:gd name="T4" fmla="*/ 0 w 91"/>
                <a:gd name="T5" fmla="*/ 115 h 119"/>
                <a:gd name="T6" fmla="*/ 0 w 91"/>
                <a:gd name="T7" fmla="*/ 23 h 119"/>
                <a:gd name="T8" fmla="*/ 11 w 91"/>
                <a:gd name="T9" fmla="*/ 4 h 119"/>
                <a:gd name="T10" fmla="*/ 33 w 91"/>
                <a:gd name="T11" fmla="*/ 6 h 119"/>
                <a:gd name="T12" fmla="*/ 85 w 91"/>
                <a:gd name="T13" fmla="*/ 45 h 119"/>
                <a:gd name="T14" fmla="*/ 89 w 91"/>
                <a:gd name="T15" fmla="*/ 51 h 119"/>
                <a:gd name="T16" fmla="*/ 91 w 91"/>
                <a:gd name="T17" fmla="*/ 68 h 119"/>
                <a:gd name="T18" fmla="*/ 76 w 91"/>
                <a:gd name="T19" fmla="*/ 66 h 119"/>
                <a:gd name="T20" fmla="*/ 49 w 91"/>
                <a:gd name="T21" fmla="*/ 46 h 119"/>
                <a:gd name="T22" fmla="*/ 43 w 91"/>
                <a:gd name="T23" fmla="*/ 44 h 119"/>
                <a:gd name="T24" fmla="*/ 41 w 91"/>
                <a:gd name="T25" fmla="*/ 50 h 119"/>
                <a:gd name="T26" fmla="*/ 41 w 91"/>
                <a:gd name="T27" fmla="*/ 114 h 119"/>
                <a:gd name="T28" fmla="*/ 41 w 91"/>
                <a:gd name="T29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1" h="119">
                  <a:moveTo>
                    <a:pt x="41" y="119"/>
                  </a:moveTo>
                  <a:cubicBezTo>
                    <a:pt x="27" y="119"/>
                    <a:pt x="14" y="119"/>
                    <a:pt x="0" y="119"/>
                  </a:cubicBezTo>
                  <a:cubicBezTo>
                    <a:pt x="0" y="118"/>
                    <a:pt x="0" y="116"/>
                    <a:pt x="0" y="115"/>
                  </a:cubicBezTo>
                  <a:cubicBezTo>
                    <a:pt x="0" y="84"/>
                    <a:pt x="0" y="53"/>
                    <a:pt x="0" y="23"/>
                  </a:cubicBezTo>
                  <a:cubicBezTo>
                    <a:pt x="0" y="15"/>
                    <a:pt x="3" y="8"/>
                    <a:pt x="11" y="4"/>
                  </a:cubicBezTo>
                  <a:cubicBezTo>
                    <a:pt x="18" y="0"/>
                    <a:pt x="26" y="1"/>
                    <a:pt x="33" y="6"/>
                  </a:cubicBezTo>
                  <a:cubicBezTo>
                    <a:pt x="50" y="19"/>
                    <a:pt x="68" y="32"/>
                    <a:pt x="85" y="45"/>
                  </a:cubicBezTo>
                  <a:cubicBezTo>
                    <a:pt x="88" y="46"/>
                    <a:pt x="89" y="48"/>
                    <a:pt x="89" y="51"/>
                  </a:cubicBezTo>
                  <a:cubicBezTo>
                    <a:pt x="89" y="57"/>
                    <a:pt x="90" y="62"/>
                    <a:pt x="91" y="68"/>
                  </a:cubicBezTo>
                  <a:cubicBezTo>
                    <a:pt x="86" y="72"/>
                    <a:pt x="81" y="71"/>
                    <a:pt x="76" y="66"/>
                  </a:cubicBezTo>
                  <a:cubicBezTo>
                    <a:pt x="67" y="59"/>
                    <a:pt x="58" y="52"/>
                    <a:pt x="49" y="46"/>
                  </a:cubicBezTo>
                  <a:cubicBezTo>
                    <a:pt x="47" y="44"/>
                    <a:pt x="44" y="43"/>
                    <a:pt x="43" y="44"/>
                  </a:cubicBezTo>
                  <a:cubicBezTo>
                    <a:pt x="42" y="45"/>
                    <a:pt x="41" y="48"/>
                    <a:pt x="41" y="50"/>
                  </a:cubicBezTo>
                  <a:cubicBezTo>
                    <a:pt x="41" y="71"/>
                    <a:pt x="41" y="92"/>
                    <a:pt x="41" y="114"/>
                  </a:cubicBezTo>
                  <a:cubicBezTo>
                    <a:pt x="41" y="116"/>
                    <a:pt x="41" y="117"/>
                    <a:pt x="41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59" name="Freeform 11"/>
            <p:cNvSpPr>
              <a:spLocks/>
            </p:cNvSpPr>
            <p:nvPr/>
          </p:nvSpPr>
          <p:spPr bwMode="auto">
            <a:xfrm>
              <a:off x="11055350" y="566738"/>
              <a:ext cx="533400" cy="171450"/>
            </a:xfrm>
            <a:custGeom>
              <a:avLst/>
              <a:gdLst>
                <a:gd name="T0" fmla="*/ 35 w 140"/>
                <a:gd name="T1" fmla="*/ 45 h 45"/>
                <a:gd name="T2" fmla="*/ 12 w 140"/>
                <a:gd name="T3" fmla="*/ 45 h 45"/>
                <a:gd name="T4" fmla="*/ 2 w 140"/>
                <a:gd name="T5" fmla="*/ 38 h 45"/>
                <a:gd name="T6" fmla="*/ 5 w 140"/>
                <a:gd name="T7" fmla="*/ 27 h 45"/>
                <a:gd name="T8" fmla="*/ 45 w 140"/>
                <a:gd name="T9" fmla="*/ 1 h 45"/>
                <a:gd name="T10" fmla="*/ 54 w 140"/>
                <a:gd name="T11" fmla="*/ 2 h 45"/>
                <a:gd name="T12" fmla="*/ 86 w 140"/>
                <a:gd name="T13" fmla="*/ 3 h 45"/>
                <a:gd name="T14" fmla="*/ 95 w 140"/>
                <a:gd name="T15" fmla="*/ 2 h 45"/>
                <a:gd name="T16" fmla="*/ 124 w 140"/>
                <a:gd name="T17" fmla="*/ 18 h 45"/>
                <a:gd name="T18" fmla="*/ 134 w 140"/>
                <a:gd name="T19" fmla="*/ 26 h 45"/>
                <a:gd name="T20" fmla="*/ 138 w 140"/>
                <a:gd name="T21" fmla="*/ 37 h 45"/>
                <a:gd name="T22" fmla="*/ 128 w 140"/>
                <a:gd name="T23" fmla="*/ 45 h 45"/>
                <a:gd name="T24" fmla="*/ 82 w 140"/>
                <a:gd name="T25" fmla="*/ 45 h 45"/>
                <a:gd name="T26" fmla="*/ 74 w 140"/>
                <a:gd name="T27" fmla="*/ 37 h 45"/>
                <a:gd name="T28" fmla="*/ 82 w 140"/>
                <a:gd name="T29" fmla="*/ 29 h 45"/>
                <a:gd name="T30" fmla="*/ 103 w 140"/>
                <a:gd name="T31" fmla="*/ 29 h 45"/>
                <a:gd name="T32" fmla="*/ 108 w 140"/>
                <a:gd name="T33" fmla="*/ 25 h 45"/>
                <a:gd name="T34" fmla="*/ 103 w 140"/>
                <a:gd name="T35" fmla="*/ 21 h 45"/>
                <a:gd name="T36" fmla="*/ 82 w 140"/>
                <a:gd name="T37" fmla="*/ 21 h 45"/>
                <a:gd name="T38" fmla="*/ 58 w 140"/>
                <a:gd name="T39" fmla="*/ 21 h 45"/>
                <a:gd name="T40" fmla="*/ 38 w 140"/>
                <a:gd name="T41" fmla="*/ 21 h 45"/>
                <a:gd name="T42" fmla="*/ 32 w 140"/>
                <a:gd name="T43" fmla="*/ 25 h 45"/>
                <a:gd name="T44" fmla="*/ 37 w 140"/>
                <a:gd name="T45" fmla="*/ 29 h 45"/>
                <a:gd name="T46" fmla="*/ 57 w 140"/>
                <a:gd name="T47" fmla="*/ 29 h 45"/>
                <a:gd name="T48" fmla="*/ 66 w 140"/>
                <a:gd name="T49" fmla="*/ 37 h 45"/>
                <a:gd name="T50" fmla="*/ 57 w 140"/>
                <a:gd name="T51" fmla="*/ 45 h 45"/>
                <a:gd name="T52" fmla="*/ 35 w 140"/>
                <a:gd name="T53" fmla="*/ 45 h 45"/>
                <a:gd name="T54" fmla="*/ 35 w 140"/>
                <a:gd name="T5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0" h="45">
                  <a:moveTo>
                    <a:pt x="35" y="45"/>
                  </a:moveTo>
                  <a:cubicBezTo>
                    <a:pt x="27" y="45"/>
                    <a:pt x="19" y="45"/>
                    <a:pt x="12" y="45"/>
                  </a:cubicBezTo>
                  <a:cubicBezTo>
                    <a:pt x="7" y="45"/>
                    <a:pt x="4" y="43"/>
                    <a:pt x="2" y="38"/>
                  </a:cubicBezTo>
                  <a:cubicBezTo>
                    <a:pt x="0" y="34"/>
                    <a:pt x="1" y="29"/>
                    <a:pt x="5" y="27"/>
                  </a:cubicBezTo>
                  <a:cubicBezTo>
                    <a:pt x="18" y="17"/>
                    <a:pt x="29" y="6"/>
                    <a:pt x="45" y="1"/>
                  </a:cubicBezTo>
                  <a:cubicBezTo>
                    <a:pt x="48" y="0"/>
                    <a:pt x="51" y="0"/>
                    <a:pt x="54" y="2"/>
                  </a:cubicBezTo>
                  <a:cubicBezTo>
                    <a:pt x="64" y="9"/>
                    <a:pt x="75" y="9"/>
                    <a:pt x="86" y="3"/>
                  </a:cubicBezTo>
                  <a:cubicBezTo>
                    <a:pt x="89" y="0"/>
                    <a:pt x="92" y="1"/>
                    <a:pt x="95" y="2"/>
                  </a:cubicBezTo>
                  <a:cubicBezTo>
                    <a:pt x="106" y="5"/>
                    <a:pt x="115" y="12"/>
                    <a:pt x="124" y="18"/>
                  </a:cubicBezTo>
                  <a:cubicBezTo>
                    <a:pt x="127" y="21"/>
                    <a:pt x="131" y="23"/>
                    <a:pt x="134" y="26"/>
                  </a:cubicBezTo>
                  <a:cubicBezTo>
                    <a:pt x="138" y="29"/>
                    <a:pt x="140" y="32"/>
                    <a:pt x="138" y="37"/>
                  </a:cubicBezTo>
                  <a:cubicBezTo>
                    <a:pt x="137" y="42"/>
                    <a:pt x="133" y="45"/>
                    <a:pt x="128" y="45"/>
                  </a:cubicBezTo>
                  <a:cubicBezTo>
                    <a:pt x="113" y="45"/>
                    <a:pt x="97" y="45"/>
                    <a:pt x="82" y="45"/>
                  </a:cubicBezTo>
                  <a:cubicBezTo>
                    <a:pt x="77" y="45"/>
                    <a:pt x="74" y="41"/>
                    <a:pt x="74" y="37"/>
                  </a:cubicBezTo>
                  <a:cubicBezTo>
                    <a:pt x="74" y="32"/>
                    <a:pt x="77" y="29"/>
                    <a:pt x="82" y="29"/>
                  </a:cubicBezTo>
                  <a:cubicBezTo>
                    <a:pt x="89" y="29"/>
                    <a:pt x="96" y="29"/>
                    <a:pt x="103" y="29"/>
                  </a:cubicBezTo>
                  <a:cubicBezTo>
                    <a:pt x="106" y="29"/>
                    <a:pt x="108" y="28"/>
                    <a:pt x="108" y="25"/>
                  </a:cubicBezTo>
                  <a:cubicBezTo>
                    <a:pt x="108" y="21"/>
                    <a:pt x="106" y="21"/>
                    <a:pt x="103" y="21"/>
                  </a:cubicBezTo>
                  <a:cubicBezTo>
                    <a:pt x="96" y="21"/>
                    <a:pt x="89" y="20"/>
                    <a:pt x="82" y="21"/>
                  </a:cubicBezTo>
                  <a:cubicBezTo>
                    <a:pt x="74" y="23"/>
                    <a:pt x="66" y="24"/>
                    <a:pt x="58" y="21"/>
                  </a:cubicBezTo>
                  <a:cubicBezTo>
                    <a:pt x="51" y="20"/>
                    <a:pt x="44" y="21"/>
                    <a:pt x="38" y="21"/>
                  </a:cubicBezTo>
                  <a:cubicBezTo>
                    <a:pt x="35" y="21"/>
                    <a:pt x="32" y="21"/>
                    <a:pt x="32" y="25"/>
                  </a:cubicBezTo>
                  <a:cubicBezTo>
                    <a:pt x="32" y="28"/>
                    <a:pt x="34" y="29"/>
                    <a:pt x="37" y="29"/>
                  </a:cubicBezTo>
                  <a:cubicBezTo>
                    <a:pt x="44" y="29"/>
                    <a:pt x="51" y="29"/>
                    <a:pt x="57" y="29"/>
                  </a:cubicBezTo>
                  <a:cubicBezTo>
                    <a:pt x="62" y="29"/>
                    <a:pt x="66" y="32"/>
                    <a:pt x="66" y="37"/>
                  </a:cubicBezTo>
                  <a:cubicBezTo>
                    <a:pt x="66" y="41"/>
                    <a:pt x="63" y="45"/>
                    <a:pt x="57" y="45"/>
                  </a:cubicBezTo>
                  <a:cubicBezTo>
                    <a:pt x="50" y="45"/>
                    <a:pt x="42" y="45"/>
                    <a:pt x="35" y="45"/>
                  </a:cubicBezTo>
                  <a:cubicBezTo>
                    <a:pt x="35" y="45"/>
                    <a:pt x="35" y="45"/>
                    <a:pt x="35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60" name="Freeform 12"/>
            <p:cNvSpPr>
              <a:spLocks/>
            </p:cNvSpPr>
            <p:nvPr/>
          </p:nvSpPr>
          <p:spPr bwMode="auto">
            <a:xfrm>
              <a:off x="11241088" y="401638"/>
              <a:ext cx="165100" cy="165100"/>
            </a:xfrm>
            <a:custGeom>
              <a:avLst/>
              <a:gdLst>
                <a:gd name="T0" fmla="*/ 21 w 43"/>
                <a:gd name="T1" fmla="*/ 0 h 43"/>
                <a:gd name="T2" fmla="*/ 42 w 43"/>
                <a:gd name="T3" fmla="*/ 20 h 43"/>
                <a:gd name="T4" fmla="*/ 21 w 43"/>
                <a:gd name="T5" fmla="*/ 43 h 43"/>
                <a:gd name="T6" fmla="*/ 0 w 43"/>
                <a:gd name="T7" fmla="*/ 22 h 43"/>
                <a:gd name="T8" fmla="*/ 21 w 43"/>
                <a:gd name="T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21" y="0"/>
                  </a:moveTo>
                  <a:cubicBezTo>
                    <a:pt x="33" y="0"/>
                    <a:pt x="42" y="9"/>
                    <a:pt x="42" y="20"/>
                  </a:cubicBezTo>
                  <a:cubicBezTo>
                    <a:pt x="43" y="33"/>
                    <a:pt x="33" y="43"/>
                    <a:pt x="21" y="43"/>
                  </a:cubicBezTo>
                  <a:cubicBezTo>
                    <a:pt x="9" y="42"/>
                    <a:pt x="0" y="33"/>
                    <a:pt x="0" y="22"/>
                  </a:cubicBezTo>
                  <a:cubicBezTo>
                    <a:pt x="0" y="9"/>
                    <a:pt x="9" y="0"/>
                    <a:pt x="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61" name="Freeform 13"/>
            <p:cNvSpPr>
              <a:spLocks/>
            </p:cNvSpPr>
            <p:nvPr/>
          </p:nvSpPr>
          <p:spPr bwMode="auto">
            <a:xfrm>
              <a:off x="10890250" y="74613"/>
              <a:ext cx="165100" cy="163513"/>
            </a:xfrm>
            <a:custGeom>
              <a:avLst/>
              <a:gdLst>
                <a:gd name="T0" fmla="*/ 43 w 43"/>
                <a:gd name="T1" fmla="*/ 22 h 43"/>
                <a:gd name="T2" fmla="*/ 22 w 43"/>
                <a:gd name="T3" fmla="*/ 43 h 43"/>
                <a:gd name="T4" fmla="*/ 1 w 43"/>
                <a:gd name="T5" fmla="*/ 21 h 43"/>
                <a:gd name="T6" fmla="*/ 22 w 43"/>
                <a:gd name="T7" fmla="*/ 0 h 43"/>
                <a:gd name="T8" fmla="*/ 43 w 43"/>
                <a:gd name="T9" fmla="*/ 2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43" y="22"/>
                  </a:moveTo>
                  <a:cubicBezTo>
                    <a:pt x="43" y="34"/>
                    <a:pt x="34" y="43"/>
                    <a:pt x="22" y="43"/>
                  </a:cubicBezTo>
                  <a:cubicBezTo>
                    <a:pt x="10" y="43"/>
                    <a:pt x="0" y="33"/>
                    <a:pt x="1" y="21"/>
                  </a:cubicBezTo>
                  <a:cubicBezTo>
                    <a:pt x="1" y="10"/>
                    <a:pt x="10" y="0"/>
                    <a:pt x="22" y="0"/>
                  </a:cubicBezTo>
                  <a:cubicBezTo>
                    <a:pt x="34" y="0"/>
                    <a:pt x="43" y="10"/>
                    <a:pt x="43" y="2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162" name="Grupo 161"/>
          <p:cNvGrpSpPr/>
          <p:nvPr/>
        </p:nvGrpSpPr>
        <p:grpSpPr>
          <a:xfrm>
            <a:off x="134912" y="117652"/>
            <a:ext cx="899384" cy="831732"/>
            <a:chOff x="10871200" y="74613"/>
            <a:chExt cx="717550" cy="663575"/>
          </a:xfrm>
        </p:grpSpPr>
        <p:sp>
          <p:nvSpPr>
            <p:cNvPr id="163" name="Freeform 10"/>
            <p:cNvSpPr>
              <a:spLocks/>
            </p:cNvSpPr>
            <p:nvPr/>
          </p:nvSpPr>
          <p:spPr bwMode="auto">
            <a:xfrm>
              <a:off x="10871200" y="279401"/>
              <a:ext cx="347663" cy="454025"/>
            </a:xfrm>
            <a:custGeom>
              <a:avLst/>
              <a:gdLst>
                <a:gd name="T0" fmla="*/ 41 w 91"/>
                <a:gd name="T1" fmla="*/ 119 h 119"/>
                <a:gd name="T2" fmla="*/ 0 w 91"/>
                <a:gd name="T3" fmla="*/ 119 h 119"/>
                <a:gd name="T4" fmla="*/ 0 w 91"/>
                <a:gd name="T5" fmla="*/ 115 h 119"/>
                <a:gd name="T6" fmla="*/ 0 w 91"/>
                <a:gd name="T7" fmla="*/ 23 h 119"/>
                <a:gd name="T8" fmla="*/ 11 w 91"/>
                <a:gd name="T9" fmla="*/ 4 h 119"/>
                <a:gd name="T10" fmla="*/ 33 w 91"/>
                <a:gd name="T11" fmla="*/ 6 h 119"/>
                <a:gd name="T12" fmla="*/ 85 w 91"/>
                <a:gd name="T13" fmla="*/ 45 h 119"/>
                <a:gd name="T14" fmla="*/ 89 w 91"/>
                <a:gd name="T15" fmla="*/ 51 h 119"/>
                <a:gd name="T16" fmla="*/ 91 w 91"/>
                <a:gd name="T17" fmla="*/ 68 h 119"/>
                <a:gd name="T18" fmla="*/ 76 w 91"/>
                <a:gd name="T19" fmla="*/ 66 h 119"/>
                <a:gd name="T20" fmla="*/ 49 w 91"/>
                <a:gd name="T21" fmla="*/ 46 h 119"/>
                <a:gd name="T22" fmla="*/ 43 w 91"/>
                <a:gd name="T23" fmla="*/ 44 h 119"/>
                <a:gd name="T24" fmla="*/ 41 w 91"/>
                <a:gd name="T25" fmla="*/ 50 h 119"/>
                <a:gd name="T26" fmla="*/ 41 w 91"/>
                <a:gd name="T27" fmla="*/ 114 h 119"/>
                <a:gd name="T28" fmla="*/ 41 w 91"/>
                <a:gd name="T29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1" h="119">
                  <a:moveTo>
                    <a:pt x="41" y="119"/>
                  </a:moveTo>
                  <a:cubicBezTo>
                    <a:pt x="27" y="119"/>
                    <a:pt x="14" y="119"/>
                    <a:pt x="0" y="119"/>
                  </a:cubicBezTo>
                  <a:cubicBezTo>
                    <a:pt x="0" y="118"/>
                    <a:pt x="0" y="116"/>
                    <a:pt x="0" y="115"/>
                  </a:cubicBezTo>
                  <a:cubicBezTo>
                    <a:pt x="0" y="84"/>
                    <a:pt x="0" y="53"/>
                    <a:pt x="0" y="23"/>
                  </a:cubicBezTo>
                  <a:cubicBezTo>
                    <a:pt x="0" y="15"/>
                    <a:pt x="3" y="8"/>
                    <a:pt x="11" y="4"/>
                  </a:cubicBezTo>
                  <a:cubicBezTo>
                    <a:pt x="18" y="0"/>
                    <a:pt x="26" y="1"/>
                    <a:pt x="33" y="6"/>
                  </a:cubicBezTo>
                  <a:cubicBezTo>
                    <a:pt x="50" y="19"/>
                    <a:pt x="68" y="32"/>
                    <a:pt x="85" y="45"/>
                  </a:cubicBezTo>
                  <a:cubicBezTo>
                    <a:pt x="88" y="46"/>
                    <a:pt x="89" y="48"/>
                    <a:pt x="89" y="51"/>
                  </a:cubicBezTo>
                  <a:cubicBezTo>
                    <a:pt x="89" y="57"/>
                    <a:pt x="90" y="62"/>
                    <a:pt x="91" y="68"/>
                  </a:cubicBezTo>
                  <a:cubicBezTo>
                    <a:pt x="86" y="72"/>
                    <a:pt x="81" y="71"/>
                    <a:pt x="76" y="66"/>
                  </a:cubicBezTo>
                  <a:cubicBezTo>
                    <a:pt x="67" y="59"/>
                    <a:pt x="58" y="52"/>
                    <a:pt x="49" y="46"/>
                  </a:cubicBezTo>
                  <a:cubicBezTo>
                    <a:pt x="47" y="44"/>
                    <a:pt x="44" y="43"/>
                    <a:pt x="43" y="44"/>
                  </a:cubicBezTo>
                  <a:cubicBezTo>
                    <a:pt x="42" y="45"/>
                    <a:pt x="41" y="48"/>
                    <a:pt x="41" y="50"/>
                  </a:cubicBezTo>
                  <a:cubicBezTo>
                    <a:pt x="41" y="71"/>
                    <a:pt x="41" y="92"/>
                    <a:pt x="41" y="114"/>
                  </a:cubicBezTo>
                  <a:cubicBezTo>
                    <a:pt x="41" y="116"/>
                    <a:pt x="41" y="117"/>
                    <a:pt x="41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64" name="Freeform 11"/>
            <p:cNvSpPr>
              <a:spLocks/>
            </p:cNvSpPr>
            <p:nvPr/>
          </p:nvSpPr>
          <p:spPr bwMode="auto">
            <a:xfrm>
              <a:off x="11055350" y="566738"/>
              <a:ext cx="533400" cy="171450"/>
            </a:xfrm>
            <a:custGeom>
              <a:avLst/>
              <a:gdLst>
                <a:gd name="T0" fmla="*/ 35 w 140"/>
                <a:gd name="T1" fmla="*/ 45 h 45"/>
                <a:gd name="T2" fmla="*/ 12 w 140"/>
                <a:gd name="T3" fmla="*/ 45 h 45"/>
                <a:gd name="T4" fmla="*/ 2 w 140"/>
                <a:gd name="T5" fmla="*/ 38 h 45"/>
                <a:gd name="T6" fmla="*/ 5 w 140"/>
                <a:gd name="T7" fmla="*/ 27 h 45"/>
                <a:gd name="T8" fmla="*/ 45 w 140"/>
                <a:gd name="T9" fmla="*/ 1 h 45"/>
                <a:gd name="T10" fmla="*/ 54 w 140"/>
                <a:gd name="T11" fmla="*/ 2 h 45"/>
                <a:gd name="T12" fmla="*/ 86 w 140"/>
                <a:gd name="T13" fmla="*/ 3 h 45"/>
                <a:gd name="T14" fmla="*/ 95 w 140"/>
                <a:gd name="T15" fmla="*/ 2 h 45"/>
                <a:gd name="T16" fmla="*/ 124 w 140"/>
                <a:gd name="T17" fmla="*/ 18 h 45"/>
                <a:gd name="T18" fmla="*/ 134 w 140"/>
                <a:gd name="T19" fmla="*/ 26 h 45"/>
                <a:gd name="T20" fmla="*/ 138 w 140"/>
                <a:gd name="T21" fmla="*/ 37 h 45"/>
                <a:gd name="T22" fmla="*/ 128 w 140"/>
                <a:gd name="T23" fmla="*/ 45 h 45"/>
                <a:gd name="T24" fmla="*/ 82 w 140"/>
                <a:gd name="T25" fmla="*/ 45 h 45"/>
                <a:gd name="T26" fmla="*/ 74 w 140"/>
                <a:gd name="T27" fmla="*/ 37 h 45"/>
                <a:gd name="T28" fmla="*/ 82 w 140"/>
                <a:gd name="T29" fmla="*/ 29 h 45"/>
                <a:gd name="T30" fmla="*/ 103 w 140"/>
                <a:gd name="T31" fmla="*/ 29 h 45"/>
                <a:gd name="T32" fmla="*/ 108 w 140"/>
                <a:gd name="T33" fmla="*/ 25 h 45"/>
                <a:gd name="T34" fmla="*/ 103 w 140"/>
                <a:gd name="T35" fmla="*/ 21 h 45"/>
                <a:gd name="T36" fmla="*/ 82 w 140"/>
                <a:gd name="T37" fmla="*/ 21 h 45"/>
                <a:gd name="T38" fmla="*/ 58 w 140"/>
                <a:gd name="T39" fmla="*/ 21 h 45"/>
                <a:gd name="T40" fmla="*/ 38 w 140"/>
                <a:gd name="T41" fmla="*/ 21 h 45"/>
                <a:gd name="T42" fmla="*/ 32 w 140"/>
                <a:gd name="T43" fmla="*/ 25 h 45"/>
                <a:gd name="T44" fmla="*/ 37 w 140"/>
                <a:gd name="T45" fmla="*/ 29 h 45"/>
                <a:gd name="T46" fmla="*/ 57 w 140"/>
                <a:gd name="T47" fmla="*/ 29 h 45"/>
                <a:gd name="T48" fmla="*/ 66 w 140"/>
                <a:gd name="T49" fmla="*/ 37 h 45"/>
                <a:gd name="T50" fmla="*/ 57 w 140"/>
                <a:gd name="T51" fmla="*/ 45 h 45"/>
                <a:gd name="T52" fmla="*/ 35 w 140"/>
                <a:gd name="T53" fmla="*/ 45 h 45"/>
                <a:gd name="T54" fmla="*/ 35 w 140"/>
                <a:gd name="T5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0" h="45">
                  <a:moveTo>
                    <a:pt x="35" y="45"/>
                  </a:moveTo>
                  <a:cubicBezTo>
                    <a:pt x="27" y="45"/>
                    <a:pt x="19" y="45"/>
                    <a:pt x="12" y="45"/>
                  </a:cubicBezTo>
                  <a:cubicBezTo>
                    <a:pt x="7" y="45"/>
                    <a:pt x="4" y="43"/>
                    <a:pt x="2" y="38"/>
                  </a:cubicBezTo>
                  <a:cubicBezTo>
                    <a:pt x="0" y="34"/>
                    <a:pt x="1" y="29"/>
                    <a:pt x="5" y="27"/>
                  </a:cubicBezTo>
                  <a:cubicBezTo>
                    <a:pt x="18" y="17"/>
                    <a:pt x="29" y="6"/>
                    <a:pt x="45" y="1"/>
                  </a:cubicBezTo>
                  <a:cubicBezTo>
                    <a:pt x="48" y="0"/>
                    <a:pt x="51" y="0"/>
                    <a:pt x="54" y="2"/>
                  </a:cubicBezTo>
                  <a:cubicBezTo>
                    <a:pt x="64" y="9"/>
                    <a:pt x="75" y="9"/>
                    <a:pt x="86" y="3"/>
                  </a:cubicBezTo>
                  <a:cubicBezTo>
                    <a:pt x="89" y="0"/>
                    <a:pt x="92" y="1"/>
                    <a:pt x="95" y="2"/>
                  </a:cubicBezTo>
                  <a:cubicBezTo>
                    <a:pt x="106" y="5"/>
                    <a:pt x="115" y="12"/>
                    <a:pt x="124" y="18"/>
                  </a:cubicBezTo>
                  <a:cubicBezTo>
                    <a:pt x="127" y="21"/>
                    <a:pt x="131" y="23"/>
                    <a:pt x="134" y="26"/>
                  </a:cubicBezTo>
                  <a:cubicBezTo>
                    <a:pt x="138" y="29"/>
                    <a:pt x="140" y="32"/>
                    <a:pt x="138" y="37"/>
                  </a:cubicBezTo>
                  <a:cubicBezTo>
                    <a:pt x="137" y="42"/>
                    <a:pt x="133" y="45"/>
                    <a:pt x="128" y="45"/>
                  </a:cubicBezTo>
                  <a:cubicBezTo>
                    <a:pt x="113" y="45"/>
                    <a:pt x="97" y="45"/>
                    <a:pt x="82" y="45"/>
                  </a:cubicBezTo>
                  <a:cubicBezTo>
                    <a:pt x="77" y="45"/>
                    <a:pt x="74" y="41"/>
                    <a:pt x="74" y="37"/>
                  </a:cubicBezTo>
                  <a:cubicBezTo>
                    <a:pt x="74" y="32"/>
                    <a:pt x="77" y="29"/>
                    <a:pt x="82" y="29"/>
                  </a:cubicBezTo>
                  <a:cubicBezTo>
                    <a:pt x="89" y="29"/>
                    <a:pt x="96" y="29"/>
                    <a:pt x="103" y="29"/>
                  </a:cubicBezTo>
                  <a:cubicBezTo>
                    <a:pt x="106" y="29"/>
                    <a:pt x="108" y="28"/>
                    <a:pt x="108" y="25"/>
                  </a:cubicBezTo>
                  <a:cubicBezTo>
                    <a:pt x="108" y="21"/>
                    <a:pt x="106" y="21"/>
                    <a:pt x="103" y="21"/>
                  </a:cubicBezTo>
                  <a:cubicBezTo>
                    <a:pt x="96" y="21"/>
                    <a:pt x="89" y="20"/>
                    <a:pt x="82" y="21"/>
                  </a:cubicBezTo>
                  <a:cubicBezTo>
                    <a:pt x="74" y="23"/>
                    <a:pt x="66" y="24"/>
                    <a:pt x="58" y="21"/>
                  </a:cubicBezTo>
                  <a:cubicBezTo>
                    <a:pt x="51" y="20"/>
                    <a:pt x="44" y="21"/>
                    <a:pt x="38" y="21"/>
                  </a:cubicBezTo>
                  <a:cubicBezTo>
                    <a:pt x="35" y="21"/>
                    <a:pt x="32" y="21"/>
                    <a:pt x="32" y="25"/>
                  </a:cubicBezTo>
                  <a:cubicBezTo>
                    <a:pt x="32" y="28"/>
                    <a:pt x="34" y="29"/>
                    <a:pt x="37" y="29"/>
                  </a:cubicBezTo>
                  <a:cubicBezTo>
                    <a:pt x="44" y="29"/>
                    <a:pt x="51" y="29"/>
                    <a:pt x="57" y="29"/>
                  </a:cubicBezTo>
                  <a:cubicBezTo>
                    <a:pt x="62" y="29"/>
                    <a:pt x="66" y="32"/>
                    <a:pt x="66" y="37"/>
                  </a:cubicBezTo>
                  <a:cubicBezTo>
                    <a:pt x="66" y="41"/>
                    <a:pt x="63" y="45"/>
                    <a:pt x="57" y="45"/>
                  </a:cubicBezTo>
                  <a:cubicBezTo>
                    <a:pt x="50" y="45"/>
                    <a:pt x="42" y="45"/>
                    <a:pt x="35" y="45"/>
                  </a:cubicBezTo>
                  <a:cubicBezTo>
                    <a:pt x="35" y="45"/>
                    <a:pt x="35" y="45"/>
                    <a:pt x="35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65" name="Freeform 12"/>
            <p:cNvSpPr>
              <a:spLocks/>
            </p:cNvSpPr>
            <p:nvPr/>
          </p:nvSpPr>
          <p:spPr bwMode="auto">
            <a:xfrm>
              <a:off x="11241088" y="401638"/>
              <a:ext cx="165100" cy="165100"/>
            </a:xfrm>
            <a:custGeom>
              <a:avLst/>
              <a:gdLst>
                <a:gd name="T0" fmla="*/ 21 w 43"/>
                <a:gd name="T1" fmla="*/ 0 h 43"/>
                <a:gd name="T2" fmla="*/ 42 w 43"/>
                <a:gd name="T3" fmla="*/ 20 h 43"/>
                <a:gd name="T4" fmla="*/ 21 w 43"/>
                <a:gd name="T5" fmla="*/ 43 h 43"/>
                <a:gd name="T6" fmla="*/ 0 w 43"/>
                <a:gd name="T7" fmla="*/ 22 h 43"/>
                <a:gd name="T8" fmla="*/ 21 w 43"/>
                <a:gd name="T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21" y="0"/>
                  </a:moveTo>
                  <a:cubicBezTo>
                    <a:pt x="33" y="0"/>
                    <a:pt x="42" y="9"/>
                    <a:pt x="42" y="20"/>
                  </a:cubicBezTo>
                  <a:cubicBezTo>
                    <a:pt x="43" y="33"/>
                    <a:pt x="33" y="43"/>
                    <a:pt x="21" y="43"/>
                  </a:cubicBezTo>
                  <a:cubicBezTo>
                    <a:pt x="9" y="42"/>
                    <a:pt x="0" y="33"/>
                    <a:pt x="0" y="22"/>
                  </a:cubicBezTo>
                  <a:cubicBezTo>
                    <a:pt x="0" y="9"/>
                    <a:pt x="9" y="0"/>
                    <a:pt x="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66" name="Freeform 13"/>
            <p:cNvSpPr>
              <a:spLocks/>
            </p:cNvSpPr>
            <p:nvPr/>
          </p:nvSpPr>
          <p:spPr bwMode="auto">
            <a:xfrm>
              <a:off x="10890250" y="74613"/>
              <a:ext cx="165100" cy="163513"/>
            </a:xfrm>
            <a:custGeom>
              <a:avLst/>
              <a:gdLst>
                <a:gd name="T0" fmla="*/ 43 w 43"/>
                <a:gd name="T1" fmla="*/ 22 h 43"/>
                <a:gd name="T2" fmla="*/ 22 w 43"/>
                <a:gd name="T3" fmla="*/ 43 h 43"/>
                <a:gd name="T4" fmla="*/ 1 w 43"/>
                <a:gd name="T5" fmla="*/ 21 h 43"/>
                <a:gd name="T6" fmla="*/ 22 w 43"/>
                <a:gd name="T7" fmla="*/ 0 h 43"/>
                <a:gd name="T8" fmla="*/ 43 w 43"/>
                <a:gd name="T9" fmla="*/ 2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43" y="22"/>
                  </a:moveTo>
                  <a:cubicBezTo>
                    <a:pt x="43" y="34"/>
                    <a:pt x="34" y="43"/>
                    <a:pt x="22" y="43"/>
                  </a:cubicBezTo>
                  <a:cubicBezTo>
                    <a:pt x="10" y="43"/>
                    <a:pt x="0" y="33"/>
                    <a:pt x="1" y="21"/>
                  </a:cubicBezTo>
                  <a:cubicBezTo>
                    <a:pt x="1" y="10"/>
                    <a:pt x="10" y="0"/>
                    <a:pt x="22" y="0"/>
                  </a:cubicBezTo>
                  <a:cubicBezTo>
                    <a:pt x="34" y="0"/>
                    <a:pt x="43" y="10"/>
                    <a:pt x="43" y="2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 Placeholder 1">
            <a:extLst>
              <a:ext uri="{FF2B5EF4-FFF2-40B4-BE49-F238E27FC236}">
                <a16:creationId xmlns:a16="http://schemas.microsoft.com/office/drawing/2014/main" xmlns="" id="{4F009C79-8591-4A58-A9F5-FA2E249DFF61}"/>
              </a:ext>
            </a:extLst>
          </p:cNvPr>
          <p:cNvSpPr txBox="1">
            <a:spLocks/>
          </p:cNvSpPr>
          <p:nvPr/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>
                <a:solidFill>
                  <a:srgbClr val="2CC4D8"/>
                </a:solidFill>
              </a:rPr>
              <a:t>Fully Editable Shapes</a:t>
            </a:r>
            <a:endParaRPr lang="en-US" dirty="0">
              <a:solidFill>
                <a:srgbClr val="2CC4D8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2302" y="1756611"/>
            <a:ext cx="3065130" cy="220947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6447" y="3439165"/>
            <a:ext cx="4450297" cy="308367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1875" y="1415722"/>
            <a:ext cx="2317500" cy="2891250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0625" y="5341585"/>
            <a:ext cx="3240000" cy="1181250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7665" y="5215712"/>
            <a:ext cx="1655253" cy="1125870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1992" y="1297544"/>
            <a:ext cx="4018420" cy="3918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 Placeholder 1">
            <a:extLst>
              <a:ext uri="{FF2B5EF4-FFF2-40B4-BE49-F238E27FC236}">
                <a16:creationId xmlns:a16="http://schemas.microsoft.com/office/drawing/2014/main" xmlns="" id="{4F009C79-8591-4A58-A9F5-FA2E249DFF61}"/>
              </a:ext>
            </a:extLst>
          </p:cNvPr>
          <p:cNvSpPr txBox="1">
            <a:spLocks/>
          </p:cNvSpPr>
          <p:nvPr/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>
                <a:solidFill>
                  <a:srgbClr val="2CC4D8"/>
                </a:solidFill>
              </a:rPr>
              <a:t>Fully Editable Shapes</a:t>
            </a:r>
            <a:endParaRPr lang="en-US" dirty="0">
              <a:solidFill>
                <a:srgbClr val="2CC4D8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6622" y="4173233"/>
            <a:ext cx="2510104" cy="244271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6347" y="1423593"/>
            <a:ext cx="2240379" cy="238277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9752" y="1423593"/>
            <a:ext cx="5646595" cy="347113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9" y="1515537"/>
            <a:ext cx="3445669" cy="328724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2329" y="5063590"/>
            <a:ext cx="7248758" cy="138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27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 Placeholder 1">
            <a:extLst>
              <a:ext uri="{FF2B5EF4-FFF2-40B4-BE49-F238E27FC236}">
                <a16:creationId xmlns:a16="http://schemas.microsoft.com/office/drawing/2014/main" xmlns="" id="{4F009C79-8591-4A58-A9F5-FA2E249DFF61}"/>
              </a:ext>
            </a:extLst>
          </p:cNvPr>
          <p:cNvSpPr txBox="1">
            <a:spLocks/>
          </p:cNvSpPr>
          <p:nvPr/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>
                <a:solidFill>
                  <a:srgbClr val="2CC4D8"/>
                </a:solidFill>
              </a:rPr>
              <a:t>Fully Editable Shapes</a:t>
            </a:r>
            <a:endParaRPr lang="en-US" dirty="0">
              <a:solidFill>
                <a:srgbClr val="2CC4D8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4643718"/>
            <a:ext cx="11773505" cy="188848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6767" y="1340141"/>
            <a:ext cx="3056119" cy="302016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6079" y="1499051"/>
            <a:ext cx="3068404" cy="286125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8658" y="1213348"/>
            <a:ext cx="3262500" cy="327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2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 Placeholder 1">
            <a:extLst>
              <a:ext uri="{FF2B5EF4-FFF2-40B4-BE49-F238E27FC236}">
                <a16:creationId xmlns:a16="http://schemas.microsoft.com/office/drawing/2014/main" xmlns="" id="{4F009C79-8591-4A58-A9F5-FA2E249DFF61}"/>
              </a:ext>
            </a:extLst>
          </p:cNvPr>
          <p:cNvSpPr txBox="1">
            <a:spLocks/>
          </p:cNvSpPr>
          <p:nvPr/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>
                <a:solidFill>
                  <a:srgbClr val="2CC4D8"/>
                </a:solidFill>
              </a:rPr>
              <a:t>Fully Editable Shapes</a:t>
            </a:r>
            <a:endParaRPr lang="en-US" dirty="0">
              <a:solidFill>
                <a:srgbClr val="2CC4D8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1726" y="4872481"/>
            <a:ext cx="2655000" cy="163125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7733" y="1560450"/>
            <a:ext cx="2767500" cy="31275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3447" y="3710496"/>
            <a:ext cx="2538279" cy="296235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085" y="2118047"/>
            <a:ext cx="5941042" cy="455479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36507" y="1269671"/>
            <a:ext cx="2733750" cy="244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53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484284" y="441992"/>
            <a:ext cx="11572875" cy="7239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>
                <a:solidFill>
                  <a:srgbClr val="2CC4D8"/>
                </a:solidFill>
              </a:rPr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xmlns="" id="{AEDEE15B-09BE-4416-8D55-46095E20C00D}"/>
              </a:ext>
            </a:extLst>
          </p:cNvPr>
          <p:cNvSpPr/>
          <p:nvPr/>
        </p:nvSpPr>
        <p:spPr>
          <a:xfrm>
            <a:off x="4397570" y="17715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rgbClr val="00B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xmlns="" id="{2296D13E-298C-4F01-A77D-43547A7AEFA9}"/>
              </a:ext>
            </a:extLst>
          </p:cNvPr>
          <p:cNvSpPr/>
          <p:nvPr/>
        </p:nvSpPr>
        <p:spPr>
          <a:xfrm>
            <a:off x="3558816" y="18420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rgbClr val="00B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xmlns="" id="{4E76B488-B2CD-463B-861A-27D4912FE160}"/>
              </a:ext>
            </a:extLst>
          </p:cNvPr>
          <p:cNvSpPr/>
          <p:nvPr/>
        </p:nvSpPr>
        <p:spPr>
          <a:xfrm>
            <a:off x="4399656" y="47996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rgbClr val="00B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xmlns="" id="{84693C49-05C6-4CD0-A900-4B843CF3016D}"/>
              </a:ext>
            </a:extLst>
          </p:cNvPr>
          <p:cNvSpPr/>
          <p:nvPr/>
        </p:nvSpPr>
        <p:spPr>
          <a:xfrm rot="18900000">
            <a:off x="7871235" y="39339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rgbClr val="00B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xmlns="" id="{7A9FBE9D-EE5A-4F1B-8EDD-3D011F43183E}"/>
              </a:ext>
            </a:extLst>
          </p:cNvPr>
          <p:cNvSpPr/>
          <p:nvPr/>
        </p:nvSpPr>
        <p:spPr>
          <a:xfrm flipH="1">
            <a:off x="3552526" y="49213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rgbClr val="00B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xmlns="" id="{DD59881D-26FD-493B-8AE1-06C59DF34840}"/>
              </a:ext>
            </a:extLst>
          </p:cNvPr>
          <p:cNvSpPr/>
          <p:nvPr/>
        </p:nvSpPr>
        <p:spPr>
          <a:xfrm>
            <a:off x="6030910" y="39219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rgbClr val="00B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xmlns="" id="{3BFEE74E-183A-4C32-9BDF-AC2573B061E0}"/>
              </a:ext>
            </a:extLst>
          </p:cNvPr>
          <p:cNvSpPr/>
          <p:nvPr/>
        </p:nvSpPr>
        <p:spPr>
          <a:xfrm>
            <a:off x="9349201" y="38799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rgbClr val="00B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xmlns="" id="{A2454068-D6A0-42C7-BCE1-D03833DCF2E4}"/>
              </a:ext>
            </a:extLst>
          </p:cNvPr>
          <p:cNvSpPr/>
          <p:nvPr/>
        </p:nvSpPr>
        <p:spPr>
          <a:xfrm>
            <a:off x="5236324" y="17981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rgbClr val="00B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xmlns="" id="{ECBB7944-2021-44C3-960E-8480CFC6DEF9}"/>
              </a:ext>
            </a:extLst>
          </p:cNvPr>
          <p:cNvSpPr/>
          <p:nvPr/>
        </p:nvSpPr>
        <p:spPr>
          <a:xfrm rot="5400000">
            <a:off x="6023184" y="17981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rgbClr val="00B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xmlns="" id="{DB38F196-AF37-4B00-AA3E-183F9372FBAD}"/>
              </a:ext>
            </a:extLst>
          </p:cNvPr>
          <p:cNvSpPr/>
          <p:nvPr/>
        </p:nvSpPr>
        <p:spPr>
          <a:xfrm>
            <a:off x="5095427" y="48983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rgbClr val="00B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xmlns="" id="{07A9DF64-EAEC-4F98-A0C9-E2239CA0F425}"/>
              </a:ext>
            </a:extLst>
          </p:cNvPr>
          <p:cNvSpPr/>
          <p:nvPr/>
        </p:nvSpPr>
        <p:spPr>
          <a:xfrm flipH="1">
            <a:off x="9323958" y="28071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rgbClr val="00B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xmlns="" id="{F84CC100-88A8-4E3E-8091-D49E44C308ED}"/>
              </a:ext>
            </a:extLst>
          </p:cNvPr>
          <p:cNvSpPr/>
          <p:nvPr/>
        </p:nvSpPr>
        <p:spPr>
          <a:xfrm rot="16200000">
            <a:off x="6810858" y="17500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rgbClr val="00B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xmlns="" id="{39949893-05ED-44C7-999C-84CE9B52D118}"/>
              </a:ext>
            </a:extLst>
          </p:cNvPr>
          <p:cNvSpPr/>
          <p:nvPr/>
        </p:nvSpPr>
        <p:spPr>
          <a:xfrm>
            <a:off x="7694051" y="17037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rgbClr val="00B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xmlns="" id="{6ADCC979-BA1C-4251-B6F5-CE5AA2B72FD0}"/>
              </a:ext>
            </a:extLst>
          </p:cNvPr>
          <p:cNvSpPr/>
          <p:nvPr/>
        </p:nvSpPr>
        <p:spPr>
          <a:xfrm>
            <a:off x="5991246" y="48803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rgbClr val="00B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xmlns="" id="{7DB6E0EE-B33A-443E-887E-C319F0DAF534}"/>
              </a:ext>
            </a:extLst>
          </p:cNvPr>
          <p:cNvSpPr/>
          <p:nvPr/>
        </p:nvSpPr>
        <p:spPr>
          <a:xfrm>
            <a:off x="2703996" y="57485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rgbClr val="00B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xmlns="" id="{24ABDD0B-564D-4579-ACF2-A3B23447A0E6}"/>
              </a:ext>
            </a:extLst>
          </p:cNvPr>
          <p:cNvSpPr/>
          <p:nvPr/>
        </p:nvSpPr>
        <p:spPr>
          <a:xfrm rot="16200000">
            <a:off x="6822363" y="38245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rgbClr val="00B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xmlns="" id="{A705FB8C-4E2D-4F93-8F3B-7B97C7830918}"/>
              </a:ext>
            </a:extLst>
          </p:cNvPr>
          <p:cNvSpPr/>
          <p:nvPr/>
        </p:nvSpPr>
        <p:spPr>
          <a:xfrm rot="10800000">
            <a:off x="7596563" y="28233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rgbClr val="00B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xmlns="" id="{A8611118-4553-45C9-837B-A5EA5C617D63}"/>
              </a:ext>
            </a:extLst>
          </p:cNvPr>
          <p:cNvSpPr/>
          <p:nvPr/>
        </p:nvSpPr>
        <p:spPr>
          <a:xfrm>
            <a:off x="5252442" y="38666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rgbClr val="00B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xmlns="" id="{9C5A04AA-A50B-457A-A783-D941E78BCCDF}"/>
              </a:ext>
            </a:extLst>
          </p:cNvPr>
          <p:cNvSpPr/>
          <p:nvPr/>
        </p:nvSpPr>
        <p:spPr>
          <a:xfrm>
            <a:off x="2645723" y="17602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rgbClr val="00B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xmlns="" id="{B55467B8-5BFB-46FE-82D2-AA896BC192F1}"/>
              </a:ext>
            </a:extLst>
          </p:cNvPr>
          <p:cNvSpPr/>
          <p:nvPr/>
        </p:nvSpPr>
        <p:spPr>
          <a:xfrm>
            <a:off x="6819702" y="27953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rgbClr val="00B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xmlns="" id="{A7C45BCB-0B8E-4E0E-842A-DD554B68B1C0}"/>
              </a:ext>
            </a:extLst>
          </p:cNvPr>
          <p:cNvSpPr/>
          <p:nvPr/>
        </p:nvSpPr>
        <p:spPr>
          <a:xfrm>
            <a:off x="8465094" y="39028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rgbClr val="00B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xmlns="" id="{EAB635DE-58EF-4585-A0F5-0790A1957A5B}"/>
              </a:ext>
            </a:extLst>
          </p:cNvPr>
          <p:cNvSpPr/>
          <p:nvPr/>
        </p:nvSpPr>
        <p:spPr>
          <a:xfrm>
            <a:off x="3609716" y="28176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rgbClr val="00B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xmlns="" id="{890A206E-8EB0-46CB-87E5-BB62DA827BE4}"/>
              </a:ext>
            </a:extLst>
          </p:cNvPr>
          <p:cNvSpPr/>
          <p:nvPr/>
        </p:nvSpPr>
        <p:spPr>
          <a:xfrm>
            <a:off x="6143716" y="28069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rgbClr val="00B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xmlns="" id="{D8BFBE69-EC90-491A-A905-789398F4B3A8}"/>
              </a:ext>
            </a:extLst>
          </p:cNvPr>
          <p:cNvSpPr/>
          <p:nvPr/>
        </p:nvSpPr>
        <p:spPr>
          <a:xfrm>
            <a:off x="4544252" y="28465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rgbClr val="00B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xmlns="" id="{4572E89B-D1A8-4A73-807F-C57BE0137D47}"/>
              </a:ext>
            </a:extLst>
          </p:cNvPr>
          <p:cNvSpPr/>
          <p:nvPr/>
        </p:nvSpPr>
        <p:spPr>
          <a:xfrm>
            <a:off x="5439998" y="28314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rgbClr val="00B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xmlns="" id="{55CB0732-5078-415F-A13A-7992B69C1679}"/>
              </a:ext>
            </a:extLst>
          </p:cNvPr>
          <p:cNvSpPr/>
          <p:nvPr/>
        </p:nvSpPr>
        <p:spPr>
          <a:xfrm>
            <a:off x="4205445" y="58147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rgbClr val="00B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xmlns="" id="{11DB8BB9-D675-470D-AC1D-C9EF80405172}"/>
              </a:ext>
            </a:extLst>
          </p:cNvPr>
          <p:cNvSpPr/>
          <p:nvPr/>
        </p:nvSpPr>
        <p:spPr>
          <a:xfrm>
            <a:off x="2696873" y="27510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rgbClr val="00B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xmlns="" id="{64136ECC-E882-4D1E-8298-06A6A02A6E1A}"/>
              </a:ext>
            </a:extLst>
          </p:cNvPr>
          <p:cNvSpPr/>
          <p:nvPr/>
        </p:nvSpPr>
        <p:spPr>
          <a:xfrm rot="20700000">
            <a:off x="4423036" y="39136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rgbClr val="00B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xmlns="" id="{A54A6140-C0D9-4440-A5D4-E05BC900724C}"/>
              </a:ext>
            </a:extLst>
          </p:cNvPr>
          <p:cNvSpPr/>
          <p:nvPr/>
        </p:nvSpPr>
        <p:spPr>
          <a:xfrm rot="10800000">
            <a:off x="3473720" y="57653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rgbClr val="00B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xmlns="" id="{BD37565A-D14C-4133-B9E1-D7F8BF1C6551}"/>
              </a:ext>
            </a:extLst>
          </p:cNvPr>
          <p:cNvSpPr/>
          <p:nvPr/>
        </p:nvSpPr>
        <p:spPr>
          <a:xfrm>
            <a:off x="5902542" y="58582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00B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xmlns="" id="{7F01996A-EF70-44A8-AD2D-1E270513DCED}"/>
              </a:ext>
            </a:extLst>
          </p:cNvPr>
          <p:cNvSpPr/>
          <p:nvPr/>
        </p:nvSpPr>
        <p:spPr>
          <a:xfrm>
            <a:off x="8446122" y="58582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00B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xmlns="" id="{7DB0A6EE-0534-4660-BA3C-A3E8C9FF112F}"/>
              </a:ext>
            </a:extLst>
          </p:cNvPr>
          <p:cNvSpPr/>
          <p:nvPr/>
        </p:nvSpPr>
        <p:spPr>
          <a:xfrm>
            <a:off x="6754495" y="58612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00B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xmlns="" id="{1430B71C-D580-4CA6-A442-26AED5FAE293}"/>
              </a:ext>
            </a:extLst>
          </p:cNvPr>
          <p:cNvSpPr/>
          <p:nvPr/>
        </p:nvSpPr>
        <p:spPr>
          <a:xfrm>
            <a:off x="9298076" y="58548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00B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xmlns="" id="{77504E11-68B3-460A-979B-D56E2900C922}"/>
              </a:ext>
            </a:extLst>
          </p:cNvPr>
          <p:cNvSpPr/>
          <p:nvPr/>
        </p:nvSpPr>
        <p:spPr>
          <a:xfrm>
            <a:off x="7600308" y="58612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00B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xmlns="" id="{EE8124F3-717D-48CF-A47F-1E6B4110895D}"/>
              </a:ext>
            </a:extLst>
          </p:cNvPr>
          <p:cNvSpPr/>
          <p:nvPr/>
        </p:nvSpPr>
        <p:spPr>
          <a:xfrm rot="2700000">
            <a:off x="3611198" y="37995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rgbClr val="00B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xmlns="" id="{444E6227-4972-4DE6-BEB0-C3FC42991182}"/>
              </a:ext>
            </a:extLst>
          </p:cNvPr>
          <p:cNvSpPr/>
          <p:nvPr/>
        </p:nvSpPr>
        <p:spPr>
          <a:xfrm>
            <a:off x="2686674" y="38246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00B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xmlns="" id="{11207448-F26A-4EF1-8764-2D6798600849}"/>
              </a:ext>
            </a:extLst>
          </p:cNvPr>
          <p:cNvSpPr/>
          <p:nvPr/>
        </p:nvSpPr>
        <p:spPr>
          <a:xfrm rot="2700000">
            <a:off x="5264528" y="57558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rgbClr val="00B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xmlns="" id="{1278BF84-DDF3-43F8-88E4-A0F28E4079EF}"/>
              </a:ext>
            </a:extLst>
          </p:cNvPr>
          <p:cNvSpPr/>
          <p:nvPr/>
        </p:nvSpPr>
        <p:spPr>
          <a:xfrm>
            <a:off x="2661735" y="48928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rgbClr val="00B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xmlns="" id="{B5A177C8-7AB0-4E40-873A-70F231B3FA06}"/>
              </a:ext>
            </a:extLst>
          </p:cNvPr>
          <p:cNvSpPr/>
          <p:nvPr/>
        </p:nvSpPr>
        <p:spPr>
          <a:xfrm flipH="1">
            <a:off x="8387920" y="28335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rgbClr val="00B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xmlns="" id="{45BBC696-75E7-44AB-A411-9B80C52FFE5A}"/>
              </a:ext>
            </a:extLst>
          </p:cNvPr>
          <p:cNvSpPr/>
          <p:nvPr/>
        </p:nvSpPr>
        <p:spPr>
          <a:xfrm rot="18805991">
            <a:off x="8412192" y="18187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rgbClr val="00B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xmlns="" id="{F7759672-254A-46D2-98DF-B919494C603A}"/>
              </a:ext>
            </a:extLst>
          </p:cNvPr>
          <p:cNvSpPr/>
          <p:nvPr/>
        </p:nvSpPr>
        <p:spPr>
          <a:xfrm>
            <a:off x="9218320" y="18188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rgbClr val="00B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xmlns="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7648973" y="48574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00B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xmlns="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6773931" y="48574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00B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xmlns="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8524015" y="48574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00B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xmlns="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9399056" y="48574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00B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317770" y="435441"/>
            <a:ext cx="11572875" cy="7239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xmlns="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2698431" y="1822938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rgbClr val="00B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xmlns="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3545573" y="1867226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rgbClr val="00B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xmlns="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5263003" y="1852392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rgbClr val="00B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xmlns="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4383558" y="1864146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rgbClr val="00B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xmlns="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6108327" y="2887519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rgbClr val="00B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xmlns="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6828379" y="1856527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rgbClr val="00B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xmlns="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8545000" y="1952160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rgbClr val="00B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xmlns="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6170381" y="1844624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rgbClr val="00B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xmlns="" id="{8624E4A5-1602-4F93-B497-F8D7323B39B1}"/>
              </a:ext>
            </a:extLst>
          </p:cNvPr>
          <p:cNvSpPr/>
          <p:nvPr/>
        </p:nvSpPr>
        <p:spPr>
          <a:xfrm>
            <a:off x="7727873" y="1845641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rgbClr val="00B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xmlns="" id="{398DE87D-E996-4168-8931-FBF1633FDCD5}"/>
              </a:ext>
            </a:extLst>
          </p:cNvPr>
          <p:cNvSpPr/>
          <p:nvPr/>
        </p:nvSpPr>
        <p:spPr>
          <a:xfrm>
            <a:off x="9448106" y="1898331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rgbClr val="00B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xmlns="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6975065" y="2841477"/>
            <a:ext cx="325734" cy="529812"/>
            <a:chOff x="2071598" y="2060848"/>
            <a:chExt cx="1917605" cy="3137144"/>
          </a:xfrm>
          <a:solidFill>
            <a:srgbClr val="00B8D0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xmlns="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xmlns="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xmlns="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xmlns="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xmlns="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7886253" y="2841477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rgbClr val="00B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xmlns="" id="{6A02011B-41CE-4E20-9214-001F7D847E12}"/>
              </a:ext>
            </a:extLst>
          </p:cNvPr>
          <p:cNvSpPr/>
          <p:nvPr/>
        </p:nvSpPr>
        <p:spPr>
          <a:xfrm>
            <a:off x="4397538" y="2829106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rgbClr val="00B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xmlns="" id="{E3D5639C-49CF-43D9-965F-7653D69F451F}"/>
              </a:ext>
            </a:extLst>
          </p:cNvPr>
          <p:cNvSpPr/>
          <p:nvPr/>
        </p:nvSpPr>
        <p:spPr>
          <a:xfrm>
            <a:off x="5234879" y="2841448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rgbClr val="00B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xmlns="" id="{D519BD50-C580-4623-8810-E04695FA5F45}"/>
              </a:ext>
            </a:extLst>
          </p:cNvPr>
          <p:cNvGrpSpPr/>
          <p:nvPr/>
        </p:nvGrpSpPr>
        <p:grpSpPr>
          <a:xfrm>
            <a:off x="3559552" y="2829106"/>
            <a:ext cx="501857" cy="554554"/>
            <a:chOff x="4835382" y="73243"/>
            <a:chExt cx="2920830" cy="3227535"/>
          </a:xfrm>
          <a:solidFill>
            <a:srgbClr val="00B8D0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xmlns="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xmlns="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xmlns="" id="{8025BC4E-7A4E-42D9-9569-8844F8906CE5}"/>
              </a:ext>
            </a:extLst>
          </p:cNvPr>
          <p:cNvSpPr/>
          <p:nvPr/>
        </p:nvSpPr>
        <p:spPr>
          <a:xfrm>
            <a:off x="2738623" y="2859198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rgbClr val="00B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xmlns="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8535217" y="2841477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rgbClr val="00B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xmlns="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2777181" y="3983382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rgbClr val="00B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xmlns="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9325545" y="2841477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00B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xmlns="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3575933" y="3983382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rgbClr val="00B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xmlns="" id="{FD25AA3C-FD36-4FC1-9406-60F9CCE3DC0D}"/>
              </a:ext>
            </a:extLst>
          </p:cNvPr>
          <p:cNvSpPr/>
          <p:nvPr/>
        </p:nvSpPr>
        <p:spPr>
          <a:xfrm>
            <a:off x="6114115" y="4000872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rgbClr val="00B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xmlns="" id="{A53FDB1A-403D-4EBD-8EB6-3E1911FAEEC5}"/>
              </a:ext>
            </a:extLst>
          </p:cNvPr>
          <p:cNvSpPr/>
          <p:nvPr/>
        </p:nvSpPr>
        <p:spPr>
          <a:xfrm>
            <a:off x="5249619" y="4038573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rgbClr val="00B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xmlns="" id="{3D1BBD17-EB21-4265-8BCB-65380AD568C6}"/>
              </a:ext>
            </a:extLst>
          </p:cNvPr>
          <p:cNvSpPr/>
          <p:nvPr/>
        </p:nvSpPr>
        <p:spPr>
          <a:xfrm>
            <a:off x="4399629" y="4001636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rgbClr val="00B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xmlns="" id="{9EAE5B7B-9157-44FC-AC9D-E519CCFB3F84}"/>
              </a:ext>
            </a:extLst>
          </p:cNvPr>
          <p:cNvSpPr/>
          <p:nvPr/>
        </p:nvSpPr>
        <p:spPr>
          <a:xfrm rot="2942052">
            <a:off x="6906630" y="4002218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rgbClr val="00B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xmlns="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4567187" y="5034364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rgbClr val="00B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xmlns="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9423957" y="3983382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rgbClr val="00B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xmlns="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7706292" y="3983382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00B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xmlns="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8545361" y="3983382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rgbClr val="00B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xmlns="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3566172" y="5087344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rgbClr val="00B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xmlns="" id="{6237B46C-EE2F-45F5-A452-AEF5853F7D2C}"/>
              </a:ext>
            </a:extLst>
          </p:cNvPr>
          <p:cNvSpPr/>
          <p:nvPr/>
        </p:nvSpPr>
        <p:spPr>
          <a:xfrm rot="10800000">
            <a:off x="6977880" y="5071688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rgbClr val="00B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xmlns="" id="{3DFB5373-0015-4A31-8F01-1597E404815D}"/>
              </a:ext>
            </a:extLst>
          </p:cNvPr>
          <p:cNvSpPr/>
          <p:nvPr/>
        </p:nvSpPr>
        <p:spPr>
          <a:xfrm>
            <a:off x="5245507" y="5210552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rgbClr val="00B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xmlns="" id="{E4451B41-2F0A-4F98-8F16-0D0192492445}"/>
              </a:ext>
            </a:extLst>
          </p:cNvPr>
          <p:cNvSpPr/>
          <p:nvPr/>
        </p:nvSpPr>
        <p:spPr>
          <a:xfrm>
            <a:off x="9329231" y="5112466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rgbClr val="00B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xmlns="" id="{B83253D3-E181-4488-9CD9-39D21527F719}"/>
              </a:ext>
            </a:extLst>
          </p:cNvPr>
          <p:cNvSpPr/>
          <p:nvPr/>
        </p:nvSpPr>
        <p:spPr>
          <a:xfrm rot="16200000" flipH="1">
            <a:off x="7710307" y="6040602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rgbClr val="00B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xmlns="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6162654" y="5150361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rgbClr val="00B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xmlns="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7706292" y="5217489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rgbClr val="00B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xmlns="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8564393" y="5087344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rgbClr val="00B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xmlns="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2744911" y="5087344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rgbClr val="00B8D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xmlns="" id="{2CB3F902-7F51-468E-928D-DF8ED92CA432}"/>
              </a:ext>
            </a:extLst>
          </p:cNvPr>
          <p:cNvSpPr/>
          <p:nvPr/>
        </p:nvSpPr>
        <p:spPr>
          <a:xfrm>
            <a:off x="3550847" y="6047132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rgbClr val="00B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xmlns="" id="{CF999092-51D0-4040-A441-EE93FB3BE0AB}"/>
              </a:ext>
            </a:extLst>
          </p:cNvPr>
          <p:cNvSpPr/>
          <p:nvPr/>
        </p:nvSpPr>
        <p:spPr>
          <a:xfrm>
            <a:off x="2703838" y="6047132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rgbClr val="00B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xmlns="" id="{5394194E-40CF-4800-82F4-DA12261F9012}"/>
              </a:ext>
            </a:extLst>
          </p:cNvPr>
          <p:cNvSpPr/>
          <p:nvPr/>
        </p:nvSpPr>
        <p:spPr>
          <a:xfrm>
            <a:off x="5238823" y="6047132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rgbClr val="00B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xmlns="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4388833" y="6047132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rgbClr val="00B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xmlns="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6104208" y="6036584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rgbClr val="00B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xmlns="" id="{62965521-2EFF-4BE9-866C-3D9369FA5C74}"/>
              </a:ext>
            </a:extLst>
          </p:cNvPr>
          <p:cNvSpPr/>
          <p:nvPr/>
        </p:nvSpPr>
        <p:spPr>
          <a:xfrm>
            <a:off x="6893673" y="6073074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rgbClr val="00B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xmlns="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9356551" y="6036584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rgbClr val="00B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xmlns="" id="{BCF76AF1-1ADE-45FB-9D44-99BC7FEECFA3}"/>
              </a:ext>
            </a:extLst>
          </p:cNvPr>
          <p:cNvSpPr/>
          <p:nvPr/>
        </p:nvSpPr>
        <p:spPr>
          <a:xfrm>
            <a:off x="8626766" y="6037651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rgbClr val="00B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559589" y="535565"/>
            <a:ext cx="11572875" cy="7239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>
                <a:solidFill>
                  <a:srgbClr val="2CC4D8"/>
                </a:solidFill>
              </a:rPr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xmlns="" id="{870C564B-4826-4504-AD55-BCA183FFA29B}"/>
              </a:ext>
            </a:extLst>
          </p:cNvPr>
          <p:cNvSpPr/>
          <p:nvPr/>
        </p:nvSpPr>
        <p:spPr>
          <a:xfrm rot="10800000">
            <a:off x="6237369" y="4917884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rgbClr val="00B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xmlns="" id="{F4DF7C3C-D955-465B-A7ED-DA6CEFF74209}"/>
              </a:ext>
            </a:extLst>
          </p:cNvPr>
          <p:cNvSpPr/>
          <p:nvPr/>
        </p:nvSpPr>
        <p:spPr>
          <a:xfrm>
            <a:off x="6800975" y="4997238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rgbClr val="00B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xmlns="" id="{FED1BF7A-7546-4AF8-89CC-3CEC8A5874C0}"/>
              </a:ext>
            </a:extLst>
          </p:cNvPr>
          <p:cNvSpPr/>
          <p:nvPr/>
        </p:nvSpPr>
        <p:spPr>
          <a:xfrm rot="16200000">
            <a:off x="2724743" y="3942015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rgbClr val="00B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xmlns="" id="{E6D41FF5-B672-4C8A-A062-73A4028D9602}"/>
              </a:ext>
            </a:extLst>
          </p:cNvPr>
          <p:cNvSpPr/>
          <p:nvPr/>
        </p:nvSpPr>
        <p:spPr>
          <a:xfrm>
            <a:off x="7840569" y="3916192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rgbClr val="00B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xmlns="" id="{F57ADD61-A5C9-4BA6-A485-F46349246C4A}"/>
              </a:ext>
            </a:extLst>
          </p:cNvPr>
          <p:cNvSpPr/>
          <p:nvPr/>
        </p:nvSpPr>
        <p:spPr>
          <a:xfrm>
            <a:off x="8470375" y="5055203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rgbClr val="00B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xmlns="" id="{5B3365E1-0E4A-4E37-8487-402BEAEC4C18}"/>
              </a:ext>
            </a:extLst>
          </p:cNvPr>
          <p:cNvSpPr/>
          <p:nvPr/>
        </p:nvSpPr>
        <p:spPr>
          <a:xfrm>
            <a:off x="8617706" y="3949533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00B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xmlns="" id="{E674EC10-6DF4-4D79-8C68-8E0E302F4814}"/>
              </a:ext>
            </a:extLst>
          </p:cNvPr>
          <p:cNvSpPr/>
          <p:nvPr/>
        </p:nvSpPr>
        <p:spPr>
          <a:xfrm>
            <a:off x="9363652" y="5960416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rgbClr val="00B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xmlns="" id="{52251A18-A73B-4A26-9FEC-6B831E23205B}"/>
              </a:ext>
            </a:extLst>
          </p:cNvPr>
          <p:cNvSpPr/>
          <p:nvPr/>
        </p:nvSpPr>
        <p:spPr>
          <a:xfrm>
            <a:off x="9338374" y="2948463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rgbClr val="00B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xmlns="" id="{36DCD789-FED8-401C-8C81-CF9F331DAB6D}"/>
              </a:ext>
            </a:extLst>
          </p:cNvPr>
          <p:cNvSpPr/>
          <p:nvPr/>
        </p:nvSpPr>
        <p:spPr>
          <a:xfrm>
            <a:off x="7819520" y="5961835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rgbClr val="00B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xmlns="" id="{AFBCEF67-A3DE-45DE-97FD-374E910A67D8}"/>
              </a:ext>
            </a:extLst>
          </p:cNvPr>
          <p:cNvSpPr/>
          <p:nvPr/>
        </p:nvSpPr>
        <p:spPr>
          <a:xfrm rot="9900000">
            <a:off x="8574345" y="1842631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rgbClr val="00B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xmlns="" id="{439297A1-2150-467C-8B3E-08A8C9E0E56F}"/>
              </a:ext>
            </a:extLst>
          </p:cNvPr>
          <p:cNvSpPr/>
          <p:nvPr/>
        </p:nvSpPr>
        <p:spPr>
          <a:xfrm>
            <a:off x="2611736" y="4973772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00B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xmlns="" id="{115A3EAB-6A86-45ED-8F48-A7797A2D6676}"/>
              </a:ext>
            </a:extLst>
          </p:cNvPr>
          <p:cNvSpPr/>
          <p:nvPr/>
        </p:nvSpPr>
        <p:spPr>
          <a:xfrm>
            <a:off x="7131793" y="3948250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rgbClr val="00B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xmlns="" id="{11A06711-0A15-47E5-AAA2-F0E6DC05BD1B}"/>
              </a:ext>
            </a:extLst>
          </p:cNvPr>
          <p:cNvSpPr/>
          <p:nvPr/>
        </p:nvSpPr>
        <p:spPr>
          <a:xfrm>
            <a:off x="3530175" y="5016559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rgbClr val="00B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xmlns="" id="{7A5ED58F-9964-4886-8BFC-E301F23293AB}"/>
              </a:ext>
            </a:extLst>
          </p:cNvPr>
          <p:cNvSpPr/>
          <p:nvPr/>
        </p:nvSpPr>
        <p:spPr>
          <a:xfrm>
            <a:off x="6681890" y="1856390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rgbClr val="00B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xmlns="" id="{7D6C3C70-FD86-419A-8B89-365FC328FB88}"/>
              </a:ext>
            </a:extLst>
          </p:cNvPr>
          <p:cNvSpPr/>
          <p:nvPr/>
        </p:nvSpPr>
        <p:spPr>
          <a:xfrm>
            <a:off x="7623066" y="1823324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rgbClr val="00B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xmlns="" id="{42E9D490-3DD3-4F66-B124-FE910E0FACBF}"/>
              </a:ext>
            </a:extLst>
          </p:cNvPr>
          <p:cNvSpPr/>
          <p:nvPr/>
        </p:nvSpPr>
        <p:spPr>
          <a:xfrm>
            <a:off x="9490075" y="1779732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rgbClr val="00B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xmlns="" id="{F1978DC7-2159-40E0-A5D4-88F414868797}"/>
              </a:ext>
            </a:extLst>
          </p:cNvPr>
          <p:cNvSpPr/>
          <p:nvPr/>
        </p:nvSpPr>
        <p:spPr>
          <a:xfrm>
            <a:off x="4459215" y="5059310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rgbClr val="00B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xmlns="" id="{48E90455-C4C4-4792-86FF-218C5EFE04F0}"/>
              </a:ext>
            </a:extLst>
          </p:cNvPr>
          <p:cNvSpPr/>
          <p:nvPr/>
        </p:nvSpPr>
        <p:spPr>
          <a:xfrm>
            <a:off x="3502507" y="4058334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rgbClr val="00B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xmlns="" id="{8329069E-6F6C-4466-BEA3-223D7C56FECC}"/>
              </a:ext>
            </a:extLst>
          </p:cNvPr>
          <p:cNvSpPr/>
          <p:nvPr/>
        </p:nvSpPr>
        <p:spPr>
          <a:xfrm>
            <a:off x="4409829" y="4058334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rgbClr val="00B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xmlns="" id="{740CC869-4793-4E41-A92A-FDB14A2B194C}"/>
              </a:ext>
            </a:extLst>
          </p:cNvPr>
          <p:cNvSpPr/>
          <p:nvPr/>
        </p:nvSpPr>
        <p:spPr>
          <a:xfrm>
            <a:off x="5317151" y="4058334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rgbClr val="00B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xmlns="" id="{17C1EAE2-459E-491D-81FC-F8924F353B13}"/>
              </a:ext>
            </a:extLst>
          </p:cNvPr>
          <p:cNvSpPr/>
          <p:nvPr/>
        </p:nvSpPr>
        <p:spPr>
          <a:xfrm>
            <a:off x="6224471" y="4058334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rgbClr val="00B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xmlns="" id="{3FF8E6D1-A5CA-4857-BFE4-E947E4F2F934}"/>
              </a:ext>
            </a:extLst>
          </p:cNvPr>
          <p:cNvSpPr/>
          <p:nvPr/>
        </p:nvSpPr>
        <p:spPr>
          <a:xfrm rot="8100000">
            <a:off x="9423128" y="3998046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rgbClr val="00B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xmlns="" id="{2358F6B7-5407-478C-BBCE-24DB33354B70}"/>
              </a:ext>
            </a:extLst>
          </p:cNvPr>
          <p:cNvSpPr/>
          <p:nvPr/>
        </p:nvSpPr>
        <p:spPr>
          <a:xfrm>
            <a:off x="4139039" y="2852279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rgbClr val="00B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xmlns="" id="{284AD387-FD7A-4FAE-86E7-99768FD2F34F}"/>
              </a:ext>
            </a:extLst>
          </p:cNvPr>
          <p:cNvSpPr/>
          <p:nvPr/>
        </p:nvSpPr>
        <p:spPr>
          <a:xfrm>
            <a:off x="5098883" y="2851752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rgbClr val="00B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xmlns="" id="{07191768-391A-445C-9738-68FC969D5D3B}"/>
              </a:ext>
            </a:extLst>
          </p:cNvPr>
          <p:cNvSpPr/>
          <p:nvPr/>
        </p:nvSpPr>
        <p:spPr>
          <a:xfrm>
            <a:off x="5801752" y="1816736"/>
            <a:ext cx="544275" cy="544275"/>
          </a:xfrm>
          <a:prstGeom prst="heart">
            <a:avLst/>
          </a:prstGeom>
          <a:solidFill>
            <a:srgbClr val="00B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xmlns="" id="{4F6F0E8F-9F3A-4C37-B8FA-77940D946D49}"/>
              </a:ext>
            </a:extLst>
          </p:cNvPr>
          <p:cNvSpPr/>
          <p:nvPr/>
        </p:nvSpPr>
        <p:spPr>
          <a:xfrm>
            <a:off x="8667395" y="5992728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rgbClr val="00B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xmlns="" id="{411254AD-C704-4DA8-B5ED-2CB7E0E42884}"/>
              </a:ext>
            </a:extLst>
          </p:cNvPr>
          <p:cNvSpPr/>
          <p:nvPr/>
        </p:nvSpPr>
        <p:spPr>
          <a:xfrm>
            <a:off x="2607765" y="6047626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rgbClr val="00B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xmlns="" id="{9CEA4298-5C72-495F-935E-04B7A42F93E1}"/>
              </a:ext>
            </a:extLst>
          </p:cNvPr>
          <p:cNvSpPr/>
          <p:nvPr/>
        </p:nvSpPr>
        <p:spPr>
          <a:xfrm>
            <a:off x="7030465" y="5992438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rgbClr val="00B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xmlns="" id="{D1D013BE-5839-41BC-BC72-D7D6A426C477}"/>
              </a:ext>
            </a:extLst>
          </p:cNvPr>
          <p:cNvSpPr/>
          <p:nvPr/>
        </p:nvSpPr>
        <p:spPr>
          <a:xfrm>
            <a:off x="4328609" y="6024118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rgbClr val="00B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xmlns="" id="{F2B4C20E-6F83-4700-819A-B889CC4F8028}"/>
              </a:ext>
            </a:extLst>
          </p:cNvPr>
          <p:cNvSpPr/>
          <p:nvPr/>
        </p:nvSpPr>
        <p:spPr>
          <a:xfrm>
            <a:off x="5305041" y="5961024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rgbClr val="00B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xmlns="" id="{04CFE412-7B77-4FD8-A796-DE7E55B89403}"/>
              </a:ext>
            </a:extLst>
          </p:cNvPr>
          <p:cNvSpPr/>
          <p:nvPr/>
        </p:nvSpPr>
        <p:spPr>
          <a:xfrm rot="18900000">
            <a:off x="3570417" y="6006524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rgbClr val="00B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xmlns="" id="{2246F171-72B7-42E7-B6C0-D78C12504E9B}"/>
              </a:ext>
            </a:extLst>
          </p:cNvPr>
          <p:cNvSpPr/>
          <p:nvPr/>
        </p:nvSpPr>
        <p:spPr>
          <a:xfrm>
            <a:off x="6169465" y="5957136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rgbClr val="00B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xmlns="" id="{DB67113F-D303-42DA-95BD-610BBED8BE92}"/>
              </a:ext>
            </a:extLst>
          </p:cNvPr>
          <p:cNvSpPr/>
          <p:nvPr/>
        </p:nvSpPr>
        <p:spPr>
          <a:xfrm>
            <a:off x="2821165" y="1757939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rgbClr val="00B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xmlns="" id="{64493E6A-B33B-4279-A44A-DC445D86772A}"/>
              </a:ext>
            </a:extLst>
          </p:cNvPr>
          <p:cNvSpPr/>
          <p:nvPr/>
        </p:nvSpPr>
        <p:spPr>
          <a:xfrm rot="10800000">
            <a:off x="3408328" y="1754883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rgbClr val="00B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xmlns="" id="{4E09E652-E42B-4D35-B750-1E418CF08FA6}"/>
              </a:ext>
            </a:extLst>
          </p:cNvPr>
          <p:cNvSpPr/>
          <p:nvPr/>
        </p:nvSpPr>
        <p:spPr>
          <a:xfrm>
            <a:off x="4057328" y="1847586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rgbClr val="00B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xmlns="" id="{D86BE85A-63D8-48D0-8B07-9669B75E9D9D}"/>
              </a:ext>
            </a:extLst>
          </p:cNvPr>
          <p:cNvSpPr/>
          <p:nvPr/>
        </p:nvSpPr>
        <p:spPr>
          <a:xfrm>
            <a:off x="4933837" y="1809521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rgbClr val="00B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xmlns="" id="{319E467E-1F19-4CBB-A070-3B6CE4078D17}"/>
              </a:ext>
            </a:extLst>
          </p:cNvPr>
          <p:cNvSpPr/>
          <p:nvPr/>
        </p:nvSpPr>
        <p:spPr>
          <a:xfrm>
            <a:off x="5926145" y="2912227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rgbClr val="00B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xmlns="" id="{5F7FD4D6-1C06-4ABB-98F4-AC79D3C6A6D8}"/>
              </a:ext>
            </a:extLst>
          </p:cNvPr>
          <p:cNvSpPr/>
          <p:nvPr/>
        </p:nvSpPr>
        <p:spPr>
          <a:xfrm>
            <a:off x="3447232" y="2911104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rgbClr val="00B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xmlns="" id="{7D9DF903-DA8F-4191-AEDF-7DDF26A64847}"/>
              </a:ext>
            </a:extLst>
          </p:cNvPr>
          <p:cNvSpPr/>
          <p:nvPr/>
        </p:nvSpPr>
        <p:spPr>
          <a:xfrm>
            <a:off x="6776440" y="2911104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rgbClr val="00B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xmlns="" id="{D57F2C4B-7240-41A7-B169-E1E9E5390396}"/>
              </a:ext>
            </a:extLst>
          </p:cNvPr>
          <p:cNvSpPr/>
          <p:nvPr/>
        </p:nvSpPr>
        <p:spPr>
          <a:xfrm>
            <a:off x="8496374" y="2907392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rgbClr val="00B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xmlns="" id="{75C14C12-5F78-4BDD-B8A3-69BB465A2216}"/>
              </a:ext>
            </a:extLst>
          </p:cNvPr>
          <p:cNvSpPr/>
          <p:nvPr/>
        </p:nvSpPr>
        <p:spPr>
          <a:xfrm>
            <a:off x="9324603" y="5053418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rgbClr val="00B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xmlns="" id="{E1F21ECA-3730-4E2A-BB32-69C99B2546BB}"/>
              </a:ext>
            </a:extLst>
          </p:cNvPr>
          <p:cNvSpPr/>
          <p:nvPr/>
        </p:nvSpPr>
        <p:spPr>
          <a:xfrm>
            <a:off x="2788735" y="2776194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rgbClr val="00B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xmlns="" id="{E0C4F70F-DCCD-48F1-A750-DF4F32AC8F75}"/>
              </a:ext>
            </a:extLst>
          </p:cNvPr>
          <p:cNvSpPr/>
          <p:nvPr/>
        </p:nvSpPr>
        <p:spPr>
          <a:xfrm>
            <a:off x="7574735" y="2934542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rgbClr val="00B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xmlns="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5417535" y="5021082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rgbClr val="00B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xmlns="" id="{06C7F06B-394E-4FE3-88AA-93210AFF9C00}"/>
              </a:ext>
            </a:extLst>
          </p:cNvPr>
          <p:cNvSpPr/>
          <p:nvPr/>
        </p:nvSpPr>
        <p:spPr>
          <a:xfrm>
            <a:off x="7673343" y="4988377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rgbClr val="00B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02290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Rectangle 116">
            <a:extLst>
              <a:ext uri="{FF2B5EF4-FFF2-40B4-BE49-F238E27FC236}">
                <a16:creationId xmlns:a16="http://schemas.microsoft.com/office/drawing/2014/main" xmlns="" id="{A9C254EA-56F1-4521-8F36-CF6D11A7A8E8}"/>
              </a:ext>
            </a:extLst>
          </p:cNvPr>
          <p:cNvSpPr/>
          <p:nvPr/>
        </p:nvSpPr>
        <p:spPr>
          <a:xfrm>
            <a:off x="2606713" y="5282812"/>
            <a:ext cx="2700000" cy="1008112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xmlns="" id="{8E9F72B9-BD30-4C8D-86A5-237BDFC24DD4}"/>
              </a:ext>
            </a:extLst>
          </p:cNvPr>
          <p:cNvSpPr/>
          <p:nvPr/>
        </p:nvSpPr>
        <p:spPr>
          <a:xfrm>
            <a:off x="1185220" y="3996051"/>
            <a:ext cx="2700000" cy="1008112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xmlns="" id="{B9031CAF-7CB5-466B-AB0F-F2BB70D10A5F}"/>
              </a:ext>
            </a:extLst>
          </p:cNvPr>
          <p:cNvSpPr/>
          <p:nvPr/>
        </p:nvSpPr>
        <p:spPr>
          <a:xfrm>
            <a:off x="807226" y="4123726"/>
            <a:ext cx="752762" cy="75276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xmlns="" id="{AC4AD281-D5B1-4B55-813A-E5E8F69EB32F}"/>
              </a:ext>
            </a:extLst>
          </p:cNvPr>
          <p:cNvSpPr/>
          <p:nvPr/>
        </p:nvSpPr>
        <p:spPr>
          <a:xfrm>
            <a:off x="2229482" y="5410488"/>
            <a:ext cx="752762" cy="75276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21" name="Group 120">
            <a:extLst>
              <a:ext uri="{FF2B5EF4-FFF2-40B4-BE49-F238E27FC236}">
                <a16:creationId xmlns:a16="http://schemas.microsoft.com/office/drawing/2014/main" xmlns="" id="{914E3993-3BD5-41FA-8F94-A5EEF3B264C6}"/>
              </a:ext>
            </a:extLst>
          </p:cNvPr>
          <p:cNvGrpSpPr/>
          <p:nvPr/>
        </p:nvGrpSpPr>
        <p:grpSpPr>
          <a:xfrm>
            <a:off x="1668893" y="4062832"/>
            <a:ext cx="2098288" cy="876790"/>
            <a:chOff x="3131840" y="2220253"/>
            <a:chExt cx="3096344" cy="876790"/>
          </a:xfrm>
        </p:grpSpPr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xmlns="" id="{8BCE9DA7-98C8-45CE-8495-264F81C74EE7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xmlns="" id="{461F678E-0F78-4747-A5F3-D93C91C1027E}"/>
                </a:ext>
              </a:extLst>
            </p:cNvPr>
            <p:cNvSpPr txBox="1"/>
            <p:nvPr/>
          </p:nvSpPr>
          <p:spPr>
            <a:xfrm>
              <a:off x="3131840" y="2450712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xmlns="" id="{404428E6-B56B-473A-8E22-BB24FAB49EDF}"/>
              </a:ext>
            </a:extLst>
          </p:cNvPr>
          <p:cNvGrpSpPr/>
          <p:nvPr/>
        </p:nvGrpSpPr>
        <p:grpSpPr>
          <a:xfrm>
            <a:off x="3116213" y="5341828"/>
            <a:ext cx="2098288" cy="876790"/>
            <a:chOff x="3131840" y="2220253"/>
            <a:chExt cx="3096344" cy="876790"/>
          </a:xfrm>
        </p:grpSpPr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xmlns="" id="{578D3CBE-1183-4F19-BD17-FBA50FA0BE66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xmlns="" id="{8CB2A318-7FE3-4EF3-A2A5-4ADF2C4C2255}"/>
                </a:ext>
              </a:extLst>
            </p:cNvPr>
            <p:cNvSpPr txBox="1"/>
            <p:nvPr/>
          </p:nvSpPr>
          <p:spPr>
            <a:xfrm>
              <a:off x="3131840" y="2450712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27" name="Donut 39">
            <a:extLst>
              <a:ext uri="{FF2B5EF4-FFF2-40B4-BE49-F238E27FC236}">
                <a16:creationId xmlns:a16="http://schemas.microsoft.com/office/drawing/2014/main" xmlns="" id="{74C71813-AF44-4079-A90A-14A8F9908A3F}"/>
              </a:ext>
            </a:extLst>
          </p:cNvPr>
          <p:cNvSpPr/>
          <p:nvPr/>
        </p:nvSpPr>
        <p:spPr>
          <a:xfrm>
            <a:off x="2426713" y="5605950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28" name="Oval 21">
            <a:extLst>
              <a:ext uri="{FF2B5EF4-FFF2-40B4-BE49-F238E27FC236}">
                <a16:creationId xmlns:a16="http://schemas.microsoft.com/office/drawing/2014/main" xmlns="" id="{803213C8-47FA-44EA-95DB-82517FCA6FCE}"/>
              </a:ext>
            </a:extLst>
          </p:cNvPr>
          <p:cNvSpPr>
            <a:spLocks noChangeAspect="1"/>
          </p:cNvSpPr>
          <p:nvPr/>
        </p:nvSpPr>
        <p:spPr>
          <a:xfrm>
            <a:off x="1010033" y="4337178"/>
            <a:ext cx="336743" cy="33955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xmlns="" id="{87124D55-FD0C-452F-A1DA-DE80079F529F}"/>
              </a:ext>
            </a:extLst>
          </p:cNvPr>
          <p:cNvSpPr txBox="1"/>
          <p:nvPr/>
        </p:nvSpPr>
        <p:spPr>
          <a:xfrm>
            <a:off x="704905" y="281500"/>
            <a:ext cx="8461129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6600" b="1" dirty="0" smtClean="0">
                <a:solidFill>
                  <a:srgbClr val="2CC4D8"/>
                </a:solidFill>
                <a:cs typeface="Arial" pitchFamily="34" charset="0"/>
              </a:rPr>
              <a:t>AWESOME </a:t>
            </a:r>
            <a:r>
              <a:rPr lang="en-GB" altLang="ko-KR" sz="6600" b="1" dirty="0" smtClean="0">
                <a:solidFill>
                  <a:srgbClr val="2CC4D8"/>
                </a:solidFill>
                <a:cs typeface="Arial" pitchFamily="34" charset="0"/>
              </a:rPr>
              <a:t>S</a:t>
            </a:r>
            <a:r>
              <a:rPr lang="en-US" altLang="ko-KR" sz="6600" b="1" dirty="0">
                <a:solidFill>
                  <a:srgbClr val="2CC4D8"/>
                </a:solidFill>
                <a:cs typeface="Arial" pitchFamily="34" charset="0"/>
              </a:rPr>
              <a:t>LIDE</a:t>
            </a:r>
            <a:endParaRPr lang="ko-KR" altLang="en-US" sz="6600" b="1" dirty="0">
              <a:solidFill>
                <a:srgbClr val="2CC4D8"/>
              </a:solidFill>
              <a:cs typeface="Arial" pitchFamily="34" charset="0"/>
            </a:endParaRPr>
          </a:p>
        </p:txBody>
      </p:sp>
      <p:grpSp>
        <p:nvGrpSpPr>
          <p:cNvPr id="132" name="그룹 93">
            <a:extLst>
              <a:ext uri="{FF2B5EF4-FFF2-40B4-BE49-F238E27FC236}">
                <a16:creationId xmlns:a16="http://schemas.microsoft.com/office/drawing/2014/main" xmlns="" id="{AB84BC91-AAB6-44C8-9457-EB4E539513A0}"/>
              </a:ext>
            </a:extLst>
          </p:cNvPr>
          <p:cNvGrpSpPr/>
          <p:nvPr/>
        </p:nvGrpSpPr>
        <p:grpSpPr>
          <a:xfrm>
            <a:off x="612530" y="1799270"/>
            <a:ext cx="4727028" cy="1755185"/>
            <a:chOff x="3944163" y="900937"/>
            <a:chExt cx="2236571" cy="1755185"/>
          </a:xfrm>
        </p:grpSpPr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xmlns="" id="{E541A606-6AC0-4193-8F06-3D50FCBA79B6}"/>
                </a:ext>
              </a:extLst>
            </p:cNvPr>
            <p:cNvSpPr txBox="1"/>
            <p:nvPr/>
          </p:nvSpPr>
          <p:spPr>
            <a:xfrm>
              <a:off x="3944164" y="1271127"/>
              <a:ext cx="223657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</a:t>
              </a:r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xmlns="" id="{88037B17-6200-4AAA-8BFB-77571754371B}"/>
                </a:ext>
              </a:extLst>
            </p:cNvPr>
            <p:cNvSpPr txBox="1"/>
            <p:nvPr/>
          </p:nvSpPr>
          <p:spPr>
            <a:xfrm>
              <a:off x="3944163" y="900937"/>
              <a:ext cx="22365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Simple PowerPoint Presentation</a:t>
              </a:r>
              <a:endParaRPr lang="ko-KR" altLang="en-US" sz="1600" b="1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upo 15"/>
          <p:cNvGrpSpPr/>
          <p:nvPr/>
        </p:nvGrpSpPr>
        <p:grpSpPr>
          <a:xfrm>
            <a:off x="5724001" y="2234188"/>
            <a:ext cx="5832476" cy="3929062"/>
            <a:chOff x="5661025" y="2227263"/>
            <a:chExt cx="5832476" cy="392906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7065963" y="2227263"/>
              <a:ext cx="323850" cy="1150937"/>
            </a:xfrm>
            <a:custGeom>
              <a:avLst/>
              <a:gdLst>
                <a:gd name="T0" fmla="*/ 11 w 15"/>
                <a:gd name="T1" fmla="*/ 32 h 53"/>
                <a:gd name="T2" fmla="*/ 10 w 15"/>
                <a:gd name="T3" fmla="*/ 35 h 53"/>
                <a:gd name="T4" fmla="*/ 11 w 15"/>
                <a:gd name="T5" fmla="*/ 43 h 53"/>
                <a:gd name="T6" fmla="*/ 11 w 15"/>
                <a:gd name="T7" fmla="*/ 45 h 53"/>
                <a:gd name="T8" fmla="*/ 11 w 15"/>
                <a:gd name="T9" fmla="*/ 51 h 53"/>
                <a:gd name="T10" fmla="*/ 5 w 15"/>
                <a:gd name="T11" fmla="*/ 52 h 53"/>
                <a:gd name="T12" fmla="*/ 1 w 15"/>
                <a:gd name="T13" fmla="*/ 43 h 53"/>
                <a:gd name="T14" fmla="*/ 1 w 15"/>
                <a:gd name="T15" fmla="*/ 32 h 53"/>
                <a:gd name="T16" fmla="*/ 4 w 15"/>
                <a:gd name="T17" fmla="*/ 21 h 53"/>
                <a:gd name="T18" fmla="*/ 3 w 15"/>
                <a:gd name="T19" fmla="*/ 8 h 53"/>
                <a:gd name="T20" fmla="*/ 5 w 15"/>
                <a:gd name="T21" fmla="*/ 2 h 53"/>
                <a:gd name="T22" fmla="*/ 12 w 15"/>
                <a:gd name="T23" fmla="*/ 5 h 53"/>
                <a:gd name="T24" fmla="*/ 14 w 15"/>
                <a:gd name="T25" fmla="*/ 9 h 53"/>
                <a:gd name="T26" fmla="*/ 14 w 15"/>
                <a:gd name="T27" fmla="*/ 10 h 53"/>
                <a:gd name="T28" fmla="*/ 15 w 15"/>
                <a:gd name="T29" fmla="*/ 19 h 53"/>
                <a:gd name="T30" fmla="*/ 11 w 15"/>
                <a:gd name="T31" fmla="*/ 3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" h="53">
                  <a:moveTo>
                    <a:pt x="11" y="32"/>
                  </a:moveTo>
                  <a:cubicBezTo>
                    <a:pt x="10" y="33"/>
                    <a:pt x="10" y="34"/>
                    <a:pt x="10" y="35"/>
                  </a:cubicBezTo>
                  <a:cubicBezTo>
                    <a:pt x="10" y="38"/>
                    <a:pt x="11" y="40"/>
                    <a:pt x="11" y="43"/>
                  </a:cubicBezTo>
                  <a:cubicBezTo>
                    <a:pt x="11" y="43"/>
                    <a:pt x="11" y="44"/>
                    <a:pt x="11" y="45"/>
                  </a:cubicBezTo>
                  <a:cubicBezTo>
                    <a:pt x="13" y="47"/>
                    <a:pt x="13" y="49"/>
                    <a:pt x="11" y="51"/>
                  </a:cubicBezTo>
                  <a:cubicBezTo>
                    <a:pt x="10" y="53"/>
                    <a:pt x="7" y="53"/>
                    <a:pt x="5" y="52"/>
                  </a:cubicBezTo>
                  <a:cubicBezTo>
                    <a:pt x="2" y="49"/>
                    <a:pt x="2" y="46"/>
                    <a:pt x="1" y="43"/>
                  </a:cubicBezTo>
                  <a:cubicBezTo>
                    <a:pt x="1" y="39"/>
                    <a:pt x="1" y="36"/>
                    <a:pt x="1" y="32"/>
                  </a:cubicBezTo>
                  <a:cubicBezTo>
                    <a:pt x="0" y="28"/>
                    <a:pt x="3" y="25"/>
                    <a:pt x="4" y="21"/>
                  </a:cubicBezTo>
                  <a:cubicBezTo>
                    <a:pt x="4" y="17"/>
                    <a:pt x="6" y="12"/>
                    <a:pt x="3" y="8"/>
                  </a:cubicBezTo>
                  <a:cubicBezTo>
                    <a:pt x="2" y="6"/>
                    <a:pt x="2" y="3"/>
                    <a:pt x="5" y="2"/>
                  </a:cubicBezTo>
                  <a:cubicBezTo>
                    <a:pt x="9" y="0"/>
                    <a:pt x="11" y="2"/>
                    <a:pt x="12" y="5"/>
                  </a:cubicBezTo>
                  <a:cubicBezTo>
                    <a:pt x="13" y="6"/>
                    <a:pt x="14" y="7"/>
                    <a:pt x="14" y="9"/>
                  </a:cubicBezTo>
                  <a:cubicBezTo>
                    <a:pt x="15" y="9"/>
                    <a:pt x="15" y="10"/>
                    <a:pt x="14" y="10"/>
                  </a:cubicBezTo>
                  <a:cubicBezTo>
                    <a:pt x="14" y="13"/>
                    <a:pt x="14" y="16"/>
                    <a:pt x="15" y="19"/>
                  </a:cubicBezTo>
                  <a:cubicBezTo>
                    <a:pt x="13" y="23"/>
                    <a:pt x="12" y="28"/>
                    <a:pt x="11" y="32"/>
                  </a:cubicBezTo>
                  <a:close/>
                </a:path>
              </a:pathLst>
            </a:custGeom>
            <a:solidFill>
              <a:srgbClr val="2CC4D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8037513" y="2509838"/>
              <a:ext cx="303213" cy="1150937"/>
            </a:xfrm>
            <a:custGeom>
              <a:avLst/>
              <a:gdLst>
                <a:gd name="T0" fmla="*/ 14 w 14"/>
                <a:gd name="T1" fmla="*/ 14 h 53"/>
                <a:gd name="T2" fmla="*/ 11 w 14"/>
                <a:gd name="T3" fmla="*/ 29 h 53"/>
                <a:gd name="T4" fmla="*/ 11 w 14"/>
                <a:gd name="T5" fmla="*/ 46 h 53"/>
                <a:gd name="T6" fmla="*/ 9 w 14"/>
                <a:gd name="T7" fmla="*/ 52 h 53"/>
                <a:gd name="T8" fmla="*/ 4 w 14"/>
                <a:gd name="T9" fmla="*/ 50 h 53"/>
                <a:gd name="T10" fmla="*/ 1 w 14"/>
                <a:gd name="T11" fmla="*/ 31 h 53"/>
                <a:gd name="T12" fmla="*/ 4 w 14"/>
                <a:gd name="T13" fmla="*/ 21 h 53"/>
                <a:gd name="T14" fmla="*/ 4 w 14"/>
                <a:gd name="T15" fmla="*/ 8 h 53"/>
                <a:gd name="T16" fmla="*/ 5 w 14"/>
                <a:gd name="T17" fmla="*/ 1 h 53"/>
                <a:gd name="T18" fmla="*/ 11 w 14"/>
                <a:gd name="T19" fmla="*/ 4 h 53"/>
                <a:gd name="T20" fmla="*/ 14 w 14"/>
                <a:gd name="T21" fmla="*/ 1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4" y="14"/>
                  </a:moveTo>
                  <a:cubicBezTo>
                    <a:pt x="14" y="20"/>
                    <a:pt x="12" y="24"/>
                    <a:pt x="11" y="29"/>
                  </a:cubicBezTo>
                  <a:cubicBezTo>
                    <a:pt x="8" y="34"/>
                    <a:pt x="8" y="40"/>
                    <a:pt x="11" y="46"/>
                  </a:cubicBezTo>
                  <a:cubicBezTo>
                    <a:pt x="12" y="48"/>
                    <a:pt x="12" y="51"/>
                    <a:pt x="9" y="52"/>
                  </a:cubicBezTo>
                  <a:cubicBezTo>
                    <a:pt x="6" y="53"/>
                    <a:pt x="5" y="52"/>
                    <a:pt x="4" y="50"/>
                  </a:cubicBezTo>
                  <a:cubicBezTo>
                    <a:pt x="0" y="44"/>
                    <a:pt x="0" y="38"/>
                    <a:pt x="1" y="31"/>
                  </a:cubicBezTo>
                  <a:cubicBezTo>
                    <a:pt x="2" y="28"/>
                    <a:pt x="3" y="25"/>
                    <a:pt x="4" y="21"/>
                  </a:cubicBezTo>
                  <a:cubicBezTo>
                    <a:pt x="6" y="17"/>
                    <a:pt x="6" y="12"/>
                    <a:pt x="4" y="8"/>
                  </a:cubicBezTo>
                  <a:cubicBezTo>
                    <a:pt x="2" y="5"/>
                    <a:pt x="3" y="3"/>
                    <a:pt x="5" y="1"/>
                  </a:cubicBezTo>
                  <a:cubicBezTo>
                    <a:pt x="8" y="0"/>
                    <a:pt x="10" y="2"/>
                    <a:pt x="11" y="4"/>
                  </a:cubicBezTo>
                  <a:cubicBezTo>
                    <a:pt x="13" y="7"/>
                    <a:pt x="14" y="11"/>
                    <a:pt x="14" y="14"/>
                  </a:cubicBezTo>
                  <a:close/>
                </a:path>
              </a:pathLst>
            </a:custGeom>
            <a:solidFill>
              <a:srgbClr val="2CC4D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5748338" y="4203700"/>
              <a:ext cx="5745163" cy="1952625"/>
            </a:xfrm>
            <a:custGeom>
              <a:avLst/>
              <a:gdLst>
                <a:gd name="T0" fmla="*/ 2 w 266"/>
                <a:gd name="T1" fmla="*/ 1 h 90"/>
                <a:gd name="T2" fmla="*/ 35 w 266"/>
                <a:gd name="T3" fmla="*/ 10 h 90"/>
                <a:gd name="T4" fmla="*/ 44 w 266"/>
                <a:gd name="T5" fmla="*/ 2 h 90"/>
                <a:gd name="T6" fmla="*/ 48 w 266"/>
                <a:gd name="T7" fmla="*/ 2 h 90"/>
                <a:gd name="T8" fmla="*/ 90 w 266"/>
                <a:gd name="T9" fmla="*/ 2 h 90"/>
                <a:gd name="T10" fmla="*/ 94 w 266"/>
                <a:gd name="T11" fmla="*/ 2 h 90"/>
                <a:gd name="T12" fmla="*/ 133 w 266"/>
                <a:gd name="T13" fmla="*/ 5 h 90"/>
                <a:gd name="T14" fmla="*/ 138 w 266"/>
                <a:gd name="T15" fmla="*/ 4 h 90"/>
                <a:gd name="T16" fmla="*/ 155 w 266"/>
                <a:gd name="T17" fmla="*/ 18 h 90"/>
                <a:gd name="T18" fmla="*/ 187 w 266"/>
                <a:gd name="T19" fmla="*/ 59 h 90"/>
                <a:gd name="T20" fmla="*/ 193 w 266"/>
                <a:gd name="T21" fmla="*/ 62 h 90"/>
                <a:gd name="T22" fmla="*/ 253 w 266"/>
                <a:gd name="T23" fmla="*/ 65 h 90"/>
                <a:gd name="T24" fmla="*/ 266 w 266"/>
                <a:gd name="T25" fmla="*/ 78 h 90"/>
                <a:gd name="T26" fmla="*/ 252 w 266"/>
                <a:gd name="T27" fmla="*/ 89 h 90"/>
                <a:gd name="T28" fmla="*/ 191 w 266"/>
                <a:gd name="T29" fmla="*/ 90 h 90"/>
                <a:gd name="T30" fmla="*/ 175 w 266"/>
                <a:gd name="T31" fmla="*/ 84 h 90"/>
                <a:gd name="T32" fmla="*/ 110 w 266"/>
                <a:gd name="T33" fmla="*/ 33 h 90"/>
                <a:gd name="T34" fmla="*/ 109 w 266"/>
                <a:gd name="T35" fmla="*/ 32 h 90"/>
                <a:gd name="T36" fmla="*/ 103 w 266"/>
                <a:gd name="T37" fmla="*/ 33 h 90"/>
                <a:gd name="T38" fmla="*/ 104 w 266"/>
                <a:gd name="T39" fmla="*/ 39 h 90"/>
                <a:gd name="T40" fmla="*/ 122 w 266"/>
                <a:gd name="T41" fmla="*/ 53 h 90"/>
                <a:gd name="T42" fmla="*/ 126 w 266"/>
                <a:gd name="T43" fmla="*/ 56 h 90"/>
                <a:gd name="T44" fmla="*/ 122 w 266"/>
                <a:gd name="T45" fmla="*/ 57 h 90"/>
                <a:gd name="T46" fmla="*/ 4 w 266"/>
                <a:gd name="T47" fmla="*/ 57 h 90"/>
                <a:gd name="T48" fmla="*/ 1 w 266"/>
                <a:gd name="T49" fmla="*/ 57 h 90"/>
                <a:gd name="T50" fmla="*/ 4 w 266"/>
                <a:gd name="T51" fmla="*/ 47 h 90"/>
                <a:gd name="T52" fmla="*/ 4 w 266"/>
                <a:gd name="T53" fmla="*/ 44 h 90"/>
                <a:gd name="T54" fmla="*/ 6 w 266"/>
                <a:gd name="T55" fmla="*/ 26 h 90"/>
                <a:gd name="T56" fmla="*/ 8 w 266"/>
                <a:gd name="T57" fmla="*/ 13 h 90"/>
                <a:gd name="T58" fmla="*/ 6 w 266"/>
                <a:gd name="T59" fmla="*/ 9 h 90"/>
                <a:gd name="T60" fmla="*/ 0 w 266"/>
                <a:gd name="T61" fmla="*/ 3 h 90"/>
                <a:gd name="T62" fmla="*/ 2 w 266"/>
                <a:gd name="T63" fmla="*/ 1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66" h="90">
                  <a:moveTo>
                    <a:pt x="2" y="1"/>
                  </a:moveTo>
                  <a:cubicBezTo>
                    <a:pt x="10" y="12"/>
                    <a:pt x="23" y="15"/>
                    <a:pt x="35" y="10"/>
                  </a:cubicBezTo>
                  <a:cubicBezTo>
                    <a:pt x="39" y="9"/>
                    <a:pt x="42" y="6"/>
                    <a:pt x="44" y="2"/>
                  </a:cubicBezTo>
                  <a:cubicBezTo>
                    <a:pt x="45" y="0"/>
                    <a:pt x="47" y="0"/>
                    <a:pt x="48" y="2"/>
                  </a:cubicBezTo>
                  <a:cubicBezTo>
                    <a:pt x="56" y="16"/>
                    <a:pt x="83" y="15"/>
                    <a:pt x="90" y="2"/>
                  </a:cubicBezTo>
                  <a:cubicBezTo>
                    <a:pt x="91" y="0"/>
                    <a:pt x="93" y="0"/>
                    <a:pt x="94" y="2"/>
                  </a:cubicBezTo>
                  <a:cubicBezTo>
                    <a:pt x="101" y="15"/>
                    <a:pt x="125" y="15"/>
                    <a:pt x="133" y="5"/>
                  </a:cubicBezTo>
                  <a:cubicBezTo>
                    <a:pt x="135" y="3"/>
                    <a:pt x="136" y="3"/>
                    <a:pt x="138" y="4"/>
                  </a:cubicBezTo>
                  <a:cubicBezTo>
                    <a:pt x="145" y="7"/>
                    <a:pt x="151" y="11"/>
                    <a:pt x="155" y="18"/>
                  </a:cubicBezTo>
                  <a:cubicBezTo>
                    <a:pt x="166" y="31"/>
                    <a:pt x="177" y="45"/>
                    <a:pt x="187" y="59"/>
                  </a:cubicBezTo>
                  <a:cubicBezTo>
                    <a:pt x="189" y="61"/>
                    <a:pt x="191" y="62"/>
                    <a:pt x="193" y="62"/>
                  </a:cubicBezTo>
                  <a:cubicBezTo>
                    <a:pt x="213" y="63"/>
                    <a:pt x="233" y="64"/>
                    <a:pt x="253" y="65"/>
                  </a:cubicBezTo>
                  <a:cubicBezTo>
                    <a:pt x="261" y="65"/>
                    <a:pt x="266" y="72"/>
                    <a:pt x="266" y="78"/>
                  </a:cubicBezTo>
                  <a:cubicBezTo>
                    <a:pt x="265" y="85"/>
                    <a:pt x="260" y="89"/>
                    <a:pt x="252" y="89"/>
                  </a:cubicBezTo>
                  <a:cubicBezTo>
                    <a:pt x="232" y="89"/>
                    <a:pt x="211" y="89"/>
                    <a:pt x="191" y="90"/>
                  </a:cubicBezTo>
                  <a:cubicBezTo>
                    <a:pt x="185" y="90"/>
                    <a:pt x="180" y="88"/>
                    <a:pt x="175" y="84"/>
                  </a:cubicBezTo>
                  <a:cubicBezTo>
                    <a:pt x="154" y="67"/>
                    <a:pt x="132" y="50"/>
                    <a:pt x="110" y="33"/>
                  </a:cubicBezTo>
                  <a:cubicBezTo>
                    <a:pt x="110" y="33"/>
                    <a:pt x="110" y="33"/>
                    <a:pt x="109" y="32"/>
                  </a:cubicBezTo>
                  <a:cubicBezTo>
                    <a:pt x="107" y="31"/>
                    <a:pt x="105" y="30"/>
                    <a:pt x="103" y="33"/>
                  </a:cubicBezTo>
                  <a:cubicBezTo>
                    <a:pt x="101" y="35"/>
                    <a:pt x="102" y="37"/>
                    <a:pt x="104" y="39"/>
                  </a:cubicBezTo>
                  <a:cubicBezTo>
                    <a:pt x="110" y="44"/>
                    <a:pt x="116" y="48"/>
                    <a:pt x="122" y="53"/>
                  </a:cubicBezTo>
                  <a:cubicBezTo>
                    <a:pt x="123" y="54"/>
                    <a:pt x="125" y="55"/>
                    <a:pt x="126" y="56"/>
                  </a:cubicBezTo>
                  <a:cubicBezTo>
                    <a:pt x="125" y="58"/>
                    <a:pt x="123" y="57"/>
                    <a:pt x="122" y="57"/>
                  </a:cubicBezTo>
                  <a:cubicBezTo>
                    <a:pt x="83" y="57"/>
                    <a:pt x="43" y="57"/>
                    <a:pt x="4" y="57"/>
                  </a:cubicBezTo>
                  <a:cubicBezTo>
                    <a:pt x="3" y="57"/>
                    <a:pt x="2" y="57"/>
                    <a:pt x="1" y="57"/>
                  </a:cubicBezTo>
                  <a:cubicBezTo>
                    <a:pt x="4" y="54"/>
                    <a:pt x="5" y="51"/>
                    <a:pt x="4" y="47"/>
                  </a:cubicBezTo>
                  <a:cubicBezTo>
                    <a:pt x="3" y="46"/>
                    <a:pt x="3" y="45"/>
                    <a:pt x="4" y="44"/>
                  </a:cubicBezTo>
                  <a:cubicBezTo>
                    <a:pt x="8" y="39"/>
                    <a:pt x="6" y="32"/>
                    <a:pt x="6" y="26"/>
                  </a:cubicBezTo>
                  <a:cubicBezTo>
                    <a:pt x="7" y="22"/>
                    <a:pt x="6" y="17"/>
                    <a:pt x="8" y="13"/>
                  </a:cubicBezTo>
                  <a:cubicBezTo>
                    <a:pt x="9" y="12"/>
                    <a:pt x="8" y="10"/>
                    <a:pt x="6" y="9"/>
                  </a:cubicBezTo>
                  <a:cubicBezTo>
                    <a:pt x="3" y="8"/>
                    <a:pt x="1" y="6"/>
                    <a:pt x="0" y="3"/>
                  </a:cubicBezTo>
                  <a:cubicBezTo>
                    <a:pt x="0" y="1"/>
                    <a:pt x="1" y="1"/>
                    <a:pt x="2" y="1"/>
                  </a:cubicBezTo>
                  <a:close/>
                </a:path>
              </a:pathLst>
            </a:custGeom>
            <a:solidFill>
              <a:srgbClr val="2CC4D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5878513" y="5635625"/>
              <a:ext cx="3067050" cy="217487"/>
            </a:xfrm>
            <a:custGeom>
              <a:avLst/>
              <a:gdLst>
                <a:gd name="T0" fmla="*/ 133 w 142"/>
                <a:gd name="T1" fmla="*/ 0 h 10"/>
                <a:gd name="T2" fmla="*/ 142 w 142"/>
                <a:gd name="T3" fmla="*/ 9 h 10"/>
                <a:gd name="T4" fmla="*/ 136 w 142"/>
                <a:gd name="T5" fmla="*/ 10 h 10"/>
                <a:gd name="T6" fmla="*/ 6 w 142"/>
                <a:gd name="T7" fmla="*/ 10 h 10"/>
                <a:gd name="T8" fmla="*/ 0 w 142"/>
                <a:gd name="T9" fmla="*/ 4 h 10"/>
                <a:gd name="T10" fmla="*/ 0 w 142"/>
                <a:gd name="T11" fmla="*/ 1 h 10"/>
                <a:gd name="T12" fmla="*/ 5 w 142"/>
                <a:gd name="T13" fmla="*/ 1 h 10"/>
                <a:gd name="T14" fmla="*/ 128 w 142"/>
                <a:gd name="T15" fmla="*/ 1 h 10"/>
                <a:gd name="T16" fmla="*/ 133 w 142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2" h="10">
                  <a:moveTo>
                    <a:pt x="133" y="0"/>
                  </a:moveTo>
                  <a:cubicBezTo>
                    <a:pt x="136" y="3"/>
                    <a:pt x="140" y="5"/>
                    <a:pt x="142" y="9"/>
                  </a:cubicBezTo>
                  <a:cubicBezTo>
                    <a:pt x="140" y="10"/>
                    <a:pt x="138" y="10"/>
                    <a:pt x="136" y="10"/>
                  </a:cubicBezTo>
                  <a:cubicBezTo>
                    <a:pt x="93" y="10"/>
                    <a:pt x="49" y="10"/>
                    <a:pt x="6" y="10"/>
                  </a:cubicBezTo>
                  <a:cubicBezTo>
                    <a:pt x="0" y="10"/>
                    <a:pt x="0" y="10"/>
                    <a:pt x="0" y="4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2" y="0"/>
                    <a:pt x="4" y="1"/>
                    <a:pt x="5" y="1"/>
                  </a:cubicBezTo>
                  <a:cubicBezTo>
                    <a:pt x="46" y="1"/>
                    <a:pt x="87" y="1"/>
                    <a:pt x="128" y="1"/>
                  </a:cubicBezTo>
                  <a:cubicBezTo>
                    <a:pt x="129" y="1"/>
                    <a:pt x="131" y="1"/>
                    <a:pt x="133" y="0"/>
                  </a:cubicBezTo>
                  <a:close/>
                </a:path>
              </a:pathLst>
            </a:custGeom>
            <a:solidFill>
              <a:srgbClr val="2CC4D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5661025" y="6003925"/>
              <a:ext cx="3716338" cy="152400"/>
            </a:xfrm>
            <a:custGeom>
              <a:avLst/>
              <a:gdLst>
                <a:gd name="T0" fmla="*/ 0 w 172"/>
                <a:gd name="T1" fmla="*/ 0 h 7"/>
                <a:gd name="T2" fmla="*/ 7 w 172"/>
                <a:gd name="T3" fmla="*/ 2 h 7"/>
                <a:gd name="T4" fmla="*/ 162 w 172"/>
                <a:gd name="T5" fmla="*/ 2 h 7"/>
                <a:gd name="T6" fmla="*/ 172 w 172"/>
                <a:gd name="T7" fmla="*/ 6 h 7"/>
                <a:gd name="T8" fmla="*/ 167 w 172"/>
                <a:gd name="T9" fmla="*/ 6 h 7"/>
                <a:gd name="T10" fmla="*/ 7 w 172"/>
                <a:gd name="T11" fmla="*/ 6 h 7"/>
                <a:gd name="T12" fmla="*/ 3 w 172"/>
                <a:gd name="T13" fmla="*/ 7 h 7"/>
                <a:gd name="T14" fmla="*/ 0 w 172"/>
                <a:gd name="T1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2" h="7">
                  <a:moveTo>
                    <a:pt x="0" y="0"/>
                  </a:moveTo>
                  <a:cubicBezTo>
                    <a:pt x="2" y="2"/>
                    <a:pt x="5" y="2"/>
                    <a:pt x="7" y="2"/>
                  </a:cubicBezTo>
                  <a:cubicBezTo>
                    <a:pt x="59" y="2"/>
                    <a:pt x="110" y="2"/>
                    <a:pt x="162" y="2"/>
                  </a:cubicBezTo>
                  <a:cubicBezTo>
                    <a:pt x="166" y="2"/>
                    <a:pt x="169" y="3"/>
                    <a:pt x="172" y="6"/>
                  </a:cubicBezTo>
                  <a:cubicBezTo>
                    <a:pt x="170" y="6"/>
                    <a:pt x="169" y="6"/>
                    <a:pt x="167" y="6"/>
                  </a:cubicBezTo>
                  <a:cubicBezTo>
                    <a:pt x="114" y="6"/>
                    <a:pt x="60" y="6"/>
                    <a:pt x="7" y="6"/>
                  </a:cubicBezTo>
                  <a:cubicBezTo>
                    <a:pt x="6" y="6"/>
                    <a:pt x="4" y="7"/>
                    <a:pt x="3" y="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CC4D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6115050" y="2532063"/>
              <a:ext cx="323850" cy="1128712"/>
            </a:xfrm>
            <a:custGeom>
              <a:avLst/>
              <a:gdLst>
                <a:gd name="T0" fmla="*/ 12 w 15"/>
                <a:gd name="T1" fmla="*/ 44 h 52"/>
                <a:gd name="T2" fmla="*/ 8 w 15"/>
                <a:gd name="T3" fmla="*/ 52 h 52"/>
                <a:gd name="T4" fmla="*/ 1 w 15"/>
                <a:gd name="T5" fmla="*/ 41 h 52"/>
                <a:gd name="T6" fmla="*/ 1 w 15"/>
                <a:gd name="T7" fmla="*/ 31 h 52"/>
                <a:gd name="T8" fmla="*/ 3 w 15"/>
                <a:gd name="T9" fmla="*/ 24 h 52"/>
                <a:gd name="T10" fmla="*/ 4 w 15"/>
                <a:gd name="T11" fmla="*/ 22 h 52"/>
                <a:gd name="T12" fmla="*/ 4 w 15"/>
                <a:gd name="T13" fmla="*/ 18 h 52"/>
                <a:gd name="T14" fmla="*/ 3 w 15"/>
                <a:gd name="T15" fmla="*/ 7 h 52"/>
                <a:gd name="T16" fmla="*/ 6 w 15"/>
                <a:gd name="T17" fmla="*/ 0 h 52"/>
                <a:gd name="T18" fmla="*/ 10 w 15"/>
                <a:gd name="T19" fmla="*/ 0 h 52"/>
                <a:gd name="T20" fmla="*/ 12 w 15"/>
                <a:gd name="T21" fmla="*/ 3 h 52"/>
                <a:gd name="T22" fmla="*/ 14 w 15"/>
                <a:gd name="T23" fmla="*/ 8 h 52"/>
                <a:gd name="T24" fmla="*/ 15 w 15"/>
                <a:gd name="T25" fmla="*/ 9 h 52"/>
                <a:gd name="T26" fmla="*/ 14 w 15"/>
                <a:gd name="T27" fmla="*/ 9 h 52"/>
                <a:gd name="T28" fmla="*/ 12 w 15"/>
                <a:gd name="T29" fmla="*/ 27 h 52"/>
                <a:gd name="T30" fmla="*/ 12 w 15"/>
                <a:gd name="T31" fmla="*/ 4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" h="52">
                  <a:moveTo>
                    <a:pt x="12" y="44"/>
                  </a:moveTo>
                  <a:cubicBezTo>
                    <a:pt x="13" y="48"/>
                    <a:pt x="12" y="51"/>
                    <a:pt x="8" y="52"/>
                  </a:cubicBezTo>
                  <a:cubicBezTo>
                    <a:pt x="4" y="51"/>
                    <a:pt x="1" y="47"/>
                    <a:pt x="1" y="41"/>
                  </a:cubicBezTo>
                  <a:cubicBezTo>
                    <a:pt x="1" y="38"/>
                    <a:pt x="1" y="35"/>
                    <a:pt x="1" y="31"/>
                  </a:cubicBezTo>
                  <a:cubicBezTo>
                    <a:pt x="0" y="28"/>
                    <a:pt x="2" y="26"/>
                    <a:pt x="3" y="24"/>
                  </a:cubicBezTo>
                  <a:cubicBezTo>
                    <a:pt x="4" y="24"/>
                    <a:pt x="4" y="23"/>
                    <a:pt x="4" y="22"/>
                  </a:cubicBezTo>
                  <a:cubicBezTo>
                    <a:pt x="3" y="21"/>
                    <a:pt x="4" y="19"/>
                    <a:pt x="4" y="18"/>
                  </a:cubicBezTo>
                  <a:cubicBezTo>
                    <a:pt x="5" y="14"/>
                    <a:pt x="5" y="11"/>
                    <a:pt x="3" y="7"/>
                  </a:cubicBezTo>
                  <a:cubicBezTo>
                    <a:pt x="2" y="4"/>
                    <a:pt x="2" y="1"/>
                    <a:pt x="6" y="0"/>
                  </a:cubicBezTo>
                  <a:cubicBezTo>
                    <a:pt x="7" y="0"/>
                    <a:pt x="8" y="0"/>
                    <a:pt x="10" y="0"/>
                  </a:cubicBezTo>
                  <a:cubicBezTo>
                    <a:pt x="11" y="0"/>
                    <a:pt x="12" y="1"/>
                    <a:pt x="12" y="3"/>
                  </a:cubicBezTo>
                  <a:cubicBezTo>
                    <a:pt x="13" y="5"/>
                    <a:pt x="13" y="7"/>
                    <a:pt x="14" y="8"/>
                  </a:cubicBezTo>
                  <a:cubicBezTo>
                    <a:pt x="14" y="9"/>
                    <a:pt x="15" y="9"/>
                    <a:pt x="15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5" y="15"/>
                    <a:pt x="13" y="21"/>
                    <a:pt x="12" y="27"/>
                  </a:cubicBezTo>
                  <a:cubicBezTo>
                    <a:pt x="11" y="33"/>
                    <a:pt x="9" y="38"/>
                    <a:pt x="12" y="44"/>
                  </a:cubicBezTo>
                  <a:close/>
                </a:path>
              </a:pathLst>
            </a:custGeom>
            <a:solidFill>
              <a:srgbClr val="2CC4D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9204325" y="3986213"/>
              <a:ext cx="1468438" cy="1431925"/>
            </a:xfrm>
            <a:custGeom>
              <a:avLst/>
              <a:gdLst>
                <a:gd name="T0" fmla="*/ 44 w 68"/>
                <a:gd name="T1" fmla="*/ 64 h 66"/>
                <a:gd name="T2" fmla="*/ 28 w 68"/>
                <a:gd name="T3" fmla="*/ 56 h 66"/>
                <a:gd name="T4" fmla="*/ 3 w 68"/>
                <a:gd name="T5" fmla="*/ 24 h 66"/>
                <a:gd name="T6" fmla="*/ 3 w 68"/>
                <a:gd name="T7" fmla="*/ 16 h 66"/>
                <a:gd name="T8" fmla="*/ 37 w 68"/>
                <a:gd name="T9" fmla="*/ 3 h 66"/>
                <a:gd name="T10" fmla="*/ 64 w 68"/>
                <a:gd name="T11" fmla="*/ 28 h 66"/>
                <a:gd name="T12" fmla="*/ 53 w 68"/>
                <a:gd name="T13" fmla="*/ 63 h 66"/>
                <a:gd name="T14" fmla="*/ 44 w 68"/>
                <a:gd name="T15" fmla="*/ 6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8" h="66">
                  <a:moveTo>
                    <a:pt x="44" y="64"/>
                  </a:moveTo>
                  <a:cubicBezTo>
                    <a:pt x="36" y="66"/>
                    <a:pt x="32" y="62"/>
                    <a:pt x="28" y="56"/>
                  </a:cubicBezTo>
                  <a:cubicBezTo>
                    <a:pt x="20" y="45"/>
                    <a:pt x="11" y="35"/>
                    <a:pt x="3" y="24"/>
                  </a:cubicBezTo>
                  <a:cubicBezTo>
                    <a:pt x="1" y="21"/>
                    <a:pt x="0" y="19"/>
                    <a:pt x="3" y="16"/>
                  </a:cubicBezTo>
                  <a:cubicBezTo>
                    <a:pt x="12" y="5"/>
                    <a:pt x="23" y="0"/>
                    <a:pt x="37" y="3"/>
                  </a:cubicBezTo>
                  <a:cubicBezTo>
                    <a:pt x="51" y="5"/>
                    <a:pt x="61" y="14"/>
                    <a:pt x="64" y="28"/>
                  </a:cubicBezTo>
                  <a:cubicBezTo>
                    <a:pt x="68" y="42"/>
                    <a:pt x="64" y="53"/>
                    <a:pt x="53" y="63"/>
                  </a:cubicBezTo>
                  <a:cubicBezTo>
                    <a:pt x="50" y="66"/>
                    <a:pt x="47" y="64"/>
                    <a:pt x="44" y="64"/>
                  </a:cubicBezTo>
                  <a:close/>
                </a:path>
              </a:pathLst>
            </a:custGeom>
            <a:solidFill>
              <a:srgbClr val="2CC4D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5942013" y="3963988"/>
              <a:ext cx="627063" cy="347662"/>
            </a:xfrm>
            <a:custGeom>
              <a:avLst/>
              <a:gdLst>
                <a:gd name="T0" fmla="*/ 15 w 29"/>
                <a:gd name="T1" fmla="*/ 0 h 16"/>
                <a:gd name="T2" fmla="*/ 26 w 29"/>
                <a:gd name="T3" fmla="*/ 3 h 16"/>
                <a:gd name="T4" fmla="*/ 26 w 29"/>
                <a:gd name="T5" fmla="*/ 12 h 16"/>
                <a:gd name="T6" fmla="*/ 4 w 29"/>
                <a:gd name="T7" fmla="*/ 12 h 16"/>
                <a:gd name="T8" fmla="*/ 4 w 29"/>
                <a:gd name="T9" fmla="*/ 3 h 16"/>
                <a:gd name="T10" fmla="*/ 15 w 29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16">
                  <a:moveTo>
                    <a:pt x="15" y="0"/>
                  </a:moveTo>
                  <a:cubicBezTo>
                    <a:pt x="19" y="0"/>
                    <a:pt x="23" y="1"/>
                    <a:pt x="26" y="3"/>
                  </a:cubicBezTo>
                  <a:cubicBezTo>
                    <a:pt x="29" y="6"/>
                    <a:pt x="29" y="9"/>
                    <a:pt x="26" y="12"/>
                  </a:cubicBezTo>
                  <a:cubicBezTo>
                    <a:pt x="20" y="16"/>
                    <a:pt x="9" y="16"/>
                    <a:pt x="4" y="12"/>
                  </a:cubicBezTo>
                  <a:cubicBezTo>
                    <a:pt x="0" y="9"/>
                    <a:pt x="0" y="6"/>
                    <a:pt x="4" y="3"/>
                  </a:cubicBezTo>
                  <a:cubicBezTo>
                    <a:pt x="7" y="1"/>
                    <a:pt x="10" y="0"/>
                    <a:pt x="15" y="0"/>
                  </a:cubicBezTo>
                  <a:close/>
                </a:path>
              </a:pathLst>
            </a:custGeom>
            <a:solidFill>
              <a:srgbClr val="2CC4D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7908925" y="3963988"/>
              <a:ext cx="625475" cy="347662"/>
            </a:xfrm>
            <a:custGeom>
              <a:avLst/>
              <a:gdLst>
                <a:gd name="T0" fmla="*/ 14 w 29"/>
                <a:gd name="T1" fmla="*/ 0 h 16"/>
                <a:gd name="T2" fmla="*/ 26 w 29"/>
                <a:gd name="T3" fmla="*/ 3 h 16"/>
                <a:gd name="T4" fmla="*/ 26 w 29"/>
                <a:gd name="T5" fmla="*/ 12 h 16"/>
                <a:gd name="T6" fmla="*/ 3 w 29"/>
                <a:gd name="T7" fmla="*/ 11 h 16"/>
                <a:gd name="T8" fmla="*/ 3 w 29"/>
                <a:gd name="T9" fmla="*/ 3 h 16"/>
                <a:gd name="T10" fmla="*/ 14 w 29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16">
                  <a:moveTo>
                    <a:pt x="14" y="0"/>
                  </a:moveTo>
                  <a:cubicBezTo>
                    <a:pt x="19" y="0"/>
                    <a:pt x="23" y="1"/>
                    <a:pt x="26" y="3"/>
                  </a:cubicBezTo>
                  <a:cubicBezTo>
                    <a:pt x="29" y="6"/>
                    <a:pt x="29" y="9"/>
                    <a:pt x="26" y="12"/>
                  </a:cubicBezTo>
                  <a:cubicBezTo>
                    <a:pt x="21" y="16"/>
                    <a:pt x="8" y="16"/>
                    <a:pt x="3" y="11"/>
                  </a:cubicBezTo>
                  <a:cubicBezTo>
                    <a:pt x="0" y="9"/>
                    <a:pt x="0" y="6"/>
                    <a:pt x="3" y="3"/>
                  </a:cubicBezTo>
                  <a:cubicBezTo>
                    <a:pt x="7" y="1"/>
                    <a:pt x="11" y="0"/>
                    <a:pt x="14" y="0"/>
                  </a:cubicBezTo>
                  <a:close/>
                </a:path>
              </a:pathLst>
            </a:custGeom>
            <a:solidFill>
              <a:srgbClr val="2CC4D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6915150" y="3941763"/>
              <a:ext cx="647700" cy="347662"/>
            </a:xfrm>
            <a:custGeom>
              <a:avLst/>
              <a:gdLst>
                <a:gd name="T0" fmla="*/ 16 w 30"/>
                <a:gd name="T1" fmla="*/ 16 h 16"/>
                <a:gd name="T2" fmla="*/ 3 w 30"/>
                <a:gd name="T3" fmla="*/ 13 h 16"/>
                <a:gd name="T4" fmla="*/ 3 w 30"/>
                <a:gd name="T5" fmla="*/ 5 h 16"/>
                <a:gd name="T6" fmla="*/ 27 w 30"/>
                <a:gd name="T7" fmla="*/ 5 h 16"/>
                <a:gd name="T8" fmla="*/ 26 w 30"/>
                <a:gd name="T9" fmla="*/ 13 h 16"/>
                <a:gd name="T10" fmla="*/ 16 w 30"/>
                <a:gd name="T1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6">
                  <a:moveTo>
                    <a:pt x="16" y="16"/>
                  </a:moveTo>
                  <a:cubicBezTo>
                    <a:pt x="11" y="16"/>
                    <a:pt x="7" y="15"/>
                    <a:pt x="3" y="13"/>
                  </a:cubicBezTo>
                  <a:cubicBezTo>
                    <a:pt x="0" y="10"/>
                    <a:pt x="0" y="7"/>
                    <a:pt x="3" y="5"/>
                  </a:cubicBezTo>
                  <a:cubicBezTo>
                    <a:pt x="8" y="0"/>
                    <a:pt x="22" y="0"/>
                    <a:pt x="27" y="5"/>
                  </a:cubicBezTo>
                  <a:cubicBezTo>
                    <a:pt x="30" y="8"/>
                    <a:pt x="29" y="10"/>
                    <a:pt x="26" y="13"/>
                  </a:cubicBezTo>
                  <a:cubicBezTo>
                    <a:pt x="23" y="15"/>
                    <a:pt x="19" y="16"/>
                    <a:pt x="16" y="16"/>
                  </a:cubicBezTo>
                  <a:close/>
                </a:path>
              </a:pathLst>
            </a:custGeom>
            <a:solidFill>
              <a:srgbClr val="2CC4D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sp>
        <p:nvSpPr>
          <p:cNvPr id="33" name="Rectángulo 32"/>
          <p:cNvSpPr/>
          <p:nvPr/>
        </p:nvSpPr>
        <p:spPr>
          <a:xfrm>
            <a:off x="272143" y="6680677"/>
            <a:ext cx="11572875" cy="9699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4" name="Rectángulo 33"/>
          <p:cNvSpPr/>
          <p:nvPr/>
        </p:nvSpPr>
        <p:spPr>
          <a:xfrm>
            <a:off x="78380" y="6334623"/>
            <a:ext cx="679287" cy="267676"/>
          </a:xfrm>
          <a:prstGeom prst="rect">
            <a:avLst/>
          </a:prstGeom>
          <a:solidFill>
            <a:srgbClr val="CB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5" name="Rectángulo 34"/>
          <p:cNvSpPr/>
          <p:nvPr/>
        </p:nvSpPr>
        <p:spPr>
          <a:xfrm>
            <a:off x="11398683" y="6334623"/>
            <a:ext cx="679287" cy="267676"/>
          </a:xfrm>
          <a:prstGeom prst="rect">
            <a:avLst/>
          </a:prstGeom>
          <a:solidFill>
            <a:srgbClr val="CB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ángulo 31"/>
          <p:cNvSpPr/>
          <p:nvPr/>
        </p:nvSpPr>
        <p:spPr>
          <a:xfrm>
            <a:off x="4179319" y="0"/>
            <a:ext cx="8012681" cy="6858000"/>
          </a:xfrm>
          <a:prstGeom prst="rect">
            <a:avLst/>
          </a:prstGeom>
          <a:solidFill>
            <a:srgbClr val="00B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0EA798D-6588-464B-80ED-3BC817F7DDBE}"/>
              </a:ext>
            </a:extLst>
          </p:cNvPr>
          <p:cNvSpPr/>
          <p:nvPr/>
        </p:nvSpPr>
        <p:spPr>
          <a:xfrm>
            <a:off x="0" y="2876204"/>
            <a:ext cx="12192000" cy="398179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55672DC-DD39-4F97-8EBD-D71687D571C8}"/>
              </a:ext>
            </a:extLst>
          </p:cNvPr>
          <p:cNvSpPr txBox="1"/>
          <p:nvPr/>
        </p:nvSpPr>
        <p:spPr>
          <a:xfrm>
            <a:off x="109642" y="3186315"/>
            <a:ext cx="413307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sz="14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DBCF1A4-3E81-4FE5-9BD7-5AE13FE13F98}"/>
              </a:ext>
            </a:extLst>
          </p:cNvPr>
          <p:cNvSpPr txBox="1"/>
          <p:nvPr/>
        </p:nvSpPr>
        <p:spPr>
          <a:xfrm>
            <a:off x="815535" y="4720602"/>
            <a:ext cx="3568439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1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1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85975DB-0E0B-4D94-84AE-340E353D4CC6}"/>
              </a:ext>
            </a:extLst>
          </p:cNvPr>
          <p:cNvSpPr txBox="1"/>
          <p:nvPr/>
        </p:nvSpPr>
        <p:spPr>
          <a:xfrm>
            <a:off x="810220" y="3857749"/>
            <a:ext cx="356844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E6BED9F-9DB9-48D9-BD0C-9F09ACA092DE}"/>
              </a:ext>
            </a:extLst>
          </p:cNvPr>
          <p:cNvSpPr txBox="1"/>
          <p:nvPr/>
        </p:nvSpPr>
        <p:spPr>
          <a:xfrm>
            <a:off x="3927785" y="4850410"/>
            <a:ext cx="30899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 You can simply impress your audience and add a unique zing and appeal to your Presentations. You can simply </a:t>
            </a:r>
            <a:r>
              <a:rPr lang="en-US" altLang="ko-KR" sz="1200" dirty="0" smtClean="0">
                <a:solidFill>
                  <a:schemeClr val="bg1"/>
                </a:solidFill>
                <a:cs typeface="Arial" pitchFamily="34" charset="0"/>
              </a:rPr>
              <a:t>believe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that this Template will your Time, Money and Reputation. I </a:t>
            </a:r>
            <a:r>
              <a:rPr lang="en-US" altLang="ko-KR" sz="1200" dirty="0" err="1" smtClean="0">
                <a:solidFill>
                  <a:schemeClr val="bg1"/>
                </a:solidFill>
                <a:cs typeface="Arial" pitchFamily="34" charset="0"/>
              </a:rPr>
              <a:t>hopand</a:t>
            </a:r>
            <a:r>
              <a:rPr lang="en-US" altLang="ko-KR" sz="12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Text. 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xmlns="" id="{AE33F6D0-3385-48F6-99EC-D838025E0E6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0281" y="522285"/>
            <a:ext cx="7051046" cy="7239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6000" dirty="0">
                <a:solidFill>
                  <a:schemeClr val="accent3"/>
                </a:solidFill>
              </a:rPr>
              <a:t>Infographic </a:t>
            </a:r>
            <a:endParaRPr lang="en-US" sz="6000" dirty="0" smtClean="0">
              <a:solidFill>
                <a:schemeClr val="accent3"/>
              </a:solidFill>
            </a:endParaRPr>
          </a:p>
          <a:p>
            <a:pPr marL="0" indent="0">
              <a:buNone/>
            </a:pPr>
            <a:r>
              <a:rPr lang="en-US" sz="6000" dirty="0" smtClean="0">
                <a:solidFill>
                  <a:schemeClr val="accent3"/>
                </a:solidFill>
              </a:rPr>
              <a:t>Style</a:t>
            </a:r>
            <a:endParaRPr lang="en-US" sz="6000" dirty="0">
              <a:solidFill>
                <a:schemeClr val="accent3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EBBA35E9-74CB-4B91-A376-73D45EE624A6}"/>
              </a:ext>
            </a:extLst>
          </p:cNvPr>
          <p:cNvSpPr txBox="1"/>
          <p:nvPr/>
        </p:nvSpPr>
        <p:spPr>
          <a:xfrm>
            <a:off x="3167697" y="4288636"/>
            <a:ext cx="40423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Simple Presentation  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xmlns="" id="{355672DC-DD39-4F97-8EBD-D71687D571C8}"/>
              </a:ext>
            </a:extLst>
          </p:cNvPr>
          <p:cNvSpPr txBox="1"/>
          <p:nvPr/>
        </p:nvSpPr>
        <p:spPr>
          <a:xfrm>
            <a:off x="815535" y="5108269"/>
            <a:ext cx="2721295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400" dirty="0">
                <a:solidFill>
                  <a:srgbClr val="444444"/>
                </a:solidFill>
                <a:cs typeface="Arial" pitchFamily="34" charset="0"/>
              </a:rPr>
              <a:t>L</a:t>
            </a:r>
            <a:r>
              <a:rPr lang="en-US" altLang="ko-KR" sz="1400" dirty="0">
                <a:solidFill>
                  <a:srgbClr val="444444"/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400" dirty="0">
              <a:solidFill>
                <a:srgbClr val="444444"/>
              </a:solidFill>
              <a:cs typeface="Arial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b="1731"/>
          <a:stretch/>
        </p:blipFill>
        <p:spPr>
          <a:xfrm>
            <a:off x="6649081" y="-27319"/>
            <a:ext cx="5528256" cy="6879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7DC76FF-236C-45B3-8A46-16212FF67F0C}"/>
              </a:ext>
            </a:extLst>
          </p:cNvPr>
          <p:cNvSpPr txBox="1"/>
          <p:nvPr/>
        </p:nvSpPr>
        <p:spPr>
          <a:xfrm>
            <a:off x="463426" y="5372631"/>
            <a:ext cx="6378980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800" dirty="0">
                <a:solidFill>
                  <a:srgbClr val="12B7CF"/>
                </a:solidFill>
                <a:cs typeface="Arial" pitchFamily="34" charset="0"/>
              </a:rPr>
              <a:t>L</a:t>
            </a:r>
            <a:r>
              <a:rPr lang="en-US" altLang="ko-KR" sz="2800" dirty="0">
                <a:solidFill>
                  <a:srgbClr val="12B7CF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2800" dirty="0">
                <a:solidFill>
                  <a:srgbClr val="12B7CF"/>
                </a:solidFill>
                <a:cs typeface="Arial" pitchFamily="34" charset="0"/>
              </a:rPr>
              <a:t>CU USU AGAM INTEGRE IMPEDIT.</a:t>
            </a:r>
            <a:endParaRPr lang="ko-KR" altLang="en-US" sz="2800" dirty="0">
              <a:solidFill>
                <a:srgbClr val="12B7CF"/>
              </a:solidFill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87755AC5-E176-4E2E-BB0A-52C11EE2041E}"/>
              </a:ext>
            </a:extLst>
          </p:cNvPr>
          <p:cNvSpPr txBox="1"/>
          <p:nvPr/>
        </p:nvSpPr>
        <p:spPr>
          <a:xfrm>
            <a:off x="500800" y="1892769"/>
            <a:ext cx="5271418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867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1867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867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71B96EF9-3626-47B1-A8D0-EE3F7B83F272}"/>
              </a:ext>
            </a:extLst>
          </p:cNvPr>
          <p:cNvSpPr txBox="1"/>
          <p:nvPr/>
        </p:nvSpPr>
        <p:spPr>
          <a:xfrm>
            <a:off x="500800" y="3240260"/>
            <a:ext cx="36825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Get a modern PowerPoint  Presentation that is beautifully designed. I hope and I believe that this Template will your Time, Money and Reputation. Easy to change colors, photos and Text.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직사각형 2">
            <a:extLst>
              <a:ext uri="{FF2B5EF4-FFF2-40B4-BE49-F238E27FC236}">
                <a16:creationId xmlns:a16="http://schemas.microsoft.com/office/drawing/2014/main" xmlns="" id="{484303B2-233C-492F-9FA2-2F65F61E154D}"/>
              </a:ext>
            </a:extLst>
          </p:cNvPr>
          <p:cNvSpPr/>
          <p:nvPr/>
        </p:nvSpPr>
        <p:spPr>
          <a:xfrm>
            <a:off x="500800" y="4783499"/>
            <a:ext cx="42483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srgbClr val="0199DC"/>
                </a:solidFill>
              </a:rPr>
              <a:t>PRESENTATION INFOGRAPHIC</a:t>
            </a:r>
            <a:endParaRPr lang="ko-KR" altLang="en-US" dirty="0">
              <a:solidFill>
                <a:srgbClr val="0199DC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0C0F1C92-945D-4C20-99C7-3A75953263FB}"/>
              </a:ext>
            </a:extLst>
          </p:cNvPr>
          <p:cNvSpPr txBox="1"/>
          <p:nvPr/>
        </p:nvSpPr>
        <p:spPr>
          <a:xfrm>
            <a:off x="500800" y="2620351"/>
            <a:ext cx="5814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rgbClr val="0199DC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2A0A1DC-39DB-4040-8D0E-38E00D5A54FC}"/>
              </a:ext>
            </a:extLst>
          </p:cNvPr>
          <p:cNvSpPr txBox="1"/>
          <p:nvPr/>
        </p:nvSpPr>
        <p:spPr>
          <a:xfrm>
            <a:off x="352794" y="47242"/>
            <a:ext cx="9326880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6600" dirty="0">
                <a:solidFill>
                  <a:srgbClr val="0199DC"/>
                </a:solidFill>
                <a:cs typeface="Arial" pitchFamily="34" charset="0"/>
              </a:rPr>
              <a:t>AWESOME </a:t>
            </a:r>
            <a:r>
              <a:rPr lang="en-GB" altLang="ko-KR" sz="6600" dirty="0">
                <a:solidFill>
                  <a:srgbClr val="0199DC"/>
                </a:solidFill>
                <a:cs typeface="Arial" pitchFamily="34" charset="0"/>
              </a:rPr>
              <a:t>S</a:t>
            </a:r>
            <a:r>
              <a:rPr lang="en-US" altLang="ko-KR" sz="6600" dirty="0">
                <a:solidFill>
                  <a:srgbClr val="0199DC"/>
                </a:solidFill>
                <a:cs typeface="Arial" pitchFamily="34" charset="0"/>
              </a:rPr>
              <a:t>LIDE</a:t>
            </a:r>
            <a:endParaRPr lang="ko-KR" altLang="en-US" sz="6600" dirty="0">
              <a:solidFill>
                <a:srgbClr val="0199DC"/>
              </a:solidFill>
              <a:cs typeface="Arial" pitchFamily="34" charset="0"/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7040113" y="1892769"/>
            <a:ext cx="4649379" cy="4880306"/>
            <a:chOff x="-3412669" y="1087438"/>
            <a:chExt cx="3218186" cy="3378028"/>
          </a:xfrm>
        </p:grpSpPr>
        <p:sp>
          <p:nvSpPr>
            <p:cNvPr id="12" name="Freeform 5"/>
            <p:cNvSpPr>
              <a:spLocks/>
            </p:cNvSpPr>
            <p:nvPr/>
          </p:nvSpPr>
          <p:spPr bwMode="auto">
            <a:xfrm>
              <a:off x="-3412669" y="1582953"/>
              <a:ext cx="1486546" cy="2882513"/>
            </a:xfrm>
            <a:custGeom>
              <a:avLst/>
              <a:gdLst>
                <a:gd name="T0" fmla="*/ 0 w 117"/>
                <a:gd name="T1" fmla="*/ 134 h 226"/>
                <a:gd name="T2" fmla="*/ 0 w 117"/>
                <a:gd name="T3" fmla="*/ 75 h 226"/>
                <a:gd name="T4" fmla="*/ 6 w 117"/>
                <a:gd name="T5" fmla="*/ 17 h 226"/>
                <a:gd name="T6" fmla="*/ 30 w 117"/>
                <a:gd name="T7" fmla="*/ 5 h 226"/>
                <a:gd name="T8" fmla="*/ 41 w 117"/>
                <a:gd name="T9" fmla="*/ 17 h 226"/>
                <a:gd name="T10" fmla="*/ 48 w 117"/>
                <a:gd name="T11" fmla="*/ 23 h 226"/>
                <a:gd name="T12" fmla="*/ 71 w 117"/>
                <a:gd name="T13" fmla="*/ 33 h 226"/>
                <a:gd name="T14" fmla="*/ 86 w 117"/>
                <a:gd name="T15" fmla="*/ 36 h 226"/>
                <a:gd name="T16" fmla="*/ 111 w 117"/>
                <a:gd name="T17" fmla="*/ 38 h 226"/>
                <a:gd name="T18" fmla="*/ 117 w 117"/>
                <a:gd name="T19" fmla="*/ 43 h 226"/>
                <a:gd name="T20" fmla="*/ 110 w 117"/>
                <a:gd name="T21" fmla="*/ 48 h 226"/>
                <a:gd name="T22" fmla="*/ 46 w 117"/>
                <a:gd name="T23" fmla="*/ 40 h 226"/>
                <a:gd name="T24" fmla="*/ 39 w 117"/>
                <a:gd name="T25" fmla="*/ 44 h 226"/>
                <a:gd name="T26" fmla="*/ 34 w 117"/>
                <a:gd name="T27" fmla="*/ 88 h 226"/>
                <a:gd name="T28" fmla="*/ 29 w 117"/>
                <a:gd name="T29" fmla="*/ 211 h 226"/>
                <a:gd name="T30" fmla="*/ 13 w 117"/>
                <a:gd name="T31" fmla="*/ 225 h 226"/>
                <a:gd name="T32" fmla="*/ 3 w 117"/>
                <a:gd name="T33" fmla="*/ 209 h 226"/>
                <a:gd name="T34" fmla="*/ 2 w 117"/>
                <a:gd name="T35" fmla="*/ 150 h 226"/>
                <a:gd name="T36" fmla="*/ 2 w 117"/>
                <a:gd name="T37" fmla="*/ 134 h 226"/>
                <a:gd name="T38" fmla="*/ 0 w 117"/>
                <a:gd name="T39" fmla="*/ 13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7" h="226">
                  <a:moveTo>
                    <a:pt x="0" y="134"/>
                  </a:moveTo>
                  <a:cubicBezTo>
                    <a:pt x="0" y="115"/>
                    <a:pt x="0" y="95"/>
                    <a:pt x="0" y="75"/>
                  </a:cubicBezTo>
                  <a:cubicBezTo>
                    <a:pt x="0" y="56"/>
                    <a:pt x="2" y="36"/>
                    <a:pt x="6" y="17"/>
                  </a:cubicBezTo>
                  <a:cubicBezTo>
                    <a:pt x="9" y="5"/>
                    <a:pt x="19" y="0"/>
                    <a:pt x="30" y="5"/>
                  </a:cubicBezTo>
                  <a:cubicBezTo>
                    <a:pt x="35" y="7"/>
                    <a:pt x="39" y="11"/>
                    <a:pt x="41" y="17"/>
                  </a:cubicBezTo>
                  <a:cubicBezTo>
                    <a:pt x="43" y="20"/>
                    <a:pt x="45" y="22"/>
                    <a:pt x="48" y="23"/>
                  </a:cubicBezTo>
                  <a:cubicBezTo>
                    <a:pt x="56" y="26"/>
                    <a:pt x="64" y="30"/>
                    <a:pt x="71" y="33"/>
                  </a:cubicBezTo>
                  <a:cubicBezTo>
                    <a:pt x="76" y="35"/>
                    <a:pt x="81" y="35"/>
                    <a:pt x="86" y="36"/>
                  </a:cubicBezTo>
                  <a:cubicBezTo>
                    <a:pt x="94" y="37"/>
                    <a:pt x="103" y="37"/>
                    <a:pt x="111" y="38"/>
                  </a:cubicBezTo>
                  <a:cubicBezTo>
                    <a:pt x="115" y="38"/>
                    <a:pt x="117" y="40"/>
                    <a:pt x="117" y="43"/>
                  </a:cubicBezTo>
                  <a:cubicBezTo>
                    <a:pt x="116" y="47"/>
                    <a:pt x="114" y="48"/>
                    <a:pt x="110" y="48"/>
                  </a:cubicBezTo>
                  <a:cubicBezTo>
                    <a:pt x="89" y="47"/>
                    <a:pt x="67" y="44"/>
                    <a:pt x="46" y="40"/>
                  </a:cubicBezTo>
                  <a:cubicBezTo>
                    <a:pt x="42" y="39"/>
                    <a:pt x="40" y="41"/>
                    <a:pt x="39" y="44"/>
                  </a:cubicBezTo>
                  <a:cubicBezTo>
                    <a:pt x="36" y="59"/>
                    <a:pt x="35" y="73"/>
                    <a:pt x="34" y="88"/>
                  </a:cubicBezTo>
                  <a:cubicBezTo>
                    <a:pt x="31" y="129"/>
                    <a:pt x="30" y="170"/>
                    <a:pt x="29" y="211"/>
                  </a:cubicBezTo>
                  <a:cubicBezTo>
                    <a:pt x="28" y="221"/>
                    <a:pt x="23" y="226"/>
                    <a:pt x="13" y="225"/>
                  </a:cubicBezTo>
                  <a:cubicBezTo>
                    <a:pt x="7" y="224"/>
                    <a:pt x="3" y="218"/>
                    <a:pt x="3" y="209"/>
                  </a:cubicBezTo>
                  <a:cubicBezTo>
                    <a:pt x="2" y="190"/>
                    <a:pt x="2" y="170"/>
                    <a:pt x="2" y="150"/>
                  </a:cubicBezTo>
                  <a:cubicBezTo>
                    <a:pt x="2" y="145"/>
                    <a:pt x="2" y="140"/>
                    <a:pt x="2" y="134"/>
                  </a:cubicBezTo>
                  <a:cubicBezTo>
                    <a:pt x="1" y="134"/>
                    <a:pt x="1" y="134"/>
                    <a:pt x="0" y="134"/>
                  </a:cubicBezTo>
                  <a:close/>
                </a:path>
              </a:pathLst>
            </a:custGeom>
            <a:solidFill>
              <a:srgbClr val="2CC4D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3" name="Freeform 6"/>
            <p:cNvSpPr>
              <a:spLocks/>
            </p:cNvSpPr>
            <p:nvPr/>
          </p:nvSpPr>
          <p:spPr bwMode="auto">
            <a:xfrm>
              <a:off x="-2165888" y="2653905"/>
              <a:ext cx="1550484" cy="420922"/>
            </a:xfrm>
            <a:custGeom>
              <a:avLst/>
              <a:gdLst>
                <a:gd name="T0" fmla="*/ 95 w 122"/>
                <a:gd name="T1" fmla="*/ 5 h 33"/>
                <a:gd name="T2" fmla="*/ 119 w 122"/>
                <a:gd name="T3" fmla="*/ 6 h 33"/>
                <a:gd name="T4" fmla="*/ 122 w 122"/>
                <a:gd name="T5" fmla="*/ 10 h 33"/>
                <a:gd name="T6" fmla="*/ 122 w 122"/>
                <a:gd name="T7" fmla="*/ 29 h 33"/>
                <a:gd name="T8" fmla="*/ 117 w 122"/>
                <a:gd name="T9" fmla="*/ 33 h 33"/>
                <a:gd name="T10" fmla="*/ 6 w 122"/>
                <a:gd name="T11" fmla="*/ 33 h 33"/>
                <a:gd name="T12" fmla="*/ 1 w 122"/>
                <a:gd name="T13" fmla="*/ 29 h 33"/>
                <a:gd name="T14" fmla="*/ 1 w 122"/>
                <a:gd name="T15" fmla="*/ 18 h 33"/>
                <a:gd name="T16" fmla="*/ 1 w 122"/>
                <a:gd name="T17" fmla="*/ 8 h 33"/>
                <a:gd name="T18" fmla="*/ 6 w 122"/>
                <a:gd name="T19" fmla="*/ 4 h 33"/>
                <a:gd name="T20" fmla="*/ 10 w 122"/>
                <a:gd name="T21" fmla="*/ 3 h 33"/>
                <a:gd name="T22" fmla="*/ 26 w 122"/>
                <a:gd name="T23" fmla="*/ 4 h 33"/>
                <a:gd name="T24" fmla="*/ 29 w 122"/>
                <a:gd name="T25" fmla="*/ 4 h 33"/>
                <a:gd name="T26" fmla="*/ 36 w 122"/>
                <a:gd name="T27" fmla="*/ 4 h 33"/>
                <a:gd name="T28" fmla="*/ 39 w 122"/>
                <a:gd name="T29" fmla="*/ 4 h 33"/>
                <a:gd name="T30" fmla="*/ 46 w 122"/>
                <a:gd name="T31" fmla="*/ 4 h 33"/>
                <a:gd name="T32" fmla="*/ 49 w 122"/>
                <a:gd name="T33" fmla="*/ 5 h 33"/>
                <a:gd name="T34" fmla="*/ 58 w 122"/>
                <a:gd name="T35" fmla="*/ 8 h 33"/>
                <a:gd name="T36" fmla="*/ 60 w 122"/>
                <a:gd name="T37" fmla="*/ 8 h 33"/>
                <a:gd name="T38" fmla="*/ 68 w 122"/>
                <a:gd name="T39" fmla="*/ 7 h 33"/>
                <a:gd name="T40" fmla="*/ 71 w 122"/>
                <a:gd name="T41" fmla="*/ 6 h 33"/>
                <a:gd name="T42" fmla="*/ 79 w 122"/>
                <a:gd name="T43" fmla="*/ 6 h 33"/>
                <a:gd name="T44" fmla="*/ 95 w 122"/>
                <a:gd name="T45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2" h="33">
                  <a:moveTo>
                    <a:pt x="95" y="5"/>
                  </a:moveTo>
                  <a:cubicBezTo>
                    <a:pt x="103" y="3"/>
                    <a:pt x="111" y="3"/>
                    <a:pt x="119" y="6"/>
                  </a:cubicBezTo>
                  <a:cubicBezTo>
                    <a:pt x="121" y="7"/>
                    <a:pt x="122" y="8"/>
                    <a:pt x="122" y="10"/>
                  </a:cubicBezTo>
                  <a:cubicBezTo>
                    <a:pt x="121" y="16"/>
                    <a:pt x="121" y="23"/>
                    <a:pt x="122" y="29"/>
                  </a:cubicBezTo>
                  <a:cubicBezTo>
                    <a:pt x="122" y="32"/>
                    <a:pt x="120" y="33"/>
                    <a:pt x="117" y="33"/>
                  </a:cubicBezTo>
                  <a:cubicBezTo>
                    <a:pt x="80" y="33"/>
                    <a:pt x="43" y="33"/>
                    <a:pt x="6" y="33"/>
                  </a:cubicBezTo>
                  <a:cubicBezTo>
                    <a:pt x="2" y="33"/>
                    <a:pt x="1" y="32"/>
                    <a:pt x="1" y="29"/>
                  </a:cubicBezTo>
                  <a:cubicBezTo>
                    <a:pt x="1" y="25"/>
                    <a:pt x="1" y="22"/>
                    <a:pt x="1" y="18"/>
                  </a:cubicBezTo>
                  <a:cubicBezTo>
                    <a:pt x="0" y="15"/>
                    <a:pt x="0" y="12"/>
                    <a:pt x="1" y="8"/>
                  </a:cubicBezTo>
                  <a:cubicBezTo>
                    <a:pt x="1" y="6"/>
                    <a:pt x="4" y="5"/>
                    <a:pt x="6" y="4"/>
                  </a:cubicBezTo>
                  <a:cubicBezTo>
                    <a:pt x="7" y="4"/>
                    <a:pt x="8" y="4"/>
                    <a:pt x="10" y="3"/>
                  </a:cubicBezTo>
                  <a:cubicBezTo>
                    <a:pt x="15" y="0"/>
                    <a:pt x="21" y="3"/>
                    <a:pt x="26" y="4"/>
                  </a:cubicBezTo>
                  <a:cubicBezTo>
                    <a:pt x="27" y="4"/>
                    <a:pt x="28" y="4"/>
                    <a:pt x="29" y="4"/>
                  </a:cubicBezTo>
                  <a:cubicBezTo>
                    <a:pt x="32" y="4"/>
                    <a:pt x="34" y="4"/>
                    <a:pt x="36" y="4"/>
                  </a:cubicBezTo>
                  <a:cubicBezTo>
                    <a:pt x="37" y="4"/>
                    <a:pt x="38" y="4"/>
                    <a:pt x="39" y="4"/>
                  </a:cubicBezTo>
                  <a:cubicBezTo>
                    <a:pt x="41" y="4"/>
                    <a:pt x="44" y="4"/>
                    <a:pt x="46" y="4"/>
                  </a:cubicBezTo>
                  <a:cubicBezTo>
                    <a:pt x="47" y="5"/>
                    <a:pt x="48" y="5"/>
                    <a:pt x="49" y="5"/>
                  </a:cubicBezTo>
                  <a:cubicBezTo>
                    <a:pt x="52" y="6"/>
                    <a:pt x="55" y="7"/>
                    <a:pt x="58" y="8"/>
                  </a:cubicBezTo>
                  <a:cubicBezTo>
                    <a:pt x="58" y="8"/>
                    <a:pt x="59" y="8"/>
                    <a:pt x="60" y="8"/>
                  </a:cubicBezTo>
                  <a:cubicBezTo>
                    <a:pt x="63" y="7"/>
                    <a:pt x="65" y="8"/>
                    <a:pt x="68" y="7"/>
                  </a:cubicBezTo>
                  <a:cubicBezTo>
                    <a:pt x="69" y="7"/>
                    <a:pt x="70" y="6"/>
                    <a:pt x="71" y="6"/>
                  </a:cubicBezTo>
                  <a:cubicBezTo>
                    <a:pt x="74" y="5"/>
                    <a:pt x="77" y="6"/>
                    <a:pt x="79" y="6"/>
                  </a:cubicBezTo>
                  <a:cubicBezTo>
                    <a:pt x="85" y="6"/>
                    <a:pt x="90" y="6"/>
                    <a:pt x="95" y="5"/>
                  </a:cubicBezTo>
                  <a:close/>
                </a:path>
              </a:pathLst>
            </a:custGeom>
            <a:solidFill>
              <a:srgbClr val="2CC4D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4" name="Freeform 7"/>
            <p:cNvSpPr>
              <a:spLocks/>
            </p:cNvSpPr>
            <p:nvPr/>
          </p:nvSpPr>
          <p:spPr bwMode="auto">
            <a:xfrm>
              <a:off x="-1094936" y="2211671"/>
              <a:ext cx="900453" cy="1028327"/>
            </a:xfrm>
            <a:custGeom>
              <a:avLst/>
              <a:gdLst>
                <a:gd name="T0" fmla="*/ 0 w 71"/>
                <a:gd name="T1" fmla="*/ 33 h 81"/>
                <a:gd name="T2" fmla="*/ 1 w 71"/>
                <a:gd name="T3" fmla="*/ 1 h 81"/>
                <a:gd name="T4" fmla="*/ 16 w 71"/>
                <a:gd name="T5" fmla="*/ 3 h 81"/>
                <a:gd name="T6" fmla="*/ 56 w 71"/>
                <a:gd name="T7" fmla="*/ 23 h 81"/>
                <a:gd name="T8" fmla="*/ 63 w 71"/>
                <a:gd name="T9" fmla="*/ 32 h 81"/>
                <a:gd name="T10" fmla="*/ 70 w 71"/>
                <a:gd name="T11" fmla="*/ 69 h 81"/>
                <a:gd name="T12" fmla="*/ 64 w 71"/>
                <a:gd name="T13" fmla="*/ 80 h 81"/>
                <a:gd name="T14" fmla="*/ 54 w 71"/>
                <a:gd name="T15" fmla="*/ 72 h 81"/>
                <a:gd name="T16" fmla="*/ 49 w 71"/>
                <a:gd name="T17" fmla="*/ 42 h 81"/>
                <a:gd name="T18" fmla="*/ 44 w 71"/>
                <a:gd name="T19" fmla="*/ 36 h 81"/>
                <a:gd name="T20" fmla="*/ 25 w 71"/>
                <a:gd name="T21" fmla="*/ 31 h 81"/>
                <a:gd name="T22" fmla="*/ 19 w 71"/>
                <a:gd name="T23" fmla="*/ 31 h 81"/>
                <a:gd name="T24" fmla="*/ 0 w 71"/>
                <a:gd name="T25" fmla="*/ 33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" h="81">
                  <a:moveTo>
                    <a:pt x="0" y="33"/>
                  </a:moveTo>
                  <a:cubicBezTo>
                    <a:pt x="7" y="21"/>
                    <a:pt x="7" y="16"/>
                    <a:pt x="1" y="1"/>
                  </a:cubicBezTo>
                  <a:cubicBezTo>
                    <a:pt x="6" y="0"/>
                    <a:pt x="11" y="1"/>
                    <a:pt x="16" y="3"/>
                  </a:cubicBezTo>
                  <a:cubicBezTo>
                    <a:pt x="29" y="10"/>
                    <a:pt x="42" y="16"/>
                    <a:pt x="56" y="23"/>
                  </a:cubicBezTo>
                  <a:cubicBezTo>
                    <a:pt x="60" y="25"/>
                    <a:pt x="62" y="27"/>
                    <a:pt x="63" y="32"/>
                  </a:cubicBezTo>
                  <a:cubicBezTo>
                    <a:pt x="65" y="45"/>
                    <a:pt x="68" y="57"/>
                    <a:pt x="70" y="69"/>
                  </a:cubicBezTo>
                  <a:cubicBezTo>
                    <a:pt x="71" y="75"/>
                    <a:pt x="69" y="79"/>
                    <a:pt x="64" y="80"/>
                  </a:cubicBezTo>
                  <a:cubicBezTo>
                    <a:pt x="59" y="81"/>
                    <a:pt x="55" y="78"/>
                    <a:pt x="54" y="72"/>
                  </a:cubicBezTo>
                  <a:cubicBezTo>
                    <a:pt x="52" y="62"/>
                    <a:pt x="51" y="52"/>
                    <a:pt x="49" y="42"/>
                  </a:cubicBezTo>
                  <a:cubicBezTo>
                    <a:pt x="48" y="39"/>
                    <a:pt x="47" y="37"/>
                    <a:pt x="44" y="36"/>
                  </a:cubicBezTo>
                  <a:cubicBezTo>
                    <a:pt x="38" y="35"/>
                    <a:pt x="32" y="33"/>
                    <a:pt x="25" y="31"/>
                  </a:cubicBezTo>
                  <a:cubicBezTo>
                    <a:pt x="23" y="31"/>
                    <a:pt x="21" y="31"/>
                    <a:pt x="19" y="31"/>
                  </a:cubicBezTo>
                  <a:cubicBezTo>
                    <a:pt x="13" y="33"/>
                    <a:pt x="7" y="34"/>
                    <a:pt x="0" y="33"/>
                  </a:cubicBezTo>
                  <a:close/>
                </a:path>
              </a:pathLst>
            </a:custGeom>
            <a:solidFill>
              <a:srgbClr val="2CC4D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5" name="Freeform 8"/>
            <p:cNvSpPr>
              <a:spLocks/>
            </p:cNvSpPr>
            <p:nvPr/>
          </p:nvSpPr>
          <p:spPr bwMode="auto">
            <a:xfrm>
              <a:off x="-2576154" y="2211671"/>
              <a:ext cx="916437" cy="1028327"/>
            </a:xfrm>
            <a:custGeom>
              <a:avLst/>
              <a:gdLst>
                <a:gd name="T0" fmla="*/ 21 w 72"/>
                <a:gd name="T1" fmla="*/ 51 h 81"/>
                <a:gd name="T2" fmla="*/ 16 w 72"/>
                <a:gd name="T3" fmla="*/ 73 h 81"/>
                <a:gd name="T4" fmla="*/ 7 w 72"/>
                <a:gd name="T5" fmla="*/ 80 h 81"/>
                <a:gd name="T6" fmla="*/ 1 w 72"/>
                <a:gd name="T7" fmla="*/ 71 h 81"/>
                <a:gd name="T8" fmla="*/ 8 w 72"/>
                <a:gd name="T9" fmla="*/ 30 h 81"/>
                <a:gd name="T10" fmla="*/ 16 w 72"/>
                <a:gd name="T11" fmla="*/ 21 h 81"/>
                <a:gd name="T12" fmla="*/ 52 w 72"/>
                <a:gd name="T13" fmla="*/ 5 h 81"/>
                <a:gd name="T14" fmla="*/ 70 w 72"/>
                <a:gd name="T15" fmla="*/ 1 h 81"/>
                <a:gd name="T16" fmla="*/ 66 w 72"/>
                <a:gd name="T17" fmla="*/ 21 h 81"/>
                <a:gd name="T18" fmla="*/ 70 w 72"/>
                <a:gd name="T19" fmla="*/ 30 h 81"/>
                <a:gd name="T20" fmla="*/ 68 w 72"/>
                <a:gd name="T21" fmla="*/ 35 h 81"/>
                <a:gd name="T22" fmla="*/ 60 w 72"/>
                <a:gd name="T23" fmla="*/ 34 h 81"/>
                <a:gd name="T24" fmla="*/ 58 w 72"/>
                <a:gd name="T25" fmla="*/ 34 h 81"/>
                <a:gd name="T26" fmla="*/ 50 w 72"/>
                <a:gd name="T27" fmla="*/ 32 h 81"/>
                <a:gd name="T28" fmla="*/ 40 w 72"/>
                <a:gd name="T29" fmla="*/ 34 h 81"/>
                <a:gd name="T30" fmla="*/ 31 w 72"/>
                <a:gd name="T31" fmla="*/ 36 h 81"/>
                <a:gd name="T32" fmla="*/ 29 w 72"/>
                <a:gd name="T33" fmla="*/ 36 h 81"/>
                <a:gd name="T34" fmla="*/ 22 w 72"/>
                <a:gd name="T35" fmla="*/ 47 h 81"/>
                <a:gd name="T36" fmla="*/ 21 w 72"/>
                <a:gd name="T37" fmla="*/ 5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2" h="81">
                  <a:moveTo>
                    <a:pt x="21" y="51"/>
                  </a:moveTo>
                  <a:cubicBezTo>
                    <a:pt x="19" y="59"/>
                    <a:pt x="18" y="66"/>
                    <a:pt x="16" y="73"/>
                  </a:cubicBezTo>
                  <a:cubicBezTo>
                    <a:pt x="15" y="78"/>
                    <a:pt x="12" y="81"/>
                    <a:pt x="7" y="80"/>
                  </a:cubicBezTo>
                  <a:cubicBezTo>
                    <a:pt x="3" y="79"/>
                    <a:pt x="0" y="76"/>
                    <a:pt x="1" y="71"/>
                  </a:cubicBezTo>
                  <a:cubicBezTo>
                    <a:pt x="3" y="57"/>
                    <a:pt x="6" y="43"/>
                    <a:pt x="8" y="30"/>
                  </a:cubicBezTo>
                  <a:cubicBezTo>
                    <a:pt x="9" y="25"/>
                    <a:pt x="13" y="23"/>
                    <a:pt x="16" y="21"/>
                  </a:cubicBezTo>
                  <a:cubicBezTo>
                    <a:pt x="29" y="17"/>
                    <a:pt x="40" y="10"/>
                    <a:pt x="52" y="5"/>
                  </a:cubicBezTo>
                  <a:cubicBezTo>
                    <a:pt x="58" y="2"/>
                    <a:pt x="63" y="0"/>
                    <a:pt x="70" y="1"/>
                  </a:cubicBezTo>
                  <a:cubicBezTo>
                    <a:pt x="67" y="8"/>
                    <a:pt x="64" y="14"/>
                    <a:pt x="66" y="21"/>
                  </a:cubicBezTo>
                  <a:cubicBezTo>
                    <a:pt x="68" y="24"/>
                    <a:pt x="69" y="27"/>
                    <a:pt x="70" y="30"/>
                  </a:cubicBezTo>
                  <a:cubicBezTo>
                    <a:pt x="72" y="33"/>
                    <a:pt x="71" y="34"/>
                    <a:pt x="68" y="35"/>
                  </a:cubicBezTo>
                  <a:cubicBezTo>
                    <a:pt x="65" y="35"/>
                    <a:pt x="63" y="35"/>
                    <a:pt x="60" y="34"/>
                  </a:cubicBezTo>
                  <a:cubicBezTo>
                    <a:pt x="59" y="34"/>
                    <a:pt x="59" y="34"/>
                    <a:pt x="58" y="34"/>
                  </a:cubicBezTo>
                  <a:cubicBezTo>
                    <a:pt x="55" y="34"/>
                    <a:pt x="53" y="33"/>
                    <a:pt x="50" y="32"/>
                  </a:cubicBezTo>
                  <a:cubicBezTo>
                    <a:pt x="46" y="32"/>
                    <a:pt x="43" y="34"/>
                    <a:pt x="40" y="34"/>
                  </a:cubicBezTo>
                  <a:cubicBezTo>
                    <a:pt x="37" y="35"/>
                    <a:pt x="34" y="37"/>
                    <a:pt x="31" y="36"/>
                  </a:cubicBezTo>
                  <a:cubicBezTo>
                    <a:pt x="30" y="36"/>
                    <a:pt x="29" y="35"/>
                    <a:pt x="29" y="36"/>
                  </a:cubicBezTo>
                  <a:cubicBezTo>
                    <a:pt x="25" y="39"/>
                    <a:pt x="23" y="42"/>
                    <a:pt x="22" y="47"/>
                  </a:cubicBezTo>
                  <a:cubicBezTo>
                    <a:pt x="22" y="49"/>
                    <a:pt x="22" y="50"/>
                    <a:pt x="21" y="51"/>
                  </a:cubicBezTo>
                  <a:close/>
                </a:path>
              </a:pathLst>
            </a:custGeom>
            <a:solidFill>
              <a:srgbClr val="2CC4D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6" name="Freeform 9"/>
            <p:cNvSpPr>
              <a:spLocks/>
            </p:cNvSpPr>
            <p:nvPr/>
          </p:nvSpPr>
          <p:spPr bwMode="auto">
            <a:xfrm>
              <a:off x="-1744967" y="3165405"/>
              <a:ext cx="751265" cy="341000"/>
            </a:xfrm>
            <a:custGeom>
              <a:avLst/>
              <a:gdLst>
                <a:gd name="T0" fmla="*/ 30 w 59"/>
                <a:gd name="T1" fmla="*/ 27 h 27"/>
                <a:gd name="T2" fmla="*/ 4 w 59"/>
                <a:gd name="T3" fmla="*/ 27 h 27"/>
                <a:gd name="T4" fmla="*/ 0 w 59"/>
                <a:gd name="T5" fmla="*/ 24 h 27"/>
                <a:gd name="T6" fmla="*/ 0 w 59"/>
                <a:gd name="T7" fmla="*/ 3 h 27"/>
                <a:gd name="T8" fmla="*/ 4 w 59"/>
                <a:gd name="T9" fmla="*/ 0 h 27"/>
                <a:gd name="T10" fmla="*/ 55 w 59"/>
                <a:gd name="T11" fmla="*/ 0 h 27"/>
                <a:gd name="T12" fmla="*/ 59 w 59"/>
                <a:gd name="T13" fmla="*/ 3 h 27"/>
                <a:gd name="T14" fmla="*/ 59 w 59"/>
                <a:gd name="T15" fmla="*/ 24 h 27"/>
                <a:gd name="T16" fmla="*/ 56 w 59"/>
                <a:gd name="T17" fmla="*/ 27 h 27"/>
                <a:gd name="T18" fmla="*/ 30 w 59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27">
                  <a:moveTo>
                    <a:pt x="30" y="27"/>
                  </a:moveTo>
                  <a:cubicBezTo>
                    <a:pt x="21" y="27"/>
                    <a:pt x="12" y="27"/>
                    <a:pt x="4" y="27"/>
                  </a:cubicBezTo>
                  <a:cubicBezTo>
                    <a:pt x="1" y="27"/>
                    <a:pt x="0" y="27"/>
                    <a:pt x="0" y="24"/>
                  </a:cubicBezTo>
                  <a:cubicBezTo>
                    <a:pt x="1" y="17"/>
                    <a:pt x="1" y="10"/>
                    <a:pt x="0" y="3"/>
                  </a:cubicBezTo>
                  <a:cubicBezTo>
                    <a:pt x="0" y="1"/>
                    <a:pt x="1" y="0"/>
                    <a:pt x="4" y="0"/>
                  </a:cubicBezTo>
                  <a:cubicBezTo>
                    <a:pt x="21" y="0"/>
                    <a:pt x="38" y="0"/>
                    <a:pt x="55" y="0"/>
                  </a:cubicBezTo>
                  <a:cubicBezTo>
                    <a:pt x="58" y="0"/>
                    <a:pt x="59" y="1"/>
                    <a:pt x="59" y="3"/>
                  </a:cubicBezTo>
                  <a:cubicBezTo>
                    <a:pt x="58" y="10"/>
                    <a:pt x="58" y="17"/>
                    <a:pt x="59" y="24"/>
                  </a:cubicBezTo>
                  <a:cubicBezTo>
                    <a:pt x="59" y="27"/>
                    <a:pt x="58" y="27"/>
                    <a:pt x="56" y="27"/>
                  </a:cubicBezTo>
                  <a:cubicBezTo>
                    <a:pt x="47" y="27"/>
                    <a:pt x="39" y="27"/>
                    <a:pt x="30" y="27"/>
                  </a:cubicBezTo>
                  <a:close/>
                </a:path>
              </a:pathLst>
            </a:custGeom>
            <a:solidFill>
              <a:srgbClr val="2CC4D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7" name="Freeform 10"/>
            <p:cNvSpPr>
              <a:spLocks/>
            </p:cNvSpPr>
            <p:nvPr/>
          </p:nvSpPr>
          <p:spPr bwMode="auto">
            <a:xfrm>
              <a:off x="-1670373" y="2131750"/>
              <a:ext cx="559453" cy="559453"/>
            </a:xfrm>
            <a:custGeom>
              <a:avLst/>
              <a:gdLst>
                <a:gd name="T0" fmla="*/ 2 w 44"/>
                <a:gd name="T1" fmla="*/ 26 h 44"/>
                <a:gd name="T2" fmla="*/ 19 w 44"/>
                <a:gd name="T3" fmla="*/ 2 h 44"/>
                <a:gd name="T4" fmla="*/ 39 w 44"/>
                <a:gd name="T5" fmla="*/ 10 h 44"/>
                <a:gd name="T6" fmla="*/ 40 w 44"/>
                <a:gd name="T7" fmla="*/ 32 h 44"/>
                <a:gd name="T8" fmla="*/ 39 w 44"/>
                <a:gd name="T9" fmla="*/ 35 h 44"/>
                <a:gd name="T10" fmla="*/ 30 w 44"/>
                <a:gd name="T11" fmla="*/ 42 h 44"/>
                <a:gd name="T12" fmla="*/ 27 w 44"/>
                <a:gd name="T13" fmla="*/ 43 h 44"/>
                <a:gd name="T14" fmla="*/ 21 w 44"/>
                <a:gd name="T15" fmla="*/ 44 h 44"/>
                <a:gd name="T16" fmla="*/ 19 w 44"/>
                <a:gd name="T17" fmla="*/ 44 h 44"/>
                <a:gd name="T18" fmla="*/ 11 w 44"/>
                <a:gd name="T19" fmla="*/ 41 h 44"/>
                <a:gd name="T20" fmla="*/ 7 w 44"/>
                <a:gd name="T21" fmla="*/ 37 h 44"/>
                <a:gd name="T22" fmla="*/ 2 w 44"/>
                <a:gd name="T23" fmla="*/ 2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4" h="44">
                  <a:moveTo>
                    <a:pt x="2" y="26"/>
                  </a:moveTo>
                  <a:cubicBezTo>
                    <a:pt x="0" y="12"/>
                    <a:pt x="10" y="3"/>
                    <a:pt x="19" y="2"/>
                  </a:cubicBezTo>
                  <a:cubicBezTo>
                    <a:pt x="27" y="0"/>
                    <a:pt x="34" y="3"/>
                    <a:pt x="39" y="10"/>
                  </a:cubicBezTo>
                  <a:cubicBezTo>
                    <a:pt x="44" y="17"/>
                    <a:pt x="44" y="25"/>
                    <a:pt x="40" y="32"/>
                  </a:cubicBezTo>
                  <a:cubicBezTo>
                    <a:pt x="40" y="33"/>
                    <a:pt x="39" y="34"/>
                    <a:pt x="39" y="35"/>
                  </a:cubicBezTo>
                  <a:cubicBezTo>
                    <a:pt x="37" y="39"/>
                    <a:pt x="33" y="41"/>
                    <a:pt x="30" y="42"/>
                  </a:cubicBezTo>
                  <a:cubicBezTo>
                    <a:pt x="29" y="43"/>
                    <a:pt x="28" y="43"/>
                    <a:pt x="27" y="43"/>
                  </a:cubicBezTo>
                  <a:cubicBezTo>
                    <a:pt x="25" y="44"/>
                    <a:pt x="23" y="44"/>
                    <a:pt x="21" y="44"/>
                  </a:cubicBezTo>
                  <a:cubicBezTo>
                    <a:pt x="20" y="44"/>
                    <a:pt x="19" y="44"/>
                    <a:pt x="19" y="44"/>
                  </a:cubicBezTo>
                  <a:cubicBezTo>
                    <a:pt x="16" y="43"/>
                    <a:pt x="13" y="42"/>
                    <a:pt x="11" y="41"/>
                  </a:cubicBezTo>
                  <a:cubicBezTo>
                    <a:pt x="9" y="40"/>
                    <a:pt x="8" y="39"/>
                    <a:pt x="7" y="37"/>
                  </a:cubicBezTo>
                  <a:cubicBezTo>
                    <a:pt x="4" y="34"/>
                    <a:pt x="1" y="31"/>
                    <a:pt x="2" y="26"/>
                  </a:cubicBezTo>
                  <a:close/>
                </a:path>
              </a:pathLst>
            </a:custGeom>
            <a:solidFill>
              <a:srgbClr val="2CC4D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8" name="Freeform 11"/>
            <p:cNvSpPr>
              <a:spLocks/>
            </p:cNvSpPr>
            <p:nvPr/>
          </p:nvSpPr>
          <p:spPr bwMode="auto">
            <a:xfrm>
              <a:off x="-3135607" y="1087438"/>
              <a:ext cx="511500" cy="511500"/>
            </a:xfrm>
            <a:custGeom>
              <a:avLst/>
              <a:gdLst>
                <a:gd name="T0" fmla="*/ 0 w 40"/>
                <a:gd name="T1" fmla="*/ 20 h 40"/>
                <a:gd name="T2" fmla="*/ 19 w 40"/>
                <a:gd name="T3" fmla="*/ 0 h 40"/>
                <a:gd name="T4" fmla="*/ 39 w 40"/>
                <a:gd name="T5" fmla="*/ 20 h 40"/>
                <a:gd name="T6" fmla="*/ 20 w 40"/>
                <a:gd name="T7" fmla="*/ 40 h 40"/>
                <a:gd name="T8" fmla="*/ 0 w 40"/>
                <a:gd name="T9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0" y="20"/>
                  </a:moveTo>
                  <a:cubicBezTo>
                    <a:pt x="0" y="9"/>
                    <a:pt x="8" y="0"/>
                    <a:pt x="19" y="0"/>
                  </a:cubicBezTo>
                  <a:cubicBezTo>
                    <a:pt x="30" y="0"/>
                    <a:pt x="39" y="9"/>
                    <a:pt x="39" y="20"/>
                  </a:cubicBezTo>
                  <a:cubicBezTo>
                    <a:pt x="40" y="30"/>
                    <a:pt x="31" y="40"/>
                    <a:pt x="20" y="40"/>
                  </a:cubicBezTo>
                  <a:cubicBezTo>
                    <a:pt x="9" y="40"/>
                    <a:pt x="0" y="31"/>
                    <a:pt x="0" y="20"/>
                  </a:cubicBezTo>
                  <a:close/>
                </a:path>
              </a:pathLst>
            </a:custGeom>
            <a:solidFill>
              <a:srgbClr val="2CC4D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9" name="Freeform 12"/>
            <p:cNvSpPr>
              <a:spLocks/>
            </p:cNvSpPr>
            <p:nvPr/>
          </p:nvSpPr>
          <p:spPr bwMode="auto">
            <a:xfrm>
              <a:off x="-1936779" y="3165405"/>
              <a:ext cx="101234" cy="1284077"/>
            </a:xfrm>
            <a:custGeom>
              <a:avLst/>
              <a:gdLst>
                <a:gd name="T0" fmla="*/ 8 w 8"/>
                <a:gd name="T1" fmla="*/ 51 h 101"/>
                <a:gd name="T2" fmla="*/ 8 w 8"/>
                <a:gd name="T3" fmla="*/ 97 h 101"/>
                <a:gd name="T4" fmla="*/ 4 w 8"/>
                <a:gd name="T5" fmla="*/ 101 h 101"/>
                <a:gd name="T6" fmla="*/ 0 w 8"/>
                <a:gd name="T7" fmla="*/ 97 h 101"/>
                <a:gd name="T8" fmla="*/ 0 w 8"/>
                <a:gd name="T9" fmla="*/ 4 h 101"/>
                <a:gd name="T10" fmla="*/ 5 w 8"/>
                <a:gd name="T11" fmla="*/ 0 h 101"/>
                <a:gd name="T12" fmla="*/ 8 w 8"/>
                <a:gd name="T13" fmla="*/ 4 h 101"/>
                <a:gd name="T14" fmla="*/ 8 w 8"/>
                <a:gd name="T15" fmla="*/ 5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01">
                  <a:moveTo>
                    <a:pt x="8" y="51"/>
                  </a:moveTo>
                  <a:cubicBezTo>
                    <a:pt x="8" y="66"/>
                    <a:pt x="8" y="82"/>
                    <a:pt x="8" y="97"/>
                  </a:cubicBezTo>
                  <a:cubicBezTo>
                    <a:pt x="8" y="100"/>
                    <a:pt x="7" y="101"/>
                    <a:pt x="4" y="101"/>
                  </a:cubicBezTo>
                  <a:cubicBezTo>
                    <a:pt x="2" y="101"/>
                    <a:pt x="0" y="101"/>
                    <a:pt x="0" y="97"/>
                  </a:cubicBezTo>
                  <a:cubicBezTo>
                    <a:pt x="0" y="66"/>
                    <a:pt x="0" y="35"/>
                    <a:pt x="0" y="4"/>
                  </a:cubicBezTo>
                  <a:cubicBezTo>
                    <a:pt x="0" y="1"/>
                    <a:pt x="1" y="0"/>
                    <a:pt x="5" y="0"/>
                  </a:cubicBezTo>
                  <a:cubicBezTo>
                    <a:pt x="8" y="0"/>
                    <a:pt x="8" y="2"/>
                    <a:pt x="8" y="4"/>
                  </a:cubicBezTo>
                  <a:cubicBezTo>
                    <a:pt x="8" y="20"/>
                    <a:pt x="8" y="35"/>
                    <a:pt x="8" y="51"/>
                  </a:cubicBezTo>
                  <a:close/>
                </a:path>
              </a:pathLst>
            </a:custGeom>
            <a:solidFill>
              <a:srgbClr val="2CC4D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0" name="Freeform 13"/>
            <p:cNvSpPr>
              <a:spLocks/>
            </p:cNvSpPr>
            <p:nvPr/>
          </p:nvSpPr>
          <p:spPr bwMode="auto">
            <a:xfrm>
              <a:off x="-908451" y="3165405"/>
              <a:ext cx="101234" cy="1284077"/>
            </a:xfrm>
            <a:custGeom>
              <a:avLst/>
              <a:gdLst>
                <a:gd name="T0" fmla="*/ 8 w 8"/>
                <a:gd name="T1" fmla="*/ 51 h 101"/>
                <a:gd name="T2" fmla="*/ 8 w 8"/>
                <a:gd name="T3" fmla="*/ 97 h 101"/>
                <a:gd name="T4" fmla="*/ 4 w 8"/>
                <a:gd name="T5" fmla="*/ 101 h 101"/>
                <a:gd name="T6" fmla="*/ 0 w 8"/>
                <a:gd name="T7" fmla="*/ 97 h 101"/>
                <a:gd name="T8" fmla="*/ 0 w 8"/>
                <a:gd name="T9" fmla="*/ 4 h 101"/>
                <a:gd name="T10" fmla="*/ 4 w 8"/>
                <a:gd name="T11" fmla="*/ 0 h 101"/>
                <a:gd name="T12" fmla="*/ 8 w 8"/>
                <a:gd name="T13" fmla="*/ 4 h 101"/>
                <a:gd name="T14" fmla="*/ 8 w 8"/>
                <a:gd name="T15" fmla="*/ 51 h 101"/>
                <a:gd name="T16" fmla="*/ 8 w 8"/>
                <a:gd name="T17" fmla="*/ 5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101">
                  <a:moveTo>
                    <a:pt x="8" y="51"/>
                  </a:moveTo>
                  <a:cubicBezTo>
                    <a:pt x="8" y="66"/>
                    <a:pt x="8" y="82"/>
                    <a:pt x="8" y="97"/>
                  </a:cubicBezTo>
                  <a:cubicBezTo>
                    <a:pt x="8" y="100"/>
                    <a:pt x="7" y="101"/>
                    <a:pt x="4" y="101"/>
                  </a:cubicBezTo>
                  <a:cubicBezTo>
                    <a:pt x="1" y="101"/>
                    <a:pt x="0" y="100"/>
                    <a:pt x="0" y="97"/>
                  </a:cubicBezTo>
                  <a:cubicBezTo>
                    <a:pt x="0" y="66"/>
                    <a:pt x="0" y="35"/>
                    <a:pt x="0" y="4"/>
                  </a:cubicBezTo>
                  <a:cubicBezTo>
                    <a:pt x="0" y="1"/>
                    <a:pt x="1" y="0"/>
                    <a:pt x="4" y="0"/>
                  </a:cubicBezTo>
                  <a:cubicBezTo>
                    <a:pt x="7" y="0"/>
                    <a:pt x="8" y="1"/>
                    <a:pt x="8" y="4"/>
                  </a:cubicBezTo>
                  <a:cubicBezTo>
                    <a:pt x="8" y="20"/>
                    <a:pt x="8" y="35"/>
                    <a:pt x="8" y="51"/>
                  </a:cubicBezTo>
                  <a:cubicBezTo>
                    <a:pt x="8" y="51"/>
                    <a:pt x="8" y="51"/>
                    <a:pt x="8" y="51"/>
                  </a:cubicBezTo>
                  <a:close/>
                </a:path>
              </a:pathLst>
            </a:custGeom>
            <a:solidFill>
              <a:srgbClr val="2CC4D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3" name="Freeform 14"/>
            <p:cNvSpPr>
              <a:spLocks/>
            </p:cNvSpPr>
            <p:nvPr/>
          </p:nvSpPr>
          <p:spPr bwMode="auto">
            <a:xfrm>
              <a:off x="-1744967" y="3596983"/>
              <a:ext cx="751265" cy="165172"/>
            </a:xfrm>
            <a:custGeom>
              <a:avLst/>
              <a:gdLst>
                <a:gd name="T0" fmla="*/ 30 w 59"/>
                <a:gd name="T1" fmla="*/ 13 h 13"/>
                <a:gd name="T2" fmla="*/ 4 w 59"/>
                <a:gd name="T3" fmla="*/ 13 h 13"/>
                <a:gd name="T4" fmla="*/ 0 w 59"/>
                <a:gd name="T5" fmla="*/ 10 h 13"/>
                <a:gd name="T6" fmla="*/ 10 w 59"/>
                <a:gd name="T7" fmla="*/ 0 h 13"/>
                <a:gd name="T8" fmla="*/ 55 w 59"/>
                <a:gd name="T9" fmla="*/ 0 h 13"/>
                <a:gd name="T10" fmla="*/ 59 w 59"/>
                <a:gd name="T11" fmla="*/ 4 h 13"/>
                <a:gd name="T12" fmla="*/ 49 w 59"/>
                <a:gd name="T13" fmla="*/ 13 h 13"/>
                <a:gd name="T14" fmla="*/ 30 w 59"/>
                <a:gd name="T1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3">
                  <a:moveTo>
                    <a:pt x="30" y="13"/>
                  </a:moveTo>
                  <a:cubicBezTo>
                    <a:pt x="21" y="13"/>
                    <a:pt x="12" y="13"/>
                    <a:pt x="4" y="13"/>
                  </a:cubicBezTo>
                  <a:cubicBezTo>
                    <a:pt x="1" y="13"/>
                    <a:pt x="0" y="13"/>
                    <a:pt x="0" y="10"/>
                  </a:cubicBezTo>
                  <a:cubicBezTo>
                    <a:pt x="0" y="0"/>
                    <a:pt x="0" y="0"/>
                    <a:pt x="10" y="0"/>
                  </a:cubicBezTo>
                  <a:cubicBezTo>
                    <a:pt x="25" y="0"/>
                    <a:pt x="40" y="0"/>
                    <a:pt x="55" y="0"/>
                  </a:cubicBezTo>
                  <a:cubicBezTo>
                    <a:pt x="58" y="0"/>
                    <a:pt x="59" y="1"/>
                    <a:pt x="59" y="4"/>
                  </a:cubicBezTo>
                  <a:cubicBezTo>
                    <a:pt x="58" y="13"/>
                    <a:pt x="59" y="13"/>
                    <a:pt x="49" y="13"/>
                  </a:cubicBezTo>
                  <a:cubicBezTo>
                    <a:pt x="43" y="13"/>
                    <a:pt x="36" y="13"/>
                    <a:pt x="30" y="13"/>
                  </a:cubicBezTo>
                  <a:close/>
                </a:path>
              </a:pathLst>
            </a:custGeom>
            <a:solidFill>
              <a:srgbClr val="2CC4D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sp>
        <p:nvSpPr>
          <p:cNvPr id="24" name="Rectángulo 23"/>
          <p:cNvSpPr/>
          <p:nvPr/>
        </p:nvSpPr>
        <p:spPr>
          <a:xfrm>
            <a:off x="78380" y="1048109"/>
            <a:ext cx="11999590" cy="457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25" name="Grupo 24"/>
          <p:cNvGrpSpPr/>
          <p:nvPr/>
        </p:nvGrpSpPr>
        <p:grpSpPr>
          <a:xfrm flipH="1">
            <a:off x="10981691" y="49956"/>
            <a:ext cx="977133" cy="903633"/>
            <a:chOff x="10871200" y="74613"/>
            <a:chExt cx="717550" cy="663575"/>
          </a:xfrm>
        </p:grpSpPr>
        <p:sp>
          <p:nvSpPr>
            <p:cNvPr id="26" name="Freeform 10"/>
            <p:cNvSpPr>
              <a:spLocks/>
            </p:cNvSpPr>
            <p:nvPr/>
          </p:nvSpPr>
          <p:spPr bwMode="auto">
            <a:xfrm>
              <a:off x="10871200" y="279401"/>
              <a:ext cx="347663" cy="454025"/>
            </a:xfrm>
            <a:custGeom>
              <a:avLst/>
              <a:gdLst>
                <a:gd name="T0" fmla="*/ 41 w 91"/>
                <a:gd name="T1" fmla="*/ 119 h 119"/>
                <a:gd name="T2" fmla="*/ 0 w 91"/>
                <a:gd name="T3" fmla="*/ 119 h 119"/>
                <a:gd name="T4" fmla="*/ 0 w 91"/>
                <a:gd name="T5" fmla="*/ 115 h 119"/>
                <a:gd name="T6" fmla="*/ 0 w 91"/>
                <a:gd name="T7" fmla="*/ 23 h 119"/>
                <a:gd name="T8" fmla="*/ 11 w 91"/>
                <a:gd name="T9" fmla="*/ 4 h 119"/>
                <a:gd name="T10" fmla="*/ 33 w 91"/>
                <a:gd name="T11" fmla="*/ 6 h 119"/>
                <a:gd name="T12" fmla="*/ 85 w 91"/>
                <a:gd name="T13" fmla="*/ 45 h 119"/>
                <a:gd name="T14" fmla="*/ 89 w 91"/>
                <a:gd name="T15" fmla="*/ 51 h 119"/>
                <a:gd name="T16" fmla="*/ 91 w 91"/>
                <a:gd name="T17" fmla="*/ 68 h 119"/>
                <a:gd name="T18" fmla="*/ 76 w 91"/>
                <a:gd name="T19" fmla="*/ 66 h 119"/>
                <a:gd name="T20" fmla="*/ 49 w 91"/>
                <a:gd name="T21" fmla="*/ 46 h 119"/>
                <a:gd name="T22" fmla="*/ 43 w 91"/>
                <a:gd name="T23" fmla="*/ 44 h 119"/>
                <a:gd name="T24" fmla="*/ 41 w 91"/>
                <a:gd name="T25" fmla="*/ 50 h 119"/>
                <a:gd name="T26" fmla="*/ 41 w 91"/>
                <a:gd name="T27" fmla="*/ 114 h 119"/>
                <a:gd name="T28" fmla="*/ 41 w 91"/>
                <a:gd name="T29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1" h="119">
                  <a:moveTo>
                    <a:pt x="41" y="119"/>
                  </a:moveTo>
                  <a:cubicBezTo>
                    <a:pt x="27" y="119"/>
                    <a:pt x="14" y="119"/>
                    <a:pt x="0" y="119"/>
                  </a:cubicBezTo>
                  <a:cubicBezTo>
                    <a:pt x="0" y="118"/>
                    <a:pt x="0" y="116"/>
                    <a:pt x="0" y="115"/>
                  </a:cubicBezTo>
                  <a:cubicBezTo>
                    <a:pt x="0" y="84"/>
                    <a:pt x="0" y="53"/>
                    <a:pt x="0" y="23"/>
                  </a:cubicBezTo>
                  <a:cubicBezTo>
                    <a:pt x="0" y="15"/>
                    <a:pt x="3" y="8"/>
                    <a:pt x="11" y="4"/>
                  </a:cubicBezTo>
                  <a:cubicBezTo>
                    <a:pt x="18" y="0"/>
                    <a:pt x="26" y="1"/>
                    <a:pt x="33" y="6"/>
                  </a:cubicBezTo>
                  <a:cubicBezTo>
                    <a:pt x="50" y="19"/>
                    <a:pt x="68" y="32"/>
                    <a:pt x="85" y="45"/>
                  </a:cubicBezTo>
                  <a:cubicBezTo>
                    <a:pt x="88" y="46"/>
                    <a:pt x="89" y="48"/>
                    <a:pt x="89" y="51"/>
                  </a:cubicBezTo>
                  <a:cubicBezTo>
                    <a:pt x="89" y="57"/>
                    <a:pt x="90" y="62"/>
                    <a:pt x="91" y="68"/>
                  </a:cubicBezTo>
                  <a:cubicBezTo>
                    <a:pt x="86" y="72"/>
                    <a:pt x="81" y="71"/>
                    <a:pt x="76" y="66"/>
                  </a:cubicBezTo>
                  <a:cubicBezTo>
                    <a:pt x="67" y="59"/>
                    <a:pt x="58" y="52"/>
                    <a:pt x="49" y="46"/>
                  </a:cubicBezTo>
                  <a:cubicBezTo>
                    <a:pt x="47" y="44"/>
                    <a:pt x="44" y="43"/>
                    <a:pt x="43" y="44"/>
                  </a:cubicBezTo>
                  <a:cubicBezTo>
                    <a:pt x="42" y="45"/>
                    <a:pt x="41" y="48"/>
                    <a:pt x="41" y="50"/>
                  </a:cubicBezTo>
                  <a:cubicBezTo>
                    <a:pt x="41" y="71"/>
                    <a:pt x="41" y="92"/>
                    <a:pt x="41" y="114"/>
                  </a:cubicBezTo>
                  <a:cubicBezTo>
                    <a:pt x="41" y="116"/>
                    <a:pt x="41" y="117"/>
                    <a:pt x="41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7" name="Freeform 11"/>
            <p:cNvSpPr>
              <a:spLocks/>
            </p:cNvSpPr>
            <p:nvPr/>
          </p:nvSpPr>
          <p:spPr bwMode="auto">
            <a:xfrm>
              <a:off x="11055350" y="566738"/>
              <a:ext cx="533400" cy="171450"/>
            </a:xfrm>
            <a:custGeom>
              <a:avLst/>
              <a:gdLst>
                <a:gd name="T0" fmla="*/ 35 w 140"/>
                <a:gd name="T1" fmla="*/ 45 h 45"/>
                <a:gd name="T2" fmla="*/ 12 w 140"/>
                <a:gd name="T3" fmla="*/ 45 h 45"/>
                <a:gd name="T4" fmla="*/ 2 w 140"/>
                <a:gd name="T5" fmla="*/ 38 h 45"/>
                <a:gd name="T6" fmla="*/ 5 w 140"/>
                <a:gd name="T7" fmla="*/ 27 h 45"/>
                <a:gd name="T8" fmla="*/ 45 w 140"/>
                <a:gd name="T9" fmla="*/ 1 h 45"/>
                <a:gd name="T10" fmla="*/ 54 w 140"/>
                <a:gd name="T11" fmla="*/ 2 h 45"/>
                <a:gd name="T12" fmla="*/ 86 w 140"/>
                <a:gd name="T13" fmla="*/ 3 h 45"/>
                <a:gd name="T14" fmla="*/ 95 w 140"/>
                <a:gd name="T15" fmla="*/ 2 h 45"/>
                <a:gd name="T16" fmla="*/ 124 w 140"/>
                <a:gd name="T17" fmla="*/ 18 h 45"/>
                <a:gd name="T18" fmla="*/ 134 w 140"/>
                <a:gd name="T19" fmla="*/ 26 h 45"/>
                <a:gd name="T20" fmla="*/ 138 w 140"/>
                <a:gd name="T21" fmla="*/ 37 h 45"/>
                <a:gd name="T22" fmla="*/ 128 w 140"/>
                <a:gd name="T23" fmla="*/ 45 h 45"/>
                <a:gd name="T24" fmla="*/ 82 w 140"/>
                <a:gd name="T25" fmla="*/ 45 h 45"/>
                <a:gd name="T26" fmla="*/ 74 w 140"/>
                <a:gd name="T27" fmla="*/ 37 h 45"/>
                <a:gd name="T28" fmla="*/ 82 w 140"/>
                <a:gd name="T29" fmla="*/ 29 h 45"/>
                <a:gd name="T30" fmla="*/ 103 w 140"/>
                <a:gd name="T31" fmla="*/ 29 h 45"/>
                <a:gd name="T32" fmla="*/ 108 w 140"/>
                <a:gd name="T33" fmla="*/ 25 h 45"/>
                <a:gd name="T34" fmla="*/ 103 w 140"/>
                <a:gd name="T35" fmla="*/ 21 h 45"/>
                <a:gd name="T36" fmla="*/ 82 w 140"/>
                <a:gd name="T37" fmla="*/ 21 h 45"/>
                <a:gd name="T38" fmla="*/ 58 w 140"/>
                <a:gd name="T39" fmla="*/ 21 h 45"/>
                <a:gd name="T40" fmla="*/ 38 w 140"/>
                <a:gd name="T41" fmla="*/ 21 h 45"/>
                <a:gd name="T42" fmla="*/ 32 w 140"/>
                <a:gd name="T43" fmla="*/ 25 h 45"/>
                <a:gd name="T44" fmla="*/ 37 w 140"/>
                <a:gd name="T45" fmla="*/ 29 h 45"/>
                <a:gd name="T46" fmla="*/ 57 w 140"/>
                <a:gd name="T47" fmla="*/ 29 h 45"/>
                <a:gd name="T48" fmla="*/ 66 w 140"/>
                <a:gd name="T49" fmla="*/ 37 h 45"/>
                <a:gd name="T50" fmla="*/ 57 w 140"/>
                <a:gd name="T51" fmla="*/ 45 h 45"/>
                <a:gd name="T52" fmla="*/ 35 w 140"/>
                <a:gd name="T53" fmla="*/ 45 h 45"/>
                <a:gd name="T54" fmla="*/ 35 w 140"/>
                <a:gd name="T5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0" h="45">
                  <a:moveTo>
                    <a:pt x="35" y="45"/>
                  </a:moveTo>
                  <a:cubicBezTo>
                    <a:pt x="27" y="45"/>
                    <a:pt x="19" y="45"/>
                    <a:pt x="12" y="45"/>
                  </a:cubicBezTo>
                  <a:cubicBezTo>
                    <a:pt x="7" y="45"/>
                    <a:pt x="4" y="43"/>
                    <a:pt x="2" y="38"/>
                  </a:cubicBezTo>
                  <a:cubicBezTo>
                    <a:pt x="0" y="34"/>
                    <a:pt x="1" y="29"/>
                    <a:pt x="5" y="27"/>
                  </a:cubicBezTo>
                  <a:cubicBezTo>
                    <a:pt x="18" y="17"/>
                    <a:pt x="29" y="6"/>
                    <a:pt x="45" y="1"/>
                  </a:cubicBezTo>
                  <a:cubicBezTo>
                    <a:pt x="48" y="0"/>
                    <a:pt x="51" y="0"/>
                    <a:pt x="54" y="2"/>
                  </a:cubicBezTo>
                  <a:cubicBezTo>
                    <a:pt x="64" y="9"/>
                    <a:pt x="75" y="9"/>
                    <a:pt x="86" y="3"/>
                  </a:cubicBezTo>
                  <a:cubicBezTo>
                    <a:pt x="89" y="0"/>
                    <a:pt x="92" y="1"/>
                    <a:pt x="95" y="2"/>
                  </a:cubicBezTo>
                  <a:cubicBezTo>
                    <a:pt x="106" y="5"/>
                    <a:pt x="115" y="12"/>
                    <a:pt x="124" y="18"/>
                  </a:cubicBezTo>
                  <a:cubicBezTo>
                    <a:pt x="127" y="21"/>
                    <a:pt x="131" y="23"/>
                    <a:pt x="134" y="26"/>
                  </a:cubicBezTo>
                  <a:cubicBezTo>
                    <a:pt x="138" y="29"/>
                    <a:pt x="140" y="32"/>
                    <a:pt x="138" y="37"/>
                  </a:cubicBezTo>
                  <a:cubicBezTo>
                    <a:pt x="137" y="42"/>
                    <a:pt x="133" y="45"/>
                    <a:pt x="128" y="45"/>
                  </a:cubicBezTo>
                  <a:cubicBezTo>
                    <a:pt x="113" y="45"/>
                    <a:pt x="97" y="45"/>
                    <a:pt x="82" y="45"/>
                  </a:cubicBezTo>
                  <a:cubicBezTo>
                    <a:pt x="77" y="45"/>
                    <a:pt x="74" y="41"/>
                    <a:pt x="74" y="37"/>
                  </a:cubicBezTo>
                  <a:cubicBezTo>
                    <a:pt x="74" y="32"/>
                    <a:pt x="77" y="29"/>
                    <a:pt x="82" y="29"/>
                  </a:cubicBezTo>
                  <a:cubicBezTo>
                    <a:pt x="89" y="29"/>
                    <a:pt x="96" y="29"/>
                    <a:pt x="103" y="29"/>
                  </a:cubicBezTo>
                  <a:cubicBezTo>
                    <a:pt x="106" y="29"/>
                    <a:pt x="108" y="28"/>
                    <a:pt x="108" y="25"/>
                  </a:cubicBezTo>
                  <a:cubicBezTo>
                    <a:pt x="108" y="21"/>
                    <a:pt x="106" y="21"/>
                    <a:pt x="103" y="21"/>
                  </a:cubicBezTo>
                  <a:cubicBezTo>
                    <a:pt x="96" y="21"/>
                    <a:pt x="89" y="20"/>
                    <a:pt x="82" y="21"/>
                  </a:cubicBezTo>
                  <a:cubicBezTo>
                    <a:pt x="74" y="23"/>
                    <a:pt x="66" y="24"/>
                    <a:pt x="58" y="21"/>
                  </a:cubicBezTo>
                  <a:cubicBezTo>
                    <a:pt x="51" y="20"/>
                    <a:pt x="44" y="21"/>
                    <a:pt x="38" y="21"/>
                  </a:cubicBezTo>
                  <a:cubicBezTo>
                    <a:pt x="35" y="21"/>
                    <a:pt x="32" y="21"/>
                    <a:pt x="32" y="25"/>
                  </a:cubicBezTo>
                  <a:cubicBezTo>
                    <a:pt x="32" y="28"/>
                    <a:pt x="34" y="29"/>
                    <a:pt x="37" y="29"/>
                  </a:cubicBezTo>
                  <a:cubicBezTo>
                    <a:pt x="44" y="29"/>
                    <a:pt x="51" y="29"/>
                    <a:pt x="57" y="29"/>
                  </a:cubicBezTo>
                  <a:cubicBezTo>
                    <a:pt x="62" y="29"/>
                    <a:pt x="66" y="32"/>
                    <a:pt x="66" y="37"/>
                  </a:cubicBezTo>
                  <a:cubicBezTo>
                    <a:pt x="66" y="41"/>
                    <a:pt x="63" y="45"/>
                    <a:pt x="57" y="45"/>
                  </a:cubicBezTo>
                  <a:cubicBezTo>
                    <a:pt x="50" y="45"/>
                    <a:pt x="42" y="45"/>
                    <a:pt x="35" y="45"/>
                  </a:cubicBezTo>
                  <a:cubicBezTo>
                    <a:pt x="35" y="45"/>
                    <a:pt x="35" y="45"/>
                    <a:pt x="35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8" name="Freeform 12"/>
            <p:cNvSpPr>
              <a:spLocks/>
            </p:cNvSpPr>
            <p:nvPr/>
          </p:nvSpPr>
          <p:spPr bwMode="auto">
            <a:xfrm>
              <a:off x="11241088" y="401638"/>
              <a:ext cx="165100" cy="165100"/>
            </a:xfrm>
            <a:custGeom>
              <a:avLst/>
              <a:gdLst>
                <a:gd name="T0" fmla="*/ 21 w 43"/>
                <a:gd name="T1" fmla="*/ 0 h 43"/>
                <a:gd name="T2" fmla="*/ 42 w 43"/>
                <a:gd name="T3" fmla="*/ 20 h 43"/>
                <a:gd name="T4" fmla="*/ 21 w 43"/>
                <a:gd name="T5" fmla="*/ 43 h 43"/>
                <a:gd name="T6" fmla="*/ 0 w 43"/>
                <a:gd name="T7" fmla="*/ 22 h 43"/>
                <a:gd name="T8" fmla="*/ 21 w 43"/>
                <a:gd name="T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21" y="0"/>
                  </a:moveTo>
                  <a:cubicBezTo>
                    <a:pt x="33" y="0"/>
                    <a:pt x="42" y="9"/>
                    <a:pt x="42" y="20"/>
                  </a:cubicBezTo>
                  <a:cubicBezTo>
                    <a:pt x="43" y="33"/>
                    <a:pt x="33" y="43"/>
                    <a:pt x="21" y="43"/>
                  </a:cubicBezTo>
                  <a:cubicBezTo>
                    <a:pt x="9" y="42"/>
                    <a:pt x="0" y="33"/>
                    <a:pt x="0" y="22"/>
                  </a:cubicBezTo>
                  <a:cubicBezTo>
                    <a:pt x="0" y="9"/>
                    <a:pt x="9" y="0"/>
                    <a:pt x="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9" name="Freeform 13"/>
            <p:cNvSpPr>
              <a:spLocks/>
            </p:cNvSpPr>
            <p:nvPr/>
          </p:nvSpPr>
          <p:spPr bwMode="auto">
            <a:xfrm>
              <a:off x="10890250" y="74613"/>
              <a:ext cx="165100" cy="163513"/>
            </a:xfrm>
            <a:custGeom>
              <a:avLst/>
              <a:gdLst>
                <a:gd name="T0" fmla="*/ 43 w 43"/>
                <a:gd name="T1" fmla="*/ 22 h 43"/>
                <a:gd name="T2" fmla="*/ 22 w 43"/>
                <a:gd name="T3" fmla="*/ 43 h 43"/>
                <a:gd name="T4" fmla="*/ 1 w 43"/>
                <a:gd name="T5" fmla="*/ 21 h 43"/>
                <a:gd name="T6" fmla="*/ 22 w 43"/>
                <a:gd name="T7" fmla="*/ 0 h 43"/>
                <a:gd name="T8" fmla="*/ 43 w 43"/>
                <a:gd name="T9" fmla="*/ 2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43" y="22"/>
                  </a:moveTo>
                  <a:cubicBezTo>
                    <a:pt x="43" y="34"/>
                    <a:pt x="34" y="43"/>
                    <a:pt x="22" y="43"/>
                  </a:cubicBezTo>
                  <a:cubicBezTo>
                    <a:pt x="10" y="43"/>
                    <a:pt x="0" y="33"/>
                    <a:pt x="1" y="21"/>
                  </a:cubicBezTo>
                  <a:cubicBezTo>
                    <a:pt x="1" y="10"/>
                    <a:pt x="10" y="0"/>
                    <a:pt x="22" y="0"/>
                  </a:cubicBezTo>
                  <a:cubicBezTo>
                    <a:pt x="34" y="0"/>
                    <a:pt x="43" y="10"/>
                    <a:pt x="43" y="2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30" name="Grupo 29"/>
          <p:cNvGrpSpPr/>
          <p:nvPr/>
        </p:nvGrpSpPr>
        <p:grpSpPr>
          <a:xfrm>
            <a:off x="134912" y="117652"/>
            <a:ext cx="899384" cy="831732"/>
            <a:chOff x="10871200" y="74613"/>
            <a:chExt cx="717550" cy="663575"/>
          </a:xfrm>
        </p:grpSpPr>
        <p:sp>
          <p:nvSpPr>
            <p:cNvPr id="31" name="Freeform 10"/>
            <p:cNvSpPr>
              <a:spLocks/>
            </p:cNvSpPr>
            <p:nvPr/>
          </p:nvSpPr>
          <p:spPr bwMode="auto">
            <a:xfrm>
              <a:off x="10871200" y="279401"/>
              <a:ext cx="347663" cy="454025"/>
            </a:xfrm>
            <a:custGeom>
              <a:avLst/>
              <a:gdLst>
                <a:gd name="T0" fmla="*/ 41 w 91"/>
                <a:gd name="T1" fmla="*/ 119 h 119"/>
                <a:gd name="T2" fmla="*/ 0 w 91"/>
                <a:gd name="T3" fmla="*/ 119 h 119"/>
                <a:gd name="T4" fmla="*/ 0 w 91"/>
                <a:gd name="T5" fmla="*/ 115 h 119"/>
                <a:gd name="T6" fmla="*/ 0 w 91"/>
                <a:gd name="T7" fmla="*/ 23 h 119"/>
                <a:gd name="T8" fmla="*/ 11 w 91"/>
                <a:gd name="T9" fmla="*/ 4 h 119"/>
                <a:gd name="T10" fmla="*/ 33 w 91"/>
                <a:gd name="T11" fmla="*/ 6 h 119"/>
                <a:gd name="T12" fmla="*/ 85 w 91"/>
                <a:gd name="T13" fmla="*/ 45 h 119"/>
                <a:gd name="T14" fmla="*/ 89 w 91"/>
                <a:gd name="T15" fmla="*/ 51 h 119"/>
                <a:gd name="T16" fmla="*/ 91 w 91"/>
                <a:gd name="T17" fmla="*/ 68 h 119"/>
                <a:gd name="T18" fmla="*/ 76 w 91"/>
                <a:gd name="T19" fmla="*/ 66 h 119"/>
                <a:gd name="T20" fmla="*/ 49 w 91"/>
                <a:gd name="T21" fmla="*/ 46 h 119"/>
                <a:gd name="T22" fmla="*/ 43 w 91"/>
                <a:gd name="T23" fmla="*/ 44 h 119"/>
                <a:gd name="T24" fmla="*/ 41 w 91"/>
                <a:gd name="T25" fmla="*/ 50 h 119"/>
                <a:gd name="T26" fmla="*/ 41 w 91"/>
                <a:gd name="T27" fmla="*/ 114 h 119"/>
                <a:gd name="T28" fmla="*/ 41 w 91"/>
                <a:gd name="T29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1" h="119">
                  <a:moveTo>
                    <a:pt x="41" y="119"/>
                  </a:moveTo>
                  <a:cubicBezTo>
                    <a:pt x="27" y="119"/>
                    <a:pt x="14" y="119"/>
                    <a:pt x="0" y="119"/>
                  </a:cubicBezTo>
                  <a:cubicBezTo>
                    <a:pt x="0" y="118"/>
                    <a:pt x="0" y="116"/>
                    <a:pt x="0" y="115"/>
                  </a:cubicBezTo>
                  <a:cubicBezTo>
                    <a:pt x="0" y="84"/>
                    <a:pt x="0" y="53"/>
                    <a:pt x="0" y="23"/>
                  </a:cubicBezTo>
                  <a:cubicBezTo>
                    <a:pt x="0" y="15"/>
                    <a:pt x="3" y="8"/>
                    <a:pt x="11" y="4"/>
                  </a:cubicBezTo>
                  <a:cubicBezTo>
                    <a:pt x="18" y="0"/>
                    <a:pt x="26" y="1"/>
                    <a:pt x="33" y="6"/>
                  </a:cubicBezTo>
                  <a:cubicBezTo>
                    <a:pt x="50" y="19"/>
                    <a:pt x="68" y="32"/>
                    <a:pt x="85" y="45"/>
                  </a:cubicBezTo>
                  <a:cubicBezTo>
                    <a:pt x="88" y="46"/>
                    <a:pt x="89" y="48"/>
                    <a:pt x="89" y="51"/>
                  </a:cubicBezTo>
                  <a:cubicBezTo>
                    <a:pt x="89" y="57"/>
                    <a:pt x="90" y="62"/>
                    <a:pt x="91" y="68"/>
                  </a:cubicBezTo>
                  <a:cubicBezTo>
                    <a:pt x="86" y="72"/>
                    <a:pt x="81" y="71"/>
                    <a:pt x="76" y="66"/>
                  </a:cubicBezTo>
                  <a:cubicBezTo>
                    <a:pt x="67" y="59"/>
                    <a:pt x="58" y="52"/>
                    <a:pt x="49" y="46"/>
                  </a:cubicBezTo>
                  <a:cubicBezTo>
                    <a:pt x="47" y="44"/>
                    <a:pt x="44" y="43"/>
                    <a:pt x="43" y="44"/>
                  </a:cubicBezTo>
                  <a:cubicBezTo>
                    <a:pt x="42" y="45"/>
                    <a:pt x="41" y="48"/>
                    <a:pt x="41" y="50"/>
                  </a:cubicBezTo>
                  <a:cubicBezTo>
                    <a:pt x="41" y="71"/>
                    <a:pt x="41" y="92"/>
                    <a:pt x="41" y="114"/>
                  </a:cubicBezTo>
                  <a:cubicBezTo>
                    <a:pt x="41" y="116"/>
                    <a:pt x="41" y="117"/>
                    <a:pt x="41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2" name="Freeform 11"/>
            <p:cNvSpPr>
              <a:spLocks/>
            </p:cNvSpPr>
            <p:nvPr/>
          </p:nvSpPr>
          <p:spPr bwMode="auto">
            <a:xfrm>
              <a:off x="11055350" y="566738"/>
              <a:ext cx="533400" cy="171450"/>
            </a:xfrm>
            <a:custGeom>
              <a:avLst/>
              <a:gdLst>
                <a:gd name="T0" fmla="*/ 35 w 140"/>
                <a:gd name="T1" fmla="*/ 45 h 45"/>
                <a:gd name="T2" fmla="*/ 12 w 140"/>
                <a:gd name="T3" fmla="*/ 45 h 45"/>
                <a:gd name="T4" fmla="*/ 2 w 140"/>
                <a:gd name="T5" fmla="*/ 38 h 45"/>
                <a:gd name="T6" fmla="*/ 5 w 140"/>
                <a:gd name="T7" fmla="*/ 27 h 45"/>
                <a:gd name="T8" fmla="*/ 45 w 140"/>
                <a:gd name="T9" fmla="*/ 1 h 45"/>
                <a:gd name="T10" fmla="*/ 54 w 140"/>
                <a:gd name="T11" fmla="*/ 2 h 45"/>
                <a:gd name="T12" fmla="*/ 86 w 140"/>
                <a:gd name="T13" fmla="*/ 3 h 45"/>
                <a:gd name="T14" fmla="*/ 95 w 140"/>
                <a:gd name="T15" fmla="*/ 2 h 45"/>
                <a:gd name="T16" fmla="*/ 124 w 140"/>
                <a:gd name="T17" fmla="*/ 18 h 45"/>
                <a:gd name="T18" fmla="*/ 134 w 140"/>
                <a:gd name="T19" fmla="*/ 26 h 45"/>
                <a:gd name="T20" fmla="*/ 138 w 140"/>
                <a:gd name="T21" fmla="*/ 37 h 45"/>
                <a:gd name="T22" fmla="*/ 128 w 140"/>
                <a:gd name="T23" fmla="*/ 45 h 45"/>
                <a:gd name="T24" fmla="*/ 82 w 140"/>
                <a:gd name="T25" fmla="*/ 45 h 45"/>
                <a:gd name="T26" fmla="*/ 74 w 140"/>
                <a:gd name="T27" fmla="*/ 37 h 45"/>
                <a:gd name="T28" fmla="*/ 82 w 140"/>
                <a:gd name="T29" fmla="*/ 29 h 45"/>
                <a:gd name="T30" fmla="*/ 103 w 140"/>
                <a:gd name="T31" fmla="*/ 29 h 45"/>
                <a:gd name="T32" fmla="*/ 108 w 140"/>
                <a:gd name="T33" fmla="*/ 25 h 45"/>
                <a:gd name="T34" fmla="*/ 103 w 140"/>
                <a:gd name="T35" fmla="*/ 21 h 45"/>
                <a:gd name="T36" fmla="*/ 82 w 140"/>
                <a:gd name="T37" fmla="*/ 21 h 45"/>
                <a:gd name="T38" fmla="*/ 58 w 140"/>
                <a:gd name="T39" fmla="*/ 21 h 45"/>
                <a:gd name="T40" fmla="*/ 38 w 140"/>
                <a:gd name="T41" fmla="*/ 21 h 45"/>
                <a:gd name="T42" fmla="*/ 32 w 140"/>
                <a:gd name="T43" fmla="*/ 25 h 45"/>
                <a:gd name="T44" fmla="*/ 37 w 140"/>
                <a:gd name="T45" fmla="*/ 29 h 45"/>
                <a:gd name="T46" fmla="*/ 57 w 140"/>
                <a:gd name="T47" fmla="*/ 29 h 45"/>
                <a:gd name="T48" fmla="*/ 66 w 140"/>
                <a:gd name="T49" fmla="*/ 37 h 45"/>
                <a:gd name="T50" fmla="*/ 57 w 140"/>
                <a:gd name="T51" fmla="*/ 45 h 45"/>
                <a:gd name="T52" fmla="*/ 35 w 140"/>
                <a:gd name="T53" fmla="*/ 45 h 45"/>
                <a:gd name="T54" fmla="*/ 35 w 140"/>
                <a:gd name="T5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0" h="45">
                  <a:moveTo>
                    <a:pt x="35" y="45"/>
                  </a:moveTo>
                  <a:cubicBezTo>
                    <a:pt x="27" y="45"/>
                    <a:pt x="19" y="45"/>
                    <a:pt x="12" y="45"/>
                  </a:cubicBezTo>
                  <a:cubicBezTo>
                    <a:pt x="7" y="45"/>
                    <a:pt x="4" y="43"/>
                    <a:pt x="2" y="38"/>
                  </a:cubicBezTo>
                  <a:cubicBezTo>
                    <a:pt x="0" y="34"/>
                    <a:pt x="1" y="29"/>
                    <a:pt x="5" y="27"/>
                  </a:cubicBezTo>
                  <a:cubicBezTo>
                    <a:pt x="18" y="17"/>
                    <a:pt x="29" y="6"/>
                    <a:pt x="45" y="1"/>
                  </a:cubicBezTo>
                  <a:cubicBezTo>
                    <a:pt x="48" y="0"/>
                    <a:pt x="51" y="0"/>
                    <a:pt x="54" y="2"/>
                  </a:cubicBezTo>
                  <a:cubicBezTo>
                    <a:pt x="64" y="9"/>
                    <a:pt x="75" y="9"/>
                    <a:pt x="86" y="3"/>
                  </a:cubicBezTo>
                  <a:cubicBezTo>
                    <a:pt x="89" y="0"/>
                    <a:pt x="92" y="1"/>
                    <a:pt x="95" y="2"/>
                  </a:cubicBezTo>
                  <a:cubicBezTo>
                    <a:pt x="106" y="5"/>
                    <a:pt x="115" y="12"/>
                    <a:pt x="124" y="18"/>
                  </a:cubicBezTo>
                  <a:cubicBezTo>
                    <a:pt x="127" y="21"/>
                    <a:pt x="131" y="23"/>
                    <a:pt x="134" y="26"/>
                  </a:cubicBezTo>
                  <a:cubicBezTo>
                    <a:pt x="138" y="29"/>
                    <a:pt x="140" y="32"/>
                    <a:pt x="138" y="37"/>
                  </a:cubicBezTo>
                  <a:cubicBezTo>
                    <a:pt x="137" y="42"/>
                    <a:pt x="133" y="45"/>
                    <a:pt x="128" y="45"/>
                  </a:cubicBezTo>
                  <a:cubicBezTo>
                    <a:pt x="113" y="45"/>
                    <a:pt x="97" y="45"/>
                    <a:pt x="82" y="45"/>
                  </a:cubicBezTo>
                  <a:cubicBezTo>
                    <a:pt x="77" y="45"/>
                    <a:pt x="74" y="41"/>
                    <a:pt x="74" y="37"/>
                  </a:cubicBezTo>
                  <a:cubicBezTo>
                    <a:pt x="74" y="32"/>
                    <a:pt x="77" y="29"/>
                    <a:pt x="82" y="29"/>
                  </a:cubicBezTo>
                  <a:cubicBezTo>
                    <a:pt x="89" y="29"/>
                    <a:pt x="96" y="29"/>
                    <a:pt x="103" y="29"/>
                  </a:cubicBezTo>
                  <a:cubicBezTo>
                    <a:pt x="106" y="29"/>
                    <a:pt x="108" y="28"/>
                    <a:pt x="108" y="25"/>
                  </a:cubicBezTo>
                  <a:cubicBezTo>
                    <a:pt x="108" y="21"/>
                    <a:pt x="106" y="21"/>
                    <a:pt x="103" y="21"/>
                  </a:cubicBezTo>
                  <a:cubicBezTo>
                    <a:pt x="96" y="21"/>
                    <a:pt x="89" y="20"/>
                    <a:pt x="82" y="21"/>
                  </a:cubicBezTo>
                  <a:cubicBezTo>
                    <a:pt x="74" y="23"/>
                    <a:pt x="66" y="24"/>
                    <a:pt x="58" y="21"/>
                  </a:cubicBezTo>
                  <a:cubicBezTo>
                    <a:pt x="51" y="20"/>
                    <a:pt x="44" y="21"/>
                    <a:pt x="38" y="21"/>
                  </a:cubicBezTo>
                  <a:cubicBezTo>
                    <a:pt x="35" y="21"/>
                    <a:pt x="32" y="21"/>
                    <a:pt x="32" y="25"/>
                  </a:cubicBezTo>
                  <a:cubicBezTo>
                    <a:pt x="32" y="28"/>
                    <a:pt x="34" y="29"/>
                    <a:pt x="37" y="29"/>
                  </a:cubicBezTo>
                  <a:cubicBezTo>
                    <a:pt x="44" y="29"/>
                    <a:pt x="51" y="29"/>
                    <a:pt x="57" y="29"/>
                  </a:cubicBezTo>
                  <a:cubicBezTo>
                    <a:pt x="62" y="29"/>
                    <a:pt x="66" y="32"/>
                    <a:pt x="66" y="37"/>
                  </a:cubicBezTo>
                  <a:cubicBezTo>
                    <a:pt x="66" y="41"/>
                    <a:pt x="63" y="45"/>
                    <a:pt x="57" y="45"/>
                  </a:cubicBezTo>
                  <a:cubicBezTo>
                    <a:pt x="50" y="45"/>
                    <a:pt x="42" y="45"/>
                    <a:pt x="35" y="45"/>
                  </a:cubicBezTo>
                  <a:cubicBezTo>
                    <a:pt x="35" y="45"/>
                    <a:pt x="35" y="45"/>
                    <a:pt x="35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3" name="Freeform 12"/>
            <p:cNvSpPr>
              <a:spLocks/>
            </p:cNvSpPr>
            <p:nvPr/>
          </p:nvSpPr>
          <p:spPr bwMode="auto">
            <a:xfrm>
              <a:off x="11241088" y="401638"/>
              <a:ext cx="165100" cy="165100"/>
            </a:xfrm>
            <a:custGeom>
              <a:avLst/>
              <a:gdLst>
                <a:gd name="T0" fmla="*/ 21 w 43"/>
                <a:gd name="T1" fmla="*/ 0 h 43"/>
                <a:gd name="T2" fmla="*/ 42 w 43"/>
                <a:gd name="T3" fmla="*/ 20 h 43"/>
                <a:gd name="T4" fmla="*/ 21 w 43"/>
                <a:gd name="T5" fmla="*/ 43 h 43"/>
                <a:gd name="T6" fmla="*/ 0 w 43"/>
                <a:gd name="T7" fmla="*/ 22 h 43"/>
                <a:gd name="T8" fmla="*/ 21 w 43"/>
                <a:gd name="T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21" y="0"/>
                  </a:moveTo>
                  <a:cubicBezTo>
                    <a:pt x="33" y="0"/>
                    <a:pt x="42" y="9"/>
                    <a:pt x="42" y="20"/>
                  </a:cubicBezTo>
                  <a:cubicBezTo>
                    <a:pt x="43" y="33"/>
                    <a:pt x="33" y="43"/>
                    <a:pt x="21" y="43"/>
                  </a:cubicBezTo>
                  <a:cubicBezTo>
                    <a:pt x="9" y="42"/>
                    <a:pt x="0" y="33"/>
                    <a:pt x="0" y="22"/>
                  </a:cubicBezTo>
                  <a:cubicBezTo>
                    <a:pt x="0" y="9"/>
                    <a:pt x="9" y="0"/>
                    <a:pt x="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4" name="Freeform 13"/>
            <p:cNvSpPr>
              <a:spLocks/>
            </p:cNvSpPr>
            <p:nvPr/>
          </p:nvSpPr>
          <p:spPr bwMode="auto">
            <a:xfrm>
              <a:off x="10890250" y="74613"/>
              <a:ext cx="165100" cy="163513"/>
            </a:xfrm>
            <a:custGeom>
              <a:avLst/>
              <a:gdLst>
                <a:gd name="T0" fmla="*/ 43 w 43"/>
                <a:gd name="T1" fmla="*/ 22 h 43"/>
                <a:gd name="T2" fmla="*/ 22 w 43"/>
                <a:gd name="T3" fmla="*/ 43 h 43"/>
                <a:gd name="T4" fmla="*/ 1 w 43"/>
                <a:gd name="T5" fmla="*/ 21 h 43"/>
                <a:gd name="T6" fmla="*/ 22 w 43"/>
                <a:gd name="T7" fmla="*/ 0 h 43"/>
                <a:gd name="T8" fmla="*/ 43 w 43"/>
                <a:gd name="T9" fmla="*/ 2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43" y="22"/>
                  </a:moveTo>
                  <a:cubicBezTo>
                    <a:pt x="43" y="34"/>
                    <a:pt x="34" y="43"/>
                    <a:pt x="22" y="43"/>
                  </a:cubicBezTo>
                  <a:cubicBezTo>
                    <a:pt x="10" y="43"/>
                    <a:pt x="0" y="33"/>
                    <a:pt x="1" y="21"/>
                  </a:cubicBezTo>
                  <a:cubicBezTo>
                    <a:pt x="1" y="10"/>
                    <a:pt x="10" y="0"/>
                    <a:pt x="22" y="0"/>
                  </a:cubicBezTo>
                  <a:cubicBezTo>
                    <a:pt x="34" y="0"/>
                    <a:pt x="43" y="10"/>
                    <a:pt x="43" y="2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  <p:extLst>
      <p:ext uri="{BB962C8B-B14F-4D97-AF65-F5344CB8AC3E}">
        <p14:creationId xmlns:p14="http://schemas.microsoft.com/office/powerpoint/2010/main" val="120557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35820" y="242429"/>
            <a:ext cx="11572875" cy="7239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dirty="0">
                <a:solidFill>
                  <a:srgbClr val="0199DC"/>
                </a:solidFill>
              </a:rPr>
              <a:t>Infographic Style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xmlns="" id="{0AB2BFDF-1462-4191-9C8A-638B3A293F74}"/>
              </a:ext>
            </a:extLst>
          </p:cNvPr>
          <p:cNvGrpSpPr/>
          <p:nvPr/>
        </p:nvGrpSpPr>
        <p:grpSpPr>
          <a:xfrm>
            <a:off x="10184158" y="4961297"/>
            <a:ext cx="1449919" cy="1296537"/>
            <a:chOff x="6533673" y="3357955"/>
            <a:chExt cx="2150471" cy="1296537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xmlns="" id="{3660E015-7ADF-46D3-B8BF-E8ACD602C9A9}"/>
                </a:ext>
              </a:extLst>
            </p:cNvPr>
            <p:cNvSpPr txBox="1"/>
            <p:nvPr/>
          </p:nvSpPr>
          <p:spPr>
            <a:xfrm>
              <a:off x="6533673" y="3638829"/>
              <a:ext cx="215047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rgbClr val="00B0F0"/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rgbClr val="00B0F0"/>
                </a:solidFill>
                <a:cs typeface="Arial" pitchFamily="34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xmlns="" id="{9363C28C-A37B-4676-8FB7-A7097D4A8C81}"/>
                </a:ext>
              </a:extLst>
            </p:cNvPr>
            <p:cNvSpPr txBox="1"/>
            <p:nvPr/>
          </p:nvSpPr>
          <p:spPr>
            <a:xfrm>
              <a:off x="6533673" y="3357955"/>
              <a:ext cx="21504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rgbClr val="00B0F0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rgbClr val="00B0F0"/>
                </a:solidFill>
                <a:cs typeface="Arial" pitchFamily="34" charset="0"/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xmlns="" id="{BCFFCBD8-22D4-499A-8D7E-9B0F5DBE9ACC}"/>
              </a:ext>
            </a:extLst>
          </p:cNvPr>
          <p:cNvGrpSpPr/>
          <p:nvPr/>
        </p:nvGrpSpPr>
        <p:grpSpPr>
          <a:xfrm>
            <a:off x="8434255" y="4961297"/>
            <a:ext cx="1449919" cy="1296537"/>
            <a:chOff x="6533673" y="3357955"/>
            <a:chExt cx="2150471" cy="1296537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xmlns="" id="{47614348-A75D-4A86-82D9-7C2203137144}"/>
                </a:ext>
              </a:extLst>
            </p:cNvPr>
            <p:cNvSpPr txBox="1"/>
            <p:nvPr/>
          </p:nvSpPr>
          <p:spPr>
            <a:xfrm>
              <a:off x="6533673" y="3638829"/>
              <a:ext cx="215047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xmlns="" id="{F0D8D898-3907-4C2E-825B-32EB2AA7063C}"/>
                </a:ext>
              </a:extLst>
            </p:cNvPr>
            <p:cNvSpPr txBox="1"/>
            <p:nvPr/>
          </p:nvSpPr>
          <p:spPr>
            <a:xfrm>
              <a:off x="6533673" y="3357955"/>
              <a:ext cx="21504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xmlns="" id="{C5D1A134-B627-4E4D-980F-A1ADBA09AA0E}"/>
              </a:ext>
            </a:extLst>
          </p:cNvPr>
          <p:cNvGrpSpPr/>
          <p:nvPr/>
        </p:nvGrpSpPr>
        <p:grpSpPr>
          <a:xfrm>
            <a:off x="6322241" y="4236560"/>
            <a:ext cx="1449919" cy="1296537"/>
            <a:chOff x="6533673" y="3357955"/>
            <a:chExt cx="2150471" cy="1296537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xmlns="" id="{B77FF261-8F52-4053-AA00-055E3AD6D8C6}"/>
                </a:ext>
              </a:extLst>
            </p:cNvPr>
            <p:cNvSpPr txBox="1"/>
            <p:nvPr/>
          </p:nvSpPr>
          <p:spPr>
            <a:xfrm>
              <a:off x="6533673" y="3638829"/>
              <a:ext cx="215047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accent3"/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xmlns="" id="{4826958C-B828-4043-B513-BA7A279B3DAD}"/>
                </a:ext>
              </a:extLst>
            </p:cNvPr>
            <p:cNvSpPr txBox="1"/>
            <p:nvPr/>
          </p:nvSpPr>
          <p:spPr>
            <a:xfrm>
              <a:off x="6533673" y="3357955"/>
              <a:ext cx="21504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xmlns="" id="{BA2C4E6C-ED08-4982-8E99-43884DDE7461}"/>
              </a:ext>
            </a:extLst>
          </p:cNvPr>
          <p:cNvGrpSpPr/>
          <p:nvPr/>
        </p:nvGrpSpPr>
        <p:grpSpPr>
          <a:xfrm>
            <a:off x="4572339" y="4236560"/>
            <a:ext cx="1449919" cy="1296537"/>
            <a:chOff x="6533673" y="3357955"/>
            <a:chExt cx="2150471" cy="1296537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xmlns="" id="{0986B2A2-5958-4A1E-A9BC-8F2790203550}"/>
                </a:ext>
              </a:extLst>
            </p:cNvPr>
            <p:cNvSpPr txBox="1"/>
            <p:nvPr/>
          </p:nvSpPr>
          <p:spPr>
            <a:xfrm>
              <a:off x="6533673" y="3638829"/>
              <a:ext cx="215047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accent3"/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xmlns="" id="{1701EF63-D72C-41C2-A81E-1A8669213801}"/>
                </a:ext>
              </a:extLst>
            </p:cNvPr>
            <p:cNvSpPr txBox="1"/>
            <p:nvPr/>
          </p:nvSpPr>
          <p:spPr>
            <a:xfrm>
              <a:off x="6533673" y="3357955"/>
              <a:ext cx="21504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xmlns="" id="{C7DD54D1-4CB5-4C06-89A8-2A5EEF25C703}"/>
              </a:ext>
            </a:extLst>
          </p:cNvPr>
          <p:cNvGrpSpPr/>
          <p:nvPr/>
        </p:nvGrpSpPr>
        <p:grpSpPr>
          <a:xfrm>
            <a:off x="2487539" y="5023849"/>
            <a:ext cx="1449919" cy="1296537"/>
            <a:chOff x="6533673" y="3357955"/>
            <a:chExt cx="2150471" cy="1296537"/>
          </a:xfrm>
        </p:grpSpPr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xmlns="" id="{7A93D00A-04DA-4A7F-9F6F-92828846F373}"/>
                </a:ext>
              </a:extLst>
            </p:cNvPr>
            <p:cNvSpPr txBox="1"/>
            <p:nvPr/>
          </p:nvSpPr>
          <p:spPr>
            <a:xfrm>
              <a:off x="6533673" y="3638829"/>
              <a:ext cx="215047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xmlns="" id="{0E1322FA-4FDB-4CC7-91AA-8B4E714FF097}"/>
                </a:ext>
              </a:extLst>
            </p:cNvPr>
            <p:cNvSpPr txBox="1"/>
            <p:nvPr/>
          </p:nvSpPr>
          <p:spPr>
            <a:xfrm>
              <a:off x="6533673" y="3357955"/>
              <a:ext cx="21504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xmlns="" id="{FD6F13D4-F1D9-4DEF-82F8-0D11F3D64E37}"/>
              </a:ext>
            </a:extLst>
          </p:cNvPr>
          <p:cNvGrpSpPr/>
          <p:nvPr/>
        </p:nvGrpSpPr>
        <p:grpSpPr>
          <a:xfrm>
            <a:off x="737637" y="5023849"/>
            <a:ext cx="1449919" cy="1296537"/>
            <a:chOff x="6533673" y="3357955"/>
            <a:chExt cx="2150471" cy="1296537"/>
          </a:xfrm>
        </p:grpSpPr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xmlns="" id="{61FEE539-A518-4F08-B700-C84DCD43B5E9}"/>
                </a:ext>
              </a:extLst>
            </p:cNvPr>
            <p:cNvSpPr txBox="1"/>
            <p:nvPr/>
          </p:nvSpPr>
          <p:spPr>
            <a:xfrm>
              <a:off x="6533673" y="3638829"/>
              <a:ext cx="215047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rgbClr val="00B0F0"/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rgbClr val="00B0F0"/>
                </a:solidFill>
                <a:cs typeface="Arial" pitchFamily="34" charset="0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xmlns="" id="{37171F19-6F20-4EAB-AD20-B73D97131975}"/>
                </a:ext>
              </a:extLst>
            </p:cNvPr>
            <p:cNvSpPr txBox="1"/>
            <p:nvPr/>
          </p:nvSpPr>
          <p:spPr>
            <a:xfrm>
              <a:off x="6533673" y="3357955"/>
              <a:ext cx="21504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rgbClr val="00B0F0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rgbClr val="00B0F0"/>
                </a:solidFill>
                <a:cs typeface="Arial" pitchFamily="34" charset="0"/>
              </a:endParaRPr>
            </a:p>
          </p:txBody>
        </p:sp>
      </p:grpSp>
      <p:sp>
        <p:nvSpPr>
          <p:cNvPr id="77" name="Rectángulo redondeado 76"/>
          <p:cNvSpPr/>
          <p:nvPr/>
        </p:nvSpPr>
        <p:spPr>
          <a:xfrm>
            <a:off x="732514" y="2716257"/>
            <a:ext cx="1455042" cy="2149643"/>
          </a:xfrm>
          <a:prstGeom prst="roundRect">
            <a:avLst/>
          </a:prstGeom>
          <a:noFill/>
          <a:ln w="38100">
            <a:solidFill>
              <a:srgbClr val="8B8B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8" name="Rectángulo redondeado 77"/>
          <p:cNvSpPr/>
          <p:nvPr/>
        </p:nvSpPr>
        <p:spPr>
          <a:xfrm>
            <a:off x="2455220" y="2707862"/>
            <a:ext cx="1455042" cy="2149643"/>
          </a:xfrm>
          <a:prstGeom prst="roundRect">
            <a:avLst/>
          </a:prstGeom>
          <a:noFill/>
          <a:ln w="38100">
            <a:solidFill>
              <a:srgbClr val="0199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9" name="Rectángulo redondeado 78"/>
          <p:cNvSpPr/>
          <p:nvPr/>
        </p:nvSpPr>
        <p:spPr>
          <a:xfrm>
            <a:off x="4572339" y="1892874"/>
            <a:ext cx="1455042" cy="2149643"/>
          </a:xfrm>
          <a:prstGeom prst="roundRect">
            <a:avLst/>
          </a:prstGeom>
          <a:noFill/>
          <a:ln w="38100">
            <a:solidFill>
              <a:srgbClr val="8B8B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0" name="Rectángulo redondeado 79"/>
          <p:cNvSpPr/>
          <p:nvPr/>
        </p:nvSpPr>
        <p:spPr>
          <a:xfrm>
            <a:off x="6317118" y="1864971"/>
            <a:ext cx="1455042" cy="2149643"/>
          </a:xfrm>
          <a:prstGeom prst="roundRect">
            <a:avLst/>
          </a:prstGeom>
          <a:noFill/>
          <a:ln w="38100">
            <a:solidFill>
              <a:srgbClr val="0199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1" name="Rectángulo redondeado 80"/>
          <p:cNvSpPr/>
          <p:nvPr/>
        </p:nvSpPr>
        <p:spPr>
          <a:xfrm>
            <a:off x="8434255" y="2589708"/>
            <a:ext cx="1455042" cy="2149643"/>
          </a:xfrm>
          <a:prstGeom prst="roundRect">
            <a:avLst/>
          </a:prstGeom>
          <a:noFill/>
          <a:ln w="38100">
            <a:solidFill>
              <a:srgbClr val="8B8B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2" name="Rectángulo redondeado 81"/>
          <p:cNvSpPr/>
          <p:nvPr/>
        </p:nvSpPr>
        <p:spPr>
          <a:xfrm>
            <a:off x="10179035" y="2589708"/>
            <a:ext cx="1455042" cy="2149643"/>
          </a:xfrm>
          <a:prstGeom prst="roundRect">
            <a:avLst/>
          </a:prstGeom>
          <a:noFill/>
          <a:ln w="38100">
            <a:solidFill>
              <a:srgbClr val="0199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pSp>
        <p:nvGrpSpPr>
          <p:cNvPr id="14" name="Grupo 13"/>
          <p:cNvGrpSpPr/>
          <p:nvPr/>
        </p:nvGrpSpPr>
        <p:grpSpPr>
          <a:xfrm>
            <a:off x="2592179" y="2942302"/>
            <a:ext cx="1238249" cy="1797049"/>
            <a:chOff x="1568431" y="374415"/>
            <a:chExt cx="1238249" cy="1797049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1568431" y="374415"/>
              <a:ext cx="1238249" cy="1797049"/>
            </a:xfrm>
            <a:custGeom>
              <a:avLst/>
              <a:gdLst>
                <a:gd name="T0" fmla="*/ 34 w 114"/>
                <a:gd name="T1" fmla="*/ 24 h 167"/>
                <a:gd name="T2" fmla="*/ 58 w 114"/>
                <a:gd name="T3" fmla="*/ 24 h 167"/>
                <a:gd name="T4" fmla="*/ 61 w 114"/>
                <a:gd name="T5" fmla="*/ 39 h 167"/>
                <a:gd name="T6" fmla="*/ 95 w 114"/>
                <a:gd name="T7" fmla="*/ 45 h 167"/>
                <a:gd name="T8" fmla="*/ 74 w 114"/>
                <a:gd name="T9" fmla="*/ 91 h 167"/>
                <a:gd name="T10" fmla="*/ 105 w 114"/>
                <a:gd name="T11" fmla="*/ 122 h 167"/>
                <a:gd name="T12" fmla="*/ 99 w 114"/>
                <a:gd name="T13" fmla="*/ 143 h 167"/>
                <a:gd name="T14" fmla="*/ 92 w 114"/>
                <a:gd name="T15" fmla="*/ 163 h 167"/>
                <a:gd name="T16" fmla="*/ 52 w 114"/>
                <a:gd name="T17" fmla="*/ 164 h 167"/>
                <a:gd name="T18" fmla="*/ 15 w 114"/>
                <a:gd name="T19" fmla="*/ 158 h 167"/>
                <a:gd name="T20" fmla="*/ 15 w 114"/>
                <a:gd name="T21" fmla="*/ 95 h 167"/>
                <a:gd name="T22" fmla="*/ 70 w 114"/>
                <a:gd name="T23" fmla="*/ 122 h 167"/>
                <a:gd name="T24" fmla="*/ 64 w 114"/>
                <a:gd name="T25" fmla="*/ 94 h 167"/>
                <a:gd name="T26" fmla="*/ 13 w 114"/>
                <a:gd name="T27" fmla="*/ 106 h 167"/>
                <a:gd name="T28" fmla="*/ 25 w 114"/>
                <a:gd name="T29" fmla="*/ 160 h 167"/>
                <a:gd name="T30" fmla="*/ 63 w 114"/>
                <a:gd name="T31" fmla="*/ 143 h 167"/>
                <a:gd name="T32" fmla="*/ 51 w 114"/>
                <a:gd name="T33" fmla="*/ 127 h 167"/>
                <a:gd name="T34" fmla="*/ 70 w 114"/>
                <a:gd name="T35" fmla="*/ 122 h 167"/>
                <a:gd name="T36" fmla="*/ 35 w 114"/>
                <a:gd name="T37" fmla="*/ 59 h 167"/>
                <a:gd name="T38" fmla="*/ 46 w 114"/>
                <a:gd name="T39" fmla="*/ 90 h 167"/>
                <a:gd name="T40" fmla="*/ 58 w 114"/>
                <a:gd name="T41" fmla="*/ 29 h 167"/>
                <a:gd name="T42" fmla="*/ 72 w 114"/>
                <a:gd name="T43" fmla="*/ 88 h 167"/>
                <a:gd name="T44" fmla="*/ 91 w 114"/>
                <a:gd name="T45" fmla="*/ 47 h 167"/>
                <a:gd name="T46" fmla="*/ 60 w 114"/>
                <a:gd name="T47" fmla="*/ 55 h 167"/>
                <a:gd name="T48" fmla="*/ 54 w 114"/>
                <a:gd name="T49" fmla="*/ 24 h 167"/>
                <a:gd name="T50" fmla="*/ 41 w 114"/>
                <a:gd name="T51" fmla="*/ 6 h 167"/>
                <a:gd name="T52" fmla="*/ 43 w 114"/>
                <a:gd name="T53" fmla="*/ 24 h 167"/>
                <a:gd name="T54" fmla="*/ 54 w 114"/>
                <a:gd name="T55" fmla="*/ 128 h 167"/>
                <a:gd name="T56" fmla="*/ 54 w 114"/>
                <a:gd name="T57" fmla="*/ 128 h 167"/>
                <a:gd name="T58" fmla="*/ 85 w 114"/>
                <a:gd name="T59" fmla="*/ 134 h 167"/>
                <a:gd name="T60" fmla="*/ 81 w 114"/>
                <a:gd name="T61" fmla="*/ 109 h 167"/>
                <a:gd name="T62" fmla="*/ 81 w 114"/>
                <a:gd name="T63" fmla="*/ 109 h 167"/>
                <a:gd name="T64" fmla="*/ 85 w 114"/>
                <a:gd name="T65" fmla="*/ 140 h 167"/>
                <a:gd name="T66" fmla="*/ 64 w 114"/>
                <a:gd name="T67" fmla="*/ 159 h 167"/>
                <a:gd name="T68" fmla="*/ 64 w 114"/>
                <a:gd name="T69" fmla="*/ 159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4" h="167">
                  <a:moveTo>
                    <a:pt x="26" y="25"/>
                  </a:moveTo>
                  <a:cubicBezTo>
                    <a:pt x="29" y="25"/>
                    <a:pt x="31" y="24"/>
                    <a:pt x="34" y="24"/>
                  </a:cubicBezTo>
                  <a:cubicBezTo>
                    <a:pt x="36" y="15"/>
                    <a:pt x="28" y="0"/>
                    <a:pt x="47" y="1"/>
                  </a:cubicBezTo>
                  <a:cubicBezTo>
                    <a:pt x="64" y="2"/>
                    <a:pt x="54" y="16"/>
                    <a:pt x="58" y="24"/>
                  </a:cubicBezTo>
                  <a:cubicBezTo>
                    <a:pt x="60" y="24"/>
                    <a:pt x="62" y="25"/>
                    <a:pt x="65" y="25"/>
                  </a:cubicBezTo>
                  <a:cubicBezTo>
                    <a:pt x="64" y="29"/>
                    <a:pt x="62" y="33"/>
                    <a:pt x="61" y="39"/>
                  </a:cubicBezTo>
                  <a:cubicBezTo>
                    <a:pt x="63" y="38"/>
                    <a:pt x="65" y="37"/>
                    <a:pt x="67" y="36"/>
                  </a:cubicBezTo>
                  <a:cubicBezTo>
                    <a:pt x="78" y="33"/>
                    <a:pt x="89" y="36"/>
                    <a:pt x="95" y="45"/>
                  </a:cubicBezTo>
                  <a:cubicBezTo>
                    <a:pt x="101" y="54"/>
                    <a:pt x="100" y="65"/>
                    <a:pt x="93" y="74"/>
                  </a:cubicBezTo>
                  <a:cubicBezTo>
                    <a:pt x="87" y="80"/>
                    <a:pt x="80" y="85"/>
                    <a:pt x="74" y="91"/>
                  </a:cubicBezTo>
                  <a:cubicBezTo>
                    <a:pt x="81" y="102"/>
                    <a:pt x="87" y="111"/>
                    <a:pt x="94" y="122"/>
                  </a:cubicBezTo>
                  <a:cubicBezTo>
                    <a:pt x="96" y="122"/>
                    <a:pt x="101" y="122"/>
                    <a:pt x="105" y="122"/>
                  </a:cubicBezTo>
                  <a:cubicBezTo>
                    <a:pt x="113" y="124"/>
                    <a:pt x="114" y="128"/>
                    <a:pt x="109" y="134"/>
                  </a:cubicBezTo>
                  <a:cubicBezTo>
                    <a:pt x="106" y="137"/>
                    <a:pt x="102" y="140"/>
                    <a:pt x="99" y="143"/>
                  </a:cubicBezTo>
                  <a:cubicBezTo>
                    <a:pt x="100" y="147"/>
                    <a:pt x="101" y="151"/>
                    <a:pt x="102" y="155"/>
                  </a:cubicBezTo>
                  <a:cubicBezTo>
                    <a:pt x="103" y="163"/>
                    <a:pt x="99" y="166"/>
                    <a:pt x="92" y="163"/>
                  </a:cubicBezTo>
                  <a:cubicBezTo>
                    <a:pt x="88" y="161"/>
                    <a:pt x="85" y="158"/>
                    <a:pt x="80" y="156"/>
                  </a:cubicBezTo>
                  <a:cubicBezTo>
                    <a:pt x="73" y="165"/>
                    <a:pt x="63" y="165"/>
                    <a:pt x="52" y="164"/>
                  </a:cubicBezTo>
                  <a:cubicBezTo>
                    <a:pt x="47" y="164"/>
                    <a:pt x="43" y="165"/>
                    <a:pt x="38" y="164"/>
                  </a:cubicBezTo>
                  <a:cubicBezTo>
                    <a:pt x="30" y="164"/>
                    <a:pt x="21" y="167"/>
                    <a:pt x="15" y="158"/>
                  </a:cubicBezTo>
                  <a:cubicBezTo>
                    <a:pt x="7" y="146"/>
                    <a:pt x="0" y="134"/>
                    <a:pt x="4" y="120"/>
                  </a:cubicBezTo>
                  <a:cubicBezTo>
                    <a:pt x="6" y="111"/>
                    <a:pt x="10" y="103"/>
                    <a:pt x="15" y="95"/>
                  </a:cubicBezTo>
                  <a:cubicBezTo>
                    <a:pt x="31" y="74"/>
                    <a:pt x="38" y="51"/>
                    <a:pt x="26" y="25"/>
                  </a:cubicBezTo>
                  <a:close/>
                  <a:moveTo>
                    <a:pt x="70" y="122"/>
                  </a:moveTo>
                  <a:cubicBezTo>
                    <a:pt x="71" y="117"/>
                    <a:pt x="72" y="114"/>
                    <a:pt x="74" y="110"/>
                  </a:cubicBezTo>
                  <a:cubicBezTo>
                    <a:pt x="78" y="101"/>
                    <a:pt x="73" y="94"/>
                    <a:pt x="64" y="94"/>
                  </a:cubicBezTo>
                  <a:cubicBezTo>
                    <a:pt x="54" y="94"/>
                    <a:pt x="44" y="95"/>
                    <a:pt x="34" y="94"/>
                  </a:cubicBezTo>
                  <a:cubicBezTo>
                    <a:pt x="24" y="92"/>
                    <a:pt x="18" y="97"/>
                    <a:pt x="13" y="106"/>
                  </a:cubicBezTo>
                  <a:cubicBezTo>
                    <a:pt x="3" y="125"/>
                    <a:pt x="6" y="143"/>
                    <a:pt x="21" y="158"/>
                  </a:cubicBezTo>
                  <a:cubicBezTo>
                    <a:pt x="22" y="159"/>
                    <a:pt x="24" y="160"/>
                    <a:pt x="25" y="160"/>
                  </a:cubicBezTo>
                  <a:cubicBezTo>
                    <a:pt x="36" y="160"/>
                    <a:pt x="48" y="160"/>
                    <a:pt x="59" y="160"/>
                  </a:cubicBezTo>
                  <a:cubicBezTo>
                    <a:pt x="60" y="153"/>
                    <a:pt x="61" y="148"/>
                    <a:pt x="63" y="143"/>
                  </a:cubicBezTo>
                  <a:cubicBezTo>
                    <a:pt x="60" y="140"/>
                    <a:pt x="57" y="139"/>
                    <a:pt x="54" y="136"/>
                  </a:cubicBezTo>
                  <a:cubicBezTo>
                    <a:pt x="52" y="133"/>
                    <a:pt x="50" y="129"/>
                    <a:pt x="51" y="127"/>
                  </a:cubicBezTo>
                  <a:cubicBezTo>
                    <a:pt x="51" y="124"/>
                    <a:pt x="56" y="123"/>
                    <a:pt x="59" y="122"/>
                  </a:cubicBezTo>
                  <a:cubicBezTo>
                    <a:pt x="63" y="121"/>
                    <a:pt x="66" y="122"/>
                    <a:pt x="70" y="122"/>
                  </a:cubicBezTo>
                  <a:close/>
                  <a:moveTo>
                    <a:pt x="35" y="29"/>
                  </a:moveTo>
                  <a:cubicBezTo>
                    <a:pt x="35" y="39"/>
                    <a:pt x="37" y="50"/>
                    <a:pt x="35" y="59"/>
                  </a:cubicBezTo>
                  <a:cubicBezTo>
                    <a:pt x="34" y="70"/>
                    <a:pt x="29" y="79"/>
                    <a:pt x="26" y="90"/>
                  </a:cubicBezTo>
                  <a:cubicBezTo>
                    <a:pt x="32" y="90"/>
                    <a:pt x="39" y="90"/>
                    <a:pt x="46" y="90"/>
                  </a:cubicBezTo>
                  <a:cubicBezTo>
                    <a:pt x="53" y="90"/>
                    <a:pt x="59" y="90"/>
                    <a:pt x="67" y="90"/>
                  </a:cubicBezTo>
                  <a:cubicBezTo>
                    <a:pt x="55" y="65"/>
                    <a:pt x="55" y="65"/>
                    <a:pt x="58" y="29"/>
                  </a:cubicBezTo>
                  <a:cubicBezTo>
                    <a:pt x="50" y="29"/>
                    <a:pt x="42" y="29"/>
                    <a:pt x="35" y="29"/>
                  </a:cubicBezTo>
                  <a:close/>
                  <a:moveTo>
                    <a:pt x="72" y="88"/>
                  </a:moveTo>
                  <a:cubicBezTo>
                    <a:pt x="79" y="82"/>
                    <a:pt x="85" y="76"/>
                    <a:pt x="90" y="69"/>
                  </a:cubicBezTo>
                  <a:cubicBezTo>
                    <a:pt x="96" y="63"/>
                    <a:pt x="96" y="54"/>
                    <a:pt x="91" y="47"/>
                  </a:cubicBezTo>
                  <a:cubicBezTo>
                    <a:pt x="86" y="40"/>
                    <a:pt x="77" y="37"/>
                    <a:pt x="69" y="40"/>
                  </a:cubicBezTo>
                  <a:cubicBezTo>
                    <a:pt x="63" y="43"/>
                    <a:pt x="59" y="47"/>
                    <a:pt x="60" y="55"/>
                  </a:cubicBezTo>
                  <a:cubicBezTo>
                    <a:pt x="61" y="67"/>
                    <a:pt x="64" y="78"/>
                    <a:pt x="72" y="88"/>
                  </a:cubicBezTo>
                  <a:close/>
                  <a:moveTo>
                    <a:pt x="54" y="24"/>
                  </a:moveTo>
                  <a:cubicBezTo>
                    <a:pt x="53" y="17"/>
                    <a:pt x="53" y="11"/>
                    <a:pt x="51" y="6"/>
                  </a:cubicBezTo>
                  <a:cubicBezTo>
                    <a:pt x="50" y="5"/>
                    <a:pt x="41" y="5"/>
                    <a:pt x="41" y="6"/>
                  </a:cubicBezTo>
                  <a:cubicBezTo>
                    <a:pt x="39" y="11"/>
                    <a:pt x="39" y="18"/>
                    <a:pt x="37" y="24"/>
                  </a:cubicBezTo>
                  <a:cubicBezTo>
                    <a:pt x="41" y="24"/>
                    <a:pt x="42" y="24"/>
                    <a:pt x="43" y="24"/>
                  </a:cubicBezTo>
                  <a:cubicBezTo>
                    <a:pt x="46" y="24"/>
                    <a:pt x="49" y="24"/>
                    <a:pt x="54" y="24"/>
                  </a:cubicBezTo>
                  <a:close/>
                  <a:moveTo>
                    <a:pt x="54" y="128"/>
                  </a:moveTo>
                  <a:cubicBezTo>
                    <a:pt x="61" y="139"/>
                    <a:pt x="69" y="142"/>
                    <a:pt x="75" y="137"/>
                  </a:cubicBezTo>
                  <a:cubicBezTo>
                    <a:pt x="67" y="124"/>
                    <a:pt x="65" y="123"/>
                    <a:pt x="54" y="128"/>
                  </a:cubicBezTo>
                  <a:close/>
                  <a:moveTo>
                    <a:pt x="107" y="128"/>
                  </a:moveTo>
                  <a:cubicBezTo>
                    <a:pt x="96" y="124"/>
                    <a:pt x="88" y="126"/>
                    <a:pt x="85" y="134"/>
                  </a:cubicBezTo>
                  <a:cubicBezTo>
                    <a:pt x="99" y="139"/>
                    <a:pt x="101" y="139"/>
                    <a:pt x="107" y="128"/>
                  </a:cubicBezTo>
                  <a:close/>
                  <a:moveTo>
                    <a:pt x="81" y="109"/>
                  </a:moveTo>
                  <a:cubicBezTo>
                    <a:pt x="73" y="118"/>
                    <a:pt x="72" y="127"/>
                    <a:pt x="80" y="132"/>
                  </a:cubicBezTo>
                  <a:cubicBezTo>
                    <a:pt x="88" y="119"/>
                    <a:pt x="88" y="117"/>
                    <a:pt x="81" y="109"/>
                  </a:cubicBezTo>
                  <a:close/>
                  <a:moveTo>
                    <a:pt x="97" y="160"/>
                  </a:moveTo>
                  <a:cubicBezTo>
                    <a:pt x="98" y="147"/>
                    <a:pt x="94" y="140"/>
                    <a:pt x="85" y="140"/>
                  </a:cubicBezTo>
                  <a:cubicBezTo>
                    <a:pt x="85" y="155"/>
                    <a:pt x="86" y="157"/>
                    <a:pt x="97" y="160"/>
                  </a:cubicBezTo>
                  <a:close/>
                  <a:moveTo>
                    <a:pt x="64" y="159"/>
                  </a:moveTo>
                  <a:cubicBezTo>
                    <a:pt x="77" y="156"/>
                    <a:pt x="82" y="150"/>
                    <a:pt x="79" y="142"/>
                  </a:cubicBezTo>
                  <a:cubicBezTo>
                    <a:pt x="64" y="147"/>
                    <a:pt x="64" y="148"/>
                    <a:pt x="64" y="159"/>
                  </a:cubicBezTo>
                  <a:close/>
                </a:path>
              </a:pathLst>
            </a:custGeom>
            <a:solidFill>
              <a:srgbClr val="95909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3" name="Freeform 6"/>
            <p:cNvSpPr>
              <a:spLocks/>
            </p:cNvSpPr>
            <p:nvPr/>
          </p:nvSpPr>
          <p:spPr bwMode="auto">
            <a:xfrm>
              <a:off x="1830388" y="1447800"/>
              <a:ext cx="141287" cy="215900"/>
            </a:xfrm>
            <a:custGeom>
              <a:avLst/>
              <a:gdLst>
                <a:gd name="T0" fmla="*/ 13 w 13"/>
                <a:gd name="T1" fmla="*/ 2 h 20"/>
                <a:gd name="T2" fmla="*/ 3 w 13"/>
                <a:gd name="T3" fmla="*/ 20 h 20"/>
                <a:gd name="T4" fmla="*/ 0 w 13"/>
                <a:gd name="T5" fmla="*/ 19 h 20"/>
                <a:gd name="T6" fmla="*/ 9 w 13"/>
                <a:gd name="T7" fmla="*/ 0 h 20"/>
                <a:gd name="T8" fmla="*/ 13 w 13"/>
                <a:gd name="T9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0">
                  <a:moveTo>
                    <a:pt x="13" y="2"/>
                  </a:moveTo>
                  <a:cubicBezTo>
                    <a:pt x="10" y="8"/>
                    <a:pt x="6" y="14"/>
                    <a:pt x="3" y="20"/>
                  </a:cubicBezTo>
                  <a:cubicBezTo>
                    <a:pt x="2" y="20"/>
                    <a:pt x="1" y="19"/>
                    <a:pt x="0" y="19"/>
                  </a:cubicBezTo>
                  <a:cubicBezTo>
                    <a:pt x="3" y="13"/>
                    <a:pt x="6" y="7"/>
                    <a:pt x="9" y="0"/>
                  </a:cubicBezTo>
                  <a:cubicBezTo>
                    <a:pt x="11" y="1"/>
                    <a:pt x="12" y="2"/>
                    <a:pt x="13" y="2"/>
                  </a:cubicBezTo>
                  <a:close/>
                </a:path>
              </a:pathLst>
            </a:custGeom>
            <a:solidFill>
              <a:srgbClr val="95909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34" name="Grupo 33"/>
          <p:cNvGrpSpPr/>
          <p:nvPr/>
        </p:nvGrpSpPr>
        <p:grpSpPr>
          <a:xfrm>
            <a:off x="8574713" y="2766004"/>
            <a:ext cx="1238249" cy="1797049"/>
            <a:chOff x="-836783" y="1475556"/>
            <a:chExt cx="1238249" cy="1797049"/>
          </a:xfrm>
        </p:grpSpPr>
        <p:sp>
          <p:nvSpPr>
            <p:cNvPr id="210" name="Freeform 5"/>
            <p:cNvSpPr>
              <a:spLocks noEditPoints="1"/>
            </p:cNvSpPr>
            <p:nvPr/>
          </p:nvSpPr>
          <p:spPr bwMode="auto">
            <a:xfrm>
              <a:off x="-836783" y="1475556"/>
              <a:ext cx="1238249" cy="1797049"/>
            </a:xfrm>
            <a:custGeom>
              <a:avLst/>
              <a:gdLst>
                <a:gd name="T0" fmla="*/ 34 w 114"/>
                <a:gd name="T1" fmla="*/ 24 h 167"/>
                <a:gd name="T2" fmla="*/ 58 w 114"/>
                <a:gd name="T3" fmla="*/ 24 h 167"/>
                <a:gd name="T4" fmla="*/ 61 w 114"/>
                <a:gd name="T5" fmla="*/ 39 h 167"/>
                <a:gd name="T6" fmla="*/ 95 w 114"/>
                <a:gd name="T7" fmla="*/ 45 h 167"/>
                <a:gd name="T8" fmla="*/ 74 w 114"/>
                <a:gd name="T9" fmla="*/ 91 h 167"/>
                <a:gd name="T10" fmla="*/ 105 w 114"/>
                <a:gd name="T11" fmla="*/ 122 h 167"/>
                <a:gd name="T12" fmla="*/ 99 w 114"/>
                <a:gd name="T13" fmla="*/ 143 h 167"/>
                <a:gd name="T14" fmla="*/ 92 w 114"/>
                <a:gd name="T15" fmla="*/ 163 h 167"/>
                <a:gd name="T16" fmla="*/ 52 w 114"/>
                <a:gd name="T17" fmla="*/ 164 h 167"/>
                <a:gd name="T18" fmla="*/ 15 w 114"/>
                <a:gd name="T19" fmla="*/ 158 h 167"/>
                <a:gd name="T20" fmla="*/ 15 w 114"/>
                <a:gd name="T21" fmla="*/ 95 h 167"/>
                <a:gd name="T22" fmla="*/ 70 w 114"/>
                <a:gd name="T23" fmla="*/ 122 h 167"/>
                <a:gd name="T24" fmla="*/ 64 w 114"/>
                <a:gd name="T25" fmla="*/ 94 h 167"/>
                <a:gd name="T26" fmla="*/ 13 w 114"/>
                <a:gd name="T27" fmla="*/ 106 h 167"/>
                <a:gd name="T28" fmla="*/ 25 w 114"/>
                <a:gd name="T29" fmla="*/ 160 h 167"/>
                <a:gd name="T30" fmla="*/ 63 w 114"/>
                <a:gd name="T31" fmla="*/ 143 h 167"/>
                <a:gd name="T32" fmla="*/ 51 w 114"/>
                <a:gd name="T33" fmla="*/ 127 h 167"/>
                <a:gd name="T34" fmla="*/ 70 w 114"/>
                <a:gd name="T35" fmla="*/ 122 h 167"/>
                <a:gd name="T36" fmla="*/ 35 w 114"/>
                <a:gd name="T37" fmla="*/ 59 h 167"/>
                <a:gd name="T38" fmla="*/ 46 w 114"/>
                <a:gd name="T39" fmla="*/ 90 h 167"/>
                <a:gd name="T40" fmla="*/ 58 w 114"/>
                <a:gd name="T41" fmla="*/ 29 h 167"/>
                <a:gd name="T42" fmla="*/ 72 w 114"/>
                <a:gd name="T43" fmla="*/ 88 h 167"/>
                <a:gd name="T44" fmla="*/ 91 w 114"/>
                <a:gd name="T45" fmla="*/ 47 h 167"/>
                <a:gd name="T46" fmla="*/ 60 w 114"/>
                <a:gd name="T47" fmla="*/ 55 h 167"/>
                <a:gd name="T48" fmla="*/ 54 w 114"/>
                <a:gd name="T49" fmla="*/ 24 h 167"/>
                <a:gd name="T50" fmla="*/ 41 w 114"/>
                <a:gd name="T51" fmla="*/ 6 h 167"/>
                <a:gd name="T52" fmla="*/ 43 w 114"/>
                <a:gd name="T53" fmla="*/ 24 h 167"/>
                <a:gd name="T54" fmla="*/ 54 w 114"/>
                <a:gd name="T55" fmla="*/ 128 h 167"/>
                <a:gd name="T56" fmla="*/ 54 w 114"/>
                <a:gd name="T57" fmla="*/ 128 h 167"/>
                <a:gd name="T58" fmla="*/ 85 w 114"/>
                <a:gd name="T59" fmla="*/ 134 h 167"/>
                <a:gd name="T60" fmla="*/ 81 w 114"/>
                <a:gd name="T61" fmla="*/ 109 h 167"/>
                <a:gd name="T62" fmla="*/ 81 w 114"/>
                <a:gd name="T63" fmla="*/ 109 h 167"/>
                <a:gd name="T64" fmla="*/ 85 w 114"/>
                <a:gd name="T65" fmla="*/ 140 h 167"/>
                <a:gd name="T66" fmla="*/ 64 w 114"/>
                <a:gd name="T67" fmla="*/ 159 h 167"/>
                <a:gd name="T68" fmla="*/ 64 w 114"/>
                <a:gd name="T69" fmla="*/ 159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4" h="167">
                  <a:moveTo>
                    <a:pt x="26" y="25"/>
                  </a:moveTo>
                  <a:cubicBezTo>
                    <a:pt x="29" y="25"/>
                    <a:pt x="31" y="24"/>
                    <a:pt x="34" y="24"/>
                  </a:cubicBezTo>
                  <a:cubicBezTo>
                    <a:pt x="36" y="15"/>
                    <a:pt x="28" y="0"/>
                    <a:pt x="47" y="1"/>
                  </a:cubicBezTo>
                  <a:cubicBezTo>
                    <a:pt x="64" y="2"/>
                    <a:pt x="54" y="16"/>
                    <a:pt x="58" y="24"/>
                  </a:cubicBezTo>
                  <a:cubicBezTo>
                    <a:pt x="60" y="24"/>
                    <a:pt x="62" y="25"/>
                    <a:pt x="65" y="25"/>
                  </a:cubicBezTo>
                  <a:cubicBezTo>
                    <a:pt x="64" y="29"/>
                    <a:pt x="62" y="33"/>
                    <a:pt x="61" y="39"/>
                  </a:cubicBezTo>
                  <a:cubicBezTo>
                    <a:pt x="63" y="38"/>
                    <a:pt x="65" y="37"/>
                    <a:pt x="67" y="36"/>
                  </a:cubicBezTo>
                  <a:cubicBezTo>
                    <a:pt x="78" y="33"/>
                    <a:pt x="89" y="36"/>
                    <a:pt x="95" y="45"/>
                  </a:cubicBezTo>
                  <a:cubicBezTo>
                    <a:pt x="101" y="54"/>
                    <a:pt x="100" y="65"/>
                    <a:pt x="93" y="74"/>
                  </a:cubicBezTo>
                  <a:cubicBezTo>
                    <a:pt x="87" y="80"/>
                    <a:pt x="80" y="85"/>
                    <a:pt x="74" y="91"/>
                  </a:cubicBezTo>
                  <a:cubicBezTo>
                    <a:pt x="81" y="102"/>
                    <a:pt x="87" y="111"/>
                    <a:pt x="94" y="122"/>
                  </a:cubicBezTo>
                  <a:cubicBezTo>
                    <a:pt x="96" y="122"/>
                    <a:pt x="101" y="122"/>
                    <a:pt x="105" y="122"/>
                  </a:cubicBezTo>
                  <a:cubicBezTo>
                    <a:pt x="113" y="124"/>
                    <a:pt x="114" y="128"/>
                    <a:pt x="109" y="134"/>
                  </a:cubicBezTo>
                  <a:cubicBezTo>
                    <a:pt x="106" y="137"/>
                    <a:pt x="102" y="140"/>
                    <a:pt x="99" y="143"/>
                  </a:cubicBezTo>
                  <a:cubicBezTo>
                    <a:pt x="100" y="147"/>
                    <a:pt x="101" y="151"/>
                    <a:pt x="102" y="155"/>
                  </a:cubicBezTo>
                  <a:cubicBezTo>
                    <a:pt x="103" y="163"/>
                    <a:pt x="99" y="166"/>
                    <a:pt x="92" y="163"/>
                  </a:cubicBezTo>
                  <a:cubicBezTo>
                    <a:pt x="88" y="161"/>
                    <a:pt x="85" y="158"/>
                    <a:pt x="80" y="156"/>
                  </a:cubicBezTo>
                  <a:cubicBezTo>
                    <a:pt x="73" y="165"/>
                    <a:pt x="63" y="165"/>
                    <a:pt x="52" y="164"/>
                  </a:cubicBezTo>
                  <a:cubicBezTo>
                    <a:pt x="47" y="164"/>
                    <a:pt x="43" y="165"/>
                    <a:pt x="38" y="164"/>
                  </a:cubicBezTo>
                  <a:cubicBezTo>
                    <a:pt x="30" y="164"/>
                    <a:pt x="21" y="167"/>
                    <a:pt x="15" y="158"/>
                  </a:cubicBezTo>
                  <a:cubicBezTo>
                    <a:pt x="7" y="146"/>
                    <a:pt x="0" y="134"/>
                    <a:pt x="4" y="120"/>
                  </a:cubicBezTo>
                  <a:cubicBezTo>
                    <a:pt x="6" y="111"/>
                    <a:pt x="10" y="103"/>
                    <a:pt x="15" y="95"/>
                  </a:cubicBezTo>
                  <a:cubicBezTo>
                    <a:pt x="31" y="74"/>
                    <a:pt x="38" y="51"/>
                    <a:pt x="26" y="25"/>
                  </a:cubicBezTo>
                  <a:close/>
                  <a:moveTo>
                    <a:pt x="70" y="122"/>
                  </a:moveTo>
                  <a:cubicBezTo>
                    <a:pt x="71" y="117"/>
                    <a:pt x="72" y="114"/>
                    <a:pt x="74" y="110"/>
                  </a:cubicBezTo>
                  <a:cubicBezTo>
                    <a:pt x="78" y="101"/>
                    <a:pt x="73" y="94"/>
                    <a:pt x="64" y="94"/>
                  </a:cubicBezTo>
                  <a:cubicBezTo>
                    <a:pt x="54" y="94"/>
                    <a:pt x="44" y="95"/>
                    <a:pt x="34" y="94"/>
                  </a:cubicBezTo>
                  <a:cubicBezTo>
                    <a:pt x="24" y="92"/>
                    <a:pt x="18" y="97"/>
                    <a:pt x="13" y="106"/>
                  </a:cubicBezTo>
                  <a:cubicBezTo>
                    <a:pt x="3" y="125"/>
                    <a:pt x="6" y="143"/>
                    <a:pt x="21" y="158"/>
                  </a:cubicBezTo>
                  <a:cubicBezTo>
                    <a:pt x="22" y="159"/>
                    <a:pt x="24" y="160"/>
                    <a:pt x="25" y="160"/>
                  </a:cubicBezTo>
                  <a:cubicBezTo>
                    <a:pt x="36" y="160"/>
                    <a:pt x="48" y="160"/>
                    <a:pt x="59" y="160"/>
                  </a:cubicBezTo>
                  <a:cubicBezTo>
                    <a:pt x="60" y="153"/>
                    <a:pt x="61" y="148"/>
                    <a:pt x="63" y="143"/>
                  </a:cubicBezTo>
                  <a:cubicBezTo>
                    <a:pt x="60" y="140"/>
                    <a:pt x="57" y="139"/>
                    <a:pt x="54" y="136"/>
                  </a:cubicBezTo>
                  <a:cubicBezTo>
                    <a:pt x="52" y="133"/>
                    <a:pt x="50" y="129"/>
                    <a:pt x="51" y="127"/>
                  </a:cubicBezTo>
                  <a:cubicBezTo>
                    <a:pt x="51" y="124"/>
                    <a:pt x="56" y="123"/>
                    <a:pt x="59" y="122"/>
                  </a:cubicBezTo>
                  <a:cubicBezTo>
                    <a:pt x="63" y="121"/>
                    <a:pt x="66" y="122"/>
                    <a:pt x="70" y="122"/>
                  </a:cubicBezTo>
                  <a:close/>
                  <a:moveTo>
                    <a:pt x="35" y="29"/>
                  </a:moveTo>
                  <a:cubicBezTo>
                    <a:pt x="35" y="39"/>
                    <a:pt x="37" y="50"/>
                    <a:pt x="35" y="59"/>
                  </a:cubicBezTo>
                  <a:cubicBezTo>
                    <a:pt x="34" y="70"/>
                    <a:pt x="29" y="79"/>
                    <a:pt x="26" y="90"/>
                  </a:cubicBezTo>
                  <a:cubicBezTo>
                    <a:pt x="32" y="90"/>
                    <a:pt x="39" y="90"/>
                    <a:pt x="46" y="90"/>
                  </a:cubicBezTo>
                  <a:cubicBezTo>
                    <a:pt x="53" y="90"/>
                    <a:pt x="59" y="90"/>
                    <a:pt x="67" y="90"/>
                  </a:cubicBezTo>
                  <a:cubicBezTo>
                    <a:pt x="55" y="65"/>
                    <a:pt x="55" y="65"/>
                    <a:pt x="58" y="29"/>
                  </a:cubicBezTo>
                  <a:cubicBezTo>
                    <a:pt x="50" y="29"/>
                    <a:pt x="42" y="29"/>
                    <a:pt x="35" y="29"/>
                  </a:cubicBezTo>
                  <a:close/>
                  <a:moveTo>
                    <a:pt x="72" y="88"/>
                  </a:moveTo>
                  <a:cubicBezTo>
                    <a:pt x="79" y="82"/>
                    <a:pt x="85" y="76"/>
                    <a:pt x="90" y="69"/>
                  </a:cubicBezTo>
                  <a:cubicBezTo>
                    <a:pt x="96" y="63"/>
                    <a:pt x="96" y="54"/>
                    <a:pt x="91" y="47"/>
                  </a:cubicBezTo>
                  <a:cubicBezTo>
                    <a:pt x="86" y="40"/>
                    <a:pt x="77" y="37"/>
                    <a:pt x="69" y="40"/>
                  </a:cubicBezTo>
                  <a:cubicBezTo>
                    <a:pt x="63" y="43"/>
                    <a:pt x="59" y="47"/>
                    <a:pt x="60" y="55"/>
                  </a:cubicBezTo>
                  <a:cubicBezTo>
                    <a:pt x="61" y="67"/>
                    <a:pt x="64" y="78"/>
                    <a:pt x="72" y="88"/>
                  </a:cubicBezTo>
                  <a:close/>
                  <a:moveTo>
                    <a:pt x="54" y="24"/>
                  </a:moveTo>
                  <a:cubicBezTo>
                    <a:pt x="53" y="17"/>
                    <a:pt x="53" y="11"/>
                    <a:pt x="51" y="6"/>
                  </a:cubicBezTo>
                  <a:cubicBezTo>
                    <a:pt x="50" y="5"/>
                    <a:pt x="41" y="5"/>
                    <a:pt x="41" y="6"/>
                  </a:cubicBezTo>
                  <a:cubicBezTo>
                    <a:pt x="39" y="11"/>
                    <a:pt x="39" y="18"/>
                    <a:pt x="37" y="24"/>
                  </a:cubicBezTo>
                  <a:cubicBezTo>
                    <a:pt x="41" y="24"/>
                    <a:pt x="42" y="24"/>
                    <a:pt x="43" y="24"/>
                  </a:cubicBezTo>
                  <a:cubicBezTo>
                    <a:pt x="46" y="24"/>
                    <a:pt x="49" y="24"/>
                    <a:pt x="54" y="24"/>
                  </a:cubicBezTo>
                  <a:close/>
                  <a:moveTo>
                    <a:pt x="54" y="128"/>
                  </a:moveTo>
                  <a:cubicBezTo>
                    <a:pt x="61" y="139"/>
                    <a:pt x="69" y="142"/>
                    <a:pt x="75" y="137"/>
                  </a:cubicBezTo>
                  <a:cubicBezTo>
                    <a:pt x="67" y="124"/>
                    <a:pt x="65" y="123"/>
                    <a:pt x="54" y="128"/>
                  </a:cubicBezTo>
                  <a:close/>
                  <a:moveTo>
                    <a:pt x="107" y="128"/>
                  </a:moveTo>
                  <a:cubicBezTo>
                    <a:pt x="96" y="124"/>
                    <a:pt x="88" y="126"/>
                    <a:pt x="85" y="134"/>
                  </a:cubicBezTo>
                  <a:cubicBezTo>
                    <a:pt x="99" y="139"/>
                    <a:pt x="101" y="139"/>
                    <a:pt x="107" y="128"/>
                  </a:cubicBezTo>
                  <a:close/>
                  <a:moveTo>
                    <a:pt x="81" y="109"/>
                  </a:moveTo>
                  <a:cubicBezTo>
                    <a:pt x="73" y="118"/>
                    <a:pt x="72" y="127"/>
                    <a:pt x="80" y="132"/>
                  </a:cubicBezTo>
                  <a:cubicBezTo>
                    <a:pt x="88" y="119"/>
                    <a:pt x="88" y="117"/>
                    <a:pt x="81" y="109"/>
                  </a:cubicBezTo>
                  <a:close/>
                  <a:moveTo>
                    <a:pt x="97" y="160"/>
                  </a:moveTo>
                  <a:cubicBezTo>
                    <a:pt x="98" y="147"/>
                    <a:pt x="94" y="140"/>
                    <a:pt x="85" y="140"/>
                  </a:cubicBezTo>
                  <a:cubicBezTo>
                    <a:pt x="85" y="155"/>
                    <a:pt x="86" y="157"/>
                    <a:pt x="97" y="160"/>
                  </a:cubicBezTo>
                  <a:close/>
                  <a:moveTo>
                    <a:pt x="64" y="159"/>
                  </a:moveTo>
                  <a:cubicBezTo>
                    <a:pt x="77" y="156"/>
                    <a:pt x="82" y="150"/>
                    <a:pt x="79" y="142"/>
                  </a:cubicBezTo>
                  <a:cubicBezTo>
                    <a:pt x="64" y="147"/>
                    <a:pt x="64" y="148"/>
                    <a:pt x="64" y="159"/>
                  </a:cubicBezTo>
                  <a:close/>
                </a:path>
              </a:pathLst>
            </a:custGeom>
            <a:solidFill>
              <a:srgbClr val="0199D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11" name="Freeform 6"/>
            <p:cNvSpPr>
              <a:spLocks/>
            </p:cNvSpPr>
            <p:nvPr/>
          </p:nvSpPr>
          <p:spPr bwMode="auto">
            <a:xfrm>
              <a:off x="-574826" y="2548941"/>
              <a:ext cx="141287" cy="215900"/>
            </a:xfrm>
            <a:custGeom>
              <a:avLst/>
              <a:gdLst>
                <a:gd name="T0" fmla="*/ 13 w 13"/>
                <a:gd name="T1" fmla="*/ 2 h 20"/>
                <a:gd name="T2" fmla="*/ 3 w 13"/>
                <a:gd name="T3" fmla="*/ 20 h 20"/>
                <a:gd name="T4" fmla="*/ 0 w 13"/>
                <a:gd name="T5" fmla="*/ 19 h 20"/>
                <a:gd name="T6" fmla="*/ 9 w 13"/>
                <a:gd name="T7" fmla="*/ 0 h 20"/>
                <a:gd name="T8" fmla="*/ 13 w 13"/>
                <a:gd name="T9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0">
                  <a:moveTo>
                    <a:pt x="13" y="2"/>
                  </a:moveTo>
                  <a:cubicBezTo>
                    <a:pt x="10" y="8"/>
                    <a:pt x="6" y="14"/>
                    <a:pt x="3" y="20"/>
                  </a:cubicBezTo>
                  <a:cubicBezTo>
                    <a:pt x="2" y="20"/>
                    <a:pt x="1" y="19"/>
                    <a:pt x="0" y="19"/>
                  </a:cubicBezTo>
                  <a:cubicBezTo>
                    <a:pt x="3" y="13"/>
                    <a:pt x="6" y="7"/>
                    <a:pt x="9" y="0"/>
                  </a:cubicBezTo>
                  <a:cubicBezTo>
                    <a:pt x="11" y="1"/>
                    <a:pt x="12" y="2"/>
                    <a:pt x="13" y="2"/>
                  </a:cubicBezTo>
                  <a:close/>
                </a:path>
              </a:pathLst>
            </a:custGeom>
            <a:solidFill>
              <a:srgbClr val="0199D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212" name="Grupo 211"/>
          <p:cNvGrpSpPr/>
          <p:nvPr/>
        </p:nvGrpSpPr>
        <p:grpSpPr>
          <a:xfrm>
            <a:off x="6451070" y="2097624"/>
            <a:ext cx="1238249" cy="1797049"/>
            <a:chOff x="1568431" y="374415"/>
            <a:chExt cx="1238249" cy="1797049"/>
          </a:xfrm>
        </p:grpSpPr>
        <p:sp>
          <p:nvSpPr>
            <p:cNvPr id="213" name="Freeform 5"/>
            <p:cNvSpPr>
              <a:spLocks noEditPoints="1"/>
            </p:cNvSpPr>
            <p:nvPr/>
          </p:nvSpPr>
          <p:spPr bwMode="auto">
            <a:xfrm>
              <a:off x="1568431" y="374415"/>
              <a:ext cx="1238249" cy="1797049"/>
            </a:xfrm>
            <a:custGeom>
              <a:avLst/>
              <a:gdLst>
                <a:gd name="T0" fmla="*/ 34 w 114"/>
                <a:gd name="T1" fmla="*/ 24 h 167"/>
                <a:gd name="T2" fmla="*/ 58 w 114"/>
                <a:gd name="T3" fmla="*/ 24 h 167"/>
                <a:gd name="T4" fmla="*/ 61 w 114"/>
                <a:gd name="T5" fmla="*/ 39 h 167"/>
                <a:gd name="T6" fmla="*/ 95 w 114"/>
                <a:gd name="T7" fmla="*/ 45 h 167"/>
                <a:gd name="T8" fmla="*/ 74 w 114"/>
                <a:gd name="T9" fmla="*/ 91 h 167"/>
                <a:gd name="T10" fmla="*/ 105 w 114"/>
                <a:gd name="T11" fmla="*/ 122 h 167"/>
                <a:gd name="T12" fmla="*/ 99 w 114"/>
                <a:gd name="T13" fmla="*/ 143 h 167"/>
                <a:gd name="T14" fmla="*/ 92 w 114"/>
                <a:gd name="T15" fmla="*/ 163 h 167"/>
                <a:gd name="T16" fmla="*/ 52 w 114"/>
                <a:gd name="T17" fmla="*/ 164 h 167"/>
                <a:gd name="T18" fmla="*/ 15 w 114"/>
                <a:gd name="T19" fmla="*/ 158 h 167"/>
                <a:gd name="T20" fmla="*/ 15 w 114"/>
                <a:gd name="T21" fmla="*/ 95 h 167"/>
                <a:gd name="T22" fmla="*/ 70 w 114"/>
                <a:gd name="T23" fmla="*/ 122 h 167"/>
                <a:gd name="T24" fmla="*/ 64 w 114"/>
                <a:gd name="T25" fmla="*/ 94 h 167"/>
                <a:gd name="T26" fmla="*/ 13 w 114"/>
                <a:gd name="T27" fmla="*/ 106 h 167"/>
                <a:gd name="T28" fmla="*/ 25 w 114"/>
                <a:gd name="T29" fmla="*/ 160 h 167"/>
                <a:gd name="T30" fmla="*/ 63 w 114"/>
                <a:gd name="T31" fmla="*/ 143 h 167"/>
                <a:gd name="T32" fmla="*/ 51 w 114"/>
                <a:gd name="T33" fmla="*/ 127 h 167"/>
                <a:gd name="T34" fmla="*/ 70 w 114"/>
                <a:gd name="T35" fmla="*/ 122 h 167"/>
                <a:gd name="T36" fmla="*/ 35 w 114"/>
                <a:gd name="T37" fmla="*/ 59 h 167"/>
                <a:gd name="T38" fmla="*/ 46 w 114"/>
                <a:gd name="T39" fmla="*/ 90 h 167"/>
                <a:gd name="T40" fmla="*/ 58 w 114"/>
                <a:gd name="T41" fmla="*/ 29 h 167"/>
                <a:gd name="T42" fmla="*/ 72 w 114"/>
                <a:gd name="T43" fmla="*/ 88 h 167"/>
                <a:gd name="T44" fmla="*/ 91 w 114"/>
                <a:gd name="T45" fmla="*/ 47 h 167"/>
                <a:gd name="T46" fmla="*/ 60 w 114"/>
                <a:gd name="T47" fmla="*/ 55 h 167"/>
                <a:gd name="T48" fmla="*/ 54 w 114"/>
                <a:gd name="T49" fmla="*/ 24 h 167"/>
                <a:gd name="T50" fmla="*/ 41 w 114"/>
                <a:gd name="T51" fmla="*/ 6 h 167"/>
                <a:gd name="T52" fmla="*/ 43 w 114"/>
                <a:gd name="T53" fmla="*/ 24 h 167"/>
                <a:gd name="T54" fmla="*/ 54 w 114"/>
                <a:gd name="T55" fmla="*/ 128 h 167"/>
                <a:gd name="T56" fmla="*/ 54 w 114"/>
                <a:gd name="T57" fmla="*/ 128 h 167"/>
                <a:gd name="T58" fmla="*/ 85 w 114"/>
                <a:gd name="T59" fmla="*/ 134 h 167"/>
                <a:gd name="T60" fmla="*/ 81 w 114"/>
                <a:gd name="T61" fmla="*/ 109 h 167"/>
                <a:gd name="T62" fmla="*/ 81 w 114"/>
                <a:gd name="T63" fmla="*/ 109 h 167"/>
                <a:gd name="T64" fmla="*/ 85 w 114"/>
                <a:gd name="T65" fmla="*/ 140 h 167"/>
                <a:gd name="T66" fmla="*/ 64 w 114"/>
                <a:gd name="T67" fmla="*/ 159 h 167"/>
                <a:gd name="T68" fmla="*/ 64 w 114"/>
                <a:gd name="T69" fmla="*/ 159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4" h="167">
                  <a:moveTo>
                    <a:pt x="26" y="25"/>
                  </a:moveTo>
                  <a:cubicBezTo>
                    <a:pt x="29" y="25"/>
                    <a:pt x="31" y="24"/>
                    <a:pt x="34" y="24"/>
                  </a:cubicBezTo>
                  <a:cubicBezTo>
                    <a:pt x="36" y="15"/>
                    <a:pt x="28" y="0"/>
                    <a:pt x="47" y="1"/>
                  </a:cubicBezTo>
                  <a:cubicBezTo>
                    <a:pt x="64" y="2"/>
                    <a:pt x="54" y="16"/>
                    <a:pt x="58" y="24"/>
                  </a:cubicBezTo>
                  <a:cubicBezTo>
                    <a:pt x="60" y="24"/>
                    <a:pt x="62" y="25"/>
                    <a:pt x="65" y="25"/>
                  </a:cubicBezTo>
                  <a:cubicBezTo>
                    <a:pt x="64" y="29"/>
                    <a:pt x="62" y="33"/>
                    <a:pt x="61" y="39"/>
                  </a:cubicBezTo>
                  <a:cubicBezTo>
                    <a:pt x="63" y="38"/>
                    <a:pt x="65" y="37"/>
                    <a:pt x="67" y="36"/>
                  </a:cubicBezTo>
                  <a:cubicBezTo>
                    <a:pt x="78" y="33"/>
                    <a:pt x="89" y="36"/>
                    <a:pt x="95" y="45"/>
                  </a:cubicBezTo>
                  <a:cubicBezTo>
                    <a:pt x="101" y="54"/>
                    <a:pt x="100" y="65"/>
                    <a:pt x="93" y="74"/>
                  </a:cubicBezTo>
                  <a:cubicBezTo>
                    <a:pt x="87" y="80"/>
                    <a:pt x="80" y="85"/>
                    <a:pt x="74" y="91"/>
                  </a:cubicBezTo>
                  <a:cubicBezTo>
                    <a:pt x="81" y="102"/>
                    <a:pt x="87" y="111"/>
                    <a:pt x="94" y="122"/>
                  </a:cubicBezTo>
                  <a:cubicBezTo>
                    <a:pt x="96" y="122"/>
                    <a:pt x="101" y="122"/>
                    <a:pt x="105" y="122"/>
                  </a:cubicBezTo>
                  <a:cubicBezTo>
                    <a:pt x="113" y="124"/>
                    <a:pt x="114" y="128"/>
                    <a:pt x="109" y="134"/>
                  </a:cubicBezTo>
                  <a:cubicBezTo>
                    <a:pt x="106" y="137"/>
                    <a:pt x="102" y="140"/>
                    <a:pt x="99" y="143"/>
                  </a:cubicBezTo>
                  <a:cubicBezTo>
                    <a:pt x="100" y="147"/>
                    <a:pt x="101" y="151"/>
                    <a:pt x="102" y="155"/>
                  </a:cubicBezTo>
                  <a:cubicBezTo>
                    <a:pt x="103" y="163"/>
                    <a:pt x="99" y="166"/>
                    <a:pt x="92" y="163"/>
                  </a:cubicBezTo>
                  <a:cubicBezTo>
                    <a:pt x="88" y="161"/>
                    <a:pt x="85" y="158"/>
                    <a:pt x="80" y="156"/>
                  </a:cubicBezTo>
                  <a:cubicBezTo>
                    <a:pt x="73" y="165"/>
                    <a:pt x="63" y="165"/>
                    <a:pt x="52" y="164"/>
                  </a:cubicBezTo>
                  <a:cubicBezTo>
                    <a:pt x="47" y="164"/>
                    <a:pt x="43" y="165"/>
                    <a:pt x="38" y="164"/>
                  </a:cubicBezTo>
                  <a:cubicBezTo>
                    <a:pt x="30" y="164"/>
                    <a:pt x="21" y="167"/>
                    <a:pt x="15" y="158"/>
                  </a:cubicBezTo>
                  <a:cubicBezTo>
                    <a:pt x="7" y="146"/>
                    <a:pt x="0" y="134"/>
                    <a:pt x="4" y="120"/>
                  </a:cubicBezTo>
                  <a:cubicBezTo>
                    <a:pt x="6" y="111"/>
                    <a:pt x="10" y="103"/>
                    <a:pt x="15" y="95"/>
                  </a:cubicBezTo>
                  <a:cubicBezTo>
                    <a:pt x="31" y="74"/>
                    <a:pt x="38" y="51"/>
                    <a:pt x="26" y="25"/>
                  </a:cubicBezTo>
                  <a:close/>
                  <a:moveTo>
                    <a:pt x="70" y="122"/>
                  </a:moveTo>
                  <a:cubicBezTo>
                    <a:pt x="71" y="117"/>
                    <a:pt x="72" y="114"/>
                    <a:pt x="74" y="110"/>
                  </a:cubicBezTo>
                  <a:cubicBezTo>
                    <a:pt x="78" y="101"/>
                    <a:pt x="73" y="94"/>
                    <a:pt x="64" y="94"/>
                  </a:cubicBezTo>
                  <a:cubicBezTo>
                    <a:pt x="54" y="94"/>
                    <a:pt x="44" y="95"/>
                    <a:pt x="34" y="94"/>
                  </a:cubicBezTo>
                  <a:cubicBezTo>
                    <a:pt x="24" y="92"/>
                    <a:pt x="18" y="97"/>
                    <a:pt x="13" y="106"/>
                  </a:cubicBezTo>
                  <a:cubicBezTo>
                    <a:pt x="3" y="125"/>
                    <a:pt x="6" y="143"/>
                    <a:pt x="21" y="158"/>
                  </a:cubicBezTo>
                  <a:cubicBezTo>
                    <a:pt x="22" y="159"/>
                    <a:pt x="24" y="160"/>
                    <a:pt x="25" y="160"/>
                  </a:cubicBezTo>
                  <a:cubicBezTo>
                    <a:pt x="36" y="160"/>
                    <a:pt x="48" y="160"/>
                    <a:pt x="59" y="160"/>
                  </a:cubicBezTo>
                  <a:cubicBezTo>
                    <a:pt x="60" y="153"/>
                    <a:pt x="61" y="148"/>
                    <a:pt x="63" y="143"/>
                  </a:cubicBezTo>
                  <a:cubicBezTo>
                    <a:pt x="60" y="140"/>
                    <a:pt x="57" y="139"/>
                    <a:pt x="54" y="136"/>
                  </a:cubicBezTo>
                  <a:cubicBezTo>
                    <a:pt x="52" y="133"/>
                    <a:pt x="50" y="129"/>
                    <a:pt x="51" y="127"/>
                  </a:cubicBezTo>
                  <a:cubicBezTo>
                    <a:pt x="51" y="124"/>
                    <a:pt x="56" y="123"/>
                    <a:pt x="59" y="122"/>
                  </a:cubicBezTo>
                  <a:cubicBezTo>
                    <a:pt x="63" y="121"/>
                    <a:pt x="66" y="122"/>
                    <a:pt x="70" y="122"/>
                  </a:cubicBezTo>
                  <a:close/>
                  <a:moveTo>
                    <a:pt x="35" y="29"/>
                  </a:moveTo>
                  <a:cubicBezTo>
                    <a:pt x="35" y="39"/>
                    <a:pt x="37" y="50"/>
                    <a:pt x="35" y="59"/>
                  </a:cubicBezTo>
                  <a:cubicBezTo>
                    <a:pt x="34" y="70"/>
                    <a:pt x="29" y="79"/>
                    <a:pt x="26" y="90"/>
                  </a:cubicBezTo>
                  <a:cubicBezTo>
                    <a:pt x="32" y="90"/>
                    <a:pt x="39" y="90"/>
                    <a:pt x="46" y="90"/>
                  </a:cubicBezTo>
                  <a:cubicBezTo>
                    <a:pt x="53" y="90"/>
                    <a:pt x="59" y="90"/>
                    <a:pt x="67" y="90"/>
                  </a:cubicBezTo>
                  <a:cubicBezTo>
                    <a:pt x="55" y="65"/>
                    <a:pt x="55" y="65"/>
                    <a:pt x="58" y="29"/>
                  </a:cubicBezTo>
                  <a:cubicBezTo>
                    <a:pt x="50" y="29"/>
                    <a:pt x="42" y="29"/>
                    <a:pt x="35" y="29"/>
                  </a:cubicBezTo>
                  <a:close/>
                  <a:moveTo>
                    <a:pt x="72" y="88"/>
                  </a:moveTo>
                  <a:cubicBezTo>
                    <a:pt x="79" y="82"/>
                    <a:pt x="85" y="76"/>
                    <a:pt x="90" y="69"/>
                  </a:cubicBezTo>
                  <a:cubicBezTo>
                    <a:pt x="96" y="63"/>
                    <a:pt x="96" y="54"/>
                    <a:pt x="91" y="47"/>
                  </a:cubicBezTo>
                  <a:cubicBezTo>
                    <a:pt x="86" y="40"/>
                    <a:pt x="77" y="37"/>
                    <a:pt x="69" y="40"/>
                  </a:cubicBezTo>
                  <a:cubicBezTo>
                    <a:pt x="63" y="43"/>
                    <a:pt x="59" y="47"/>
                    <a:pt x="60" y="55"/>
                  </a:cubicBezTo>
                  <a:cubicBezTo>
                    <a:pt x="61" y="67"/>
                    <a:pt x="64" y="78"/>
                    <a:pt x="72" y="88"/>
                  </a:cubicBezTo>
                  <a:close/>
                  <a:moveTo>
                    <a:pt x="54" y="24"/>
                  </a:moveTo>
                  <a:cubicBezTo>
                    <a:pt x="53" y="17"/>
                    <a:pt x="53" y="11"/>
                    <a:pt x="51" y="6"/>
                  </a:cubicBezTo>
                  <a:cubicBezTo>
                    <a:pt x="50" y="5"/>
                    <a:pt x="41" y="5"/>
                    <a:pt x="41" y="6"/>
                  </a:cubicBezTo>
                  <a:cubicBezTo>
                    <a:pt x="39" y="11"/>
                    <a:pt x="39" y="18"/>
                    <a:pt x="37" y="24"/>
                  </a:cubicBezTo>
                  <a:cubicBezTo>
                    <a:pt x="41" y="24"/>
                    <a:pt x="42" y="24"/>
                    <a:pt x="43" y="24"/>
                  </a:cubicBezTo>
                  <a:cubicBezTo>
                    <a:pt x="46" y="24"/>
                    <a:pt x="49" y="24"/>
                    <a:pt x="54" y="24"/>
                  </a:cubicBezTo>
                  <a:close/>
                  <a:moveTo>
                    <a:pt x="54" y="128"/>
                  </a:moveTo>
                  <a:cubicBezTo>
                    <a:pt x="61" y="139"/>
                    <a:pt x="69" y="142"/>
                    <a:pt x="75" y="137"/>
                  </a:cubicBezTo>
                  <a:cubicBezTo>
                    <a:pt x="67" y="124"/>
                    <a:pt x="65" y="123"/>
                    <a:pt x="54" y="128"/>
                  </a:cubicBezTo>
                  <a:close/>
                  <a:moveTo>
                    <a:pt x="107" y="128"/>
                  </a:moveTo>
                  <a:cubicBezTo>
                    <a:pt x="96" y="124"/>
                    <a:pt x="88" y="126"/>
                    <a:pt x="85" y="134"/>
                  </a:cubicBezTo>
                  <a:cubicBezTo>
                    <a:pt x="99" y="139"/>
                    <a:pt x="101" y="139"/>
                    <a:pt x="107" y="128"/>
                  </a:cubicBezTo>
                  <a:close/>
                  <a:moveTo>
                    <a:pt x="81" y="109"/>
                  </a:moveTo>
                  <a:cubicBezTo>
                    <a:pt x="73" y="118"/>
                    <a:pt x="72" y="127"/>
                    <a:pt x="80" y="132"/>
                  </a:cubicBezTo>
                  <a:cubicBezTo>
                    <a:pt x="88" y="119"/>
                    <a:pt x="88" y="117"/>
                    <a:pt x="81" y="109"/>
                  </a:cubicBezTo>
                  <a:close/>
                  <a:moveTo>
                    <a:pt x="97" y="160"/>
                  </a:moveTo>
                  <a:cubicBezTo>
                    <a:pt x="98" y="147"/>
                    <a:pt x="94" y="140"/>
                    <a:pt x="85" y="140"/>
                  </a:cubicBezTo>
                  <a:cubicBezTo>
                    <a:pt x="85" y="155"/>
                    <a:pt x="86" y="157"/>
                    <a:pt x="97" y="160"/>
                  </a:cubicBezTo>
                  <a:close/>
                  <a:moveTo>
                    <a:pt x="64" y="159"/>
                  </a:moveTo>
                  <a:cubicBezTo>
                    <a:pt x="77" y="156"/>
                    <a:pt x="82" y="150"/>
                    <a:pt x="79" y="142"/>
                  </a:cubicBezTo>
                  <a:cubicBezTo>
                    <a:pt x="64" y="147"/>
                    <a:pt x="64" y="148"/>
                    <a:pt x="64" y="159"/>
                  </a:cubicBezTo>
                  <a:close/>
                </a:path>
              </a:pathLst>
            </a:custGeom>
            <a:solidFill>
              <a:srgbClr val="95909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14" name="Freeform 6"/>
            <p:cNvSpPr>
              <a:spLocks/>
            </p:cNvSpPr>
            <p:nvPr/>
          </p:nvSpPr>
          <p:spPr bwMode="auto">
            <a:xfrm>
              <a:off x="1830388" y="1447800"/>
              <a:ext cx="141287" cy="215900"/>
            </a:xfrm>
            <a:custGeom>
              <a:avLst/>
              <a:gdLst>
                <a:gd name="T0" fmla="*/ 13 w 13"/>
                <a:gd name="T1" fmla="*/ 2 h 20"/>
                <a:gd name="T2" fmla="*/ 3 w 13"/>
                <a:gd name="T3" fmla="*/ 20 h 20"/>
                <a:gd name="T4" fmla="*/ 0 w 13"/>
                <a:gd name="T5" fmla="*/ 19 h 20"/>
                <a:gd name="T6" fmla="*/ 9 w 13"/>
                <a:gd name="T7" fmla="*/ 0 h 20"/>
                <a:gd name="T8" fmla="*/ 13 w 13"/>
                <a:gd name="T9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0">
                  <a:moveTo>
                    <a:pt x="13" y="2"/>
                  </a:moveTo>
                  <a:cubicBezTo>
                    <a:pt x="10" y="8"/>
                    <a:pt x="6" y="14"/>
                    <a:pt x="3" y="20"/>
                  </a:cubicBezTo>
                  <a:cubicBezTo>
                    <a:pt x="2" y="20"/>
                    <a:pt x="1" y="19"/>
                    <a:pt x="0" y="19"/>
                  </a:cubicBezTo>
                  <a:cubicBezTo>
                    <a:pt x="3" y="13"/>
                    <a:pt x="6" y="7"/>
                    <a:pt x="9" y="0"/>
                  </a:cubicBezTo>
                  <a:cubicBezTo>
                    <a:pt x="11" y="1"/>
                    <a:pt x="12" y="2"/>
                    <a:pt x="13" y="2"/>
                  </a:cubicBezTo>
                  <a:close/>
                </a:path>
              </a:pathLst>
            </a:custGeom>
            <a:solidFill>
              <a:srgbClr val="95909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215" name="Grupo 214"/>
          <p:cNvGrpSpPr/>
          <p:nvPr/>
        </p:nvGrpSpPr>
        <p:grpSpPr>
          <a:xfrm>
            <a:off x="10287431" y="2821288"/>
            <a:ext cx="1238249" cy="1797049"/>
            <a:chOff x="1568431" y="374415"/>
            <a:chExt cx="1238249" cy="1797049"/>
          </a:xfrm>
        </p:grpSpPr>
        <p:sp>
          <p:nvSpPr>
            <p:cNvPr id="216" name="Freeform 5"/>
            <p:cNvSpPr>
              <a:spLocks noEditPoints="1"/>
            </p:cNvSpPr>
            <p:nvPr/>
          </p:nvSpPr>
          <p:spPr bwMode="auto">
            <a:xfrm>
              <a:off x="1568431" y="374415"/>
              <a:ext cx="1238249" cy="1797049"/>
            </a:xfrm>
            <a:custGeom>
              <a:avLst/>
              <a:gdLst>
                <a:gd name="T0" fmla="*/ 34 w 114"/>
                <a:gd name="T1" fmla="*/ 24 h 167"/>
                <a:gd name="T2" fmla="*/ 58 w 114"/>
                <a:gd name="T3" fmla="*/ 24 h 167"/>
                <a:gd name="T4" fmla="*/ 61 w 114"/>
                <a:gd name="T5" fmla="*/ 39 h 167"/>
                <a:gd name="T6" fmla="*/ 95 w 114"/>
                <a:gd name="T7" fmla="*/ 45 h 167"/>
                <a:gd name="T8" fmla="*/ 74 w 114"/>
                <a:gd name="T9" fmla="*/ 91 h 167"/>
                <a:gd name="T10" fmla="*/ 105 w 114"/>
                <a:gd name="T11" fmla="*/ 122 h 167"/>
                <a:gd name="T12" fmla="*/ 99 w 114"/>
                <a:gd name="T13" fmla="*/ 143 h 167"/>
                <a:gd name="T14" fmla="*/ 92 w 114"/>
                <a:gd name="T15" fmla="*/ 163 h 167"/>
                <a:gd name="T16" fmla="*/ 52 w 114"/>
                <a:gd name="T17" fmla="*/ 164 h 167"/>
                <a:gd name="T18" fmla="*/ 15 w 114"/>
                <a:gd name="T19" fmla="*/ 158 h 167"/>
                <a:gd name="T20" fmla="*/ 15 w 114"/>
                <a:gd name="T21" fmla="*/ 95 h 167"/>
                <a:gd name="T22" fmla="*/ 70 w 114"/>
                <a:gd name="T23" fmla="*/ 122 h 167"/>
                <a:gd name="T24" fmla="*/ 64 w 114"/>
                <a:gd name="T25" fmla="*/ 94 h 167"/>
                <a:gd name="T26" fmla="*/ 13 w 114"/>
                <a:gd name="T27" fmla="*/ 106 h 167"/>
                <a:gd name="T28" fmla="*/ 25 w 114"/>
                <a:gd name="T29" fmla="*/ 160 h 167"/>
                <a:gd name="T30" fmla="*/ 63 w 114"/>
                <a:gd name="T31" fmla="*/ 143 h 167"/>
                <a:gd name="T32" fmla="*/ 51 w 114"/>
                <a:gd name="T33" fmla="*/ 127 h 167"/>
                <a:gd name="T34" fmla="*/ 70 w 114"/>
                <a:gd name="T35" fmla="*/ 122 h 167"/>
                <a:gd name="T36" fmla="*/ 35 w 114"/>
                <a:gd name="T37" fmla="*/ 59 h 167"/>
                <a:gd name="T38" fmla="*/ 46 w 114"/>
                <a:gd name="T39" fmla="*/ 90 h 167"/>
                <a:gd name="T40" fmla="*/ 58 w 114"/>
                <a:gd name="T41" fmla="*/ 29 h 167"/>
                <a:gd name="T42" fmla="*/ 72 w 114"/>
                <a:gd name="T43" fmla="*/ 88 h 167"/>
                <a:gd name="T44" fmla="*/ 91 w 114"/>
                <a:gd name="T45" fmla="*/ 47 h 167"/>
                <a:gd name="T46" fmla="*/ 60 w 114"/>
                <a:gd name="T47" fmla="*/ 55 h 167"/>
                <a:gd name="T48" fmla="*/ 54 w 114"/>
                <a:gd name="T49" fmla="*/ 24 h 167"/>
                <a:gd name="T50" fmla="*/ 41 w 114"/>
                <a:gd name="T51" fmla="*/ 6 h 167"/>
                <a:gd name="T52" fmla="*/ 43 w 114"/>
                <a:gd name="T53" fmla="*/ 24 h 167"/>
                <a:gd name="T54" fmla="*/ 54 w 114"/>
                <a:gd name="T55" fmla="*/ 128 h 167"/>
                <a:gd name="T56" fmla="*/ 54 w 114"/>
                <a:gd name="T57" fmla="*/ 128 h 167"/>
                <a:gd name="T58" fmla="*/ 85 w 114"/>
                <a:gd name="T59" fmla="*/ 134 h 167"/>
                <a:gd name="T60" fmla="*/ 81 w 114"/>
                <a:gd name="T61" fmla="*/ 109 h 167"/>
                <a:gd name="T62" fmla="*/ 81 w 114"/>
                <a:gd name="T63" fmla="*/ 109 h 167"/>
                <a:gd name="T64" fmla="*/ 85 w 114"/>
                <a:gd name="T65" fmla="*/ 140 h 167"/>
                <a:gd name="T66" fmla="*/ 64 w 114"/>
                <a:gd name="T67" fmla="*/ 159 h 167"/>
                <a:gd name="T68" fmla="*/ 64 w 114"/>
                <a:gd name="T69" fmla="*/ 159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4" h="167">
                  <a:moveTo>
                    <a:pt x="26" y="25"/>
                  </a:moveTo>
                  <a:cubicBezTo>
                    <a:pt x="29" y="25"/>
                    <a:pt x="31" y="24"/>
                    <a:pt x="34" y="24"/>
                  </a:cubicBezTo>
                  <a:cubicBezTo>
                    <a:pt x="36" y="15"/>
                    <a:pt x="28" y="0"/>
                    <a:pt x="47" y="1"/>
                  </a:cubicBezTo>
                  <a:cubicBezTo>
                    <a:pt x="64" y="2"/>
                    <a:pt x="54" y="16"/>
                    <a:pt x="58" y="24"/>
                  </a:cubicBezTo>
                  <a:cubicBezTo>
                    <a:pt x="60" y="24"/>
                    <a:pt x="62" y="25"/>
                    <a:pt x="65" y="25"/>
                  </a:cubicBezTo>
                  <a:cubicBezTo>
                    <a:pt x="64" y="29"/>
                    <a:pt x="62" y="33"/>
                    <a:pt x="61" y="39"/>
                  </a:cubicBezTo>
                  <a:cubicBezTo>
                    <a:pt x="63" y="38"/>
                    <a:pt x="65" y="37"/>
                    <a:pt x="67" y="36"/>
                  </a:cubicBezTo>
                  <a:cubicBezTo>
                    <a:pt x="78" y="33"/>
                    <a:pt x="89" y="36"/>
                    <a:pt x="95" y="45"/>
                  </a:cubicBezTo>
                  <a:cubicBezTo>
                    <a:pt x="101" y="54"/>
                    <a:pt x="100" y="65"/>
                    <a:pt x="93" y="74"/>
                  </a:cubicBezTo>
                  <a:cubicBezTo>
                    <a:pt x="87" y="80"/>
                    <a:pt x="80" y="85"/>
                    <a:pt x="74" y="91"/>
                  </a:cubicBezTo>
                  <a:cubicBezTo>
                    <a:pt x="81" y="102"/>
                    <a:pt x="87" y="111"/>
                    <a:pt x="94" y="122"/>
                  </a:cubicBezTo>
                  <a:cubicBezTo>
                    <a:pt x="96" y="122"/>
                    <a:pt x="101" y="122"/>
                    <a:pt x="105" y="122"/>
                  </a:cubicBezTo>
                  <a:cubicBezTo>
                    <a:pt x="113" y="124"/>
                    <a:pt x="114" y="128"/>
                    <a:pt x="109" y="134"/>
                  </a:cubicBezTo>
                  <a:cubicBezTo>
                    <a:pt x="106" y="137"/>
                    <a:pt x="102" y="140"/>
                    <a:pt x="99" y="143"/>
                  </a:cubicBezTo>
                  <a:cubicBezTo>
                    <a:pt x="100" y="147"/>
                    <a:pt x="101" y="151"/>
                    <a:pt x="102" y="155"/>
                  </a:cubicBezTo>
                  <a:cubicBezTo>
                    <a:pt x="103" y="163"/>
                    <a:pt x="99" y="166"/>
                    <a:pt x="92" y="163"/>
                  </a:cubicBezTo>
                  <a:cubicBezTo>
                    <a:pt x="88" y="161"/>
                    <a:pt x="85" y="158"/>
                    <a:pt x="80" y="156"/>
                  </a:cubicBezTo>
                  <a:cubicBezTo>
                    <a:pt x="73" y="165"/>
                    <a:pt x="63" y="165"/>
                    <a:pt x="52" y="164"/>
                  </a:cubicBezTo>
                  <a:cubicBezTo>
                    <a:pt x="47" y="164"/>
                    <a:pt x="43" y="165"/>
                    <a:pt x="38" y="164"/>
                  </a:cubicBezTo>
                  <a:cubicBezTo>
                    <a:pt x="30" y="164"/>
                    <a:pt x="21" y="167"/>
                    <a:pt x="15" y="158"/>
                  </a:cubicBezTo>
                  <a:cubicBezTo>
                    <a:pt x="7" y="146"/>
                    <a:pt x="0" y="134"/>
                    <a:pt x="4" y="120"/>
                  </a:cubicBezTo>
                  <a:cubicBezTo>
                    <a:pt x="6" y="111"/>
                    <a:pt x="10" y="103"/>
                    <a:pt x="15" y="95"/>
                  </a:cubicBezTo>
                  <a:cubicBezTo>
                    <a:pt x="31" y="74"/>
                    <a:pt x="38" y="51"/>
                    <a:pt x="26" y="25"/>
                  </a:cubicBezTo>
                  <a:close/>
                  <a:moveTo>
                    <a:pt x="70" y="122"/>
                  </a:moveTo>
                  <a:cubicBezTo>
                    <a:pt x="71" y="117"/>
                    <a:pt x="72" y="114"/>
                    <a:pt x="74" y="110"/>
                  </a:cubicBezTo>
                  <a:cubicBezTo>
                    <a:pt x="78" y="101"/>
                    <a:pt x="73" y="94"/>
                    <a:pt x="64" y="94"/>
                  </a:cubicBezTo>
                  <a:cubicBezTo>
                    <a:pt x="54" y="94"/>
                    <a:pt x="44" y="95"/>
                    <a:pt x="34" y="94"/>
                  </a:cubicBezTo>
                  <a:cubicBezTo>
                    <a:pt x="24" y="92"/>
                    <a:pt x="18" y="97"/>
                    <a:pt x="13" y="106"/>
                  </a:cubicBezTo>
                  <a:cubicBezTo>
                    <a:pt x="3" y="125"/>
                    <a:pt x="6" y="143"/>
                    <a:pt x="21" y="158"/>
                  </a:cubicBezTo>
                  <a:cubicBezTo>
                    <a:pt x="22" y="159"/>
                    <a:pt x="24" y="160"/>
                    <a:pt x="25" y="160"/>
                  </a:cubicBezTo>
                  <a:cubicBezTo>
                    <a:pt x="36" y="160"/>
                    <a:pt x="48" y="160"/>
                    <a:pt x="59" y="160"/>
                  </a:cubicBezTo>
                  <a:cubicBezTo>
                    <a:pt x="60" y="153"/>
                    <a:pt x="61" y="148"/>
                    <a:pt x="63" y="143"/>
                  </a:cubicBezTo>
                  <a:cubicBezTo>
                    <a:pt x="60" y="140"/>
                    <a:pt x="57" y="139"/>
                    <a:pt x="54" y="136"/>
                  </a:cubicBezTo>
                  <a:cubicBezTo>
                    <a:pt x="52" y="133"/>
                    <a:pt x="50" y="129"/>
                    <a:pt x="51" y="127"/>
                  </a:cubicBezTo>
                  <a:cubicBezTo>
                    <a:pt x="51" y="124"/>
                    <a:pt x="56" y="123"/>
                    <a:pt x="59" y="122"/>
                  </a:cubicBezTo>
                  <a:cubicBezTo>
                    <a:pt x="63" y="121"/>
                    <a:pt x="66" y="122"/>
                    <a:pt x="70" y="122"/>
                  </a:cubicBezTo>
                  <a:close/>
                  <a:moveTo>
                    <a:pt x="35" y="29"/>
                  </a:moveTo>
                  <a:cubicBezTo>
                    <a:pt x="35" y="39"/>
                    <a:pt x="37" y="50"/>
                    <a:pt x="35" y="59"/>
                  </a:cubicBezTo>
                  <a:cubicBezTo>
                    <a:pt x="34" y="70"/>
                    <a:pt x="29" y="79"/>
                    <a:pt x="26" y="90"/>
                  </a:cubicBezTo>
                  <a:cubicBezTo>
                    <a:pt x="32" y="90"/>
                    <a:pt x="39" y="90"/>
                    <a:pt x="46" y="90"/>
                  </a:cubicBezTo>
                  <a:cubicBezTo>
                    <a:pt x="53" y="90"/>
                    <a:pt x="59" y="90"/>
                    <a:pt x="67" y="90"/>
                  </a:cubicBezTo>
                  <a:cubicBezTo>
                    <a:pt x="55" y="65"/>
                    <a:pt x="55" y="65"/>
                    <a:pt x="58" y="29"/>
                  </a:cubicBezTo>
                  <a:cubicBezTo>
                    <a:pt x="50" y="29"/>
                    <a:pt x="42" y="29"/>
                    <a:pt x="35" y="29"/>
                  </a:cubicBezTo>
                  <a:close/>
                  <a:moveTo>
                    <a:pt x="72" y="88"/>
                  </a:moveTo>
                  <a:cubicBezTo>
                    <a:pt x="79" y="82"/>
                    <a:pt x="85" y="76"/>
                    <a:pt x="90" y="69"/>
                  </a:cubicBezTo>
                  <a:cubicBezTo>
                    <a:pt x="96" y="63"/>
                    <a:pt x="96" y="54"/>
                    <a:pt x="91" y="47"/>
                  </a:cubicBezTo>
                  <a:cubicBezTo>
                    <a:pt x="86" y="40"/>
                    <a:pt x="77" y="37"/>
                    <a:pt x="69" y="40"/>
                  </a:cubicBezTo>
                  <a:cubicBezTo>
                    <a:pt x="63" y="43"/>
                    <a:pt x="59" y="47"/>
                    <a:pt x="60" y="55"/>
                  </a:cubicBezTo>
                  <a:cubicBezTo>
                    <a:pt x="61" y="67"/>
                    <a:pt x="64" y="78"/>
                    <a:pt x="72" y="88"/>
                  </a:cubicBezTo>
                  <a:close/>
                  <a:moveTo>
                    <a:pt x="54" y="24"/>
                  </a:moveTo>
                  <a:cubicBezTo>
                    <a:pt x="53" y="17"/>
                    <a:pt x="53" y="11"/>
                    <a:pt x="51" y="6"/>
                  </a:cubicBezTo>
                  <a:cubicBezTo>
                    <a:pt x="50" y="5"/>
                    <a:pt x="41" y="5"/>
                    <a:pt x="41" y="6"/>
                  </a:cubicBezTo>
                  <a:cubicBezTo>
                    <a:pt x="39" y="11"/>
                    <a:pt x="39" y="18"/>
                    <a:pt x="37" y="24"/>
                  </a:cubicBezTo>
                  <a:cubicBezTo>
                    <a:pt x="41" y="24"/>
                    <a:pt x="42" y="24"/>
                    <a:pt x="43" y="24"/>
                  </a:cubicBezTo>
                  <a:cubicBezTo>
                    <a:pt x="46" y="24"/>
                    <a:pt x="49" y="24"/>
                    <a:pt x="54" y="24"/>
                  </a:cubicBezTo>
                  <a:close/>
                  <a:moveTo>
                    <a:pt x="54" y="128"/>
                  </a:moveTo>
                  <a:cubicBezTo>
                    <a:pt x="61" y="139"/>
                    <a:pt x="69" y="142"/>
                    <a:pt x="75" y="137"/>
                  </a:cubicBezTo>
                  <a:cubicBezTo>
                    <a:pt x="67" y="124"/>
                    <a:pt x="65" y="123"/>
                    <a:pt x="54" y="128"/>
                  </a:cubicBezTo>
                  <a:close/>
                  <a:moveTo>
                    <a:pt x="107" y="128"/>
                  </a:moveTo>
                  <a:cubicBezTo>
                    <a:pt x="96" y="124"/>
                    <a:pt x="88" y="126"/>
                    <a:pt x="85" y="134"/>
                  </a:cubicBezTo>
                  <a:cubicBezTo>
                    <a:pt x="99" y="139"/>
                    <a:pt x="101" y="139"/>
                    <a:pt x="107" y="128"/>
                  </a:cubicBezTo>
                  <a:close/>
                  <a:moveTo>
                    <a:pt x="81" y="109"/>
                  </a:moveTo>
                  <a:cubicBezTo>
                    <a:pt x="73" y="118"/>
                    <a:pt x="72" y="127"/>
                    <a:pt x="80" y="132"/>
                  </a:cubicBezTo>
                  <a:cubicBezTo>
                    <a:pt x="88" y="119"/>
                    <a:pt x="88" y="117"/>
                    <a:pt x="81" y="109"/>
                  </a:cubicBezTo>
                  <a:close/>
                  <a:moveTo>
                    <a:pt x="97" y="160"/>
                  </a:moveTo>
                  <a:cubicBezTo>
                    <a:pt x="98" y="147"/>
                    <a:pt x="94" y="140"/>
                    <a:pt x="85" y="140"/>
                  </a:cubicBezTo>
                  <a:cubicBezTo>
                    <a:pt x="85" y="155"/>
                    <a:pt x="86" y="157"/>
                    <a:pt x="97" y="160"/>
                  </a:cubicBezTo>
                  <a:close/>
                  <a:moveTo>
                    <a:pt x="64" y="159"/>
                  </a:moveTo>
                  <a:cubicBezTo>
                    <a:pt x="77" y="156"/>
                    <a:pt x="82" y="150"/>
                    <a:pt x="79" y="142"/>
                  </a:cubicBezTo>
                  <a:cubicBezTo>
                    <a:pt x="64" y="147"/>
                    <a:pt x="64" y="148"/>
                    <a:pt x="64" y="159"/>
                  </a:cubicBezTo>
                  <a:close/>
                </a:path>
              </a:pathLst>
            </a:custGeom>
            <a:solidFill>
              <a:srgbClr val="95909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17" name="Freeform 6"/>
            <p:cNvSpPr>
              <a:spLocks/>
            </p:cNvSpPr>
            <p:nvPr/>
          </p:nvSpPr>
          <p:spPr bwMode="auto">
            <a:xfrm>
              <a:off x="1830388" y="1447800"/>
              <a:ext cx="141287" cy="215900"/>
            </a:xfrm>
            <a:custGeom>
              <a:avLst/>
              <a:gdLst>
                <a:gd name="T0" fmla="*/ 13 w 13"/>
                <a:gd name="T1" fmla="*/ 2 h 20"/>
                <a:gd name="T2" fmla="*/ 3 w 13"/>
                <a:gd name="T3" fmla="*/ 20 h 20"/>
                <a:gd name="T4" fmla="*/ 0 w 13"/>
                <a:gd name="T5" fmla="*/ 19 h 20"/>
                <a:gd name="T6" fmla="*/ 9 w 13"/>
                <a:gd name="T7" fmla="*/ 0 h 20"/>
                <a:gd name="T8" fmla="*/ 13 w 13"/>
                <a:gd name="T9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0">
                  <a:moveTo>
                    <a:pt x="13" y="2"/>
                  </a:moveTo>
                  <a:cubicBezTo>
                    <a:pt x="10" y="8"/>
                    <a:pt x="6" y="14"/>
                    <a:pt x="3" y="20"/>
                  </a:cubicBezTo>
                  <a:cubicBezTo>
                    <a:pt x="2" y="20"/>
                    <a:pt x="1" y="19"/>
                    <a:pt x="0" y="19"/>
                  </a:cubicBezTo>
                  <a:cubicBezTo>
                    <a:pt x="3" y="13"/>
                    <a:pt x="6" y="7"/>
                    <a:pt x="9" y="0"/>
                  </a:cubicBezTo>
                  <a:cubicBezTo>
                    <a:pt x="11" y="1"/>
                    <a:pt x="12" y="2"/>
                    <a:pt x="13" y="2"/>
                  </a:cubicBezTo>
                  <a:close/>
                </a:path>
              </a:pathLst>
            </a:custGeom>
            <a:solidFill>
              <a:srgbClr val="95909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218" name="Grupo 217"/>
          <p:cNvGrpSpPr/>
          <p:nvPr/>
        </p:nvGrpSpPr>
        <p:grpSpPr>
          <a:xfrm>
            <a:off x="926534" y="2986213"/>
            <a:ext cx="1238249" cy="1797049"/>
            <a:chOff x="-836783" y="1475556"/>
            <a:chExt cx="1238249" cy="1797049"/>
          </a:xfrm>
        </p:grpSpPr>
        <p:sp>
          <p:nvSpPr>
            <p:cNvPr id="219" name="Freeform 5"/>
            <p:cNvSpPr>
              <a:spLocks noEditPoints="1"/>
            </p:cNvSpPr>
            <p:nvPr/>
          </p:nvSpPr>
          <p:spPr bwMode="auto">
            <a:xfrm>
              <a:off x="-836783" y="1475556"/>
              <a:ext cx="1238249" cy="1797049"/>
            </a:xfrm>
            <a:custGeom>
              <a:avLst/>
              <a:gdLst>
                <a:gd name="T0" fmla="*/ 34 w 114"/>
                <a:gd name="T1" fmla="*/ 24 h 167"/>
                <a:gd name="T2" fmla="*/ 58 w 114"/>
                <a:gd name="T3" fmla="*/ 24 h 167"/>
                <a:gd name="T4" fmla="*/ 61 w 114"/>
                <a:gd name="T5" fmla="*/ 39 h 167"/>
                <a:gd name="T6" fmla="*/ 95 w 114"/>
                <a:gd name="T7" fmla="*/ 45 h 167"/>
                <a:gd name="T8" fmla="*/ 74 w 114"/>
                <a:gd name="T9" fmla="*/ 91 h 167"/>
                <a:gd name="T10" fmla="*/ 105 w 114"/>
                <a:gd name="T11" fmla="*/ 122 h 167"/>
                <a:gd name="T12" fmla="*/ 99 w 114"/>
                <a:gd name="T13" fmla="*/ 143 h 167"/>
                <a:gd name="T14" fmla="*/ 92 w 114"/>
                <a:gd name="T15" fmla="*/ 163 h 167"/>
                <a:gd name="T16" fmla="*/ 52 w 114"/>
                <a:gd name="T17" fmla="*/ 164 h 167"/>
                <a:gd name="T18" fmla="*/ 15 w 114"/>
                <a:gd name="T19" fmla="*/ 158 h 167"/>
                <a:gd name="T20" fmla="*/ 15 w 114"/>
                <a:gd name="T21" fmla="*/ 95 h 167"/>
                <a:gd name="T22" fmla="*/ 70 w 114"/>
                <a:gd name="T23" fmla="*/ 122 h 167"/>
                <a:gd name="T24" fmla="*/ 64 w 114"/>
                <a:gd name="T25" fmla="*/ 94 h 167"/>
                <a:gd name="T26" fmla="*/ 13 w 114"/>
                <a:gd name="T27" fmla="*/ 106 h 167"/>
                <a:gd name="T28" fmla="*/ 25 w 114"/>
                <a:gd name="T29" fmla="*/ 160 h 167"/>
                <a:gd name="T30" fmla="*/ 63 w 114"/>
                <a:gd name="T31" fmla="*/ 143 h 167"/>
                <a:gd name="T32" fmla="*/ 51 w 114"/>
                <a:gd name="T33" fmla="*/ 127 h 167"/>
                <a:gd name="T34" fmla="*/ 70 w 114"/>
                <a:gd name="T35" fmla="*/ 122 h 167"/>
                <a:gd name="T36" fmla="*/ 35 w 114"/>
                <a:gd name="T37" fmla="*/ 59 h 167"/>
                <a:gd name="T38" fmla="*/ 46 w 114"/>
                <a:gd name="T39" fmla="*/ 90 h 167"/>
                <a:gd name="T40" fmla="*/ 58 w 114"/>
                <a:gd name="T41" fmla="*/ 29 h 167"/>
                <a:gd name="T42" fmla="*/ 72 w 114"/>
                <a:gd name="T43" fmla="*/ 88 h 167"/>
                <a:gd name="T44" fmla="*/ 91 w 114"/>
                <a:gd name="T45" fmla="*/ 47 h 167"/>
                <a:gd name="T46" fmla="*/ 60 w 114"/>
                <a:gd name="T47" fmla="*/ 55 h 167"/>
                <a:gd name="T48" fmla="*/ 54 w 114"/>
                <a:gd name="T49" fmla="*/ 24 h 167"/>
                <a:gd name="T50" fmla="*/ 41 w 114"/>
                <a:gd name="T51" fmla="*/ 6 h 167"/>
                <a:gd name="T52" fmla="*/ 43 w 114"/>
                <a:gd name="T53" fmla="*/ 24 h 167"/>
                <a:gd name="T54" fmla="*/ 54 w 114"/>
                <a:gd name="T55" fmla="*/ 128 h 167"/>
                <a:gd name="T56" fmla="*/ 54 w 114"/>
                <a:gd name="T57" fmla="*/ 128 h 167"/>
                <a:gd name="T58" fmla="*/ 85 w 114"/>
                <a:gd name="T59" fmla="*/ 134 h 167"/>
                <a:gd name="T60" fmla="*/ 81 w 114"/>
                <a:gd name="T61" fmla="*/ 109 h 167"/>
                <a:gd name="T62" fmla="*/ 81 w 114"/>
                <a:gd name="T63" fmla="*/ 109 h 167"/>
                <a:gd name="T64" fmla="*/ 85 w 114"/>
                <a:gd name="T65" fmla="*/ 140 h 167"/>
                <a:gd name="T66" fmla="*/ 64 w 114"/>
                <a:gd name="T67" fmla="*/ 159 h 167"/>
                <a:gd name="T68" fmla="*/ 64 w 114"/>
                <a:gd name="T69" fmla="*/ 159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4" h="167">
                  <a:moveTo>
                    <a:pt x="26" y="25"/>
                  </a:moveTo>
                  <a:cubicBezTo>
                    <a:pt x="29" y="25"/>
                    <a:pt x="31" y="24"/>
                    <a:pt x="34" y="24"/>
                  </a:cubicBezTo>
                  <a:cubicBezTo>
                    <a:pt x="36" y="15"/>
                    <a:pt x="28" y="0"/>
                    <a:pt x="47" y="1"/>
                  </a:cubicBezTo>
                  <a:cubicBezTo>
                    <a:pt x="64" y="2"/>
                    <a:pt x="54" y="16"/>
                    <a:pt x="58" y="24"/>
                  </a:cubicBezTo>
                  <a:cubicBezTo>
                    <a:pt x="60" y="24"/>
                    <a:pt x="62" y="25"/>
                    <a:pt x="65" y="25"/>
                  </a:cubicBezTo>
                  <a:cubicBezTo>
                    <a:pt x="64" y="29"/>
                    <a:pt x="62" y="33"/>
                    <a:pt x="61" y="39"/>
                  </a:cubicBezTo>
                  <a:cubicBezTo>
                    <a:pt x="63" y="38"/>
                    <a:pt x="65" y="37"/>
                    <a:pt x="67" y="36"/>
                  </a:cubicBezTo>
                  <a:cubicBezTo>
                    <a:pt x="78" y="33"/>
                    <a:pt x="89" y="36"/>
                    <a:pt x="95" y="45"/>
                  </a:cubicBezTo>
                  <a:cubicBezTo>
                    <a:pt x="101" y="54"/>
                    <a:pt x="100" y="65"/>
                    <a:pt x="93" y="74"/>
                  </a:cubicBezTo>
                  <a:cubicBezTo>
                    <a:pt x="87" y="80"/>
                    <a:pt x="80" y="85"/>
                    <a:pt x="74" y="91"/>
                  </a:cubicBezTo>
                  <a:cubicBezTo>
                    <a:pt x="81" y="102"/>
                    <a:pt x="87" y="111"/>
                    <a:pt x="94" y="122"/>
                  </a:cubicBezTo>
                  <a:cubicBezTo>
                    <a:pt x="96" y="122"/>
                    <a:pt x="101" y="122"/>
                    <a:pt x="105" y="122"/>
                  </a:cubicBezTo>
                  <a:cubicBezTo>
                    <a:pt x="113" y="124"/>
                    <a:pt x="114" y="128"/>
                    <a:pt x="109" y="134"/>
                  </a:cubicBezTo>
                  <a:cubicBezTo>
                    <a:pt x="106" y="137"/>
                    <a:pt x="102" y="140"/>
                    <a:pt x="99" y="143"/>
                  </a:cubicBezTo>
                  <a:cubicBezTo>
                    <a:pt x="100" y="147"/>
                    <a:pt x="101" y="151"/>
                    <a:pt x="102" y="155"/>
                  </a:cubicBezTo>
                  <a:cubicBezTo>
                    <a:pt x="103" y="163"/>
                    <a:pt x="99" y="166"/>
                    <a:pt x="92" y="163"/>
                  </a:cubicBezTo>
                  <a:cubicBezTo>
                    <a:pt x="88" y="161"/>
                    <a:pt x="85" y="158"/>
                    <a:pt x="80" y="156"/>
                  </a:cubicBezTo>
                  <a:cubicBezTo>
                    <a:pt x="73" y="165"/>
                    <a:pt x="63" y="165"/>
                    <a:pt x="52" y="164"/>
                  </a:cubicBezTo>
                  <a:cubicBezTo>
                    <a:pt x="47" y="164"/>
                    <a:pt x="43" y="165"/>
                    <a:pt x="38" y="164"/>
                  </a:cubicBezTo>
                  <a:cubicBezTo>
                    <a:pt x="30" y="164"/>
                    <a:pt x="21" y="167"/>
                    <a:pt x="15" y="158"/>
                  </a:cubicBezTo>
                  <a:cubicBezTo>
                    <a:pt x="7" y="146"/>
                    <a:pt x="0" y="134"/>
                    <a:pt x="4" y="120"/>
                  </a:cubicBezTo>
                  <a:cubicBezTo>
                    <a:pt x="6" y="111"/>
                    <a:pt x="10" y="103"/>
                    <a:pt x="15" y="95"/>
                  </a:cubicBezTo>
                  <a:cubicBezTo>
                    <a:pt x="31" y="74"/>
                    <a:pt x="38" y="51"/>
                    <a:pt x="26" y="25"/>
                  </a:cubicBezTo>
                  <a:close/>
                  <a:moveTo>
                    <a:pt x="70" y="122"/>
                  </a:moveTo>
                  <a:cubicBezTo>
                    <a:pt x="71" y="117"/>
                    <a:pt x="72" y="114"/>
                    <a:pt x="74" y="110"/>
                  </a:cubicBezTo>
                  <a:cubicBezTo>
                    <a:pt x="78" y="101"/>
                    <a:pt x="73" y="94"/>
                    <a:pt x="64" y="94"/>
                  </a:cubicBezTo>
                  <a:cubicBezTo>
                    <a:pt x="54" y="94"/>
                    <a:pt x="44" y="95"/>
                    <a:pt x="34" y="94"/>
                  </a:cubicBezTo>
                  <a:cubicBezTo>
                    <a:pt x="24" y="92"/>
                    <a:pt x="18" y="97"/>
                    <a:pt x="13" y="106"/>
                  </a:cubicBezTo>
                  <a:cubicBezTo>
                    <a:pt x="3" y="125"/>
                    <a:pt x="6" y="143"/>
                    <a:pt x="21" y="158"/>
                  </a:cubicBezTo>
                  <a:cubicBezTo>
                    <a:pt x="22" y="159"/>
                    <a:pt x="24" y="160"/>
                    <a:pt x="25" y="160"/>
                  </a:cubicBezTo>
                  <a:cubicBezTo>
                    <a:pt x="36" y="160"/>
                    <a:pt x="48" y="160"/>
                    <a:pt x="59" y="160"/>
                  </a:cubicBezTo>
                  <a:cubicBezTo>
                    <a:pt x="60" y="153"/>
                    <a:pt x="61" y="148"/>
                    <a:pt x="63" y="143"/>
                  </a:cubicBezTo>
                  <a:cubicBezTo>
                    <a:pt x="60" y="140"/>
                    <a:pt x="57" y="139"/>
                    <a:pt x="54" y="136"/>
                  </a:cubicBezTo>
                  <a:cubicBezTo>
                    <a:pt x="52" y="133"/>
                    <a:pt x="50" y="129"/>
                    <a:pt x="51" y="127"/>
                  </a:cubicBezTo>
                  <a:cubicBezTo>
                    <a:pt x="51" y="124"/>
                    <a:pt x="56" y="123"/>
                    <a:pt x="59" y="122"/>
                  </a:cubicBezTo>
                  <a:cubicBezTo>
                    <a:pt x="63" y="121"/>
                    <a:pt x="66" y="122"/>
                    <a:pt x="70" y="122"/>
                  </a:cubicBezTo>
                  <a:close/>
                  <a:moveTo>
                    <a:pt x="35" y="29"/>
                  </a:moveTo>
                  <a:cubicBezTo>
                    <a:pt x="35" y="39"/>
                    <a:pt x="37" y="50"/>
                    <a:pt x="35" y="59"/>
                  </a:cubicBezTo>
                  <a:cubicBezTo>
                    <a:pt x="34" y="70"/>
                    <a:pt x="29" y="79"/>
                    <a:pt x="26" y="90"/>
                  </a:cubicBezTo>
                  <a:cubicBezTo>
                    <a:pt x="32" y="90"/>
                    <a:pt x="39" y="90"/>
                    <a:pt x="46" y="90"/>
                  </a:cubicBezTo>
                  <a:cubicBezTo>
                    <a:pt x="53" y="90"/>
                    <a:pt x="59" y="90"/>
                    <a:pt x="67" y="90"/>
                  </a:cubicBezTo>
                  <a:cubicBezTo>
                    <a:pt x="55" y="65"/>
                    <a:pt x="55" y="65"/>
                    <a:pt x="58" y="29"/>
                  </a:cubicBezTo>
                  <a:cubicBezTo>
                    <a:pt x="50" y="29"/>
                    <a:pt x="42" y="29"/>
                    <a:pt x="35" y="29"/>
                  </a:cubicBezTo>
                  <a:close/>
                  <a:moveTo>
                    <a:pt x="72" y="88"/>
                  </a:moveTo>
                  <a:cubicBezTo>
                    <a:pt x="79" y="82"/>
                    <a:pt x="85" y="76"/>
                    <a:pt x="90" y="69"/>
                  </a:cubicBezTo>
                  <a:cubicBezTo>
                    <a:pt x="96" y="63"/>
                    <a:pt x="96" y="54"/>
                    <a:pt x="91" y="47"/>
                  </a:cubicBezTo>
                  <a:cubicBezTo>
                    <a:pt x="86" y="40"/>
                    <a:pt x="77" y="37"/>
                    <a:pt x="69" y="40"/>
                  </a:cubicBezTo>
                  <a:cubicBezTo>
                    <a:pt x="63" y="43"/>
                    <a:pt x="59" y="47"/>
                    <a:pt x="60" y="55"/>
                  </a:cubicBezTo>
                  <a:cubicBezTo>
                    <a:pt x="61" y="67"/>
                    <a:pt x="64" y="78"/>
                    <a:pt x="72" y="88"/>
                  </a:cubicBezTo>
                  <a:close/>
                  <a:moveTo>
                    <a:pt x="54" y="24"/>
                  </a:moveTo>
                  <a:cubicBezTo>
                    <a:pt x="53" y="17"/>
                    <a:pt x="53" y="11"/>
                    <a:pt x="51" y="6"/>
                  </a:cubicBezTo>
                  <a:cubicBezTo>
                    <a:pt x="50" y="5"/>
                    <a:pt x="41" y="5"/>
                    <a:pt x="41" y="6"/>
                  </a:cubicBezTo>
                  <a:cubicBezTo>
                    <a:pt x="39" y="11"/>
                    <a:pt x="39" y="18"/>
                    <a:pt x="37" y="24"/>
                  </a:cubicBezTo>
                  <a:cubicBezTo>
                    <a:pt x="41" y="24"/>
                    <a:pt x="42" y="24"/>
                    <a:pt x="43" y="24"/>
                  </a:cubicBezTo>
                  <a:cubicBezTo>
                    <a:pt x="46" y="24"/>
                    <a:pt x="49" y="24"/>
                    <a:pt x="54" y="24"/>
                  </a:cubicBezTo>
                  <a:close/>
                  <a:moveTo>
                    <a:pt x="54" y="128"/>
                  </a:moveTo>
                  <a:cubicBezTo>
                    <a:pt x="61" y="139"/>
                    <a:pt x="69" y="142"/>
                    <a:pt x="75" y="137"/>
                  </a:cubicBezTo>
                  <a:cubicBezTo>
                    <a:pt x="67" y="124"/>
                    <a:pt x="65" y="123"/>
                    <a:pt x="54" y="128"/>
                  </a:cubicBezTo>
                  <a:close/>
                  <a:moveTo>
                    <a:pt x="107" y="128"/>
                  </a:moveTo>
                  <a:cubicBezTo>
                    <a:pt x="96" y="124"/>
                    <a:pt x="88" y="126"/>
                    <a:pt x="85" y="134"/>
                  </a:cubicBezTo>
                  <a:cubicBezTo>
                    <a:pt x="99" y="139"/>
                    <a:pt x="101" y="139"/>
                    <a:pt x="107" y="128"/>
                  </a:cubicBezTo>
                  <a:close/>
                  <a:moveTo>
                    <a:pt x="81" y="109"/>
                  </a:moveTo>
                  <a:cubicBezTo>
                    <a:pt x="73" y="118"/>
                    <a:pt x="72" y="127"/>
                    <a:pt x="80" y="132"/>
                  </a:cubicBezTo>
                  <a:cubicBezTo>
                    <a:pt x="88" y="119"/>
                    <a:pt x="88" y="117"/>
                    <a:pt x="81" y="109"/>
                  </a:cubicBezTo>
                  <a:close/>
                  <a:moveTo>
                    <a:pt x="97" y="160"/>
                  </a:moveTo>
                  <a:cubicBezTo>
                    <a:pt x="98" y="147"/>
                    <a:pt x="94" y="140"/>
                    <a:pt x="85" y="140"/>
                  </a:cubicBezTo>
                  <a:cubicBezTo>
                    <a:pt x="85" y="155"/>
                    <a:pt x="86" y="157"/>
                    <a:pt x="97" y="160"/>
                  </a:cubicBezTo>
                  <a:close/>
                  <a:moveTo>
                    <a:pt x="64" y="159"/>
                  </a:moveTo>
                  <a:cubicBezTo>
                    <a:pt x="77" y="156"/>
                    <a:pt x="82" y="150"/>
                    <a:pt x="79" y="142"/>
                  </a:cubicBezTo>
                  <a:cubicBezTo>
                    <a:pt x="64" y="147"/>
                    <a:pt x="64" y="148"/>
                    <a:pt x="64" y="159"/>
                  </a:cubicBezTo>
                  <a:close/>
                </a:path>
              </a:pathLst>
            </a:custGeom>
            <a:solidFill>
              <a:srgbClr val="0199D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20" name="Freeform 6"/>
            <p:cNvSpPr>
              <a:spLocks/>
            </p:cNvSpPr>
            <p:nvPr/>
          </p:nvSpPr>
          <p:spPr bwMode="auto">
            <a:xfrm>
              <a:off x="-574826" y="2548941"/>
              <a:ext cx="141287" cy="215900"/>
            </a:xfrm>
            <a:custGeom>
              <a:avLst/>
              <a:gdLst>
                <a:gd name="T0" fmla="*/ 13 w 13"/>
                <a:gd name="T1" fmla="*/ 2 h 20"/>
                <a:gd name="T2" fmla="*/ 3 w 13"/>
                <a:gd name="T3" fmla="*/ 20 h 20"/>
                <a:gd name="T4" fmla="*/ 0 w 13"/>
                <a:gd name="T5" fmla="*/ 19 h 20"/>
                <a:gd name="T6" fmla="*/ 9 w 13"/>
                <a:gd name="T7" fmla="*/ 0 h 20"/>
                <a:gd name="T8" fmla="*/ 13 w 13"/>
                <a:gd name="T9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0">
                  <a:moveTo>
                    <a:pt x="13" y="2"/>
                  </a:moveTo>
                  <a:cubicBezTo>
                    <a:pt x="10" y="8"/>
                    <a:pt x="6" y="14"/>
                    <a:pt x="3" y="20"/>
                  </a:cubicBezTo>
                  <a:cubicBezTo>
                    <a:pt x="2" y="20"/>
                    <a:pt x="1" y="19"/>
                    <a:pt x="0" y="19"/>
                  </a:cubicBezTo>
                  <a:cubicBezTo>
                    <a:pt x="3" y="13"/>
                    <a:pt x="6" y="7"/>
                    <a:pt x="9" y="0"/>
                  </a:cubicBezTo>
                  <a:cubicBezTo>
                    <a:pt x="11" y="1"/>
                    <a:pt x="12" y="2"/>
                    <a:pt x="13" y="2"/>
                  </a:cubicBezTo>
                  <a:close/>
                </a:path>
              </a:pathLst>
            </a:custGeom>
            <a:solidFill>
              <a:srgbClr val="0199D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221" name="Grupo 220"/>
          <p:cNvGrpSpPr/>
          <p:nvPr/>
        </p:nvGrpSpPr>
        <p:grpSpPr>
          <a:xfrm>
            <a:off x="4747821" y="2114360"/>
            <a:ext cx="1238249" cy="1797049"/>
            <a:chOff x="-836783" y="1475556"/>
            <a:chExt cx="1238249" cy="1797049"/>
          </a:xfrm>
        </p:grpSpPr>
        <p:sp>
          <p:nvSpPr>
            <p:cNvPr id="222" name="Freeform 5"/>
            <p:cNvSpPr>
              <a:spLocks noEditPoints="1"/>
            </p:cNvSpPr>
            <p:nvPr/>
          </p:nvSpPr>
          <p:spPr bwMode="auto">
            <a:xfrm>
              <a:off x="-836783" y="1475556"/>
              <a:ext cx="1238249" cy="1797049"/>
            </a:xfrm>
            <a:custGeom>
              <a:avLst/>
              <a:gdLst>
                <a:gd name="T0" fmla="*/ 34 w 114"/>
                <a:gd name="T1" fmla="*/ 24 h 167"/>
                <a:gd name="T2" fmla="*/ 58 w 114"/>
                <a:gd name="T3" fmla="*/ 24 h 167"/>
                <a:gd name="T4" fmla="*/ 61 w 114"/>
                <a:gd name="T5" fmla="*/ 39 h 167"/>
                <a:gd name="T6" fmla="*/ 95 w 114"/>
                <a:gd name="T7" fmla="*/ 45 h 167"/>
                <a:gd name="T8" fmla="*/ 74 w 114"/>
                <a:gd name="T9" fmla="*/ 91 h 167"/>
                <a:gd name="T10" fmla="*/ 105 w 114"/>
                <a:gd name="T11" fmla="*/ 122 h 167"/>
                <a:gd name="T12" fmla="*/ 99 w 114"/>
                <a:gd name="T13" fmla="*/ 143 h 167"/>
                <a:gd name="T14" fmla="*/ 92 w 114"/>
                <a:gd name="T15" fmla="*/ 163 h 167"/>
                <a:gd name="T16" fmla="*/ 52 w 114"/>
                <a:gd name="T17" fmla="*/ 164 h 167"/>
                <a:gd name="T18" fmla="*/ 15 w 114"/>
                <a:gd name="T19" fmla="*/ 158 h 167"/>
                <a:gd name="T20" fmla="*/ 15 w 114"/>
                <a:gd name="T21" fmla="*/ 95 h 167"/>
                <a:gd name="T22" fmla="*/ 70 w 114"/>
                <a:gd name="T23" fmla="*/ 122 h 167"/>
                <a:gd name="T24" fmla="*/ 64 w 114"/>
                <a:gd name="T25" fmla="*/ 94 h 167"/>
                <a:gd name="T26" fmla="*/ 13 w 114"/>
                <a:gd name="T27" fmla="*/ 106 h 167"/>
                <a:gd name="T28" fmla="*/ 25 w 114"/>
                <a:gd name="T29" fmla="*/ 160 h 167"/>
                <a:gd name="T30" fmla="*/ 63 w 114"/>
                <a:gd name="T31" fmla="*/ 143 h 167"/>
                <a:gd name="T32" fmla="*/ 51 w 114"/>
                <a:gd name="T33" fmla="*/ 127 h 167"/>
                <a:gd name="T34" fmla="*/ 70 w 114"/>
                <a:gd name="T35" fmla="*/ 122 h 167"/>
                <a:gd name="T36" fmla="*/ 35 w 114"/>
                <a:gd name="T37" fmla="*/ 59 h 167"/>
                <a:gd name="T38" fmla="*/ 46 w 114"/>
                <a:gd name="T39" fmla="*/ 90 h 167"/>
                <a:gd name="T40" fmla="*/ 58 w 114"/>
                <a:gd name="T41" fmla="*/ 29 h 167"/>
                <a:gd name="T42" fmla="*/ 72 w 114"/>
                <a:gd name="T43" fmla="*/ 88 h 167"/>
                <a:gd name="T44" fmla="*/ 91 w 114"/>
                <a:gd name="T45" fmla="*/ 47 h 167"/>
                <a:gd name="T46" fmla="*/ 60 w 114"/>
                <a:gd name="T47" fmla="*/ 55 h 167"/>
                <a:gd name="T48" fmla="*/ 54 w 114"/>
                <a:gd name="T49" fmla="*/ 24 h 167"/>
                <a:gd name="T50" fmla="*/ 41 w 114"/>
                <a:gd name="T51" fmla="*/ 6 h 167"/>
                <a:gd name="T52" fmla="*/ 43 w 114"/>
                <a:gd name="T53" fmla="*/ 24 h 167"/>
                <a:gd name="T54" fmla="*/ 54 w 114"/>
                <a:gd name="T55" fmla="*/ 128 h 167"/>
                <a:gd name="T56" fmla="*/ 54 w 114"/>
                <a:gd name="T57" fmla="*/ 128 h 167"/>
                <a:gd name="T58" fmla="*/ 85 w 114"/>
                <a:gd name="T59" fmla="*/ 134 h 167"/>
                <a:gd name="T60" fmla="*/ 81 w 114"/>
                <a:gd name="T61" fmla="*/ 109 h 167"/>
                <a:gd name="T62" fmla="*/ 81 w 114"/>
                <a:gd name="T63" fmla="*/ 109 h 167"/>
                <a:gd name="T64" fmla="*/ 85 w 114"/>
                <a:gd name="T65" fmla="*/ 140 h 167"/>
                <a:gd name="T66" fmla="*/ 64 w 114"/>
                <a:gd name="T67" fmla="*/ 159 h 167"/>
                <a:gd name="T68" fmla="*/ 64 w 114"/>
                <a:gd name="T69" fmla="*/ 159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4" h="167">
                  <a:moveTo>
                    <a:pt x="26" y="25"/>
                  </a:moveTo>
                  <a:cubicBezTo>
                    <a:pt x="29" y="25"/>
                    <a:pt x="31" y="24"/>
                    <a:pt x="34" y="24"/>
                  </a:cubicBezTo>
                  <a:cubicBezTo>
                    <a:pt x="36" y="15"/>
                    <a:pt x="28" y="0"/>
                    <a:pt x="47" y="1"/>
                  </a:cubicBezTo>
                  <a:cubicBezTo>
                    <a:pt x="64" y="2"/>
                    <a:pt x="54" y="16"/>
                    <a:pt x="58" y="24"/>
                  </a:cubicBezTo>
                  <a:cubicBezTo>
                    <a:pt x="60" y="24"/>
                    <a:pt x="62" y="25"/>
                    <a:pt x="65" y="25"/>
                  </a:cubicBezTo>
                  <a:cubicBezTo>
                    <a:pt x="64" y="29"/>
                    <a:pt x="62" y="33"/>
                    <a:pt x="61" y="39"/>
                  </a:cubicBezTo>
                  <a:cubicBezTo>
                    <a:pt x="63" y="38"/>
                    <a:pt x="65" y="37"/>
                    <a:pt x="67" y="36"/>
                  </a:cubicBezTo>
                  <a:cubicBezTo>
                    <a:pt x="78" y="33"/>
                    <a:pt x="89" y="36"/>
                    <a:pt x="95" y="45"/>
                  </a:cubicBezTo>
                  <a:cubicBezTo>
                    <a:pt x="101" y="54"/>
                    <a:pt x="100" y="65"/>
                    <a:pt x="93" y="74"/>
                  </a:cubicBezTo>
                  <a:cubicBezTo>
                    <a:pt x="87" y="80"/>
                    <a:pt x="80" y="85"/>
                    <a:pt x="74" y="91"/>
                  </a:cubicBezTo>
                  <a:cubicBezTo>
                    <a:pt x="81" y="102"/>
                    <a:pt x="87" y="111"/>
                    <a:pt x="94" y="122"/>
                  </a:cubicBezTo>
                  <a:cubicBezTo>
                    <a:pt x="96" y="122"/>
                    <a:pt x="101" y="122"/>
                    <a:pt x="105" y="122"/>
                  </a:cubicBezTo>
                  <a:cubicBezTo>
                    <a:pt x="113" y="124"/>
                    <a:pt x="114" y="128"/>
                    <a:pt x="109" y="134"/>
                  </a:cubicBezTo>
                  <a:cubicBezTo>
                    <a:pt x="106" y="137"/>
                    <a:pt x="102" y="140"/>
                    <a:pt x="99" y="143"/>
                  </a:cubicBezTo>
                  <a:cubicBezTo>
                    <a:pt x="100" y="147"/>
                    <a:pt x="101" y="151"/>
                    <a:pt x="102" y="155"/>
                  </a:cubicBezTo>
                  <a:cubicBezTo>
                    <a:pt x="103" y="163"/>
                    <a:pt x="99" y="166"/>
                    <a:pt x="92" y="163"/>
                  </a:cubicBezTo>
                  <a:cubicBezTo>
                    <a:pt x="88" y="161"/>
                    <a:pt x="85" y="158"/>
                    <a:pt x="80" y="156"/>
                  </a:cubicBezTo>
                  <a:cubicBezTo>
                    <a:pt x="73" y="165"/>
                    <a:pt x="63" y="165"/>
                    <a:pt x="52" y="164"/>
                  </a:cubicBezTo>
                  <a:cubicBezTo>
                    <a:pt x="47" y="164"/>
                    <a:pt x="43" y="165"/>
                    <a:pt x="38" y="164"/>
                  </a:cubicBezTo>
                  <a:cubicBezTo>
                    <a:pt x="30" y="164"/>
                    <a:pt x="21" y="167"/>
                    <a:pt x="15" y="158"/>
                  </a:cubicBezTo>
                  <a:cubicBezTo>
                    <a:pt x="7" y="146"/>
                    <a:pt x="0" y="134"/>
                    <a:pt x="4" y="120"/>
                  </a:cubicBezTo>
                  <a:cubicBezTo>
                    <a:pt x="6" y="111"/>
                    <a:pt x="10" y="103"/>
                    <a:pt x="15" y="95"/>
                  </a:cubicBezTo>
                  <a:cubicBezTo>
                    <a:pt x="31" y="74"/>
                    <a:pt x="38" y="51"/>
                    <a:pt x="26" y="25"/>
                  </a:cubicBezTo>
                  <a:close/>
                  <a:moveTo>
                    <a:pt x="70" y="122"/>
                  </a:moveTo>
                  <a:cubicBezTo>
                    <a:pt x="71" y="117"/>
                    <a:pt x="72" y="114"/>
                    <a:pt x="74" y="110"/>
                  </a:cubicBezTo>
                  <a:cubicBezTo>
                    <a:pt x="78" y="101"/>
                    <a:pt x="73" y="94"/>
                    <a:pt x="64" y="94"/>
                  </a:cubicBezTo>
                  <a:cubicBezTo>
                    <a:pt x="54" y="94"/>
                    <a:pt x="44" y="95"/>
                    <a:pt x="34" y="94"/>
                  </a:cubicBezTo>
                  <a:cubicBezTo>
                    <a:pt x="24" y="92"/>
                    <a:pt x="18" y="97"/>
                    <a:pt x="13" y="106"/>
                  </a:cubicBezTo>
                  <a:cubicBezTo>
                    <a:pt x="3" y="125"/>
                    <a:pt x="6" y="143"/>
                    <a:pt x="21" y="158"/>
                  </a:cubicBezTo>
                  <a:cubicBezTo>
                    <a:pt x="22" y="159"/>
                    <a:pt x="24" y="160"/>
                    <a:pt x="25" y="160"/>
                  </a:cubicBezTo>
                  <a:cubicBezTo>
                    <a:pt x="36" y="160"/>
                    <a:pt x="48" y="160"/>
                    <a:pt x="59" y="160"/>
                  </a:cubicBezTo>
                  <a:cubicBezTo>
                    <a:pt x="60" y="153"/>
                    <a:pt x="61" y="148"/>
                    <a:pt x="63" y="143"/>
                  </a:cubicBezTo>
                  <a:cubicBezTo>
                    <a:pt x="60" y="140"/>
                    <a:pt x="57" y="139"/>
                    <a:pt x="54" y="136"/>
                  </a:cubicBezTo>
                  <a:cubicBezTo>
                    <a:pt x="52" y="133"/>
                    <a:pt x="50" y="129"/>
                    <a:pt x="51" y="127"/>
                  </a:cubicBezTo>
                  <a:cubicBezTo>
                    <a:pt x="51" y="124"/>
                    <a:pt x="56" y="123"/>
                    <a:pt x="59" y="122"/>
                  </a:cubicBezTo>
                  <a:cubicBezTo>
                    <a:pt x="63" y="121"/>
                    <a:pt x="66" y="122"/>
                    <a:pt x="70" y="122"/>
                  </a:cubicBezTo>
                  <a:close/>
                  <a:moveTo>
                    <a:pt x="35" y="29"/>
                  </a:moveTo>
                  <a:cubicBezTo>
                    <a:pt x="35" y="39"/>
                    <a:pt x="37" y="50"/>
                    <a:pt x="35" y="59"/>
                  </a:cubicBezTo>
                  <a:cubicBezTo>
                    <a:pt x="34" y="70"/>
                    <a:pt x="29" y="79"/>
                    <a:pt x="26" y="90"/>
                  </a:cubicBezTo>
                  <a:cubicBezTo>
                    <a:pt x="32" y="90"/>
                    <a:pt x="39" y="90"/>
                    <a:pt x="46" y="90"/>
                  </a:cubicBezTo>
                  <a:cubicBezTo>
                    <a:pt x="53" y="90"/>
                    <a:pt x="59" y="90"/>
                    <a:pt x="67" y="90"/>
                  </a:cubicBezTo>
                  <a:cubicBezTo>
                    <a:pt x="55" y="65"/>
                    <a:pt x="55" y="65"/>
                    <a:pt x="58" y="29"/>
                  </a:cubicBezTo>
                  <a:cubicBezTo>
                    <a:pt x="50" y="29"/>
                    <a:pt x="42" y="29"/>
                    <a:pt x="35" y="29"/>
                  </a:cubicBezTo>
                  <a:close/>
                  <a:moveTo>
                    <a:pt x="72" y="88"/>
                  </a:moveTo>
                  <a:cubicBezTo>
                    <a:pt x="79" y="82"/>
                    <a:pt x="85" y="76"/>
                    <a:pt x="90" y="69"/>
                  </a:cubicBezTo>
                  <a:cubicBezTo>
                    <a:pt x="96" y="63"/>
                    <a:pt x="96" y="54"/>
                    <a:pt x="91" y="47"/>
                  </a:cubicBezTo>
                  <a:cubicBezTo>
                    <a:pt x="86" y="40"/>
                    <a:pt x="77" y="37"/>
                    <a:pt x="69" y="40"/>
                  </a:cubicBezTo>
                  <a:cubicBezTo>
                    <a:pt x="63" y="43"/>
                    <a:pt x="59" y="47"/>
                    <a:pt x="60" y="55"/>
                  </a:cubicBezTo>
                  <a:cubicBezTo>
                    <a:pt x="61" y="67"/>
                    <a:pt x="64" y="78"/>
                    <a:pt x="72" y="88"/>
                  </a:cubicBezTo>
                  <a:close/>
                  <a:moveTo>
                    <a:pt x="54" y="24"/>
                  </a:moveTo>
                  <a:cubicBezTo>
                    <a:pt x="53" y="17"/>
                    <a:pt x="53" y="11"/>
                    <a:pt x="51" y="6"/>
                  </a:cubicBezTo>
                  <a:cubicBezTo>
                    <a:pt x="50" y="5"/>
                    <a:pt x="41" y="5"/>
                    <a:pt x="41" y="6"/>
                  </a:cubicBezTo>
                  <a:cubicBezTo>
                    <a:pt x="39" y="11"/>
                    <a:pt x="39" y="18"/>
                    <a:pt x="37" y="24"/>
                  </a:cubicBezTo>
                  <a:cubicBezTo>
                    <a:pt x="41" y="24"/>
                    <a:pt x="42" y="24"/>
                    <a:pt x="43" y="24"/>
                  </a:cubicBezTo>
                  <a:cubicBezTo>
                    <a:pt x="46" y="24"/>
                    <a:pt x="49" y="24"/>
                    <a:pt x="54" y="24"/>
                  </a:cubicBezTo>
                  <a:close/>
                  <a:moveTo>
                    <a:pt x="54" y="128"/>
                  </a:moveTo>
                  <a:cubicBezTo>
                    <a:pt x="61" y="139"/>
                    <a:pt x="69" y="142"/>
                    <a:pt x="75" y="137"/>
                  </a:cubicBezTo>
                  <a:cubicBezTo>
                    <a:pt x="67" y="124"/>
                    <a:pt x="65" y="123"/>
                    <a:pt x="54" y="128"/>
                  </a:cubicBezTo>
                  <a:close/>
                  <a:moveTo>
                    <a:pt x="107" y="128"/>
                  </a:moveTo>
                  <a:cubicBezTo>
                    <a:pt x="96" y="124"/>
                    <a:pt x="88" y="126"/>
                    <a:pt x="85" y="134"/>
                  </a:cubicBezTo>
                  <a:cubicBezTo>
                    <a:pt x="99" y="139"/>
                    <a:pt x="101" y="139"/>
                    <a:pt x="107" y="128"/>
                  </a:cubicBezTo>
                  <a:close/>
                  <a:moveTo>
                    <a:pt x="81" y="109"/>
                  </a:moveTo>
                  <a:cubicBezTo>
                    <a:pt x="73" y="118"/>
                    <a:pt x="72" y="127"/>
                    <a:pt x="80" y="132"/>
                  </a:cubicBezTo>
                  <a:cubicBezTo>
                    <a:pt x="88" y="119"/>
                    <a:pt x="88" y="117"/>
                    <a:pt x="81" y="109"/>
                  </a:cubicBezTo>
                  <a:close/>
                  <a:moveTo>
                    <a:pt x="97" y="160"/>
                  </a:moveTo>
                  <a:cubicBezTo>
                    <a:pt x="98" y="147"/>
                    <a:pt x="94" y="140"/>
                    <a:pt x="85" y="140"/>
                  </a:cubicBezTo>
                  <a:cubicBezTo>
                    <a:pt x="85" y="155"/>
                    <a:pt x="86" y="157"/>
                    <a:pt x="97" y="160"/>
                  </a:cubicBezTo>
                  <a:close/>
                  <a:moveTo>
                    <a:pt x="64" y="159"/>
                  </a:moveTo>
                  <a:cubicBezTo>
                    <a:pt x="77" y="156"/>
                    <a:pt x="82" y="150"/>
                    <a:pt x="79" y="142"/>
                  </a:cubicBezTo>
                  <a:cubicBezTo>
                    <a:pt x="64" y="147"/>
                    <a:pt x="64" y="148"/>
                    <a:pt x="64" y="159"/>
                  </a:cubicBezTo>
                  <a:close/>
                </a:path>
              </a:pathLst>
            </a:custGeom>
            <a:solidFill>
              <a:srgbClr val="0199D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23" name="Freeform 6"/>
            <p:cNvSpPr>
              <a:spLocks/>
            </p:cNvSpPr>
            <p:nvPr/>
          </p:nvSpPr>
          <p:spPr bwMode="auto">
            <a:xfrm>
              <a:off x="-574826" y="2548941"/>
              <a:ext cx="141287" cy="215900"/>
            </a:xfrm>
            <a:custGeom>
              <a:avLst/>
              <a:gdLst>
                <a:gd name="T0" fmla="*/ 13 w 13"/>
                <a:gd name="T1" fmla="*/ 2 h 20"/>
                <a:gd name="T2" fmla="*/ 3 w 13"/>
                <a:gd name="T3" fmla="*/ 20 h 20"/>
                <a:gd name="T4" fmla="*/ 0 w 13"/>
                <a:gd name="T5" fmla="*/ 19 h 20"/>
                <a:gd name="T6" fmla="*/ 9 w 13"/>
                <a:gd name="T7" fmla="*/ 0 h 20"/>
                <a:gd name="T8" fmla="*/ 13 w 13"/>
                <a:gd name="T9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0">
                  <a:moveTo>
                    <a:pt x="13" y="2"/>
                  </a:moveTo>
                  <a:cubicBezTo>
                    <a:pt x="10" y="8"/>
                    <a:pt x="6" y="14"/>
                    <a:pt x="3" y="20"/>
                  </a:cubicBezTo>
                  <a:cubicBezTo>
                    <a:pt x="2" y="20"/>
                    <a:pt x="1" y="19"/>
                    <a:pt x="0" y="19"/>
                  </a:cubicBezTo>
                  <a:cubicBezTo>
                    <a:pt x="3" y="13"/>
                    <a:pt x="6" y="7"/>
                    <a:pt x="9" y="0"/>
                  </a:cubicBezTo>
                  <a:cubicBezTo>
                    <a:pt x="11" y="1"/>
                    <a:pt x="12" y="2"/>
                    <a:pt x="13" y="2"/>
                  </a:cubicBezTo>
                  <a:close/>
                </a:path>
              </a:pathLst>
            </a:custGeom>
            <a:solidFill>
              <a:srgbClr val="0199D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00F9832-8738-4050-B1C6-FF4425835473}"/>
              </a:ext>
            </a:extLst>
          </p:cNvPr>
          <p:cNvSpPr txBox="1"/>
          <p:nvPr/>
        </p:nvSpPr>
        <p:spPr>
          <a:xfrm>
            <a:off x="454028" y="3170223"/>
            <a:ext cx="5386584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ko-KR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dirty="0">
              <a:solidFill>
                <a:schemeClr val="bg1">
                  <a:lumMod val="50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F3B4155-E70B-422D-895E-E24D8650FBEA}"/>
              </a:ext>
            </a:extLst>
          </p:cNvPr>
          <p:cNvSpPr txBox="1"/>
          <p:nvPr/>
        </p:nvSpPr>
        <p:spPr>
          <a:xfrm>
            <a:off x="454028" y="3914350"/>
            <a:ext cx="5386584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ko-KR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dirty="0">
              <a:solidFill>
                <a:schemeClr val="bg1">
                  <a:lumMod val="50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73C40FA-D410-472F-A025-89F400E8B89B}"/>
              </a:ext>
            </a:extLst>
          </p:cNvPr>
          <p:cNvSpPr txBox="1"/>
          <p:nvPr/>
        </p:nvSpPr>
        <p:spPr>
          <a:xfrm>
            <a:off x="574496" y="4542473"/>
            <a:ext cx="5386584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ko-KR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dirty="0">
              <a:solidFill>
                <a:schemeClr val="bg1">
                  <a:lumMod val="50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C252E46-8654-43BB-BC8F-305B566530E0}"/>
              </a:ext>
            </a:extLst>
          </p:cNvPr>
          <p:cNvSpPr txBox="1"/>
          <p:nvPr/>
        </p:nvSpPr>
        <p:spPr>
          <a:xfrm>
            <a:off x="454027" y="5581684"/>
            <a:ext cx="5386584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ko-KR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dirty="0">
              <a:solidFill>
                <a:schemeClr val="bg1">
                  <a:lumMod val="50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EB677D1-0AF8-4FF5-B903-ACE733EB391D}"/>
              </a:ext>
            </a:extLst>
          </p:cNvPr>
          <p:cNvSpPr txBox="1"/>
          <p:nvPr/>
        </p:nvSpPr>
        <p:spPr>
          <a:xfrm>
            <a:off x="1123013" y="0"/>
            <a:ext cx="9554946" cy="110799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rgbClr val="959090"/>
                </a:solidFill>
                <a:cs typeface="Arial" pitchFamily="34" charset="0"/>
              </a:rPr>
              <a:t>We Create</a:t>
            </a:r>
          </a:p>
          <a:p>
            <a:pPr algn="ctr"/>
            <a:r>
              <a:rPr lang="en-US" altLang="ko-KR" sz="3600" b="1" dirty="0">
                <a:solidFill>
                  <a:srgbClr val="959090"/>
                </a:solidFill>
                <a:cs typeface="Arial" pitchFamily="34" charset="0"/>
              </a:rPr>
              <a:t>Quality Professional </a:t>
            </a:r>
            <a:r>
              <a:rPr lang="en-US" altLang="ko-KR" sz="3600" b="1" dirty="0" smtClean="0">
                <a:solidFill>
                  <a:srgbClr val="959090"/>
                </a:solidFill>
                <a:cs typeface="Arial" pitchFamily="34" charset="0"/>
              </a:rPr>
              <a:t>PPT </a:t>
            </a:r>
            <a:r>
              <a:rPr lang="en-US" altLang="ko-KR" sz="3600" b="1" dirty="0">
                <a:solidFill>
                  <a:srgbClr val="959090"/>
                </a:solidFill>
                <a:cs typeface="Arial" pitchFamily="34" charset="0"/>
              </a:rPr>
              <a:t>Presentation</a:t>
            </a:r>
            <a:endParaRPr lang="ko-KR" altLang="en-US" sz="3600" b="1" dirty="0">
              <a:solidFill>
                <a:srgbClr val="959090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C644DE3-4686-4D8B-88FB-63FBDB16023D}"/>
              </a:ext>
            </a:extLst>
          </p:cNvPr>
          <p:cNvSpPr txBox="1"/>
          <p:nvPr/>
        </p:nvSpPr>
        <p:spPr>
          <a:xfrm>
            <a:off x="304397" y="5814214"/>
            <a:ext cx="6317243" cy="600164"/>
          </a:xfrm>
          <a:prstGeom prst="rect">
            <a:avLst/>
          </a:prstGeom>
          <a:noFill/>
        </p:spPr>
        <p:txBody>
          <a:bodyPr wrap="square" lIns="216000" rIns="216000" rtlCol="0">
            <a:spAutoFit/>
          </a:bodyPr>
          <a:lstStyle/>
          <a:p>
            <a:r>
              <a:rPr lang="en-US" altLang="ko-KR" sz="1100" dirty="0">
                <a:solidFill>
                  <a:schemeClr val="bg1"/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Easy to change colors, photos and text. Get a modern PowerPoint  Presentation that is beautifully designed. </a:t>
            </a:r>
            <a:r>
              <a:rPr lang="en-US" altLang="ko-KR" sz="11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Get a modern PowerPoint  Presentation that is beautifully designed. </a:t>
            </a:r>
          </a:p>
        </p:txBody>
      </p:sp>
      <p:sp>
        <p:nvSpPr>
          <p:cNvPr id="9" name="Title 11">
            <a:extLst>
              <a:ext uri="{FF2B5EF4-FFF2-40B4-BE49-F238E27FC236}">
                <a16:creationId xmlns:a16="http://schemas.microsoft.com/office/drawing/2014/main" xmlns="" id="{312815B2-95C7-47DC-A2C0-C34522928FFA}"/>
              </a:ext>
            </a:extLst>
          </p:cNvPr>
          <p:cNvSpPr txBox="1">
            <a:spLocks/>
          </p:cNvSpPr>
          <p:nvPr/>
        </p:nvSpPr>
        <p:spPr>
          <a:xfrm>
            <a:off x="5160046" y="5221525"/>
            <a:ext cx="6238637" cy="739363"/>
          </a:xfrm>
          <a:prstGeom prst="rect">
            <a:avLst/>
          </a:prstGeom>
        </p:spPr>
        <p:txBody>
          <a:bodyPr anchor="ctr"/>
          <a:lstStyle>
            <a:lvl1pPr algn="l" defTabSz="91442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ko-KR" sz="6000" dirty="0">
                <a:solidFill>
                  <a:srgbClr val="00B0F0"/>
                </a:solidFill>
              </a:rPr>
              <a:t>Portfolio </a:t>
            </a:r>
            <a:endParaRPr lang="en-US" altLang="ko-KR" sz="6000" dirty="0" smtClean="0">
              <a:solidFill>
                <a:srgbClr val="00B0F0"/>
              </a:solidFill>
            </a:endParaRPr>
          </a:p>
          <a:p>
            <a:pPr algn="r"/>
            <a:r>
              <a:rPr lang="en-US" altLang="ko-KR" sz="6000" dirty="0" smtClean="0">
                <a:solidFill>
                  <a:srgbClr val="00B0F0"/>
                </a:solidFill>
              </a:rPr>
              <a:t>Presentation</a:t>
            </a:r>
            <a:endParaRPr lang="ko-KR" altLang="en-US" sz="6000" dirty="0">
              <a:solidFill>
                <a:srgbClr val="00B0F0"/>
              </a:solidFill>
            </a:endParaRPr>
          </a:p>
        </p:txBody>
      </p:sp>
      <p:grpSp>
        <p:nvGrpSpPr>
          <p:cNvPr id="10" name="Group 21">
            <a:extLst>
              <a:ext uri="{FF2B5EF4-FFF2-40B4-BE49-F238E27FC236}">
                <a16:creationId xmlns:a16="http://schemas.microsoft.com/office/drawing/2014/main" xmlns="" id="{6F869DD5-B1E4-4AE9-94CE-F3BAFFB68224}"/>
              </a:ext>
            </a:extLst>
          </p:cNvPr>
          <p:cNvGrpSpPr/>
          <p:nvPr/>
        </p:nvGrpSpPr>
        <p:grpSpPr>
          <a:xfrm>
            <a:off x="454027" y="2031034"/>
            <a:ext cx="3987976" cy="775862"/>
            <a:chOff x="6324699" y="2356411"/>
            <a:chExt cx="2736305" cy="775862"/>
          </a:xfrm>
          <a:noFill/>
        </p:grpSpPr>
        <p:sp>
          <p:nvSpPr>
            <p:cNvPr id="11" name="TextBox 22">
              <a:extLst>
                <a:ext uri="{FF2B5EF4-FFF2-40B4-BE49-F238E27FC236}">
                  <a16:creationId xmlns:a16="http://schemas.microsoft.com/office/drawing/2014/main" xmlns="" id="{52745ED8-B4FB-448F-948F-5D1D30AF978D}"/>
                </a:ext>
              </a:extLst>
            </p:cNvPr>
            <p:cNvSpPr txBox="1"/>
            <p:nvPr/>
          </p:nvSpPr>
          <p:spPr>
            <a:xfrm>
              <a:off x="6324700" y="2670608"/>
              <a:ext cx="2736304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accent3"/>
                  </a:solidFill>
                  <a:cs typeface="Arial" pitchFamily="34" charset="0"/>
                </a:rPr>
                <a:t>Simple Presentation  </a:t>
              </a:r>
              <a:endParaRPr lang="ko-KR" altLang="en-US" sz="2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2" name="TextBox 23">
              <a:extLst>
                <a:ext uri="{FF2B5EF4-FFF2-40B4-BE49-F238E27FC236}">
                  <a16:creationId xmlns:a16="http://schemas.microsoft.com/office/drawing/2014/main" xmlns="" id="{6F14BE40-4A31-42D8-80F1-12372974E6DA}"/>
                </a:ext>
              </a:extLst>
            </p:cNvPr>
            <p:cNvSpPr txBox="1"/>
            <p:nvPr/>
          </p:nvSpPr>
          <p:spPr>
            <a:xfrm>
              <a:off x="6324699" y="2356411"/>
              <a:ext cx="2736304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accent3"/>
                  </a:solidFill>
                  <a:cs typeface="Arial" pitchFamily="34" charset="0"/>
                </a:rPr>
                <a:t>Add Contents Title</a:t>
              </a:r>
              <a:endParaRPr lang="ko-KR" altLang="en-US" sz="2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sp>
        <p:nvSpPr>
          <p:cNvPr id="16" name="Freeform 5"/>
          <p:cNvSpPr>
            <a:spLocks/>
          </p:cNvSpPr>
          <p:nvPr/>
        </p:nvSpPr>
        <p:spPr bwMode="auto">
          <a:xfrm>
            <a:off x="8696279" y="1989507"/>
            <a:ext cx="879475" cy="2192337"/>
          </a:xfrm>
          <a:custGeom>
            <a:avLst/>
            <a:gdLst>
              <a:gd name="T0" fmla="*/ 77 w 77"/>
              <a:gd name="T1" fmla="*/ 146 h 192"/>
              <a:gd name="T2" fmla="*/ 60 w 77"/>
              <a:gd name="T3" fmla="*/ 142 h 192"/>
              <a:gd name="T4" fmla="*/ 66 w 77"/>
              <a:gd name="T5" fmla="*/ 172 h 192"/>
              <a:gd name="T6" fmla="*/ 52 w 77"/>
              <a:gd name="T7" fmla="*/ 191 h 192"/>
              <a:gd name="T8" fmla="*/ 41 w 77"/>
              <a:gd name="T9" fmla="*/ 191 h 192"/>
              <a:gd name="T10" fmla="*/ 26 w 77"/>
              <a:gd name="T11" fmla="*/ 175 h 192"/>
              <a:gd name="T12" fmla="*/ 23 w 77"/>
              <a:gd name="T13" fmla="*/ 136 h 192"/>
              <a:gd name="T14" fmla="*/ 19 w 77"/>
              <a:gd name="T15" fmla="*/ 118 h 192"/>
              <a:gd name="T16" fmla="*/ 1 w 77"/>
              <a:gd name="T17" fmla="*/ 50 h 192"/>
              <a:gd name="T18" fmla="*/ 0 w 77"/>
              <a:gd name="T19" fmla="*/ 42 h 192"/>
              <a:gd name="T20" fmla="*/ 0 w 77"/>
              <a:gd name="T21" fmla="*/ 0 h 192"/>
              <a:gd name="T22" fmla="*/ 43 w 77"/>
              <a:gd name="T23" fmla="*/ 0 h 192"/>
              <a:gd name="T24" fmla="*/ 43 w 77"/>
              <a:gd name="T25" fmla="*/ 4 h 192"/>
              <a:gd name="T26" fmla="*/ 41 w 77"/>
              <a:gd name="T27" fmla="*/ 45 h 192"/>
              <a:gd name="T28" fmla="*/ 46 w 77"/>
              <a:gd name="T29" fmla="*/ 75 h 192"/>
              <a:gd name="T30" fmla="*/ 56 w 77"/>
              <a:gd name="T31" fmla="*/ 113 h 192"/>
              <a:gd name="T32" fmla="*/ 59 w 77"/>
              <a:gd name="T33" fmla="*/ 119 h 192"/>
              <a:gd name="T34" fmla="*/ 77 w 77"/>
              <a:gd name="T35" fmla="*/ 146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7" h="192">
                <a:moveTo>
                  <a:pt x="77" y="146"/>
                </a:moveTo>
                <a:cubicBezTo>
                  <a:pt x="70" y="151"/>
                  <a:pt x="65" y="147"/>
                  <a:pt x="60" y="142"/>
                </a:cubicBezTo>
                <a:cubicBezTo>
                  <a:pt x="62" y="152"/>
                  <a:pt x="64" y="162"/>
                  <a:pt x="66" y="172"/>
                </a:cubicBezTo>
                <a:cubicBezTo>
                  <a:pt x="69" y="181"/>
                  <a:pt x="62" y="190"/>
                  <a:pt x="52" y="191"/>
                </a:cubicBezTo>
                <a:cubicBezTo>
                  <a:pt x="48" y="192"/>
                  <a:pt x="45" y="192"/>
                  <a:pt x="41" y="191"/>
                </a:cubicBezTo>
                <a:cubicBezTo>
                  <a:pt x="32" y="190"/>
                  <a:pt x="26" y="184"/>
                  <a:pt x="26" y="175"/>
                </a:cubicBezTo>
                <a:cubicBezTo>
                  <a:pt x="25" y="162"/>
                  <a:pt x="25" y="149"/>
                  <a:pt x="23" y="136"/>
                </a:cubicBezTo>
                <a:cubicBezTo>
                  <a:pt x="23" y="130"/>
                  <a:pt x="21" y="124"/>
                  <a:pt x="19" y="118"/>
                </a:cubicBezTo>
                <a:cubicBezTo>
                  <a:pt x="13" y="95"/>
                  <a:pt x="7" y="73"/>
                  <a:pt x="1" y="50"/>
                </a:cubicBezTo>
                <a:cubicBezTo>
                  <a:pt x="0" y="47"/>
                  <a:pt x="0" y="45"/>
                  <a:pt x="0" y="42"/>
                </a:cubicBezTo>
                <a:cubicBezTo>
                  <a:pt x="0" y="28"/>
                  <a:pt x="0" y="14"/>
                  <a:pt x="0" y="0"/>
                </a:cubicBezTo>
                <a:cubicBezTo>
                  <a:pt x="14" y="0"/>
                  <a:pt x="28" y="0"/>
                  <a:pt x="43" y="0"/>
                </a:cubicBezTo>
                <a:cubicBezTo>
                  <a:pt x="43" y="1"/>
                  <a:pt x="43" y="3"/>
                  <a:pt x="43" y="4"/>
                </a:cubicBezTo>
                <a:cubicBezTo>
                  <a:pt x="42" y="18"/>
                  <a:pt x="41" y="31"/>
                  <a:pt x="41" y="45"/>
                </a:cubicBezTo>
                <a:cubicBezTo>
                  <a:pt x="42" y="55"/>
                  <a:pt x="44" y="65"/>
                  <a:pt x="46" y="75"/>
                </a:cubicBezTo>
                <a:cubicBezTo>
                  <a:pt x="49" y="88"/>
                  <a:pt x="53" y="101"/>
                  <a:pt x="56" y="113"/>
                </a:cubicBezTo>
                <a:cubicBezTo>
                  <a:pt x="57" y="115"/>
                  <a:pt x="58" y="117"/>
                  <a:pt x="59" y="119"/>
                </a:cubicBezTo>
                <a:cubicBezTo>
                  <a:pt x="65" y="128"/>
                  <a:pt x="71" y="137"/>
                  <a:pt x="77" y="146"/>
                </a:cubicBezTo>
                <a:close/>
              </a:path>
            </a:pathLst>
          </a:custGeom>
          <a:solidFill>
            <a:srgbClr val="2CC4D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7" name="Freeform 6"/>
          <p:cNvSpPr>
            <a:spLocks/>
          </p:cNvSpPr>
          <p:nvPr/>
        </p:nvSpPr>
        <p:spPr bwMode="auto">
          <a:xfrm>
            <a:off x="10226630" y="1989507"/>
            <a:ext cx="901700" cy="2181225"/>
          </a:xfrm>
          <a:custGeom>
            <a:avLst/>
            <a:gdLst>
              <a:gd name="T0" fmla="*/ 34 w 79"/>
              <a:gd name="T1" fmla="*/ 0 h 191"/>
              <a:gd name="T2" fmla="*/ 74 w 79"/>
              <a:gd name="T3" fmla="*/ 0 h 191"/>
              <a:gd name="T4" fmla="*/ 77 w 79"/>
              <a:gd name="T5" fmla="*/ 0 h 191"/>
              <a:gd name="T6" fmla="*/ 78 w 79"/>
              <a:gd name="T7" fmla="*/ 20 h 191"/>
              <a:gd name="T8" fmla="*/ 70 w 79"/>
              <a:gd name="T9" fmla="*/ 75 h 191"/>
              <a:gd name="T10" fmla="*/ 55 w 79"/>
              <a:gd name="T11" fmla="*/ 132 h 191"/>
              <a:gd name="T12" fmla="*/ 52 w 79"/>
              <a:gd name="T13" fmla="*/ 161 h 191"/>
              <a:gd name="T14" fmla="*/ 51 w 79"/>
              <a:gd name="T15" fmla="*/ 177 h 191"/>
              <a:gd name="T16" fmla="*/ 41 w 79"/>
              <a:gd name="T17" fmla="*/ 190 h 191"/>
              <a:gd name="T18" fmla="*/ 20 w 79"/>
              <a:gd name="T19" fmla="*/ 190 h 191"/>
              <a:gd name="T20" fmla="*/ 11 w 79"/>
              <a:gd name="T21" fmla="*/ 172 h 191"/>
              <a:gd name="T22" fmla="*/ 16 w 79"/>
              <a:gd name="T23" fmla="*/ 150 h 191"/>
              <a:gd name="T24" fmla="*/ 17 w 79"/>
              <a:gd name="T25" fmla="*/ 143 h 191"/>
              <a:gd name="T26" fmla="*/ 0 w 79"/>
              <a:gd name="T27" fmla="*/ 146 h 191"/>
              <a:gd name="T28" fmla="*/ 6 w 79"/>
              <a:gd name="T29" fmla="*/ 138 h 191"/>
              <a:gd name="T30" fmla="*/ 28 w 79"/>
              <a:gd name="T31" fmla="*/ 87 h 191"/>
              <a:gd name="T32" fmla="*/ 32 w 79"/>
              <a:gd name="T33" fmla="*/ 69 h 191"/>
              <a:gd name="T34" fmla="*/ 35 w 79"/>
              <a:gd name="T35" fmla="*/ 31 h 191"/>
              <a:gd name="T36" fmla="*/ 34 w 79"/>
              <a:gd name="T37" fmla="*/ 0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79" h="191">
                <a:moveTo>
                  <a:pt x="34" y="0"/>
                </a:moveTo>
                <a:cubicBezTo>
                  <a:pt x="48" y="0"/>
                  <a:pt x="61" y="0"/>
                  <a:pt x="74" y="0"/>
                </a:cubicBezTo>
                <a:cubicBezTo>
                  <a:pt x="75" y="0"/>
                  <a:pt x="76" y="0"/>
                  <a:pt x="77" y="0"/>
                </a:cubicBezTo>
                <a:cubicBezTo>
                  <a:pt x="77" y="7"/>
                  <a:pt x="77" y="13"/>
                  <a:pt x="78" y="20"/>
                </a:cubicBezTo>
                <a:cubicBezTo>
                  <a:pt x="79" y="39"/>
                  <a:pt x="76" y="57"/>
                  <a:pt x="70" y="75"/>
                </a:cubicBezTo>
                <a:cubicBezTo>
                  <a:pt x="64" y="94"/>
                  <a:pt x="59" y="113"/>
                  <a:pt x="55" y="132"/>
                </a:cubicBezTo>
                <a:cubicBezTo>
                  <a:pt x="52" y="141"/>
                  <a:pt x="53" y="152"/>
                  <a:pt x="52" y="161"/>
                </a:cubicBezTo>
                <a:cubicBezTo>
                  <a:pt x="52" y="167"/>
                  <a:pt x="51" y="172"/>
                  <a:pt x="51" y="177"/>
                </a:cubicBezTo>
                <a:cubicBezTo>
                  <a:pt x="51" y="183"/>
                  <a:pt x="47" y="189"/>
                  <a:pt x="41" y="190"/>
                </a:cubicBezTo>
                <a:cubicBezTo>
                  <a:pt x="34" y="191"/>
                  <a:pt x="27" y="191"/>
                  <a:pt x="20" y="190"/>
                </a:cubicBezTo>
                <a:cubicBezTo>
                  <a:pt x="13" y="188"/>
                  <a:pt x="9" y="180"/>
                  <a:pt x="11" y="172"/>
                </a:cubicBezTo>
                <a:cubicBezTo>
                  <a:pt x="12" y="165"/>
                  <a:pt x="14" y="157"/>
                  <a:pt x="16" y="150"/>
                </a:cubicBezTo>
                <a:cubicBezTo>
                  <a:pt x="16" y="148"/>
                  <a:pt x="16" y="145"/>
                  <a:pt x="17" y="143"/>
                </a:cubicBezTo>
                <a:cubicBezTo>
                  <a:pt x="12" y="147"/>
                  <a:pt x="7" y="150"/>
                  <a:pt x="0" y="146"/>
                </a:cubicBezTo>
                <a:cubicBezTo>
                  <a:pt x="2" y="143"/>
                  <a:pt x="3" y="140"/>
                  <a:pt x="6" y="138"/>
                </a:cubicBezTo>
                <a:cubicBezTo>
                  <a:pt x="18" y="123"/>
                  <a:pt x="24" y="106"/>
                  <a:pt x="28" y="87"/>
                </a:cubicBezTo>
                <a:cubicBezTo>
                  <a:pt x="29" y="81"/>
                  <a:pt x="30" y="75"/>
                  <a:pt x="32" y="69"/>
                </a:cubicBezTo>
                <a:cubicBezTo>
                  <a:pt x="36" y="57"/>
                  <a:pt x="36" y="44"/>
                  <a:pt x="35" y="31"/>
                </a:cubicBezTo>
                <a:cubicBezTo>
                  <a:pt x="35" y="21"/>
                  <a:pt x="34" y="11"/>
                  <a:pt x="34" y="0"/>
                </a:cubicBezTo>
                <a:close/>
              </a:path>
            </a:pathLst>
          </a:custGeom>
          <a:solidFill>
            <a:srgbClr val="2CC4D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8" name="Freeform 7"/>
          <p:cNvSpPr>
            <a:spLocks/>
          </p:cNvSpPr>
          <p:nvPr/>
        </p:nvSpPr>
        <p:spPr bwMode="auto">
          <a:xfrm>
            <a:off x="8889955" y="3440481"/>
            <a:ext cx="2033588" cy="947737"/>
          </a:xfrm>
          <a:custGeom>
            <a:avLst/>
            <a:gdLst>
              <a:gd name="T0" fmla="*/ 175 w 178"/>
              <a:gd name="T1" fmla="*/ 60 h 83"/>
              <a:gd name="T2" fmla="*/ 178 w 178"/>
              <a:gd name="T3" fmla="*/ 83 h 83"/>
              <a:gd name="T4" fmla="*/ 0 w 178"/>
              <a:gd name="T5" fmla="*/ 83 h 83"/>
              <a:gd name="T6" fmla="*/ 2 w 178"/>
              <a:gd name="T7" fmla="*/ 60 h 83"/>
              <a:gd name="T8" fmla="*/ 4 w 178"/>
              <a:gd name="T9" fmla="*/ 60 h 83"/>
              <a:gd name="T10" fmla="*/ 37 w 178"/>
              <a:gd name="T11" fmla="*/ 72 h 83"/>
              <a:gd name="T12" fmla="*/ 57 w 178"/>
              <a:gd name="T13" fmla="*/ 43 h 83"/>
              <a:gd name="T14" fmla="*/ 60 w 178"/>
              <a:gd name="T15" fmla="*/ 34 h 83"/>
              <a:gd name="T16" fmla="*/ 73 w 178"/>
              <a:gd name="T17" fmla="*/ 10 h 83"/>
              <a:gd name="T18" fmla="*/ 73 w 178"/>
              <a:gd name="T19" fmla="*/ 0 h 83"/>
              <a:gd name="T20" fmla="*/ 104 w 178"/>
              <a:gd name="T21" fmla="*/ 0 h 83"/>
              <a:gd name="T22" fmla="*/ 121 w 178"/>
              <a:gd name="T23" fmla="*/ 37 h 83"/>
              <a:gd name="T24" fmla="*/ 133 w 178"/>
              <a:gd name="T25" fmla="*/ 70 h 83"/>
              <a:gd name="T26" fmla="*/ 175 w 178"/>
              <a:gd name="T27" fmla="*/ 60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8" h="83">
                <a:moveTo>
                  <a:pt x="175" y="60"/>
                </a:moveTo>
                <a:cubicBezTo>
                  <a:pt x="176" y="68"/>
                  <a:pt x="177" y="75"/>
                  <a:pt x="178" y="83"/>
                </a:cubicBezTo>
                <a:cubicBezTo>
                  <a:pt x="118" y="83"/>
                  <a:pt x="60" y="83"/>
                  <a:pt x="0" y="83"/>
                </a:cubicBezTo>
                <a:cubicBezTo>
                  <a:pt x="1" y="75"/>
                  <a:pt x="2" y="68"/>
                  <a:pt x="2" y="60"/>
                </a:cubicBezTo>
                <a:cubicBezTo>
                  <a:pt x="3" y="60"/>
                  <a:pt x="4" y="60"/>
                  <a:pt x="4" y="60"/>
                </a:cubicBezTo>
                <a:cubicBezTo>
                  <a:pt x="12" y="73"/>
                  <a:pt x="24" y="73"/>
                  <a:pt x="37" y="72"/>
                </a:cubicBezTo>
                <a:cubicBezTo>
                  <a:pt x="49" y="71"/>
                  <a:pt x="61" y="57"/>
                  <a:pt x="57" y="43"/>
                </a:cubicBezTo>
                <a:cubicBezTo>
                  <a:pt x="56" y="39"/>
                  <a:pt x="56" y="37"/>
                  <a:pt x="60" y="34"/>
                </a:cubicBezTo>
                <a:cubicBezTo>
                  <a:pt x="68" y="29"/>
                  <a:pt x="72" y="20"/>
                  <a:pt x="73" y="10"/>
                </a:cubicBezTo>
                <a:cubicBezTo>
                  <a:pt x="73" y="7"/>
                  <a:pt x="73" y="3"/>
                  <a:pt x="73" y="0"/>
                </a:cubicBezTo>
                <a:cubicBezTo>
                  <a:pt x="83" y="0"/>
                  <a:pt x="93" y="0"/>
                  <a:pt x="104" y="0"/>
                </a:cubicBezTo>
                <a:cubicBezTo>
                  <a:pt x="103" y="15"/>
                  <a:pt x="106" y="29"/>
                  <a:pt x="121" y="37"/>
                </a:cubicBezTo>
                <a:cubicBezTo>
                  <a:pt x="117" y="51"/>
                  <a:pt x="119" y="63"/>
                  <a:pt x="133" y="70"/>
                </a:cubicBezTo>
                <a:cubicBezTo>
                  <a:pt x="146" y="77"/>
                  <a:pt x="161" y="73"/>
                  <a:pt x="175" y="60"/>
                </a:cubicBezTo>
                <a:close/>
              </a:path>
            </a:pathLst>
          </a:custGeom>
          <a:solidFill>
            <a:srgbClr val="2CC4D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9" name="Freeform 8"/>
          <p:cNvSpPr>
            <a:spLocks/>
          </p:cNvSpPr>
          <p:nvPr/>
        </p:nvSpPr>
        <p:spPr bwMode="auto">
          <a:xfrm>
            <a:off x="9358267" y="2468931"/>
            <a:ext cx="1085850" cy="903287"/>
          </a:xfrm>
          <a:custGeom>
            <a:avLst/>
            <a:gdLst>
              <a:gd name="T0" fmla="*/ 0 w 95"/>
              <a:gd name="T1" fmla="*/ 23 h 79"/>
              <a:gd name="T2" fmla="*/ 93 w 95"/>
              <a:gd name="T3" fmla="*/ 0 h 79"/>
              <a:gd name="T4" fmla="*/ 94 w 95"/>
              <a:gd name="T5" fmla="*/ 2 h 79"/>
              <a:gd name="T6" fmla="*/ 93 w 95"/>
              <a:gd name="T7" fmla="*/ 41 h 79"/>
              <a:gd name="T8" fmla="*/ 44 w 95"/>
              <a:gd name="T9" fmla="*/ 78 h 79"/>
              <a:gd name="T10" fmla="*/ 1 w 95"/>
              <a:gd name="T11" fmla="*/ 36 h 79"/>
              <a:gd name="T12" fmla="*/ 0 w 95"/>
              <a:gd name="T13" fmla="*/ 23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5" h="79">
                <a:moveTo>
                  <a:pt x="0" y="23"/>
                </a:moveTo>
                <a:cubicBezTo>
                  <a:pt x="33" y="20"/>
                  <a:pt x="65" y="17"/>
                  <a:pt x="93" y="0"/>
                </a:cubicBezTo>
                <a:cubicBezTo>
                  <a:pt x="94" y="1"/>
                  <a:pt x="94" y="2"/>
                  <a:pt x="94" y="2"/>
                </a:cubicBezTo>
                <a:cubicBezTo>
                  <a:pt x="94" y="15"/>
                  <a:pt x="95" y="29"/>
                  <a:pt x="93" y="41"/>
                </a:cubicBezTo>
                <a:cubicBezTo>
                  <a:pt x="89" y="64"/>
                  <a:pt x="67" y="79"/>
                  <a:pt x="44" y="78"/>
                </a:cubicBezTo>
                <a:cubicBezTo>
                  <a:pt x="22" y="76"/>
                  <a:pt x="3" y="58"/>
                  <a:pt x="1" y="36"/>
                </a:cubicBezTo>
                <a:cubicBezTo>
                  <a:pt x="1" y="32"/>
                  <a:pt x="1" y="28"/>
                  <a:pt x="0" y="23"/>
                </a:cubicBezTo>
                <a:close/>
              </a:path>
            </a:pathLst>
          </a:custGeom>
          <a:solidFill>
            <a:srgbClr val="2CC4D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0" name="Freeform 9"/>
          <p:cNvSpPr>
            <a:spLocks/>
          </p:cNvSpPr>
          <p:nvPr/>
        </p:nvSpPr>
        <p:spPr bwMode="auto">
          <a:xfrm>
            <a:off x="9336042" y="1967282"/>
            <a:ext cx="1062038" cy="673100"/>
          </a:xfrm>
          <a:custGeom>
            <a:avLst/>
            <a:gdLst>
              <a:gd name="T0" fmla="*/ 3 w 93"/>
              <a:gd name="T1" fmla="*/ 59 h 59"/>
              <a:gd name="T2" fmla="*/ 36 w 93"/>
              <a:gd name="T3" fmla="*/ 7 h 59"/>
              <a:gd name="T4" fmla="*/ 93 w 93"/>
              <a:gd name="T5" fmla="*/ 35 h 59"/>
              <a:gd name="T6" fmla="*/ 66 w 93"/>
              <a:gd name="T7" fmla="*/ 49 h 59"/>
              <a:gd name="T8" fmla="*/ 6 w 93"/>
              <a:gd name="T9" fmla="*/ 59 h 59"/>
              <a:gd name="T10" fmla="*/ 3 w 93"/>
              <a:gd name="T11" fmla="*/ 59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3" h="59">
                <a:moveTo>
                  <a:pt x="3" y="59"/>
                </a:moveTo>
                <a:cubicBezTo>
                  <a:pt x="0" y="35"/>
                  <a:pt x="15" y="13"/>
                  <a:pt x="36" y="7"/>
                </a:cubicBezTo>
                <a:cubicBezTo>
                  <a:pt x="61" y="0"/>
                  <a:pt x="84" y="11"/>
                  <a:pt x="93" y="35"/>
                </a:cubicBezTo>
                <a:cubicBezTo>
                  <a:pt x="86" y="42"/>
                  <a:pt x="76" y="46"/>
                  <a:pt x="66" y="49"/>
                </a:cubicBezTo>
                <a:cubicBezTo>
                  <a:pt x="47" y="54"/>
                  <a:pt x="27" y="57"/>
                  <a:pt x="6" y="59"/>
                </a:cubicBezTo>
                <a:cubicBezTo>
                  <a:pt x="5" y="59"/>
                  <a:pt x="4" y="59"/>
                  <a:pt x="3" y="59"/>
                </a:cubicBezTo>
                <a:close/>
              </a:path>
            </a:pathLst>
          </a:custGeom>
          <a:solidFill>
            <a:srgbClr val="2CC4D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1" name="Rectángulo 20"/>
          <p:cNvSpPr/>
          <p:nvPr/>
        </p:nvSpPr>
        <p:spPr>
          <a:xfrm>
            <a:off x="272143" y="6680677"/>
            <a:ext cx="11572875" cy="9699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2" name="Rectángulo 21"/>
          <p:cNvSpPr/>
          <p:nvPr/>
        </p:nvSpPr>
        <p:spPr>
          <a:xfrm>
            <a:off x="78380" y="6334623"/>
            <a:ext cx="679287" cy="267676"/>
          </a:xfrm>
          <a:prstGeom prst="rect">
            <a:avLst/>
          </a:prstGeom>
          <a:solidFill>
            <a:srgbClr val="CB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3" name="Rectángulo 22"/>
          <p:cNvSpPr/>
          <p:nvPr/>
        </p:nvSpPr>
        <p:spPr>
          <a:xfrm>
            <a:off x="11398683" y="6334623"/>
            <a:ext cx="679287" cy="267676"/>
          </a:xfrm>
          <a:prstGeom prst="rect">
            <a:avLst/>
          </a:prstGeom>
          <a:solidFill>
            <a:srgbClr val="CB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4" name="Rectángulo 23"/>
          <p:cNvSpPr/>
          <p:nvPr/>
        </p:nvSpPr>
        <p:spPr>
          <a:xfrm>
            <a:off x="78380" y="1048109"/>
            <a:ext cx="11999590" cy="457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25" name="Grupo 24"/>
          <p:cNvGrpSpPr/>
          <p:nvPr/>
        </p:nvGrpSpPr>
        <p:grpSpPr>
          <a:xfrm flipH="1">
            <a:off x="10981691" y="49956"/>
            <a:ext cx="977133" cy="903633"/>
            <a:chOff x="10871200" y="74613"/>
            <a:chExt cx="717550" cy="663575"/>
          </a:xfrm>
        </p:grpSpPr>
        <p:sp>
          <p:nvSpPr>
            <p:cNvPr id="26" name="Freeform 10"/>
            <p:cNvSpPr>
              <a:spLocks/>
            </p:cNvSpPr>
            <p:nvPr/>
          </p:nvSpPr>
          <p:spPr bwMode="auto">
            <a:xfrm>
              <a:off x="10871200" y="279401"/>
              <a:ext cx="347663" cy="454025"/>
            </a:xfrm>
            <a:custGeom>
              <a:avLst/>
              <a:gdLst>
                <a:gd name="T0" fmla="*/ 41 w 91"/>
                <a:gd name="T1" fmla="*/ 119 h 119"/>
                <a:gd name="T2" fmla="*/ 0 w 91"/>
                <a:gd name="T3" fmla="*/ 119 h 119"/>
                <a:gd name="T4" fmla="*/ 0 w 91"/>
                <a:gd name="T5" fmla="*/ 115 h 119"/>
                <a:gd name="T6" fmla="*/ 0 w 91"/>
                <a:gd name="T7" fmla="*/ 23 h 119"/>
                <a:gd name="T8" fmla="*/ 11 w 91"/>
                <a:gd name="T9" fmla="*/ 4 h 119"/>
                <a:gd name="T10" fmla="*/ 33 w 91"/>
                <a:gd name="T11" fmla="*/ 6 h 119"/>
                <a:gd name="T12" fmla="*/ 85 w 91"/>
                <a:gd name="T13" fmla="*/ 45 h 119"/>
                <a:gd name="T14" fmla="*/ 89 w 91"/>
                <a:gd name="T15" fmla="*/ 51 h 119"/>
                <a:gd name="T16" fmla="*/ 91 w 91"/>
                <a:gd name="T17" fmla="*/ 68 h 119"/>
                <a:gd name="T18" fmla="*/ 76 w 91"/>
                <a:gd name="T19" fmla="*/ 66 h 119"/>
                <a:gd name="T20" fmla="*/ 49 w 91"/>
                <a:gd name="T21" fmla="*/ 46 h 119"/>
                <a:gd name="T22" fmla="*/ 43 w 91"/>
                <a:gd name="T23" fmla="*/ 44 h 119"/>
                <a:gd name="T24" fmla="*/ 41 w 91"/>
                <a:gd name="T25" fmla="*/ 50 h 119"/>
                <a:gd name="T26" fmla="*/ 41 w 91"/>
                <a:gd name="T27" fmla="*/ 114 h 119"/>
                <a:gd name="T28" fmla="*/ 41 w 91"/>
                <a:gd name="T29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1" h="119">
                  <a:moveTo>
                    <a:pt x="41" y="119"/>
                  </a:moveTo>
                  <a:cubicBezTo>
                    <a:pt x="27" y="119"/>
                    <a:pt x="14" y="119"/>
                    <a:pt x="0" y="119"/>
                  </a:cubicBezTo>
                  <a:cubicBezTo>
                    <a:pt x="0" y="118"/>
                    <a:pt x="0" y="116"/>
                    <a:pt x="0" y="115"/>
                  </a:cubicBezTo>
                  <a:cubicBezTo>
                    <a:pt x="0" y="84"/>
                    <a:pt x="0" y="53"/>
                    <a:pt x="0" y="23"/>
                  </a:cubicBezTo>
                  <a:cubicBezTo>
                    <a:pt x="0" y="15"/>
                    <a:pt x="3" y="8"/>
                    <a:pt x="11" y="4"/>
                  </a:cubicBezTo>
                  <a:cubicBezTo>
                    <a:pt x="18" y="0"/>
                    <a:pt x="26" y="1"/>
                    <a:pt x="33" y="6"/>
                  </a:cubicBezTo>
                  <a:cubicBezTo>
                    <a:pt x="50" y="19"/>
                    <a:pt x="68" y="32"/>
                    <a:pt x="85" y="45"/>
                  </a:cubicBezTo>
                  <a:cubicBezTo>
                    <a:pt x="88" y="46"/>
                    <a:pt x="89" y="48"/>
                    <a:pt x="89" y="51"/>
                  </a:cubicBezTo>
                  <a:cubicBezTo>
                    <a:pt x="89" y="57"/>
                    <a:pt x="90" y="62"/>
                    <a:pt x="91" y="68"/>
                  </a:cubicBezTo>
                  <a:cubicBezTo>
                    <a:pt x="86" y="72"/>
                    <a:pt x="81" y="71"/>
                    <a:pt x="76" y="66"/>
                  </a:cubicBezTo>
                  <a:cubicBezTo>
                    <a:pt x="67" y="59"/>
                    <a:pt x="58" y="52"/>
                    <a:pt x="49" y="46"/>
                  </a:cubicBezTo>
                  <a:cubicBezTo>
                    <a:pt x="47" y="44"/>
                    <a:pt x="44" y="43"/>
                    <a:pt x="43" y="44"/>
                  </a:cubicBezTo>
                  <a:cubicBezTo>
                    <a:pt x="42" y="45"/>
                    <a:pt x="41" y="48"/>
                    <a:pt x="41" y="50"/>
                  </a:cubicBezTo>
                  <a:cubicBezTo>
                    <a:pt x="41" y="71"/>
                    <a:pt x="41" y="92"/>
                    <a:pt x="41" y="114"/>
                  </a:cubicBezTo>
                  <a:cubicBezTo>
                    <a:pt x="41" y="116"/>
                    <a:pt x="41" y="117"/>
                    <a:pt x="41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7" name="Freeform 11"/>
            <p:cNvSpPr>
              <a:spLocks/>
            </p:cNvSpPr>
            <p:nvPr/>
          </p:nvSpPr>
          <p:spPr bwMode="auto">
            <a:xfrm>
              <a:off x="11055350" y="566738"/>
              <a:ext cx="533400" cy="171450"/>
            </a:xfrm>
            <a:custGeom>
              <a:avLst/>
              <a:gdLst>
                <a:gd name="T0" fmla="*/ 35 w 140"/>
                <a:gd name="T1" fmla="*/ 45 h 45"/>
                <a:gd name="T2" fmla="*/ 12 w 140"/>
                <a:gd name="T3" fmla="*/ 45 h 45"/>
                <a:gd name="T4" fmla="*/ 2 w 140"/>
                <a:gd name="T5" fmla="*/ 38 h 45"/>
                <a:gd name="T6" fmla="*/ 5 w 140"/>
                <a:gd name="T7" fmla="*/ 27 h 45"/>
                <a:gd name="T8" fmla="*/ 45 w 140"/>
                <a:gd name="T9" fmla="*/ 1 h 45"/>
                <a:gd name="T10" fmla="*/ 54 w 140"/>
                <a:gd name="T11" fmla="*/ 2 h 45"/>
                <a:gd name="T12" fmla="*/ 86 w 140"/>
                <a:gd name="T13" fmla="*/ 3 h 45"/>
                <a:gd name="T14" fmla="*/ 95 w 140"/>
                <a:gd name="T15" fmla="*/ 2 h 45"/>
                <a:gd name="T16" fmla="*/ 124 w 140"/>
                <a:gd name="T17" fmla="*/ 18 h 45"/>
                <a:gd name="T18" fmla="*/ 134 w 140"/>
                <a:gd name="T19" fmla="*/ 26 h 45"/>
                <a:gd name="T20" fmla="*/ 138 w 140"/>
                <a:gd name="T21" fmla="*/ 37 h 45"/>
                <a:gd name="T22" fmla="*/ 128 w 140"/>
                <a:gd name="T23" fmla="*/ 45 h 45"/>
                <a:gd name="T24" fmla="*/ 82 w 140"/>
                <a:gd name="T25" fmla="*/ 45 h 45"/>
                <a:gd name="T26" fmla="*/ 74 w 140"/>
                <a:gd name="T27" fmla="*/ 37 h 45"/>
                <a:gd name="T28" fmla="*/ 82 w 140"/>
                <a:gd name="T29" fmla="*/ 29 h 45"/>
                <a:gd name="T30" fmla="*/ 103 w 140"/>
                <a:gd name="T31" fmla="*/ 29 h 45"/>
                <a:gd name="T32" fmla="*/ 108 w 140"/>
                <a:gd name="T33" fmla="*/ 25 h 45"/>
                <a:gd name="T34" fmla="*/ 103 w 140"/>
                <a:gd name="T35" fmla="*/ 21 h 45"/>
                <a:gd name="T36" fmla="*/ 82 w 140"/>
                <a:gd name="T37" fmla="*/ 21 h 45"/>
                <a:gd name="T38" fmla="*/ 58 w 140"/>
                <a:gd name="T39" fmla="*/ 21 h 45"/>
                <a:gd name="T40" fmla="*/ 38 w 140"/>
                <a:gd name="T41" fmla="*/ 21 h 45"/>
                <a:gd name="T42" fmla="*/ 32 w 140"/>
                <a:gd name="T43" fmla="*/ 25 h 45"/>
                <a:gd name="T44" fmla="*/ 37 w 140"/>
                <a:gd name="T45" fmla="*/ 29 h 45"/>
                <a:gd name="T46" fmla="*/ 57 w 140"/>
                <a:gd name="T47" fmla="*/ 29 h 45"/>
                <a:gd name="T48" fmla="*/ 66 w 140"/>
                <a:gd name="T49" fmla="*/ 37 h 45"/>
                <a:gd name="T50" fmla="*/ 57 w 140"/>
                <a:gd name="T51" fmla="*/ 45 h 45"/>
                <a:gd name="T52" fmla="*/ 35 w 140"/>
                <a:gd name="T53" fmla="*/ 45 h 45"/>
                <a:gd name="T54" fmla="*/ 35 w 140"/>
                <a:gd name="T5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0" h="45">
                  <a:moveTo>
                    <a:pt x="35" y="45"/>
                  </a:moveTo>
                  <a:cubicBezTo>
                    <a:pt x="27" y="45"/>
                    <a:pt x="19" y="45"/>
                    <a:pt x="12" y="45"/>
                  </a:cubicBezTo>
                  <a:cubicBezTo>
                    <a:pt x="7" y="45"/>
                    <a:pt x="4" y="43"/>
                    <a:pt x="2" y="38"/>
                  </a:cubicBezTo>
                  <a:cubicBezTo>
                    <a:pt x="0" y="34"/>
                    <a:pt x="1" y="29"/>
                    <a:pt x="5" y="27"/>
                  </a:cubicBezTo>
                  <a:cubicBezTo>
                    <a:pt x="18" y="17"/>
                    <a:pt x="29" y="6"/>
                    <a:pt x="45" y="1"/>
                  </a:cubicBezTo>
                  <a:cubicBezTo>
                    <a:pt x="48" y="0"/>
                    <a:pt x="51" y="0"/>
                    <a:pt x="54" y="2"/>
                  </a:cubicBezTo>
                  <a:cubicBezTo>
                    <a:pt x="64" y="9"/>
                    <a:pt x="75" y="9"/>
                    <a:pt x="86" y="3"/>
                  </a:cubicBezTo>
                  <a:cubicBezTo>
                    <a:pt x="89" y="0"/>
                    <a:pt x="92" y="1"/>
                    <a:pt x="95" y="2"/>
                  </a:cubicBezTo>
                  <a:cubicBezTo>
                    <a:pt x="106" y="5"/>
                    <a:pt x="115" y="12"/>
                    <a:pt x="124" y="18"/>
                  </a:cubicBezTo>
                  <a:cubicBezTo>
                    <a:pt x="127" y="21"/>
                    <a:pt x="131" y="23"/>
                    <a:pt x="134" y="26"/>
                  </a:cubicBezTo>
                  <a:cubicBezTo>
                    <a:pt x="138" y="29"/>
                    <a:pt x="140" y="32"/>
                    <a:pt x="138" y="37"/>
                  </a:cubicBezTo>
                  <a:cubicBezTo>
                    <a:pt x="137" y="42"/>
                    <a:pt x="133" y="45"/>
                    <a:pt x="128" y="45"/>
                  </a:cubicBezTo>
                  <a:cubicBezTo>
                    <a:pt x="113" y="45"/>
                    <a:pt x="97" y="45"/>
                    <a:pt x="82" y="45"/>
                  </a:cubicBezTo>
                  <a:cubicBezTo>
                    <a:pt x="77" y="45"/>
                    <a:pt x="74" y="41"/>
                    <a:pt x="74" y="37"/>
                  </a:cubicBezTo>
                  <a:cubicBezTo>
                    <a:pt x="74" y="32"/>
                    <a:pt x="77" y="29"/>
                    <a:pt x="82" y="29"/>
                  </a:cubicBezTo>
                  <a:cubicBezTo>
                    <a:pt x="89" y="29"/>
                    <a:pt x="96" y="29"/>
                    <a:pt x="103" y="29"/>
                  </a:cubicBezTo>
                  <a:cubicBezTo>
                    <a:pt x="106" y="29"/>
                    <a:pt x="108" y="28"/>
                    <a:pt x="108" y="25"/>
                  </a:cubicBezTo>
                  <a:cubicBezTo>
                    <a:pt x="108" y="21"/>
                    <a:pt x="106" y="21"/>
                    <a:pt x="103" y="21"/>
                  </a:cubicBezTo>
                  <a:cubicBezTo>
                    <a:pt x="96" y="21"/>
                    <a:pt x="89" y="20"/>
                    <a:pt x="82" y="21"/>
                  </a:cubicBezTo>
                  <a:cubicBezTo>
                    <a:pt x="74" y="23"/>
                    <a:pt x="66" y="24"/>
                    <a:pt x="58" y="21"/>
                  </a:cubicBezTo>
                  <a:cubicBezTo>
                    <a:pt x="51" y="20"/>
                    <a:pt x="44" y="21"/>
                    <a:pt x="38" y="21"/>
                  </a:cubicBezTo>
                  <a:cubicBezTo>
                    <a:pt x="35" y="21"/>
                    <a:pt x="32" y="21"/>
                    <a:pt x="32" y="25"/>
                  </a:cubicBezTo>
                  <a:cubicBezTo>
                    <a:pt x="32" y="28"/>
                    <a:pt x="34" y="29"/>
                    <a:pt x="37" y="29"/>
                  </a:cubicBezTo>
                  <a:cubicBezTo>
                    <a:pt x="44" y="29"/>
                    <a:pt x="51" y="29"/>
                    <a:pt x="57" y="29"/>
                  </a:cubicBezTo>
                  <a:cubicBezTo>
                    <a:pt x="62" y="29"/>
                    <a:pt x="66" y="32"/>
                    <a:pt x="66" y="37"/>
                  </a:cubicBezTo>
                  <a:cubicBezTo>
                    <a:pt x="66" y="41"/>
                    <a:pt x="63" y="45"/>
                    <a:pt x="57" y="45"/>
                  </a:cubicBezTo>
                  <a:cubicBezTo>
                    <a:pt x="50" y="45"/>
                    <a:pt x="42" y="45"/>
                    <a:pt x="35" y="45"/>
                  </a:cubicBezTo>
                  <a:cubicBezTo>
                    <a:pt x="35" y="45"/>
                    <a:pt x="35" y="45"/>
                    <a:pt x="35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8" name="Freeform 12"/>
            <p:cNvSpPr>
              <a:spLocks/>
            </p:cNvSpPr>
            <p:nvPr/>
          </p:nvSpPr>
          <p:spPr bwMode="auto">
            <a:xfrm>
              <a:off x="11241088" y="401638"/>
              <a:ext cx="165100" cy="165100"/>
            </a:xfrm>
            <a:custGeom>
              <a:avLst/>
              <a:gdLst>
                <a:gd name="T0" fmla="*/ 21 w 43"/>
                <a:gd name="T1" fmla="*/ 0 h 43"/>
                <a:gd name="T2" fmla="*/ 42 w 43"/>
                <a:gd name="T3" fmla="*/ 20 h 43"/>
                <a:gd name="T4" fmla="*/ 21 w 43"/>
                <a:gd name="T5" fmla="*/ 43 h 43"/>
                <a:gd name="T6" fmla="*/ 0 w 43"/>
                <a:gd name="T7" fmla="*/ 22 h 43"/>
                <a:gd name="T8" fmla="*/ 21 w 43"/>
                <a:gd name="T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21" y="0"/>
                  </a:moveTo>
                  <a:cubicBezTo>
                    <a:pt x="33" y="0"/>
                    <a:pt x="42" y="9"/>
                    <a:pt x="42" y="20"/>
                  </a:cubicBezTo>
                  <a:cubicBezTo>
                    <a:pt x="43" y="33"/>
                    <a:pt x="33" y="43"/>
                    <a:pt x="21" y="43"/>
                  </a:cubicBezTo>
                  <a:cubicBezTo>
                    <a:pt x="9" y="42"/>
                    <a:pt x="0" y="33"/>
                    <a:pt x="0" y="22"/>
                  </a:cubicBezTo>
                  <a:cubicBezTo>
                    <a:pt x="0" y="9"/>
                    <a:pt x="9" y="0"/>
                    <a:pt x="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9" name="Freeform 13"/>
            <p:cNvSpPr>
              <a:spLocks/>
            </p:cNvSpPr>
            <p:nvPr/>
          </p:nvSpPr>
          <p:spPr bwMode="auto">
            <a:xfrm>
              <a:off x="10890250" y="74613"/>
              <a:ext cx="165100" cy="163513"/>
            </a:xfrm>
            <a:custGeom>
              <a:avLst/>
              <a:gdLst>
                <a:gd name="T0" fmla="*/ 43 w 43"/>
                <a:gd name="T1" fmla="*/ 22 h 43"/>
                <a:gd name="T2" fmla="*/ 22 w 43"/>
                <a:gd name="T3" fmla="*/ 43 h 43"/>
                <a:gd name="T4" fmla="*/ 1 w 43"/>
                <a:gd name="T5" fmla="*/ 21 h 43"/>
                <a:gd name="T6" fmla="*/ 22 w 43"/>
                <a:gd name="T7" fmla="*/ 0 h 43"/>
                <a:gd name="T8" fmla="*/ 43 w 43"/>
                <a:gd name="T9" fmla="*/ 2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43" y="22"/>
                  </a:moveTo>
                  <a:cubicBezTo>
                    <a:pt x="43" y="34"/>
                    <a:pt x="34" y="43"/>
                    <a:pt x="22" y="43"/>
                  </a:cubicBezTo>
                  <a:cubicBezTo>
                    <a:pt x="10" y="43"/>
                    <a:pt x="0" y="33"/>
                    <a:pt x="1" y="21"/>
                  </a:cubicBezTo>
                  <a:cubicBezTo>
                    <a:pt x="1" y="10"/>
                    <a:pt x="10" y="0"/>
                    <a:pt x="22" y="0"/>
                  </a:cubicBezTo>
                  <a:cubicBezTo>
                    <a:pt x="34" y="0"/>
                    <a:pt x="43" y="10"/>
                    <a:pt x="43" y="2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30" name="Grupo 29"/>
          <p:cNvGrpSpPr/>
          <p:nvPr/>
        </p:nvGrpSpPr>
        <p:grpSpPr>
          <a:xfrm>
            <a:off x="134912" y="117652"/>
            <a:ext cx="899384" cy="831732"/>
            <a:chOff x="10871200" y="74613"/>
            <a:chExt cx="717550" cy="663575"/>
          </a:xfrm>
        </p:grpSpPr>
        <p:sp>
          <p:nvSpPr>
            <p:cNvPr id="31" name="Freeform 10"/>
            <p:cNvSpPr>
              <a:spLocks/>
            </p:cNvSpPr>
            <p:nvPr/>
          </p:nvSpPr>
          <p:spPr bwMode="auto">
            <a:xfrm>
              <a:off x="10871200" y="279401"/>
              <a:ext cx="347663" cy="454025"/>
            </a:xfrm>
            <a:custGeom>
              <a:avLst/>
              <a:gdLst>
                <a:gd name="T0" fmla="*/ 41 w 91"/>
                <a:gd name="T1" fmla="*/ 119 h 119"/>
                <a:gd name="T2" fmla="*/ 0 w 91"/>
                <a:gd name="T3" fmla="*/ 119 h 119"/>
                <a:gd name="T4" fmla="*/ 0 w 91"/>
                <a:gd name="T5" fmla="*/ 115 h 119"/>
                <a:gd name="T6" fmla="*/ 0 w 91"/>
                <a:gd name="T7" fmla="*/ 23 h 119"/>
                <a:gd name="T8" fmla="*/ 11 w 91"/>
                <a:gd name="T9" fmla="*/ 4 h 119"/>
                <a:gd name="T10" fmla="*/ 33 w 91"/>
                <a:gd name="T11" fmla="*/ 6 h 119"/>
                <a:gd name="T12" fmla="*/ 85 w 91"/>
                <a:gd name="T13" fmla="*/ 45 h 119"/>
                <a:gd name="T14" fmla="*/ 89 w 91"/>
                <a:gd name="T15" fmla="*/ 51 h 119"/>
                <a:gd name="T16" fmla="*/ 91 w 91"/>
                <a:gd name="T17" fmla="*/ 68 h 119"/>
                <a:gd name="T18" fmla="*/ 76 w 91"/>
                <a:gd name="T19" fmla="*/ 66 h 119"/>
                <a:gd name="T20" fmla="*/ 49 w 91"/>
                <a:gd name="T21" fmla="*/ 46 h 119"/>
                <a:gd name="T22" fmla="*/ 43 w 91"/>
                <a:gd name="T23" fmla="*/ 44 h 119"/>
                <a:gd name="T24" fmla="*/ 41 w 91"/>
                <a:gd name="T25" fmla="*/ 50 h 119"/>
                <a:gd name="T26" fmla="*/ 41 w 91"/>
                <a:gd name="T27" fmla="*/ 114 h 119"/>
                <a:gd name="T28" fmla="*/ 41 w 91"/>
                <a:gd name="T29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1" h="119">
                  <a:moveTo>
                    <a:pt x="41" y="119"/>
                  </a:moveTo>
                  <a:cubicBezTo>
                    <a:pt x="27" y="119"/>
                    <a:pt x="14" y="119"/>
                    <a:pt x="0" y="119"/>
                  </a:cubicBezTo>
                  <a:cubicBezTo>
                    <a:pt x="0" y="118"/>
                    <a:pt x="0" y="116"/>
                    <a:pt x="0" y="115"/>
                  </a:cubicBezTo>
                  <a:cubicBezTo>
                    <a:pt x="0" y="84"/>
                    <a:pt x="0" y="53"/>
                    <a:pt x="0" y="23"/>
                  </a:cubicBezTo>
                  <a:cubicBezTo>
                    <a:pt x="0" y="15"/>
                    <a:pt x="3" y="8"/>
                    <a:pt x="11" y="4"/>
                  </a:cubicBezTo>
                  <a:cubicBezTo>
                    <a:pt x="18" y="0"/>
                    <a:pt x="26" y="1"/>
                    <a:pt x="33" y="6"/>
                  </a:cubicBezTo>
                  <a:cubicBezTo>
                    <a:pt x="50" y="19"/>
                    <a:pt x="68" y="32"/>
                    <a:pt x="85" y="45"/>
                  </a:cubicBezTo>
                  <a:cubicBezTo>
                    <a:pt x="88" y="46"/>
                    <a:pt x="89" y="48"/>
                    <a:pt x="89" y="51"/>
                  </a:cubicBezTo>
                  <a:cubicBezTo>
                    <a:pt x="89" y="57"/>
                    <a:pt x="90" y="62"/>
                    <a:pt x="91" y="68"/>
                  </a:cubicBezTo>
                  <a:cubicBezTo>
                    <a:pt x="86" y="72"/>
                    <a:pt x="81" y="71"/>
                    <a:pt x="76" y="66"/>
                  </a:cubicBezTo>
                  <a:cubicBezTo>
                    <a:pt x="67" y="59"/>
                    <a:pt x="58" y="52"/>
                    <a:pt x="49" y="46"/>
                  </a:cubicBezTo>
                  <a:cubicBezTo>
                    <a:pt x="47" y="44"/>
                    <a:pt x="44" y="43"/>
                    <a:pt x="43" y="44"/>
                  </a:cubicBezTo>
                  <a:cubicBezTo>
                    <a:pt x="42" y="45"/>
                    <a:pt x="41" y="48"/>
                    <a:pt x="41" y="50"/>
                  </a:cubicBezTo>
                  <a:cubicBezTo>
                    <a:pt x="41" y="71"/>
                    <a:pt x="41" y="92"/>
                    <a:pt x="41" y="114"/>
                  </a:cubicBezTo>
                  <a:cubicBezTo>
                    <a:pt x="41" y="116"/>
                    <a:pt x="41" y="117"/>
                    <a:pt x="41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2" name="Freeform 11"/>
            <p:cNvSpPr>
              <a:spLocks/>
            </p:cNvSpPr>
            <p:nvPr/>
          </p:nvSpPr>
          <p:spPr bwMode="auto">
            <a:xfrm>
              <a:off x="11055350" y="566738"/>
              <a:ext cx="533400" cy="171450"/>
            </a:xfrm>
            <a:custGeom>
              <a:avLst/>
              <a:gdLst>
                <a:gd name="T0" fmla="*/ 35 w 140"/>
                <a:gd name="T1" fmla="*/ 45 h 45"/>
                <a:gd name="T2" fmla="*/ 12 w 140"/>
                <a:gd name="T3" fmla="*/ 45 h 45"/>
                <a:gd name="T4" fmla="*/ 2 w 140"/>
                <a:gd name="T5" fmla="*/ 38 h 45"/>
                <a:gd name="T6" fmla="*/ 5 w 140"/>
                <a:gd name="T7" fmla="*/ 27 h 45"/>
                <a:gd name="T8" fmla="*/ 45 w 140"/>
                <a:gd name="T9" fmla="*/ 1 h 45"/>
                <a:gd name="T10" fmla="*/ 54 w 140"/>
                <a:gd name="T11" fmla="*/ 2 h 45"/>
                <a:gd name="T12" fmla="*/ 86 w 140"/>
                <a:gd name="T13" fmla="*/ 3 h 45"/>
                <a:gd name="T14" fmla="*/ 95 w 140"/>
                <a:gd name="T15" fmla="*/ 2 h 45"/>
                <a:gd name="T16" fmla="*/ 124 w 140"/>
                <a:gd name="T17" fmla="*/ 18 h 45"/>
                <a:gd name="T18" fmla="*/ 134 w 140"/>
                <a:gd name="T19" fmla="*/ 26 h 45"/>
                <a:gd name="T20" fmla="*/ 138 w 140"/>
                <a:gd name="T21" fmla="*/ 37 h 45"/>
                <a:gd name="T22" fmla="*/ 128 w 140"/>
                <a:gd name="T23" fmla="*/ 45 h 45"/>
                <a:gd name="T24" fmla="*/ 82 w 140"/>
                <a:gd name="T25" fmla="*/ 45 h 45"/>
                <a:gd name="T26" fmla="*/ 74 w 140"/>
                <a:gd name="T27" fmla="*/ 37 h 45"/>
                <a:gd name="T28" fmla="*/ 82 w 140"/>
                <a:gd name="T29" fmla="*/ 29 h 45"/>
                <a:gd name="T30" fmla="*/ 103 w 140"/>
                <a:gd name="T31" fmla="*/ 29 h 45"/>
                <a:gd name="T32" fmla="*/ 108 w 140"/>
                <a:gd name="T33" fmla="*/ 25 h 45"/>
                <a:gd name="T34" fmla="*/ 103 w 140"/>
                <a:gd name="T35" fmla="*/ 21 h 45"/>
                <a:gd name="T36" fmla="*/ 82 w 140"/>
                <a:gd name="T37" fmla="*/ 21 h 45"/>
                <a:gd name="T38" fmla="*/ 58 w 140"/>
                <a:gd name="T39" fmla="*/ 21 h 45"/>
                <a:gd name="T40" fmla="*/ 38 w 140"/>
                <a:gd name="T41" fmla="*/ 21 h 45"/>
                <a:gd name="T42" fmla="*/ 32 w 140"/>
                <a:gd name="T43" fmla="*/ 25 h 45"/>
                <a:gd name="T44" fmla="*/ 37 w 140"/>
                <a:gd name="T45" fmla="*/ 29 h 45"/>
                <a:gd name="T46" fmla="*/ 57 w 140"/>
                <a:gd name="T47" fmla="*/ 29 h 45"/>
                <a:gd name="T48" fmla="*/ 66 w 140"/>
                <a:gd name="T49" fmla="*/ 37 h 45"/>
                <a:gd name="T50" fmla="*/ 57 w 140"/>
                <a:gd name="T51" fmla="*/ 45 h 45"/>
                <a:gd name="T52" fmla="*/ 35 w 140"/>
                <a:gd name="T53" fmla="*/ 45 h 45"/>
                <a:gd name="T54" fmla="*/ 35 w 140"/>
                <a:gd name="T5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0" h="45">
                  <a:moveTo>
                    <a:pt x="35" y="45"/>
                  </a:moveTo>
                  <a:cubicBezTo>
                    <a:pt x="27" y="45"/>
                    <a:pt x="19" y="45"/>
                    <a:pt x="12" y="45"/>
                  </a:cubicBezTo>
                  <a:cubicBezTo>
                    <a:pt x="7" y="45"/>
                    <a:pt x="4" y="43"/>
                    <a:pt x="2" y="38"/>
                  </a:cubicBezTo>
                  <a:cubicBezTo>
                    <a:pt x="0" y="34"/>
                    <a:pt x="1" y="29"/>
                    <a:pt x="5" y="27"/>
                  </a:cubicBezTo>
                  <a:cubicBezTo>
                    <a:pt x="18" y="17"/>
                    <a:pt x="29" y="6"/>
                    <a:pt x="45" y="1"/>
                  </a:cubicBezTo>
                  <a:cubicBezTo>
                    <a:pt x="48" y="0"/>
                    <a:pt x="51" y="0"/>
                    <a:pt x="54" y="2"/>
                  </a:cubicBezTo>
                  <a:cubicBezTo>
                    <a:pt x="64" y="9"/>
                    <a:pt x="75" y="9"/>
                    <a:pt x="86" y="3"/>
                  </a:cubicBezTo>
                  <a:cubicBezTo>
                    <a:pt x="89" y="0"/>
                    <a:pt x="92" y="1"/>
                    <a:pt x="95" y="2"/>
                  </a:cubicBezTo>
                  <a:cubicBezTo>
                    <a:pt x="106" y="5"/>
                    <a:pt x="115" y="12"/>
                    <a:pt x="124" y="18"/>
                  </a:cubicBezTo>
                  <a:cubicBezTo>
                    <a:pt x="127" y="21"/>
                    <a:pt x="131" y="23"/>
                    <a:pt x="134" y="26"/>
                  </a:cubicBezTo>
                  <a:cubicBezTo>
                    <a:pt x="138" y="29"/>
                    <a:pt x="140" y="32"/>
                    <a:pt x="138" y="37"/>
                  </a:cubicBezTo>
                  <a:cubicBezTo>
                    <a:pt x="137" y="42"/>
                    <a:pt x="133" y="45"/>
                    <a:pt x="128" y="45"/>
                  </a:cubicBezTo>
                  <a:cubicBezTo>
                    <a:pt x="113" y="45"/>
                    <a:pt x="97" y="45"/>
                    <a:pt x="82" y="45"/>
                  </a:cubicBezTo>
                  <a:cubicBezTo>
                    <a:pt x="77" y="45"/>
                    <a:pt x="74" y="41"/>
                    <a:pt x="74" y="37"/>
                  </a:cubicBezTo>
                  <a:cubicBezTo>
                    <a:pt x="74" y="32"/>
                    <a:pt x="77" y="29"/>
                    <a:pt x="82" y="29"/>
                  </a:cubicBezTo>
                  <a:cubicBezTo>
                    <a:pt x="89" y="29"/>
                    <a:pt x="96" y="29"/>
                    <a:pt x="103" y="29"/>
                  </a:cubicBezTo>
                  <a:cubicBezTo>
                    <a:pt x="106" y="29"/>
                    <a:pt x="108" y="28"/>
                    <a:pt x="108" y="25"/>
                  </a:cubicBezTo>
                  <a:cubicBezTo>
                    <a:pt x="108" y="21"/>
                    <a:pt x="106" y="21"/>
                    <a:pt x="103" y="21"/>
                  </a:cubicBezTo>
                  <a:cubicBezTo>
                    <a:pt x="96" y="21"/>
                    <a:pt x="89" y="20"/>
                    <a:pt x="82" y="21"/>
                  </a:cubicBezTo>
                  <a:cubicBezTo>
                    <a:pt x="74" y="23"/>
                    <a:pt x="66" y="24"/>
                    <a:pt x="58" y="21"/>
                  </a:cubicBezTo>
                  <a:cubicBezTo>
                    <a:pt x="51" y="20"/>
                    <a:pt x="44" y="21"/>
                    <a:pt x="38" y="21"/>
                  </a:cubicBezTo>
                  <a:cubicBezTo>
                    <a:pt x="35" y="21"/>
                    <a:pt x="32" y="21"/>
                    <a:pt x="32" y="25"/>
                  </a:cubicBezTo>
                  <a:cubicBezTo>
                    <a:pt x="32" y="28"/>
                    <a:pt x="34" y="29"/>
                    <a:pt x="37" y="29"/>
                  </a:cubicBezTo>
                  <a:cubicBezTo>
                    <a:pt x="44" y="29"/>
                    <a:pt x="51" y="29"/>
                    <a:pt x="57" y="29"/>
                  </a:cubicBezTo>
                  <a:cubicBezTo>
                    <a:pt x="62" y="29"/>
                    <a:pt x="66" y="32"/>
                    <a:pt x="66" y="37"/>
                  </a:cubicBezTo>
                  <a:cubicBezTo>
                    <a:pt x="66" y="41"/>
                    <a:pt x="63" y="45"/>
                    <a:pt x="57" y="45"/>
                  </a:cubicBezTo>
                  <a:cubicBezTo>
                    <a:pt x="50" y="45"/>
                    <a:pt x="42" y="45"/>
                    <a:pt x="35" y="45"/>
                  </a:cubicBezTo>
                  <a:cubicBezTo>
                    <a:pt x="35" y="45"/>
                    <a:pt x="35" y="45"/>
                    <a:pt x="35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3" name="Freeform 12"/>
            <p:cNvSpPr>
              <a:spLocks/>
            </p:cNvSpPr>
            <p:nvPr/>
          </p:nvSpPr>
          <p:spPr bwMode="auto">
            <a:xfrm>
              <a:off x="11241088" y="401638"/>
              <a:ext cx="165100" cy="165100"/>
            </a:xfrm>
            <a:custGeom>
              <a:avLst/>
              <a:gdLst>
                <a:gd name="T0" fmla="*/ 21 w 43"/>
                <a:gd name="T1" fmla="*/ 0 h 43"/>
                <a:gd name="T2" fmla="*/ 42 w 43"/>
                <a:gd name="T3" fmla="*/ 20 h 43"/>
                <a:gd name="T4" fmla="*/ 21 w 43"/>
                <a:gd name="T5" fmla="*/ 43 h 43"/>
                <a:gd name="T6" fmla="*/ 0 w 43"/>
                <a:gd name="T7" fmla="*/ 22 h 43"/>
                <a:gd name="T8" fmla="*/ 21 w 43"/>
                <a:gd name="T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21" y="0"/>
                  </a:moveTo>
                  <a:cubicBezTo>
                    <a:pt x="33" y="0"/>
                    <a:pt x="42" y="9"/>
                    <a:pt x="42" y="20"/>
                  </a:cubicBezTo>
                  <a:cubicBezTo>
                    <a:pt x="43" y="33"/>
                    <a:pt x="33" y="43"/>
                    <a:pt x="21" y="43"/>
                  </a:cubicBezTo>
                  <a:cubicBezTo>
                    <a:pt x="9" y="42"/>
                    <a:pt x="0" y="33"/>
                    <a:pt x="0" y="22"/>
                  </a:cubicBezTo>
                  <a:cubicBezTo>
                    <a:pt x="0" y="9"/>
                    <a:pt x="9" y="0"/>
                    <a:pt x="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4" name="Freeform 13"/>
            <p:cNvSpPr>
              <a:spLocks/>
            </p:cNvSpPr>
            <p:nvPr/>
          </p:nvSpPr>
          <p:spPr bwMode="auto">
            <a:xfrm>
              <a:off x="10890250" y="74613"/>
              <a:ext cx="165100" cy="163513"/>
            </a:xfrm>
            <a:custGeom>
              <a:avLst/>
              <a:gdLst>
                <a:gd name="T0" fmla="*/ 43 w 43"/>
                <a:gd name="T1" fmla="*/ 22 h 43"/>
                <a:gd name="T2" fmla="*/ 22 w 43"/>
                <a:gd name="T3" fmla="*/ 43 h 43"/>
                <a:gd name="T4" fmla="*/ 1 w 43"/>
                <a:gd name="T5" fmla="*/ 21 h 43"/>
                <a:gd name="T6" fmla="*/ 22 w 43"/>
                <a:gd name="T7" fmla="*/ 0 h 43"/>
                <a:gd name="T8" fmla="*/ 43 w 43"/>
                <a:gd name="T9" fmla="*/ 2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43" y="22"/>
                  </a:moveTo>
                  <a:cubicBezTo>
                    <a:pt x="43" y="34"/>
                    <a:pt x="34" y="43"/>
                    <a:pt x="22" y="43"/>
                  </a:cubicBezTo>
                  <a:cubicBezTo>
                    <a:pt x="10" y="43"/>
                    <a:pt x="0" y="33"/>
                    <a:pt x="1" y="21"/>
                  </a:cubicBezTo>
                  <a:cubicBezTo>
                    <a:pt x="1" y="10"/>
                    <a:pt x="10" y="0"/>
                    <a:pt x="22" y="0"/>
                  </a:cubicBezTo>
                  <a:cubicBezTo>
                    <a:pt x="34" y="0"/>
                    <a:pt x="43" y="10"/>
                    <a:pt x="43" y="2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tents Slide Master">
  <a:themeElements>
    <a:clrScheme name="ALLPPT-COLOR-M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5456B"/>
      </a:accent1>
      <a:accent2>
        <a:srgbClr val="0199DC"/>
      </a:accent2>
      <a:accent3>
        <a:srgbClr val="00B8D0"/>
      </a:accent3>
      <a:accent4>
        <a:srgbClr val="FEBD00"/>
      </a:accent4>
      <a:accent5>
        <a:srgbClr val="E7222F"/>
      </a:accent5>
      <a:accent6>
        <a:srgbClr val="A10E42"/>
      </a:accent6>
      <a:hlink>
        <a:srgbClr val="FFFFFF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ction Break Slide Master">
  <a:themeElements>
    <a:clrScheme name="ALLPPT-COLOR-M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5456B"/>
      </a:accent1>
      <a:accent2>
        <a:srgbClr val="0199DC"/>
      </a:accent2>
      <a:accent3>
        <a:srgbClr val="00B8D0"/>
      </a:accent3>
      <a:accent4>
        <a:srgbClr val="FEBD00"/>
      </a:accent4>
      <a:accent5>
        <a:srgbClr val="E7222F"/>
      </a:accent5>
      <a:accent6>
        <a:srgbClr val="A10E42"/>
      </a:accent6>
      <a:hlink>
        <a:srgbClr val="FFFFFF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Retrospección">
  <a:themeElements>
    <a:clrScheme name="Retrospección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1934</TotalTime>
  <Words>4934</Words>
  <Application>Microsoft Office PowerPoint</Application>
  <PresentationFormat>Panorámica</PresentationFormat>
  <Paragraphs>431</Paragraphs>
  <Slides>46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46</vt:i4>
      </vt:variant>
    </vt:vector>
  </HeadingPairs>
  <TitlesOfParts>
    <vt:vector size="58" baseType="lpstr">
      <vt:lpstr>Arial Unicode MS</vt:lpstr>
      <vt:lpstr>FZShuTi</vt:lpstr>
      <vt:lpstr>HY견명조</vt:lpstr>
      <vt:lpstr>맑은 고딕</vt:lpstr>
      <vt:lpstr>Agency FB</vt:lpstr>
      <vt:lpstr>Arial</vt:lpstr>
      <vt:lpstr>Calibri</vt:lpstr>
      <vt:lpstr>Calibri Light</vt:lpstr>
      <vt:lpstr>Wingdings</vt:lpstr>
      <vt:lpstr>Contents Slide Master</vt:lpstr>
      <vt:lpstr>Section Break Slide Master</vt:lpstr>
      <vt:lpstr>Retrospección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masaje</dc:title>
  <dc:creator>grym</dc:creator>
  <cp:lastModifiedBy>ADMIN</cp:lastModifiedBy>
  <cp:revision>201</cp:revision>
  <dcterms:created xsi:type="dcterms:W3CDTF">2020-01-20T05:08:25Z</dcterms:created>
  <dcterms:modified xsi:type="dcterms:W3CDTF">2022-04-07T00:27:08Z</dcterms:modified>
</cp:coreProperties>
</file>