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A562"/>
    <a:srgbClr val="00813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A5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8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green and white shirt&#10;&#10;Description automatically generated">
            <a:extLst>
              <a:ext uri="{FF2B5EF4-FFF2-40B4-BE49-F238E27FC236}">
                <a16:creationId xmlns:a16="http://schemas.microsoft.com/office/drawing/2014/main" id="{FAD34A77-C02C-49AF-A3BE-179317B741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green and white shirt&#10;&#10;Description automatically generated">
            <a:extLst>
              <a:ext uri="{FF2B5EF4-FFF2-40B4-BE49-F238E27FC236}">
                <a16:creationId xmlns:a16="http://schemas.microsoft.com/office/drawing/2014/main" id="{81911C3D-ABAE-454C-A430-809FECD076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green and white shirt&#10;&#10;Description automatically generated">
            <a:extLst>
              <a:ext uri="{FF2B5EF4-FFF2-40B4-BE49-F238E27FC236}">
                <a16:creationId xmlns:a16="http://schemas.microsoft.com/office/drawing/2014/main" id="{7A0B54CB-1E07-4DD9-B190-27FEDD4F40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2019-09-17T11:10:16Z</dcterms:modified>
</cp:coreProperties>
</file>