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4" r:id="rId3"/>
    <p:sldId id="297" r:id="rId4"/>
    <p:sldId id="295" r:id="rId5"/>
    <p:sldId id="298" r:id="rId6"/>
    <p:sldId id="296" r:id="rId7"/>
    <p:sldId id="29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2280"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9/24/2025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9/24/2025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9/24/2025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9/24/2025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9/24/2025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9/24/2025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9/24/2025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Tri ân tình Chúa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315427" y="303019"/>
            <a:ext cx="11379200" cy="5878532"/>
          </a:xfrm>
          <a:prstGeom prst="rect">
            <a:avLst/>
          </a:prstGeom>
        </p:spPr>
        <p:txBody>
          <a:bodyPr wrap="square">
            <a:spAutoFit/>
          </a:bodyPr>
          <a:lstStyle/>
          <a:p>
            <a:pPr algn="just"/>
            <a:r>
              <a:rPr lang="vi-VN" sz="4700" b="1">
                <a:solidFill>
                  <a:srgbClr val="FF0000"/>
                </a:solidFill>
                <a:latin typeface="Arial" panose="020B0604020202020204" pitchFamily="34" charset="0"/>
                <a:cs typeface="Arial" panose="020B0604020202020204" pitchFamily="34" charset="0"/>
              </a:rPr>
              <a:t>1. </a:t>
            </a:r>
            <a:r>
              <a:rPr lang="vi-VN" sz="4700" b="1">
                <a:latin typeface="Arial" panose="020B0604020202020204" pitchFamily="34" charset="0"/>
                <a:cs typeface="Arial" panose="020B0604020202020204" pitchFamily="34" charset="0"/>
              </a:rPr>
              <a:t>Tình Chúa như áng mây trôi. Tình Chúa như gió lên khơi. Tình Chúa luôn nồng say, không đổi thay, không phai nhạt qua ngàn năm kiên trung thành tín. Tình Chúa đưa dẫn con đi, vượt qua muôn nỗi hiểm nguy. Tình Chúa theo mọi nơi cho niềm vui, cho tiếng cười, cho bờ môi vang lời yêu thương.</a:t>
            </a:r>
            <a:endParaRPr lang="vi-VN" sz="47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1466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397524-D99A-DAB7-7DA9-D628692D46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7C8E3C-63D7-F39C-8A18-CC2499C25E2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34B6D62-DF3D-1E99-08A7-4C625BD8BA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39D2FADA-A687-B8CA-5315-B82CE31291CC}"/>
              </a:ext>
            </a:extLst>
          </p:cNvPr>
          <p:cNvSpPr/>
          <p:nvPr/>
        </p:nvSpPr>
        <p:spPr>
          <a:xfrm>
            <a:off x="315427" y="303019"/>
            <a:ext cx="11379200"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Xin tri ân Chúa qua muôn thế hệ, xin tri ân Chúa qua muôn ngàn nơi. Tình Ngài bao la trời đất từng ngày yêu thương dẫn dắt chúng con đi trên đời. Xin dâng ngàn tiếng ca, xin dâng lời cảm tạ. Nguyện một đời luôn sống đáp đền hồng ân.</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7646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9A0F47-F006-4EDF-E741-044F17FF9B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AA8E42-010C-36B8-AF30-F42DD339B08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8A87E49-090D-C018-38F5-2065674A48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DF260A62-C10E-0C55-3C09-3920DB6F3C62}"/>
              </a:ext>
            </a:extLst>
          </p:cNvPr>
          <p:cNvSpPr/>
          <p:nvPr/>
        </p:nvSpPr>
        <p:spPr>
          <a:xfrm>
            <a:off x="315427" y="303019"/>
            <a:ext cx="11379200" cy="5878532"/>
          </a:xfrm>
          <a:prstGeom prst="rect">
            <a:avLst/>
          </a:prstGeom>
        </p:spPr>
        <p:txBody>
          <a:bodyPr wrap="square">
            <a:spAutoFit/>
          </a:bodyPr>
          <a:lstStyle/>
          <a:p>
            <a:pPr algn="just"/>
            <a:r>
              <a:rPr lang="vi-VN" sz="4700" b="1">
                <a:solidFill>
                  <a:srgbClr val="FF0000"/>
                </a:solidFill>
                <a:latin typeface="Arial" panose="020B0604020202020204" pitchFamily="34" charset="0"/>
                <a:cs typeface="Arial" panose="020B0604020202020204" pitchFamily="34" charset="0"/>
              </a:rPr>
              <a:t>2. </a:t>
            </a:r>
            <a:r>
              <a:rPr lang="vi-VN" sz="4700" b="1">
                <a:latin typeface="Arial" panose="020B0604020202020204" pitchFamily="34" charset="0"/>
                <a:cs typeface="Arial" panose="020B0604020202020204" pitchFamily="34" charset="0"/>
              </a:rPr>
              <a:t>Tình Chúa như đóa hoa tươi. Tình Chúa như nắng reo vui. Tình Chúa cho mùa xuân hương nồng say lan khắp trời cho ngàn nơi lên màu rực rỡ. Tình Chúa soi lối con tim, tìm đến dâng hiến cho nhau. Tình Chúa luôn triền miên bao dịu êm ươm ngọt ngào cho đời con sáng niềm tin yêu.</a:t>
            </a:r>
            <a:endParaRPr lang="vi-VN" sz="47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3015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5DCF8B-D819-6A8A-DD17-1855BD0338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C0F46A-86ED-A3E9-4D46-DF21C112461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5E3AFF2-4F33-AD11-99FB-418EA2A035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2AA24D83-E4F9-6C7C-9389-D76B8062E2EE}"/>
              </a:ext>
            </a:extLst>
          </p:cNvPr>
          <p:cNvSpPr/>
          <p:nvPr/>
        </p:nvSpPr>
        <p:spPr>
          <a:xfrm>
            <a:off x="315427" y="303019"/>
            <a:ext cx="11379200"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Xin tri ân Chúa qua muôn thế hệ, xin tri ân Chúa qua muôn ngàn nơi. Tình Ngài bao la trời đất từng ngày yêu thương dẫn dắt chúng con đi trên đời. Xin dâng ngàn tiếng ca, xin dâng lời cảm tạ. Nguyện một đời luôn sống đáp đền hồng ân.</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9389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5C479-DABB-C00C-F027-6378A7BC44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6C3C91-A695-8FA7-6781-D61B2B7B869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AD49FAA-6E0B-1ACC-910E-01427336A0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A949A7D8-396C-40B6-BB6A-FDCAAA698391}"/>
              </a:ext>
            </a:extLst>
          </p:cNvPr>
          <p:cNvSpPr/>
          <p:nvPr/>
        </p:nvSpPr>
        <p:spPr>
          <a:xfrm>
            <a:off x="315427" y="303019"/>
            <a:ext cx="11379200" cy="5878532"/>
          </a:xfrm>
          <a:prstGeom prst="rect">
            <a:avLst/>
          </a:prstGeom>
        </p:spPr>
        <p:txBody>
          <a:bodyPr wrap="square">
            <a:spAutoFit/>
          </a:bodyPr>
          <a:lstStyle/>
          <a:p>
            <a:pPr algn="just"/>
            <a:r>
              <a:rPr lang="vi-VN" sz="4700" b="1">
                <a:solidFill>
                  <a:srgbClr val="FF0000"/>
                </a:solidFill>
                <a:latin typeface="Arial" panose="020B0604020202020204" pitchFamily="34" charset="0"/>
                <a:cs typeface="Arial" panose="020B0604020202020204" pitchFamily="34" charset="0"/>
              </a:rPr>
              <a:t>3. </a:t>
            </a:r>
            <a:r>
              <a:rPr lang="vi-VN" sz="4700" b="1">
                <a:latin typeface="Arial" panose="020B0604020202020204" pitchFamily="34" charset="0"/>
                <a:cs typeface="Arial" panose="020B0604020202020204" pitchFamily="34" charset="0"/>
              </a:rPr>
              <a:t>Tình Chúa như sóng dâng cao. Tình Chúa như lúa xôn xao. Tình Chúa như vì sao trên trời cao chiếu rạng ngời đưa người đi trong đêm trời tối. Tình Chúa như khúc ca dao, vọng ngân ru giấc con thơ. Tình Chúa bên đời con gieo lời ca đem an hòa xóa khổ đau cho đời mai sau.</a:t>
            </a:r>
            <a:endParaRPr lang="vi-VN" sz="47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1499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A9526-C843-221A-1B4D-9496075C0E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CB0765-E57A-83FD-4659-7A19EBEFE1E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1EA82DD-76A8-986A-2B6E-2154349AFC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F634FDAB-2F1F-377A-4C9B-B47427FCCEDC}"/>
              </a:ext>
            </a:extLst>
          </p:cNvPr>
          <p:cNvSpPr/>
          <p:nvPr/>
        </p:nvSpPr>
        <p:spPr>
          <a:xfrm>
            <a:off x="315427" y="303019"/>
            <a:ext cx="11379200"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Xin tri ân Chúa qua muôn thế hệ, xin tri ân Chúa qua muôn ngàn nơi. Tình Ngài bao la trời đất từng ngày yêu thương dẫn dắt chúng con đi trên đời. Xin dâng ngàn tiếng ca, xin dâng lời cảm tạ. Nguyện một đời luôn sống đáp đền hồng ân.</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86399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78</TotalTime>
  <Words>392</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Tri ân tình Chúa</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54</cp:revision>
  <dcterms:created xsi:type="dcterms:W3CDTF">2024-12-09T09:39:37Z</dcterms:created>
  <dcterms:modified xsi:type="dcterms:W3CDTF">2025-09-24T07:01:10Z</dcterms:modified>
</cp:coreProperties>
</file>