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7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95" r:id="rId13"/>
    <p:sldId id="279" r:id="rId14"/>
    <p:sldId id="294" r:id="rId15"/>
    <p:sldId id="297" r:id="rId16"/>
    <p:sldId id="296" r:id="rId17"/>
    <p:sldId id="266" r:id="rId18"/>
  </p:sldIdLst>
  <p:sldSz cx="12188825" cy="6858000"/>
  <p:notesSz cx="6858000" cy="9144000"/>
  <p:embeddedFontLst>
    <p:embeddedFont>
      <p:font typeface="Grandstander" panose="020B0604020202020204" charset="0"/>
      <p:regular r:id="rId20"/>
      <p:bold r:id="rId21"/>
      <p:italic r:id="rId22"/>
      <p:boldItalic r:id="rId23"/>
    </p:embeddedFont>
    <p:embeddedFont>
      <p:font typeface="Grandstander Medium" panose="020B0604020202020204" charset="0"/>
      <p:regular r:id="rId24"/>
      <p:bold r:id="rId25"/>
      <p:italic r:id="rId26"/>
      <p:boldItalic r:id="rId27"/>
    </p:embeddedFont>
    <p:embeddedFont>
      <p:font typeface="Grandstander SemiBold" panose="020B0604020202020204" charset="0"/>
      <p:regular r:id="rId28"/>
      <p:bold r:id="rId29"/>
      <p:italic r:id="rId30"/>
      <p:boldItalic r:id="rId31"/>
    </p:embeddedFont>
    <p:embeddedFont>
      <p:font typeface="Lato" panose="020F0502020204030203" pitchFamily="34" charset="0"/>
      <p:regular r:id="rId32"/>
      <p:bold r:id="rId33"/>
      <p:italic r:id="rId34"/>
      <p:boldItalic r:id="rId35"/>
    </p:embeddedFont>
    <p:embeddedFont>
      <p:font typeface="Verdana" panose="020B0604030504040204" pitchFamily="34" charset="0"/>
      <p:regular r:id="rId36"/>
      <p:bold r:id="rId37"/>
      <p:italic r:id="rId38"/>
      <p:boldItalic r:id="rId3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2489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2489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2489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2489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2489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2489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2489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2489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2489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747775"/>
          </p15:clr>
        </p15:guide>
        <p15:guide id="2" pos="3839" userDrawn="1">
          <p15:clr>
            <a:srgbClr val="747775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43" roundtripDataSignature="AMtx7mh7ynCEeZC6MylXyrD19RkqPBQhPg==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B8A37A08-69FF-1E87-5134-F146AC084A84}" name="Luã Santos Dias" initials="LS" userId="S::lua_dias@vanzolini-ead.org.br::5ba061cc-bd70-40d5-a037-2a2a36284974" providerId="AD"/>
  <p188:author id="{3C02D012-0CF2-07AD-4F6E-C55C46E7E897}" name="Yara Regina Kositis" initials="YK" userId="ffd25005068dc11a" providerId="Windows Liv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082C0F9-AE1A-4B74-AB68-9C02A3771475}" v="4" dt="2025-08-06T18:09:57.50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357"/>
    <p:restoredTop sz="74908" autoAdjust="0"/>
  </p:normalViewPr>
  <p:slideViewPr>
    <p:cSldViewPr snapToGrid="0">
      <p:cViewPr varScale="1">
        <p:scale>
          <a:sx n="84" d="100"/>
          <a:sy n="84" d="100"/>
        </p:scale>
        <p:origin x="1386" y="78"/>
      </p:cViewPr>
      <p:guideLst>
        <p:guide orient="horz" pos="2160"/>
        <p:guide pos="383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10" d="100"/>
          <a:sy n="110" d="100"/>
        </p:scale>
        <p:origin x="1602" y="-172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39" Type="http://schemas.openxmlformats.org/officeDocument/2006/relationships/font" Target="fonts/font20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34" Type="http://schemas.openxmlformats.org/officeDocument/2006/relationships/font" Target="fonts/font15.fntdata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33" Type="http://schemas.openxmlformats.org/officeDocument/2006/relationships/font" Target="fonts/font14.fntdata"/><Relationship Id="rId38" Type="http://schemas.openxmlformats.org/officeDocument/2006/relationships/font" Target="fonts/font19.fntdata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font" Target="fonts/font13.fntdata"/><Relationship Id="rId37" Type="http://schemas.openxmlformats.org/officeDocument/2006/relationships/font" Target="fonts/font18.fntdata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36" Type="http://schemas.openxmlformats.org/officeDocument/2006/relationships/font" Target="fonts/font17.fntdata"/><Relationship Id="rId49" Type="http://schemas.microsoft.com/office/2018/10/relationships/authors" Target="author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31" Type="http://schemas.openxmlformats.org/officeDocument/2006/relationships/font" Target="fonts/font12.fntdata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font" Target="fonts/font11.fntdata"/><Relationship Id="rId35" Type="http://schemas.openxmlformats.org/officeDocument/2006/relationships/font" Target="fonts/font16.fntdata"/><Relationship Id="rId43" Type="http://customschemas.google.com/relationships/presentationmetadata" Target="metadata"/><Relationship Id="rId48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ettyimages.com.br/detail/foto/watching-an-educational-video-on-a-tablet-imagem-royalty-free/577325078?phrase=CRIAN%C3%87AS+ASSISTINDO+V%C3%8DDEOS+NA+ESCOLA&amp;searchscope=image%2Cfilm&amp;adppopup=true" TargetMode="External"/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ettyimages.com.br/detail/foto/child-thinking-with-question-mark-on-blackboard-imagem-royalty-free/1597009553?phrase=crian%C3%A7a+pensando+COM+PONTOS+DE+INTERROGA%C3%87%C3%83O&amp;searchscope=image%2Cfilm&amp;adppopup=true" TargetMode="External"/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ettyimages.com.br/detail/ilustra%C3%A7%C3%A3o/isometric-businessman-relaxing-and-listening-ilustra%C3%A7%C3%A3o-royalty-free/1456312270?phrase=HIST%C3%93RIAS+SONORIZADAS&amp;searchscope=image%2Cfilm&amp;adppopup=true" TargetMode="External"/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aula-05---arte-anos-iniciais.webnode.page/" TargetMode="External"/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www.gettyimages.com.br/detail/ilustra&#231;&#227;o/farm-scene-with-farmer-and-animals-ilustra&#231;&#227;o-royalty-free/1417751965?phrase=s&#237;tio+ro&#231;a&amp;adppopup=true" TargetMode="Externa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2" name="Google Shape;122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2" name="Google Shape;132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100" b="1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8" name="Google Shape;138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pt-BR" u="sng" dirty="0">
                <a:solidFill>
                  <a:schemeClr val="hlink"/>
                </a:solidFill>
                <a:hlinkClick r:id="rId3"/>
              </a:rPr>
              <a:t>https://www.gettyimages.com.br/detail/foto/watching-an-educational-video-on-a-tablet-imagem-royalty-free/577325078?phrase=CRIAN%C3%87AS+ASSISTINDO+V%C3%8DDEOS+NA+ESCOLA&amp;searchscope=image%2Cfilm&amp;adppopup=true</a:t>
            </a:r>
            <a:endParaRPr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303b4516cdf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5" name="Google Shape;145;g303b4516cdf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pt-BR" u="sng" dirty="0">
                <a:solidFill>
                  <a:schemeClr val="hlink"/>
                </a:solidFill>
                <a:hlinkClick r:id="rId3"/>
              </a:rPr>
              <a:t>https://www.gettyimages.com.br/detail/foto/child-thinking-with-question-mark-on-blackboard-imagem-royalty-free/1597009553?phrase=crian%C3%A7a+pensando+COM+PONTOS+DE+INTERROGA%C3%87%C3%83O&amp;searchscope=image%2Cfilm&amp;adppopup=true</a:t>
            </a:r>
            <a:endParaRPr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>
              <a:solidFill>
                <a:schemeClr val="dk1"/>
              </a:solidFill>
            </a:endParaRPr>
          </a:p>
          <a:p>
            <a:pPr marL="158750" lvl="0" indent="0" algn="l" rtl="0"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>
              <a:solidFill>
                <a:schemeClr val="dk1"/>
              </a:solidFill>
            </a:endParaRPr>
          </a:p>
          <a:p>
            <a:pPr marL="158750" lvl="0" indent="0" algn="l" rtl="0"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2" name="Google Shape;152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pt-BR" u="sng" dirty="0">
                <a:solidFill>
                  <a:schemeClr val="hlink"/>
                </a:solidFill>
                <a:hlinkClick r:id="rId3"/>
              </a:rPr>
              <a:t>https://www.gettyimages.com.br/detail/ilustra%C3%A7%C3%A3o/isometric-businessman-relaxing-and-listening-ilustra%C3%A7%C3%A3o-royalty-free/1456312270?phrase=HIST%C3%93RIAS+SONORIZADAS&amp;searchscope=image%2Cfilm&amp;adppopup=true</a:t>
            </a:r>
            <a:endParaRPr dirty="0"/>
          </a:p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Font typeface="Arial"/>
              <a:buNone/>
            </a:pPr>
            <a:r>
              <a:rPr lang="pt-BR" sz="1400" u="sng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https://aula-05---arte-anos-iniciais.webnode.page/</a:t>
            </a:r>
            <a:r>
              <a:rPr lang="pt-BR" sz="1400" u="sng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 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Font typeface="Arial"/>
              <a:buNone/>
            </a:pPr>
            <a:endParaRPr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pt-BR" u="sng" dirty="0">
                <a:solidFill>
                  <a:schemeClr val="dk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https://www.gettyimages.com.br/detail/ilustração/farm-scene-with-farmer-and-animals-ilustração-royalty-free/1417751965?phrase=sítio+roça&amp;adppopup=</a:t>
            </a:r>
            <a:r>
              <a:rPr lang="pt-BR" u="sng" dirty="0" err="1">
                <a:solidFill>
                  <a:schemeClr val="dk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true</a:t>
            </a:r>
            <a:r>
              <a:rPr lang="pt-BR" u="sng" dirty="0">
                <a:solidFill>
                  <a:schemeClr val="dk1"/>
                </a:solidFill>
              </a:rPr>
              <a:t>  </a:t>
            </a:r>
            <a:endParaRPr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159" name="Google Shape;159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8" name="Google Shape;168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g29bff5210c6_0_2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6" name="Google Shape;176;g29bff5210c6_0_2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1" name="Google Shape;181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6" name="Google Shape;186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3" name="Google Shape;14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9">
          <a:extLst>
            <a:ext uri="{FF2B5EF4-FFF2-40B4-BE49-F238E27FC236}">
              <a16:creationId xmlns:a16="http://schemas.microsoft.com/office/drawing/2014/main" id="{000A528E-EFD4-5A39-CD28-AC8BEB5C77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10:notes">
            <a:extLst>
              <a:ext uri="{FF2B5EF4-FFF2-40B4-BE49-F238E27FC236}">
                <a16:creationId xmlns:a16="http://schemas.microsoft.com/office/drawing/2014/main" id="{77BDE265-356C-95E2-83C9-B90133A5F19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191" name="Google Shape;191;p10:notes">
            <a:extLst>
              <a:ext uri="{FF2B5EF4-FFF2-40B4-BE49-F238E27FC236}">
                <a16:creationId xmlns:a16="http://schemas.microsoft.com/office/drawing/2014/main" id="{09C4E3CC-24FA-C48A-AC83-5F6741A6B26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5858130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9">
          <a:extLst>
            <a:ext uri="{FF2B5EF4-FFF2-40B4-BE49-F238E27FC236}">
              <a16:creationId xmlns:a16="http://schemas.microsoft.com/office/drawing/2014/main" id="{000A528E-EFD4-5A39-CD28-AC8BEB5C77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10:notes">
            <a:extLst>
              <a:ext uri="{FF2B5EF4-FFF2-40B4-BE49-F238E27FC236}">
                <a16:creationId xmlns:a16="http://schemas.microsoft.com/office/drawing/2014/main" id="{77BDE265-356C-95E2-83C9-B90133A5F19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191" name="Google Shape;191;p10:notes">
            <a:extLst>
              <a:ext uri="{FF2B5EF4-FFF2-40B4-BE49-F238E27FC236}">
                <a16:creationId xmlns:a16="http://schemas.microsoft.com/office/drawing/2014/main" id="{09C4E3CC-24FA-C48A-AC83-5F6741A6B26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12951194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9">
          <a:extLst>
            <a:ext uri="{FF2B5EF4-FFF2-40B4-BE49-F238E27FC236}">
              <a16:creationId xmlns:a16="http://schemas.microsoft.com/office/drawing/2014/main" id="{000A528E-EFD4-5A39-CD28-AC8BEB5C77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10:notes">
            <a:extLst>
              <a:ext uri="{FF2B5EF4-FFF2-40B4-BE49-F238E27FC236}">
                <a16:creationId xmlns:a16="http://schemas.microsoft.com/office/drawing/2014/main" id="{77BDE265-356C-95E2-83C9-B90133A5F19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191" name="Google Shape;191;p10:notes">
            <a:extLst>
              <a:ext uri="{FF2B5EF4-FFF2-40B4-BE49-F238E27FC236}">
                <a16:creationId xmlns:a16="http://schemas.microsoft.com/office/drawing/2014/main" id="{09C4E3CC-24FA-C48A-AC83-5F6741A6B26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24660259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9">
          <a:extLst>
            <a:ext uri="{FF2B5EF4-FFF2-40B4-BE49-F238E27FC236}">
              <a16:creationId xmlns:a16="http://schemas.microsoft.com/office/drawing/2014/main" id="{000A528E-EFD4-5A39-CD28-AC8BEB5C77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10:notes">
            <a:extLst>
              <a:ext uri="{FF2B5EF4-FFF2-40B4-BE49-F238E27FC236}">
                <a16:creationId xmlns:a16="http://schemas.microsoft.com/office/drawing/2014/main" id="{77BDE265-356C-95E2-83C9-B90133A5F19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191" name="Google Shape;191;p10:notes">
            <a:extLst>
              <a:ext uri="{FF2B5EF4-FFF2-40B4-BE49-F238E27FC236}">
                <a16:creationId xmlns:a16="http://schemas.microsoft.com/office/drawing/2014/main" id="{09C4E3CC-24FA-C48A-AC83-5F6741A6B26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21046957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9">
          <a:extLst>
            <a:ext uri="{FF2B5EF4-FFF2-40B4-BE49-F238E27FC236}">
              <a16:creationId xmlns:a16="http://schemas.microsoft.com/office/drawing/2014/main" id="{000A528E-EFD4-5A39-CD28-AC8BEB5C77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10:notes">
            <a:extLst>
              <a:ext uri="{FF2B5EF4-FFF2-40B4-BE49-F238E27FC236}">
                <a16:creationId xmlns:a16="http://schemas.microsoft.com/office/drawing/2014/main" id="{77BDE265-356C-95E2-83C9-B90133A5F19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191" name="Google Shape;191;p10:notes">
            <a:extLst>
              <a:ext uri="{FF2B5EF4-FFF2-40B4-BE49-F238E27FC236}">
                <a16:creationId xmlns:a16="http://schemas.microsoft.com/office/drawing/2014/main" id="{09C4E3CC-24FA-C48A-AC83-5F6741A6B26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77978406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1" name="Google Shape;19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1.jpeg"/><Relationship Id="rId7" Type="http://schemas.openxmlformats.org/officeDocument/2006/relationships/image" Target="../media/image15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4.png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 Capa - Ciências Humanas">
  <p:cSld name="1. Capa - Ciências Humana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8"/>
          <p:cNvSpPr txBox="1">
            <a:spLocks noGrp="1"/>
          </p:cNvSpPr>
          <p:nvPr>
            <p:ph type="sldNum" idx="12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 dirty="0"/>
          </a:p>
        </p:txBody>
      </p:sp>
      <p:pic>
        <p:nvPicPr>
          <p:cNvPr id="12" name="Google Shape;12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33085" y="340600"/>
            <a:ext cx="1453288" cy="1157133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Google Shape;14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029405" y="536802"/>
            <a:ext cx="1453288" cy="54598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Google Shape;15;p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457179" y="809985"/>
            <a:ext cx="1382373" cy="1338951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Google Shape;16;p8"/>
          <p:cNvSpPr txBox="1"/>
          <p:nvPr/>
        </p:nvSpPr>
        <p:spPr>
          <a:xfrm rot="-5400000">
            <a:off x="11493153" y="1477365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 dirty="0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 dirty="0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pic>
        <p:nvPicPr>
          <p:cNvPr id="5" name="Imagem 4" descr="Forma&#10;&#10;O conteúdo gerado por IA pode estar incorreto.">
            <a:extLst>
              <a:ext uri="{FF2B5EF4-FFF2-40B4-BE49-F238E27FC236}">
                <a16:creationId xmlns:a16="http://schemas.microsoft.com/office/drawing/2014/main" id="{A82A6499-AB05-3947-305A-D9083A2072A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56585" y="5943072"/>
            <a:ext cx="3340824" cy="833547"/>
          </a:xfrm>
          <a:prstGeom prst="rect">
            <a:avLst/>
          </a:prstGeom>
        </p:spPr>
      </p:pic>
      <p:pic>
        <p:nvPicPr>
          <p:cNvPr id="2" name="Google Shape;10;p8">
            <a:extLst>
              <a:ext uri="{FF2B5EF4-FFF2-40B4-BE49-F238E27FC236}">
                <a16:creationId xmlns:a16="http://schemas.microsoft.com/office/drawing/2014/main" id="{23DE8B3E-80A2-0ADA-AAEF-4AF42FC725AA}"/>
              </a:ext>
            </a:extLst>
          </p:cNvPr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439549" y="340602"/>
            <a:ext cx="1382373" cy="135803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Google Shape;17;p8">
            <a:extLst>
              <a:ext uri="{FF2B5EF4-FFF2-40B4-BE49-F238E27FC236}">
                <a16:creationId xmlns:a16="http://schemas.microsoft.com/office/drawing/2014/main" id="{511C1F8E-6237-74F2-5DE2-17712EE3D7F8}"/>
              </a:ext>
            </a:extLst>
          </p:cNvPr>
          <p:cNvSpPr/>
          <p:nvPr/>
        </p:nvSpPr>
        <p:spPr>
          <a:xfrm rot="-48255" flipH="1">
            <a:off x="10673069" y="1045337"/>
            <a:ext cx="1082625" cy="565675"/>
          </a:xfrm>
          <a:prstGeom prst="roundRect">
            <a:avLst>
              <a:gd name="adj" fmla="val 7293"/>
            </a:avLst>
          </a:prstGeom>
          <a:noFill/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pt-BR" sz="2666" b="0" i="0" u="none" strike="noStrike" cap="none" dirty="0">
                <a:solidFill>
                  <a:srgbClr val="FFFFFF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ANO</a:t>
            </a:r>
            <a:endParaRPr sz="2666" b="0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19310966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 Conteúdo/Objetivo de aprendizagem">
  <p:cSld name="2. Conteúdo/Objetivo de aprendizagem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9"/>
          <p:cNvSpPr txBox="1">
            <a:spLocks noGrp="1"/>
          </p:cNvSpPr>
          <p:nvPr>
            <p:ph type="sldNum" idx="12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20" name="Google Shape;20;p9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6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21;p9"/>
          <p:cNvSpPr/>
          <p:nvPr/>
        </p:nvSpPr>
        <p:spPr>
          <a:xfrm>
            <a:off x="6066053" y="300433"/>
            <a:ext cx="5880068" cy="6268000"/>
          </a:xfrm>
          <a:prstGeom prst="roundRect">
            <a:avLst>
              <a:gd name="adj" fmla="val 3153"/>
            </a:avLst>
          </a:prstGeom>
          <a:solidFill>
            <a:srgbClr val="F6EDE1"/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6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" name="Google Shape;22;p9"/>
          <p:cNvSpPr txBox="1">
            <a:spLocks noGrp="1"/>
          </p:cNvSpPr>
          <p:nvPr>
            <p:ph type="body" idx="1"/>
          </p:nvPr>
        </p:nvSpPr>
        <p:spPr>
          <a:xfrm>
            <a:off x="6423493" y="987085"/>
            <a:ext cx="5183050" cy="49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360273" lvl="0" indent="-360273" algn="l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74489D"/>
              </a:buClr>
              <a:buSzPts val="2000"/>
              <a:buFont typeface="Lato"/>
              <a:buChar char="●"/>
              <a:defRPr sz="2599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1218866" lvl="1" indent="-47400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828297" lvl="2" indent="-47400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2437729" lvl="3" indent="-47400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3047162" lvl="4" indent="-47400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3656595" lvl="5" indent="-47400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4266027" lvl="6" indent="-47400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4875459" lvl="7" indent="-47400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5484891" lvl="8" indent="-47400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5" name="Google Shape;25;p9"/>
          <p:cNvSpPr txBox="1">
            <a:spLocks noGrp="1"/>
          </p:cNvSpPr>
          <p:nvPr>
            <p:ph type="body" idx="2"/>
          </p:nvPr>
        </p:nvSpPr>
        <p:spPr>
          <a:xfrm>
            <a:off x="579016" y="987085"/>
            <a:ext cx="5183050" cy="49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360273" lvl="0" indent="-360273" algn="l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74489D"/>
              </a:buClr>
              <a:buSzPts val="2000"/>
              <a:buFont typeface="Lato"/>
              <a:buChar char="●"/>
              <a:tabLst/>
              <a:defRPr sz="2599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1218866" lvl="1" indent="-47400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828297" lvl="2" indent="-47400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2437729" lvl="3" indent="-47400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3047162" lvl="4" indent="-47400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3656595" lvl="5" indent="-47400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4266027" lvl="6" indent="-47400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4875459" lvl="7" indent="-47400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5484891" lvl="8" indent="-47400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6" name="Google Shape;26;p9"/>
          <p:cNvSpPr txBox="1"/>
          <p:nvPr/>
        </p:nvSpPr>
        <p:spPr>
          <a:xfrm rot="-5400000">
            <a:off x="11493153" y="482900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 dirty="0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 dirty="0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2" name="Retângulo: Cantos Arredondados 1">
            <a:extLst>
              <a:ext uri="{FF2B5EF4-FFF2-40B4-BE49-F238E27FC236}">
                <a16:creationId xmlns:a16="http://schemas.microsoft.com/office/drawing/2014/main" id="{4B10FC1C-865A-01E8-24DD-A1E5C6048F6E}"/>
              </a:ext>
            </a:extLst>
          </p:cNvPr>
          <p:cNvSpPr/>
          <p:nvPr/>
        </p:nvSpPr>
        <p:spPr>
          <a:xfrm rot="21480000">
            <a:off x="181617" y="211659"/>
            <a:ext cx="2000999" cy="489413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599" b="0" i="0" u="none" strike="noStrike" cap="none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andstander SemiBold"/>
                <a:ea typeface="Grandstander SemiBold"/>
                <a:cs typeface="Grandstander SemiBold"/>
                <a:sym typeface="Grandstander SemiBold"/>
              </a:rPr>
              <a:t>CONTEÚDO</a:t>
            </a:r>
          </a:p>
        </p:txBody>
      </p:sp>
      <p:sp>
        <p:nvSpPr>
          <p:cNvPr id="3" name="Retângulo: Cantos Arredondados 2">
            <a:extLst>
              <a:ext uri="{FF2B5EF4-FFF2-40B4-BE49-F238E27FC236}">
                <a16:creationId xmlns:a16="http://schemas.microsoft.com/office/drawing/2014/main" id="{201820FF-F3F6-FB54-F855-00F92C10CF4C}"/>
              </a:ext>
            </a:extLst>
          </p:cNvPr>
          <p:cNvSpPr/>
          <p:nvPr/>
        </p:nvSpPr>
        <p:spPr>
          <a:xfrm rot="21540000">
            <a:off x="6030533" y="194344"/>
            <a:ext cx="5077064" cy="489413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599" b="0" i="0" u="none" strike="noStrike" cap="none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andstander SemiBold"/>
                <a:ea typeface="Grandstander SemiBold"/>
                <a:cs typeface="Grandstander SemiBold"/>
                <a:sym typeface="Grandstander SemiBold"/>
              </a:rPr>
              <a:t>OBJETIVO DE APRENDIZAGEM</a:t>
            </a:r>
          </a:p>
        </p:txBody>
      </p:sp>
    </p:spTree>
    <p:extLst>
      <p:ext uri="{BB962C8B-B14F-4D97-AF65-F5344CB8AC3E}">
        <p14:creationId xmlns:p14="http://schemas.microsoft.com/office/powerpoint/2010/main" val="250592590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12" userDrawn="1">
          <p15:clr>
            <a:srgbClr val="FBAE40"/>
          </p15:clr>
        </p15:guide>
        <p15:guide id="2" pos="5119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7. O que aprendemos hoje?">
  <p:cSld name="7. O que aprendemos hoje?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7"/>
          <p:cNvSpPr txBox="1">
            <a:spLocks noGrp="1"/>
          </p:cNvSpPr>
          <p:nvPr>
            <p:ph type="sldNum" idx="12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29" name="Google Shape;29;p17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6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" name="Google Shape;31;p17"/>
          <p:cNvPicPr preferRelativeResize="0"/>
          <p:nvPr/>
        </p:nvPicPr>
        <p:blipFill rotWithShape="1">
          <a:blip r:embed="rId3">
            <a:alphaModFix/>
          </a:blip>
          <a:srcRect l="15588" r="14095"/>
          <a:stretch/>
        </p:blipFill>
        <p:spPr>
          <a:xfrm>
            <a:off x="480743" y="673068"/>
            <a:ext cx="4000325" cy="5690667"/>
          </a:xfrm>
          <a:prstGeom prst="rect">
            <a:avLst/>
          </a:prstGeom>
          <a:noFill/>
          <a:ln>
            <a:noFill/>
          </a:ln>
        </p:spPr>
      </p:pic>
      <p:sp>
        <p:nvSpPr>
          <p:cNvPr id="32" name="Google Shape;32;p17"/>
          <p:cNvSpPr txBox="1">
            <a:spLocks noGrp="1"/>
          </p:cNvSpPr>
          <p:nvPr>
            <p:ph type="body" idx="1"/>
          </p:nvPr>
        </p:nvSpPr>
        <p:spPr>
          <a:xfrm>
            <a:off x="4694295" y="987100"/>
            <a:ext cx="6912199" cy="49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360273" lvl="0" indent="-360273" algn="l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74489D"/>
              </a:buClr>
              <a:buSzPts val="2000"/>
              <a:buFont typeface="Lato"/>
              <a:buChar char="●"/>
              <a:defRPr sz="2599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1218866" lvl="1" indent="-47400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828297" lvl="2" indent="-47400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2437729" lvl="3" indent="-47400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3047162" lvl="4" indent="-47400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3656595" lvl="5" indent="-47400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4266027" lvl="6" indent="-47400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4875459" lvl="7" indent="-47400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5484891" lvl="8" indent="-47400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3" name="Google Shape;33;p17"/>
          <p:cNvSpPr txBox="1"/>
          <p:nvPr/>
        </p:nvSpPr>
        <p:spPr>
          <a:xfrm rot="-5400000">
            <a:off x="11493153" y="482900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 dirty="0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 dirty="0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2" name="Retângulo: Cantos Arredondados 1">
            <a:extLst>
              <a:ext uri="{FF2B5EF4-FFF2-40B4-BE49-F238E27FC236}">
                <a16:creationId xmlns:a16="http://schemas.microsoft.com/office/drawing/2014/main" id="{D5648439-68FA-DAC8-4010-B02E882481DF}"/>
              </a:ext>
            </a:extLst>
          </p:cNvPr>
          <p:cNvSpPr/>
          <p:nvPr/>
        </p:nvSpPr>
        <p:spPr>
          <a:xfrm rot="21480000">
            <a:off x="174794" y="163764"/>
            <a:ext cx="4759486" cy="489413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599" b="0" i="0" u="none" strike="noStrike" cap="none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andstander SemiBold"/>
                <a:ea typeface="Grandstander SemiBold"/>
                <a:cs typeface="Grandstander SemiBold"/>
                <a:sym typeface="Grandstander SemiBold"/>
              </a:rPr>
              <a:t>O QUE APRENDEMOS HOJE?</a:t>
            </a:r>
          </a:p>
        </p:txBody>
      </p:sp>
      <p:sp>
        <p:nvSpPr>
          <p:cNvPr id="3" name="Google Shape;33;p13">
            <a:extLst>
              <a:ext uri="{FF2B5EF4-FFF2-40B4-BE49-F238E27FC236}">
                <a16:creationId xmlns:a16="http://schemas.microsoft.com/office/drawing/2014/main" id="{28663174-26FE-CF36-7AC3-8FDBC771617F}"/>
              </a:ext>
            </a:extLst>
          </p:cNvPr>
          <p:cNvSpPr txBox="1"/>
          <p:nvPr userDrawn="1"/>
        </p:nvSpPr>
        <p:spPr>
          <a:xfrm rot="-5400000">
            <a:off x="11493153" y="482899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 dirty="0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2025_AI_V1</a:t>
            </a:r>
            <a:endParaRPr sz="933" b="0" i="0" u="none" strike="noStrike" cap="none" dirty="0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</p:spTree>
    <p:extLst>
      <p:ext uri="{BB962C8B-B14F-4D97-AF65-F5344CB8AC3E}">
        <p14:creationId xmlns:p14="http://schemas.microsoft.com/office/powerpoint/2010/main" val="39405180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0. Contra capa">
  <p:cSld name="10. Contra cap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Google Shape;35;p11"/>
          <p:cNvGrpSpPr/>
          <p:nvPr/>
        </p:nvGrpSpPr>
        <p:grpSpPr>
          <a:xfrm>
            <a:off x="4282919" y="1616689"/>
            <a:ext cx="4029284" cy="3987200"/>
            <a:chOff x="3060625" y="1076550"/>
            <a:chExt cx="3022750" cy="2990400"/>
          </a:xfrm>
        </p:grpSpPr>
        <p:pic>
          <p:nvPicPr>
            <p:cNvPr id="36" name="Google Shape;36;p11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3060625" y="1076550"/>
              <a:ext cx="3022750" cy="29904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7" name="Google Shape;37;p11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3545350" y="2438712"/>
              <a:ext cx="2053300" cy="266075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8" name="Google Shape;38;p11"/>
          <p:cNvSpPr txBox="1"/>
          <p:nvPr/>
        </p:nvSpPr>
        <p:spPr>
          <a:xfrm rot="-5400000">
            <a:off x="11493153" y="482900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 dirty="0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 dirty="0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2" name="Google Shape;33;p13">
            <a:extLst>
              <a:ext uri="{FF2B5EF4-FFF2-40B4-BE49-F238E27FC236}">
                <a16:creationId xmlns:a16="http://schemas.microsoft.com/office/drawing/2014/main" id="{89ACCDFE-4B88-BA3B-4A75-52A209A625BB}"/>
              </a:ext>
            </a:extLst>
          </p:cNvPr>
          <p:cNvSpPr txBox="1"/>
          <p:nvPr userDrawn="1"/>
        </p:nvSpPr>
        <p:spPr>
          <a:xfrm rot="-5400000">
            <a:off x="11493153" y="482899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 dirty="0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2025_AI_V1</a:t>
            </a:r>
            <a:endParaRPr sz="933" b="0" i="0" u="none" strike="noStrike" cap="none" dirty="0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</p:spTree>
    <p:extLst>
      <p:ext uri="{BB962C8B-B14F-4D97-AF65-F5344CB8AC3E}">
        <p14:creationId xmlns:p14="http://schemas.microsoft.com/office/powerpoint/2010/main" val="1167818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0. Contra capa" preserve="1">
  <p:cSld name="1_10. Contra capa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adrão do plano de fundo&#10;&#10;O conteúdo gerado por IA pode estar incorreto.">
            <a:extLst>
              <a:ext uri="{FF2B5EF4-FFF2-40B4-BE49-F238E27FC236}">
                <a16:creationId xmlns:a16="http://schemas.microsoft.com/office/drawing/2014/main" id="{58C136F2-D3CE-D984-534E-839A3DA455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"/>
            <a:ext cx="12188825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Gráfico 2">
            <a:extLst>
              <a:ext uri="{FF2B5EF4-FFF2-40B4-BE49-F238E27FC236}">
                <a16:creationId xmlns:a16="http://schemas.microsoft.com/office/drawing/2014/main" id="{031F1846-4908-7CC4-9C30-93D4772239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27826" y="662248"/>
            <a:ext cx="4047706" cy="1400928"/>
          </a:xfrm>
          <a:prstGeom prst="rect">
            <a:avLst/>
          </a:prstGeom>
        </p:spPr>
      </p:pic>
      <p:pic>
        <p:nvPicPr>
          <p:cNvPr id="4" name="Gráfico 3">
            <a:extLst>
              <a:ext uri="{FF2B5EF4-FFF2-40B4-BE49-F238E27FC236}">
                <a16:creationId xmlns:a16="http://schemas.microsoft.com/office/drawing/2014/main" id="{A5D695C8-4FDD-CC39-BB79-EE550F0AF2D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283259" y="1099786"/>
            <a:ext cx="7879987" cy="4815911"/>
          </a:xfrm>
          <a:prstGeom prst="rect">
            <a:avLst/>
          </a:prstGeom>
        </p:spPr>
      </p:pic>
      <p:sp>
        <p:nvSpPr>
          <p:cNvPr id="5" name="Google Shape;41;p6">
            <a:extLst>
              <a:ext uri="{FF2B5EF4-FFF2-40B4-BE49-F238E27FC236}">
                <a16:creationId xmlns:a16="http://schemas.microsoft.com/office/drawing/2014/main" id="{EF4751DE-85A4-D072-5AC1-1CAB1B41FF80}"/>
              </a:ext>
            </a:extLst>
          </p:cNvPr>
          <p:cNvSpPr txBox="1"/>
          <p:nvPr/>
        </p:nvSpPr>
        <p:spPr>
          <a:xfrm rot="-5400000">
            <a:off x="11493153" y="482900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 dirty="0">
                <a:solidFill>
                  <a:srgbClr val="FFFFFF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 dirty="0">
              <a:solidFill>
                <a:srgbClr val="FFFFFF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pic>
        <p:nvPicPr>
          <p:cNvPr id="6" name="Imagem 5" descr="Forma&#10;&#10;O conteúdo gerado por IA pode estar incorreto.">
            <a:extLst>
              <a:ext uri="{FF2B5EF4-FFF2-40B4-BE49-F238E27FC236}">
                <a16:creationId xmlns:a16="http://schemas.microsoft.com/office/drawing/2014/main" id="{FE572016-8A7E-F6E6-6D78-D2211D2EA12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6585" y="5943072"/>
            <a:ext cx="3340824" cy="833547"/>
          </a:xfrm>
          <a:prstGeom prst="rect">
            <a:avLst/>
          </a:prstGeom>
        </p:spPr>
      </p:pic>
      <p:sp>
        <p:nvSpPr>
          <p:cNvPr id="7" name="Google Shape;17;p10">
            <a:extLst>
              <a:ext uri="{FF2B5EF4-FFF2-40B4-BE49-F238E27FC236}">
                <a16:creationId xmlns:a16="http://schemas.microsoft.com/office/drawing/2014/main" id="{E577D0EB-9E78-7D6C-8622-964045259D11}"/>
              </a:ext>
            </a:extLst>
          </p:cNvPr>
          <p:cNvSpPr/>
          <p:nvPr/>
        </p:nvSpPr>
        <p:spPr>
          <a:xfrm rot="21551745" flipH="1">
            <a:off x="799839" y="1071805"/>
            <a:ext cx="4155961" cy="565675"/>
          </a:xfrm>
          <a:prstGeom prst="roundRect">
            <a:avLst>
              <a:gd name="adj" fmla="val 7293"/>
            </a:avLst>
          </a:prstGeom>
          <a:noFill/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pt-BR" sz="3732" b="0" i="0" u="none" strike="noStrike" cap="none" dirty="0">
                <a:solidFill>
                  <a:srgbClr val="FFFFFF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PARA PROFESSORES</a:t>
            </a:r>
            <a:endParaRPr sz="3732" b="0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715815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 Para começar">
  <p:cSld name="3. Para começa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3"/>
          <p:cNvSpPr txBox="1">
            <a:spLocks noGrp="1"/>
          </p:cNvSpPr>
          <p:nvPr>
            <p:ph type="sldNum" idx="12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44" name="Google Shape;44;p13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6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" name="Google Shape;46;p13"/>
          <p:cNvSpPr txBox="1">
            <a:spLocks noGrp="1"/>
          </p:cNvSpPr>
          <p:nvPr>
            <p:ph type="body" idx="1"/>
          </p:nvPr>
        </p:nvSpPr>
        <p:spPr>
          <a:xfrm>
            <a:off x="608442" y="1652833"/>
            <a:ext cx="11097909" cy="439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74489D"/>
              </a:buClr>
              <a:buSzPts val="2000"/>
              <a:buFont typeface="Lato"/>
              <a:buNone/>
              <a:defRPr sz="2599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1218866" lvl="1" indent="-47400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828297" lvl="2" indent="-47400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2437729" lvl="3" indent="-47400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3047162" lvl="4" indent="-47400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3656595" lvl="5" indent="-47400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4266027" lvl="6" indent="-47400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4875459" lvl="7" indent="-47400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5484891" lvl="8" indent="-47400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7" name="Google Shape;47;p13"/>
          <p:cNvSpPr txBox="1">
            <a:spLocks noGrp="1"/>
          </p:cNvSpPr>
          <p:nvPr>
            <p:ph type="title"/>
          </p:nvPr>
        </p:nvSpPr>
        <p:spPr>
          <a:xfrm>
            <a:off x="608441" y="898168"/>
            <a:ext cx="11102988" cy="6615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Lato"/>
              <a:buNone/>
              <a:defRPr sz="3099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r>
              <a:rPr lang="pt-BR"/>
              <a:t>Clique para editar o título Mestre</a:t>
            </a:r>
            <a:endParaRPr/>
          </a:p>
        </p:txBody>
      </p:sp>
      <p:sp>
        <p:nvSpPr>
          <p:cNvPr id="48" name="Google Shape;48;p13"/>
          <p:cNvSpPr txBox="1"/>
          <p:nvPr/>
        </p:nvSpPr>
        <p:spPr>
          <a:xfrm rot="-5400000">
            <a:off x="11493153" y="482900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 dirty="0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 dirty="0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2" name="Retângulo: Cantos Arredondados 1">
            <a:extLst>
              <a:ext uri="{FF2B5EF4-FFF2-40B4-BE49-F238E27FC236}">
                <a16:creationId xmlns:a16="http://schemas.microsoft.com/office/drawing/2014/main" id="{966BE5EA-81FE-09B6-F076-D3E338CC8EDF}"/>
              </a:ext>
            </a:extLst>
          </p:cNvPr>
          <p:cNvSpPr/>
          <p:nvPr/>
        </p:nvSpPr>
        <p:spPr>
          <a:xfrm rot="21480000">
            <a:off x="181359" y="166426"/>
            <a:ext cx="2846273" cy="489413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599" b="0" i="0" u="none" strike="noStrike" cap="none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andstander SemiBold"/>
                <a:ea typeface="Grandstander SemiBold"/>
                <a:cs typeface="Grandstander SemiBold"/>
                <a:sym typeface="Grandstander SemiBold"/>
              </a:rPr>
              <a:t>PARA COMEÇAR</a:t>
            </a:r>
          </a:p>
        </p:txBody>
      </p:sp>
    </p:spTree>
    <p:extLst>
      <p:ext uri="{BB962C8B-B14F-4D97-AF65-F5344CB8AC3E}">
        <p14:creationId xmlns:p14="http://schemas.microsoft.com/office/powerpoint/2010/main" val="37546529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 Para começar" preserve="1">
  <p:cSld name="1_3. Para começa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3"/>
          <p:cNvSpPr txBox="1">
            <a:spLocks noGrp="1"/>
          </p:cNvSpPr>
          <p:nvPr>
            <p:ph type="sldNum" idx="12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44" name="Google Shape;44;p13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6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" name="Google Shape;46;p13"/>
          <p:cNvSpPr txBox="1">
            <a:spLocks noGrp="1"/>
          </p:cNvSpPr>
          <p:nvPr>
            <p:ph type="body" idx="1"/>
          </p:nvPr>
        </p:nvSpPr>
        <p:spPr>
          <a:xfrm>
            <a:off x="608442" y="1652833"/>
            <a:ext cx="11097909" cy="439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74489D"/>
              </a:buClr>
              <a:buSzPts val="2000"/>
              <a:buFont typeface="Lato"/>
              <a:buNone/>
              <a:defRPr sz="2599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1218866" lvl="1" indent="-47400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828297" lvl="2" indent="-47400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2437729" lvl="3" indent="-47400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3047162" lvl="4" indent="-47400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3656595" lvl="5" indent="-47400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4266027" lvl="6" indent="-47400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4875459" lvl="7" indent="-47400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5484891" lvl="8" indent="-47400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7" name="Google Shape;47;p13"/>
          <p:cNvSpPr txBox="1">
            <a:spLocks noGrp="1"/>
          </p:cNvSpPr>
          <p:nvPr>
            <p:ph type="title"/>
          </p:nvPr>
        </p:nvSpPr>
        <p:spPr>
          <a:xfrm>
            <a:off x="608441" y="898168"/>
            <a:ext cx="11102988" cy="6615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Lato"/>
              <a:buNone/>
              <a:defRPr sz="3099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r>
              <a:rPr lang="pt-BR"/>
              <a:t>Clique para editar o título Mestre</a:t>
            </a:r>
            <a:endParaRPr/>
          </a:p>
        </p:txBody>
      </p:sp>
      <p:sp>
        <p:nvSpPr>
          <p:cNvPr id="48" name="Google Shape;48;p13"/>
          <p:cNvSpPr txBox="1"/>
          <p:nvPr/>
        </p:nvSpPr>
        <p:spPr>
          <a:xfrm rot="-5400000">
            <a:off x="11493153" y="482900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 dirty="0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 dirty="0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2" name="Retângulo: Cantos Arredondados 1">
            <a:extLst>
              <a:ext uri="{FF2B5EF4-FFF2-40B4-BE49-F238E27FC236}">
                <a16:creationId xmlns:a16="http://schemas.microsoft.com/office/drawing/2014/main" id="{966BE5EA-81FE-09B6-F076-D3E338CC8EDF}"/>
              </a:ext>
            </a:extLst>
          </p:cNvPr>
          <p:cNvSpPr/>
          <p:nvPr/>
        </p:nvSpPr>
        <p:spPr>
          <a:xfrm rot="21480000">
            <a:off x="181564" y="178140"/>
            <a:ext cx="2175141" cy="489413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599" b="0" i="0" u="none" strike="noStrike" cap="none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andstander SemiBold"/>
                <a:ea typeface="Grandstander SemiBold"/>
                <a:cs typeface="Grandstander SemiBold"/>
                <a:sym typeface="Grandstander SemiBold"/>
              </a:rPr>
              <a:t>O QUE É?</a:t>
            </a:r>
          </a:p>
        </p:txBody>
      </p:sp>
    </p:spTree>
    <p:extLst>
      <p:ext uri="{BB962C8B-B14F-4D97-AF65-F5344CB8AC3E}">
        <p14:creationId xmlns:p14="http://schemas.microsoft.com/office/powerpoint/2010/main" val="29084883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 Para começar" preserve="1">
  <p:cSld name="1_3. Para começa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3"/>
          <p:cNvSpPr txBox="1">
            <a:spLocks noGrp="1"/>
          </p:cNvSpPr>
          <p:nvPr>
            <p:ph type="sldNum" idx="12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44" name="Google Shape;44;p13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6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" name="Google Shape;46;p13"/>
          <p:cNvSpPr txBox="1">
            <a:spLocks noGrp="1"/>
          </p:cNvSpPr>
          <p:nvPr>
            <p:ph type="body" idx="1"/>
          </p:nvPr>
        </p:nvSpPr>
        <p:spPr>
          <a:xfrm>
            <a:off x="608442" y="1652833"/>
            <a:ext cx="11097909" cy="439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74489D"/>
              </a:buClr>
              <a:buSzPts val="2000"/>
              <a:buFont typeface="Lato"/>
              <a:buNone/>
              <a:defRPr sz="2599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1218866" lvl="1" indent="-47400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828297" lvl="2" indent="-47400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2437729" lvl="3" indent="-47400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3047162" lvl="4" indent="-47400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3656595" lvl="5" indent="-47400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4266027" lvl="6" indent="-47400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4875459" lvl="7" indent="-47400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5484891" lvl="8" indent="-47400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7" name="Google Shape;47;p13"/>
          <p:cNvSpPr txBox="1">
            <a:spLocks noGrp="1"/>
          </p:cNvSpPr>
          <p:nvPr>
            <p:ph type="title"/>
          </p:nvPr>
        </p:nvSpPr>
        <p:spPr>
          <a:xfrm>
            <a:off x="608441" y="898168"/>
            <a:ext cx="11102988" cy="6615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Lato"/>
              <a:buNone/>
              <a:defRPr sz="3099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r>
              <a:rPr lang="pt-BR"/>
              <a:t>Clique para editar o título Mestre</a:t>
            </a:r>
            <a:endParaRPr/>
          </a:p>
        </p:txBody>
      </p:sp>
      <p:sp>
        <p:nvSpPr>
          <p:cNvPr id="48" name="Google Shape;48;p13"/>
          <p:cNvSpPr txBox="1"/>
          <p:nvPr/>
        </p:nvSpPr>
        <p:spPr>
          <a:xfrm rot="-5400000">
            <a:off x="11493153" y="482900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 dirty="0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 dirty="0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2" name="Retângulo: Cantos Arredondados 1">
            <a:extLst>
              <a:ext uri="{FF2B5EF4-FFF2-40B4-BE49-F238E27FC236}">
                <a16:creationId xmlns:a16="http://schemas.microsoft.com/office/drawing/2014/main" id="{966BE5EA-81FE-09B6-F076-D3E338CC8EDF}"/>
              </a:ext>
            </a:extLst>
          </p:cNvPr>
          <p:cNvSpPr/>
          <p:nvPr/>
        </p:nvSpPr>
        <p:spPr>
          <a:xfrm rot="21480000">
            <a:off x="181429" y="215570"/>
            <a:ext cx="2617781" cy="489413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599" b="0" i="0" u="none" strike="noStrike" cap="none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andstander SemiBold"/>
                <a:ea typeface="Grandstander SemiBold"/>
                <a:cs typeface="Grandstander SemiBold"/>
                <a:sym typeface="Grandstander SemiBold"/>
              </a:rPr>
              <a:t>PRATICANDO</a:t>
            </a:r>
          </a:p>
        </p:txBody>
      </p:sp>
    </p:spTree>
    <p:extLst>
      <p:ext uri="{BB962C8B-B14F-4D97-AF65-F5344CB8AC3E}">
        <p14:creationId xmlns:p14="http://schemas.microsoft.com/office/powerpoint/2010/main" val="23036205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 Para começar" preserve="1">
  <p:cSld name="1_3. Para começa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3"/>
          <p:cNvSpPr txBox="1">
            <a:spLocks noGrp="1"/>
          </p:cNvSpPr>
          <p:nvPr>
            <p:ph type="sldNum" idx="12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44" name="Google Shape;44;p13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6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" name="Google Shape;46;p13"/>
          <p:cNvSpPr txBox="1">
            <a:spLocks noGrp="1"/>
          </p:cNvSpPr>
          <p:nvPr>
            <p:ph type="body" idx="1"/>
          </p:nvPr>
        </p:nvSpPr>
        <p:spPr>
          <a:xfrm>
            <a:off x="608442" y="1652833"/>
            <a:ext cx="11097909" cy="439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74489D"/>
              </a:buClr>
              <a:buSzPts val="2000"/>
              <a:buFont typeface="Lato"/>
              <a:buNone/>
              <a:defRPr sz="2599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1218866" lvl="1" indent="-47400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828297" lvl="2" indent="-47400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2437729" lvl="3" indent="-47400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3047162" lvl="4" indent="-47400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3656595" lvl="5" indent="-47400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4266027" lvl="6" indent="-47400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4875459" lvl="7" indent="-47400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5484891" lvl="8" indent="-47400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7" name="Google Shape;47;p13"/>
          <p:cNvSpPr txBox="1">
            <a:spLocks noGrp="1"/>
          </p:cNvSpPr>
          <p:nvPr>
            <p:ph type="title"/>
          </p:nvPr>
        </p:nvSpPr>
        <p:spPr>
          <a:xfrm>
            <a:off x="608441" y="898168"/>
            <a:ext cx="11102988" cy="6615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Lato"/>
              <a:buNone/>
              <a:defRPr sz="3099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r>
              <a:rPr lang="pt-BR"/>
              <a:t>Clique para editar o título Mestre</a:t>
            </a:r>
            <a:endParaRPr/>
          </a:p>
        </p:txBody>
      </p:sp>
      <p:sp>
        <p:nvSpPr>
          <p:cNvPr id="48" name="Google Shape;48;p13"/>
          <p:cNvSpPr txBox="1"/>
          <p:nvPr/>
        </p:nvSpPr>
        <p:spPr>
          <a:xfrm rot="-5400000">
            <a:off x="11493153" y="482900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 dirty="0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 dirty="0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2" name="Retângulo: Cantos Arredondados 1">
            <a:extLst>
              <a:ext uri="{FF2B5EF4-FFF2-40B4-BE49-F238E27FC236}">
                <a16:creationId xmlns:a16="http://schemas.microsoft.com/office/drawing/2014/main" id="{966BE5EA-81FE-09B6-F076-D3E338CC8EDF}"/>
              </a:ext>
            </a:extLst>
          </p:cNvPr>
          <p:cNvSpPr/>
          <p:nvPr/>
        </p:nvSpPr>
        <p:spPr>
          <a:xfrm rot="21480000">
            <a:off x="181279" y="207027"/>
            <a:ext cx="3107268" cy="489413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599" b="0" i="0" u="none" strike="noStrike" cap="none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andstander SemiBold"/>
                <a:ea typeface="Grandstander SemiBold"/>
                <a:cs typeface="Grandstander SemiBold"/>
                <a:sym typeface="Grandstander SemiBold"/>
              </a:rPr>
              <a:t>SISTEMATIZANDO</a:t>
            </a:r>
          </a:p>
        </p:txBody>
      </p:sp>
    </p:spTree>
    <p:extLst>
      <p:ext uri="{BB962C8B-B14F-4D97-AF65-F5344CB8AC3E}">
        <p14:creationId xmlns:p14="http://schemas.microsoft.com/office/powerpoint/2010/main" val="16668625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6. Sistematizando" preserve="1">
  <p:cSld name="6. Sistematizando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6"/>
          <p:cNvSpPr txBox="1">
            <a:spLocks noGrp="1"/>
          </p:cNvSpPr>
          <p:nvPr>
            <p:ph type="sldNum" idx="12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65" name="Google Shape;65;p16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6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9" name="Google Shape;69;p16"/>
          <p:cNvSpPr txBox="1"/>
          <p:nvPr/>
        </p:nvSpPr>
        <p:spPr>
          <a:xfrm rot="-5400000">
            <a:off x="11493153" y="482900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 dirty="0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 dirty="0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3" name="Retângulo: Cantos Arredondados 2">
            <a:extLst>
              <a:ext uri="{FF2B5EF4-FFF2-40B4-BE49-F238E27FC236}">
                <a16:creationId xmlns:a16="http://schemas.microsoft.com/office/drawing/2014/main" id="{DFF75B10-175A-7B66-6BC1-214BBED91F13}"/>
              </a:ext>
            </a:extLst>
          </p:cNvPr>
          <p:cNvSpPr/>
          <p:nvPr/>
        </p:nvSpPr>
        <p:spPr>
          <a:xfrm rot="21480000">
            <a:off x="181685" y="185167"/>
            <a:ext cx="1772597" cy="489413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lang="pt-BR" sz="2599" b="0" i="0" u="none" strike="noStrike" cap="none" dirty="0">
              <a:solidFill>
                <a:schemeClr val="l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randstander SemiBold"/>
              <a:ea typeface="Grandstander SemiBold"/>
              <a:cs typeface="Grandstander SemiBold"/>
              <a:sym typeface="Grandstander SemiBold"/>
            </a:endParaRPr>
          </a:p>
        </p:txBody>
      </p:sp>
      <p:sp>
        <p:nvSpPr>
          <p:cNvPr id="4" name="Google Shape;68;p17">
            <a:extLst>
              <a:ext uri="{FF2B5EF4-FFF2-40B4-BE49-F238E27FC236}">
                <a16:creationId xmlns:a16="http://schemas.microsoft.com/office/drawing/2014/main" id="{477EA449-2B3E-732B-1FAE-371F8B635E58}"/>
              </a:ext>
            </a:extLst>
          </p:cNvPr>
          <p:cNvSpPr txBox="1">
            <a:spLocks noGrp="1"/>
          </p:cNvSpPr>
          <p:nvPr>
            <p:ph type="subTitle" idx="26" hasCustomPrompt="1"/>
          </p:nvPr>
        </p:nvSpPr>
        <p:spPr>
          <a:xfrm rot="21480000">
            <a:off x="176417" y="170475"/>
            <a:ext cx="1785420" cy="545388"/>
          </a:xfrm>
          <a:prstGeom prst="rect">
            <a:avLst/>
          </a:prstGeom>
          <a:noFill/>
          <a:ln>
            <a:noFill/>
          </a:ln>
          <a:effectLst/>
        </p:spPr>
        <p:txBody>
          <a:bodyPr spcFirstLastPara="1" wrap="square" lIns="216000" tIns="72000" rIns="216000" bIns="72000" anchor="ctr" anchorCtr="0">
            <a:spAutoFit/>
          </a:bodyPr>
          <a:lstStyle>
            <a:lvl1pPr marL="0" lvl="0" indent="0" algn="ctr">
              <a:spcBef>
                <a:spcPts val="0"/>
              </a:spcBef>
              <a:spcAft>
                <a:spcPts val="0"/>
              </a:spcAft>
              <a:buSzPts val="2000"/>
              <a:buNone/>
              <a:defRPr sz="2599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andstander" pitchFamily="2" charset="0"/>
                <a:cs typeface="Rubik Bold" pitchFamily="2" charset="-79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r>
              <a:rPr lang="pt-BR"/>
              <a:t>SLIDE X</a:t>
            </a:r>
          </a:p>
        </p:txBody>
      </p:sp>
    </p:spTree>
    <p:extLst>
      <p:ext uri="{BB962C8B-B14F-4D97-AF65-F5344CB8AC3E}">
        <p14:creationId xmlns:p14="http://schemas.microsoft.com/office/powerpoint/2010/main" val="2322892947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6. Sistematizando" preserve="1">
  <p:cSld name="1_6. Sistematizando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6"/>
          <p:cNvSpPr txBox="1">
            <a:spLocks noGrp="1"/>
          </p:cNvSpPr>
          <p:nvPr>
            <p:ph type="sldNum" idx="12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65" name="Google Shape;65;p16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6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9" name="Google Shape;69;p16"/>
          <p:cNvSpPr txBox="1"/>
          <p:nvPr/>
        </p:nvSpPr>
        <p:spPr>
          <a:xfrm rot="-5400000">
            <a:off x="11493153" y="482900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 dirty="0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 dirty="0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2" name="Retângulo: Cantos Arredondados 1">
            <a:extLst>
              <a:ext uri="{FF2B5EF4-FFF2-40B4-BE49-F238E27FC236}">
                <a16:creationId xmlns:a16="http://schemas.microsoft.com/office/drawing/2014/main" id="{F64A1ED6-3E25-D15C-CD37-DD1818B59030}"/>
              </a:ext>
            </a:extLst>
          </p:cNvPr>
          <p:cNvSpPr/>
          <p:nvPr/>
        </p:nvSpPr>
        <p:spPr>
          <a:xfrm rot="21480000">
            <a:off x="181660" y="183724"/>
            <a:ext cx="1855199" cy="489413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lang="pt-BR" sz="2599" b="0" i="0" u="none" strike="noStrike" cap="none" dirty="0">
              <a:solidFill>
                <a:schemeClr val="l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randstander SemiBold"/>
              <a:ea typeface="Grandstander SemiBold"/>
              <a:cs typeface="Grandstander SemiBold"/>
              <a:sym typeface="Grandstander SemiBold"/>
            </a:endParaRPr>
          </a:p>
        </p:txBody>
      </p:sp>
      <p:sp>
        <p:nvSpPr>
          <p:cNvPr id="5" name="CaixaDeTexto 7">
            <a:extLst>
              <a:ext uri="{FF2B5EF4-FFF2-40B4-BE49-F238E27FC236}">
                <a16:creationId xmlns:a16="http://schemas.microsoft.com/office/drawing/2014/main" id="{B43D708B-5853-1A55-8315-8E5E753121F8}"/>
              </a:ext>
            </a:extLst>
          </p:cNvPr>
          <p:cNvSpPr txBox="1"/>
          <p:nvPr/>
        </p:nvSpPr>
        <p:spPr>
          <a:xfrm>
            <a:off x="9434287" y="492692"/>
            <a:ext cx="2246672" cy="389513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 w="12700">
            <a:noFill/>
          </a:ln>
        </p:spPr>
        <p:txBody>
          <a:bodyPr wrap="square" lIns="71981" tIns="0" rIns="107972" bIns="0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buSzPts val="1600"/>
            </a:pPr>
            <a:r>
              <a:rPr lang="pt-BR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andstander" pitchFamily="2" charset="0"/>
              </a:rPr>
              <a:t>PRINT DO SLIDE</a:t>
            </a:r>
          </a:p>
        </p:txBody>
      </p:sp>
      <p:sp>
        <p:nvSpPr>
          <p:cNvPr id="3" name="Espaço Reservado para Imagem 28">
            <a:extLst>
              <a:ext uri="{FF2B5EF4-FFF2-40B4-BE49-F238E27FC236}">
                <a16:creationId xmlns:a16="http://schemas.microsoft.com/office/drawing/2014/main" id="{AFC7ADCE-A46F-B7EB-5BAB-A5E5672C2FE8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5746840" y="838664"/>
            <a:ext cx="5912535" cy="3316478"/>
          </a:xfrm>
          <a:solidFill>
            <a:schemeClr val="tx2"/>
          </a:solidFill>
        </p:spPr>
        <p:txBody>
          <a:bodyPr/>
          <a:lstStyle/>
          <a:p>
            <a:r>
              <a:rPr lang="pt-BR" dirty="0"/>
              <a:t>Clique no ícone para adicionar uma imagem</a:t>
            </a:r>
          </a:p>
        </p:txBody>
      </p:sp>
      <p:sp>
        <p:nvSpPr>
          <p:cNvPr id="4" name="Google Shape;68;p17">
            <a:extLst>
              <a:ext uri="{FF2B5EF4-FFF2-40B4-BE49-F238E27FC236}">
                <a16:creationId xmlns:a16="http://schemas.microsoft.com/office/drawing/2014/main" id="{AF3CF0A2-E4A7-4EBD-EB9F-939338A895D6}"/>
              </a:ext>
            </a:extLst>
          </p:cNvPr>
          <p:cNvSpPr txBox="1">
            <a:spLocks noGrp="1"/>
          </p:cNvSpPr>
          <p:nvPr>
            <p:ph type="subTitle" idx="26" hasCustomPrompt="1"/>
          </p:nvPr>
        </p:nvSpPr>
        <p:spPr>
          <a:xfrm rot="21480000">
            <a:off x="176392" y="168986"/>
            <a:ext cx="1870813" cy="545388"/>
          </a:xfrm>
          <a:prstGeom prst="rect">
            <a:avLst/>
          </a:prstGeom>
          <a:noFill/>
          <a:ln>
            <a:noFill/>
          </a:ln>
          <a:effectLst/>
        </p:spPr>
        <p:txBody>
          <a:bodyPr spcFirstLastPara="1" wrap="square" lIns="216000" tIns="72000" rIns="216000" bIns="72000" anchor="ctr" anchorCtr="0">
            <a:spAutoFit/>
          </a:bodyPr>
          <a:lstStyle>
            <a:lvl1pPr marL="0" lvl="0" indent="0" algn="ctr">
              <a:spcBef>
                <a:spcPts val="0"/>
              </a:spcBef>
              <a:spcAft>
                <a:spcPts val="0"/>
              </a:spcAft>
              <a:buSzPts val="2000"/>
              <a:buNone/>
              <a:defRPr sz="2599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andstander" pitchFamily="2" charset="0"/>
                <a:cs typeface="Rubik Bold" pitchFamily="2" charset="-79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r>
              <a:rPr lang="pt-BR" dirty="0"/>
              <a:t>SLIDE X</a:t>
            </a:r>
          </a:p>
        </p:txBody>
      </p:sp>
    </p:spTree>
    <p:extLst>
      <p:ext uri="{BB962C8B-B14F-4D97-AF65-F5344CB8AC3E}">
        <p14:creationId xmlns:p14="http://schemas.microsoft.com/office/powerpoint/2010/main" val="1546822851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 Referências ">
  <p:cSld name="9. Referências 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9"/>
          <p:cNvSpPr txBox="1">
            <a:spLocks noGrp="1"/>
          </p:cNvSpPr>
          <p:nvPr>
            <p:ph type="sldNum" idx="12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92" name="Google Shape;92;p19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6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4" name="Google Shape;94;p19"/>
          <p:cNvSpPr txBox="1">
            <a:spLocks noGrp="1"/>
          </p:cNvSpPr>
          <p:nvPr>
            <p:ph type="body" idx="1"/>
          </p:nvPr>
        </p:nvSpPr>
        <p:spPr>
          <a:xfrm>
            <a:off x="495431" y="1063567"/>
            <a:ext cx="11236313" cy="515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74489D"/>
              </a:buClr>
              <a:buSzPts val="1600"/>
              <a:buFont typeface="Lato"/>
              <a:buNone/>
              <a:defRPr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1218866" lvl="1" indent="-44014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6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828297" lvl="2" indent="-42321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2437729" lvl="3" indent="-42321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3047162" lvl="4" indent="-42321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3656595" lvl="5" indent="-42321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4266027" lvl="6" indent="-42321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4875459" lvl="7" indent="-42321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5484891" lvl="8" indent="-42321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95" name="Google Shape;95;p19"/>
          <p:cNvSpPr txBox="1"/>
          <p:nvPr/>
        </p:nvSpPr>
        <p:spPr>
          <a:xfrm rot="-5400000">
            <a:off x="11493153" y="482900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 dirty="0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 dirty="0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2" name="Retângulo: Cantos Arredondados 1">
            <a:extLst>
              <a:ext uri="{FF2B5EF4-FFF2-40B4-BE49-F238E27FC236}">
                <a16:creationId xmlns:a16="http://schemas.microsoft.com/office/drawing/2014/main" id="{52D36B78-4558-F5FB-4AC5-60000A0A6B41}"/>
              </a:ext>
            </a:extLst>
          </p:cNvPr>
          <p:cNvSpPr/>
          <p:nvPr/>
        </p:nvSpPr>
        <p:spPr>
          <a:xfrm rot="21480000">
            <a:off x="181445" y="171347"/>
            <a:ext cx="2564296" cy="489413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599" b="0" i="0" u="none" strike="noStrike" cap="none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andstander SemiBold"/>
                <a:ea typeface="Grandstander SemiBold"/>
                <a:cs typeface="Grandstander SemiBold"/>
                <a:sym typeface="Grandstander SemiBold"/>
              </a:rPr>
              <a:t>REFERÊNCIAS</a:t>
            </a:r>
          </a:p>
        </p:txBody>
      </p:sp>
      <p:sp>
        <p:nvSpPr>
          <p:cNvPr id="3" name="Google Shape;33;p13">
            <a:extLst>
              <a:ext uri="{FF2B5EF4-FFF2-40B4-BE49-F238E27FC236}">
                <a16:creationId xmlns:a16="http://schemas.microsoft.com/office/drawing/2014/main" id="{D429BCAC-5EAB-8A31-1669-E7B831AD4DDD}"/>
              </a:ext>
            </a:extLst>
          </p:cNvPr>
          <p:cNvSpPr txBox="1"/>
          <p:nvPr userDrawn="1"/>
        </p:nvSpPr>
        <p:spPr>
          <a:xfrm rot="-5400000">
            <a:off x="11493153" y="482899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 dirty="0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2025_AI_V1</a:t>
            </a:r>
            <a:endParaRPr sz="933" b="0" i="0" u="none" strike="noStrike" cap="none" dirty="0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</p:spTree>
    <p:extLst>
      <p:ext uri="{BB962C8B-B14F-4D97-AF65-F5344CB8AC3E}">
        <p14:creationId xmlns:p14="http://schemas.microsoft.com/office/powerpoint/2010/main" val="42114216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 Capa - Linguagens">
  <p:cSld name="1. Capa - Linguagens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8"/>
          <p:cNvSpPr txBox="1">
            <a:spLocks noGrp="1"/>
          </p:cNvSpPr>
          <p:nvPr>
            <p:ph type="sldNum" idx="12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16" name="Google Shape;16;p8"/>
          <p:cNvSpPr txBox="1"/>
          <p:nvPr userDrawn="1"/>
        </p:nvSpPr>
        <p:spPr>
          <a:xfrm rot="-5400000">
            <a:off x="11493153" y="1477365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 dirty="0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2025_AI_V1</a:t>
            </a:r>
            <a:endParaRPr sz="933" b="0" i="0" u="none" strike="noStrike" cap="none" dirty="0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</p:spTree>
    <p:extLst>
      <p:ext uri="{BB962C8B-B14F-4D97-AF65-F5344CB8AC3E}">
        <p14:creationId xmlns:p14="http://schemas.microsoft.com/office/powerpoint/2010/main" val="9720277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 O que é?">
  <p:cSld name="4. O que é?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14"/>
          <p:cNvSpPr txBox="1">
            <a:spLocks noGrp="1"/>
          </p:cNvSpPr>
          <p:nvPr>
            <p:ph type="sldNum" idx="12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38" name="Google Shape;38;p14"/>
          <p:cNvSpPr txBox="1">
            <a:spLocks noGrp="1"/>
          </p:cNvSpPr>
          <p:nvPr>
            <p:ph type="body" idx="1"/>
          </p:nvPr>
        </p:nvSpPr>
        <p:spPr>
          <a:xfrm>
            <a:off x="608442" y="1652833"/>
            <a:ext cx="11008732" cy="439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609448" lvl="0" indent="-30472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None/>
              <a:defRPr sz="2666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1218895" lvl="1" indent="-47401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828343" lvl="2" indent="-47401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2437790" lvl="3" indent="-47401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3047238" lvl="4" indent="-47401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3656686" lvl="5" indent="-47401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4266133" lvl="6" indent="-47401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4875581" lvl="7" indent="-47401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5485028" lvl="8" indent="-47401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39" name="Google Shape;39;p14"/>
          <p:cNvSpPr txBox="1">
            <a:spLocks noGrp="1"/>
          </p:cNvSpPr>
          <p:nvPr>
            <p:ph type="title"/>
          </p:nvPr>
        </p:nvSpPr>
        <p:spPr>
          <a:xfrm>
            <a:off x="608441" y="898167"/>
            <a:ext cx="11165092" cy="5847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Lato"/>
              <a:buNone/>
              <a:defRPr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2" name="Google Shape;33;p13">
            <a:extLst>
              <a:ext uri="{FF2B5EF4-FFF2-40B4-BE49-F238E27FC236}">
                <a16:creationId xmlns:a16="http://schemas.microsoft.com/office/drawing/2014/main" id="{5B8A995B-BEE4-3D07-8521-F89D4C6AF022}"/>
              </a:ext>
            </a:extLst>
          </p:cNvPr>
          <p:cNvSpPr txBox="1"/>
          <p:nvPr userDrawn="1"/>
        </p:nvSpPr>
        <p:spPr>
          <a:xfrm rot="-5400000">
            <a:off x="11493153" y="482899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 dirty="0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2025_AI_V1</a:t>
            </a:r>
            <a:endParaRPr sz="933" b="0" i="0" u="none" strike="noStrike" cap="none" dirty="0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</p:spTree>
    <p:extLst>
      <p:ext uri="{BB962C8B-B14F-4D97-AF65-F5344CB8AC3E}">
        <p14:creationId xmlns:p14="http://schemas.microsoft.com/office/powerpoint/2010/main" val="6450102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5. Praticando">
  <p:cSld name="5. Praticando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5"/>
          <p:cNvSpPr txBox="1">
            <a:spLocks noGrp="1"/>
          </p:cNvSpPr>
          <p:nvPr>
            <p:ph type="sldNum" idx="12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45" name="Google Shape;45;p15"/>
          <p:cNvSpPr txBox="1">
            <a:spLocks noGrp="1"/>
          </p:cNvSpPr>
          <p:nvPr>
            <p:ph type="body" idx="1"/>
          </p:nvPr>
        </p:nvSpPr>
        <p:spPr>
          <a:xfrm>
            <a:off x="608442" y="1652833"/>
            <a:ext cx="11008732" cy="439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609448" lvl="0" indent="-30472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None/>
              <a:defRPr sz="2666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1218895" lvl="1" indent="-47401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828343" lvl="2" indent="-47401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2437790" lvl="3" indent="-47401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3047238" lvl="4" indent="-47401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3656686" lvl="5" indent="-47401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4266133" lvl="6" indent="-47401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4875581" lvl="7" indent="-47401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5485028" lvl="8" indent="-47401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46" name="Google Shape;46;p15"/>
          <p:cNvSpPr txBox="1">
            <a:spLocks noGrp="1"/>
          </p:cNvSpPr>
          <p:nvPr>
            <p:ph type="title"/>
          </p:nvPr>
        </p:nvSpPr>
        <p:spPr>
          <a:xfrm>
            <a:off x="608441" y="898167"/>
            <a:ext cx="11165092" cy="5847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Lato"/>
              <a:buNone/>
              <a:defRPr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2" name="Google Shape;33;p13">
            <a:extLst>
              <a:ext uri="{FF2B5EF4-FFF2-40B4-BE49-F238E27FC236}">
                <a16:creationId xmlns:a16="http://schemas.microsoft.com/office/drawing/2014/main" id="{F8B51D26-199A-8B13-FF17-D24CBB9DFCA3}"/>
              </a:ext>
            </a:extLst>
          </p:cNvPr>
          <p:cNvSpPr txBox="1"/>
          <p:nvPr userDrawn="1"/>
        </p:nvSpPr>
        <p:spPr>
          <a:xfrm rot="-5400000">
            <a:off x="11493153" y="482899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 dirty="0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2025_AI_V1</a:t>
            </a:r>
            <a:endParaRPr sz="933" b="0" i="0" u="none" strike="noStrike" cap="none" dirty="0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</p:spTree>
    <p:extLst>
      <p:ext uri="{BB962C8B-B14F-4D97-AF65-F5344CB8AC3E}">
        <p14:creationId xmlns:p14="http://schemas.microsoft.com/office/powerpoint/2010/main" val="30271991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6. Sistematizando">
  <p:cSld name="1_6. Sistematizando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6"/>
          <p:cNvSpPr txBox="1">
            <a:spLocks noGrp="1"/>
          </p:cNvSpPr>
          <p:nvPr>
            <p:ph type="sldNum" idx="12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52" name="Google Shape;52;p16"/>
          <p:cNvSpPr txBox="1">
            <a:spLocks noGrp="1"/>
          </p:cNvSpPr>
          <p:nvPr>
            <p:ph type="body" idx="1"/>
          </p:nvPr>
        </p:nvSpPr>
        <p:spPr>
          <a:xfrm>
            <a:off x="608442" y="1652833"/>
            <a:ext cx="11008732" cy="439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609448" lvl="0" indent="-30472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None/>
              <a:defRPr sz="2666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1218895" lvl="1" indent="-47401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828343" lvl="2" indent="-47401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2437790" lvl="3" indent="-47401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3047238" lvl="4" indent="-47401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3656686" lvl="5" indent="-47401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4266133" lvl="6" indent="-47401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4875581" lvl="7" indent="-47401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5485028" lvl="8" indent="-47401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53" name="Google Shape;53;p16"/>
          <p:cNvSpPr txBox="1">
            <a:spLocks noGrp="1"/>
          </p:cNvSpPr>
          <p:nvPr>
            <p:ph type="title"/>
          </p:nvPr>
        </p:nvSpPr>
        <p:spPr>
          <a:xfrm>
            <a:off x="608441" y="898167"/>
            <a:ext cx="11165092" cy="5847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Lato"/>
              <a:buNone/>
              <a:defRPr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2" name="Google Shape;33;p13">
            <a:extLst>
              <a:ext uri="{FF2B5EF4-FFF2-40B4-BE49-F238E27FC236}">
                <a16:creationId xmlns:a16="http://schemas.microsoft.com/office/drawing/2014/main" id="{A3959DD5-618A-43AB-735D-1D08B79A06C6}"/>
              </a:ext>
            </a:extLst>
          </p:cNvPr>
          <p:cNvSpPr txBox="1"/>
          <p:nvPr userDrawn="1"/>
        </p:nvSpPr>
        <p:spPr>
          <a:xfrm rot="-5400000">
            <a:off x="11493153" y="482899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 dirty="0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2025_AI_V1</a:t>
            </a:r>
            <a:endParaRPr sz="933" b="0" i="0" u="none" strike="noStrike" cap="none" dirty="0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</p:spTree>
    <p:extLst>
      <p:ext uri="{BB962C8B-B14F-4D97-AF65-F5344CB8AC3E}">
        <p14:creationId xmlns:p14="http://schemas.microsoft.com/office/powerpoint/2010/main" val="29879352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7"/>
          <p:cNvSpPr txBox="1">
            <a:spLocks noGrp="1"/>
          </p:cNvSpPr>
          <p:nvPr>
            <p:ph type="title"/>
          </p:nvPr>
        </p:nvSpPr>
        <p:spPr>
          <a:xfrm>
            <a:off x="415492" y="593369"/>
            <a:ext cx="11357841" cy="5847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Lato"/>
              <a:buNone/>
              <a:defRPr sz="26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2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2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2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2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2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2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2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2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7" name="Google Shape;7;p7"/>
          <p:cNvSpPr txBox="1">
            <a:spLocks noGrp="1"/>
          </p:cNvSpPr>
          <p:nvPr>
            <p:ph type="sldNum" idx="12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8" name="Google Shape;8;p7"/>
          <p:cNvSpPr txBox="1">
            <a:spLocks noGrp="1"/>
          </p:cNvSpPr>
          <p:nvPr>
            <p:ph type="body" idx="1"/>
          </p:nvPr>
        </p:nvSpPr>
        <p:spPr>
          <a:xfrm>
            <a:off x="415492" y="1536633"/>
            <a:ext cx="11357841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600"/>
              <a:buFont typeface="Lato"/>
              <a:buChar char="●"/>
              <a:defRPr sz="16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marR="0" lvl="1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600"/>
              <a:buFont typeface="Lato"/>
              <a:buChar char="○"/>
              <a:defRPr sz="16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523356759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2.svg"/><Relationship Id="rId5" Type="http://schemas.openxmlformats.org/officeDocument/2006/relationships/image" Target="../media/image21.png"/><Relationship Id="rId4" Type="http://schemas.openxmlformats.org/officeDocument/2006/relationships/hyperlink" Target="https://aula-05---arte-anos-iniciais.webnode.page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4.sv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efape.educacao.sp.gov.br/curriculopaulista/wp-content/uploads/2022/06/PROF_miolo_EF_AI_ARTE_V2_01a05.pdf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hyperlink" Target="https://efape.educacao.sp.gov.br/curriculopaulista/wp-content/uploads/2023/02/Curriculo_Paulista-etapas-Educa%C3%A7%C3%A3o-Infantil-e-Ensino-Fundamental-ISBN.pdf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aula-05---arte-anos-iniciais.webnode.page/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28.svg"/><Relationship Id="rId5" Type="http://schemas.openxmlformats.org/officeDocument/2006/relationships/image" Target="../media/image27.png"/><Relationship Id="rId4" Type="http://schemas.openxmlformats.org/officeDocument/2006/relationships/image" Target="../media/image26.sv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svg"/><Relationship Id="rId3" Type="http://schemas.openxmlformats.org/officeDocument/2006/relationships/image" Target="../media/image25.pn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31.svg"/><Relationship Id="rId5" Type="http://schemas.openxmlformats.org/officeDocument/2006/relationships/image" Target="../media/image30.png"/><Relationship Id="rId4" Type="http://schemas.openxmlformats.org/officeDocument/2006/relationships/image" Target="../media/image26.svg"/><Relationship Id="rId9" Type="http://schemas.openxmlformats.org/officeDocument/2006/relationships/image" Target="../media/image3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28.svg"/><Relationship Id="rId5" Type="http://schemas.openxmlformats.org/officeDocument/2006/relationships/image" Target="../media/image27.png"/><Relationship Id="rId4" Type="http://schemas.openxmlformats.org/officeDocument/2006/relationships/image" Target="../media/image26.sv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hyperlink" Target="https://aula-05---arte-anos-iniciais.webnode.page/" TargetMode="External"/><Relationship Id="rId7" Type="http://schemas.openxmlformats.org/officeDocument/2006/relationships/image" Target="../media/image28.sv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27.png"/><Relationship Id="rId5" Type="http://schemas.openxmlformats.org/officeDocument/2006/relationships/image" Target="../media/image26.svg"/><Relationship Id="rId4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3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28.svg"/><Relationship Id="rId5" Type="http://schemas.openxmlformats.org/officeDocument/2006/relationships/image" Target="../media/image27.png"/><Relationship Id="rId4" Type="http://schemas.openxmlformats.org/officeDocument/2006/relationships/image" Target="../media/image26.sv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1"/>
          <p:cNvSpPr txBox="1"/>
          <p:nvPr/>
        </p:nvSpPr>
        <p:spPr>
          <a:xfrm>
            <a:off x="615040" y="2666099"/>
            <a:ext cx="10958745" cy="1973886"/>
          </a:xfrm>
          <a:prstGeom prst="rect">
            <a:avLst/>
          </a:prstGeom>
          <a:noFill/>
          <a:ln>
            <a:noFill/>
          </a:ln>
          <a:effectLst>
            <a:outerShdw dist="47625" dir="5400000" algn="bl" rotWithShape="0">
              <a:srgbClr val="000000">
                <a:alpha val="23529"/>
              </a:srgbClr>
            </a:outerShdw>
          </a:effectLst>
        </p:spPr>
        <p:txBody>
          <a:bodyPr spcFirstLastPara="1" wrap="square" lIns="119969" tIns="23994" rIns="121868" bIns="23994" anchor="ctr" anchorCtr="0">
            <a:normAutofit/>
          </a:bodyPr>
          <a:lstStyle/>
          <a:p>
            <a:pPr algn="ctr">
              <a:lnSpc>
                <a:spcPct val="115000"/>
              </a:lnSpc>
              <a:buClr>
                <a:schemeClr val="dk1"/>
              </a:buClr>
              <a:buSzPts val="1100"/>
            </a:pPr>
            <a:r>
              <a:rPr lang="pt-BR" sz="4799" b="1" noProof="0" dirty="0">
                <a:latin typeface="Grandstander"/>
                <a:ea typeface="Grandstander"/>
                <a:cs typeface="Grandstander"/>
                <a:sym typeface="Grandstander"/>
              </a:rPr>
              <a:t>DA IMAGINAÇÃO À SONORIDADE</a:t>
            </a:r>
            <a:endParaRPr lang="pt-BR" sz="1866" noProof="0" dirty="0"/>
          </a:p>
        </p:txBody>
      </p:sp>
      <p:sp>
        <p:nvSpPr>
          <p:cNvPr id="127" name="Google Shape;127;p1"/>
          <p:cNvSpPr/>
          <p:nvPr/>
        </p:nvSpPr>
        <p:spPr>
          <a:xfrm rot="-48481" flipH="1">
            <a:off x="10628136" y="397660"/>
            <a:ext cx="1191008" cy="914688"/>
          </a:xfrm>
          <a:prstGeom prst="roundRect">
            <a:avLst>
              <a:gd name="adj" fmla="val 7293"/>
            </a:avLst>
          </a:prstGeom>
          <a:noFill/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algn="ctr">
              <a:buSzPts val="1200"/>
            </a:pPr>
            <a:r>
              <a:rPr lang="pt-BR" sz="5599" noProof="0" dirty="0">
                <a:solidFill>
                  <a:schemeClr val="lt1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1</a:t>
            </a:r>
            <a:r>
              <a:rPr lang="pt-BR" sz="5599" u="sng" baseline="30000" noProof="0" dirty="0">
                <a:solidFill>
                  <a:schemeClr val="lt1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o</a:t>
            </a:r>
            <a:endParaRPr lang="pt-BR" sz="2933" u="sng" baseline="30000" noProof="0" dirty="0">
              <a:solidFill>
                <a:schemeClr val="lt1"/>
              </a:solidFill>
            </a:endParaRPr>
          </a:p>
        </p:txBody>
      </p:sp>
      <p:sp>
        <p:nvSpPr>
          <p:cNvPr id="2" name="Google Shape;100;p1">
            <a:extLst>
              <a:ext uri="{FF2B5EF4-FFF2-40B4-BE49-F238E27FC236}">
                <a16:creationId xmlns:a16="http://schemas.microsoft.com/office/drawing/2014/main" id="{E9E0C5FD-6E23-56E7-6792-C7CC4E096733}"/>
              </a:ext>
            </a:extLst>
          </p:cNvPr>
          <p:cNvSpPr/>
          <p:nvPr/>
        </p:nvSpPr>
        <p:spPr>
          <a:xfrm flipH="1">
            <a:off x="315420" y="5453843"/>
            <a:ext cx="1876236" cy="440047"/>
          </a:xfrm>
          <a:prstGeom prst="roundRect">
            <a:avLst>
              <a:gd name="adj" fmla="val 43258"/>
            </a:avLst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>
              <a:buSzPts val="1200"/>
            </a:pPr>
            <a:r>
              <a:rPr lang="pt-BR" sz="2133" noProof="0" dirty="0">
                <a:latin typeface="Grandstander Medium"/>
                <a:ea typeface="Grandstander Medium"/>
                <a:cs typeface="Grandstander Medium"/>
                <a:sym typeface="Grandstander Medium"/>
              </a:rPr>
              <a:t>1</a:t>
            </a:r>
            <a:r>
              <a:rPr lang="pt-BR" sz="2133" u="sng" baseline="30000" noProof="0" dirty="0">
                <a:latin typeface="Grandstander Medium"/>
                <a:ea typeface="Grandstander Medium"/>
                <a:cs typeface="Grandstander Medium"/>
                <a:sym typeface="Grandstander Medium"/>
              </a:rPr>
              <a:t>o</a:t>
            </a:r>
            <a:r>
              <a:rPr lang="pt-BR" sz="2133" noProof="0" dirty="0">
                <a:latin typeface="Grandstander Medium"/>
                <a:ea typeface="Grandstander Medium"/>
                <a:cs typeface="Grandstander Medium"/>
                <a:sym typeface="Grandstander Medium"/>
              </a:rPr>
              <a:t> BIMESTRE</a:t>
            </a:r>
            <a:endParaRPr lang="pt-BR" sz="2133" noProof="0" dirty="0"/>
          </a:p>
        </p:txBody>
      </p:sp>
      <p:sp>
        <p:nvSpPr>
          <p:cNvPr id="3" name="Google Shape;101;p1">
            <a:extLst>
              <a:ext uri="{FF2B5EF4-FFF2-40B4-BE49-F238E27FC236}">
                <a16:creationId xmlns:a16="http://schemas.microsoft.com/office/drawing/2014/main" id="{5DAF6210-59E8-DB08-E1CE-73EDA0875BD7}"/>
              </a:ext>
            </a:extLst>
          </p:cNvPr>
          <p:cNvSpPr/>
          <p:nvPr/>
        </p:nvSpPr>
        <p:spPr>
          <a:xfrm>
            <a:off x="280432" y="6070178"/>
            <a:ext cx="4922504" cy="440047"/>
          </a:xfrm>
          <a:prstGeom prst="roundRect">
            <a:avLst>
              <a:gd name="adj" fmla="val 49047"/>
            </a:avLst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>
              <a:buSzPts val="1200"/>
            </a:pPr>
            <a:r>
              <a:rPr lang="pt-BR" sz="2133" noProof="0" dirty="0">
                <a:latin typeface="Grandstander Medium"/>
                <a:ea typeface="Grandstander Medium"/>
                <a:cs typeface="Grandstander Medium"/>
                <a:sym typeface="Grandstander Medium"/>
              </a:rPr>
              <a:t>ENSINO FUNDAMENTAL: ANOS INICIAIS</a:t>
            </a:r>
            <a:endParaRPr lang="pt-BR" sz="2133" noProof="0" dirty="0"/>
          </a:p>
        </p:txBody>
      </p:sp>
      <p:sp>
        <p:nvSpPr>
          <p:cNvPr id="4" name="Retângulo: Cantos Arredondados 3">
            <a:extLst>
              <a:ext uri="{FF2B5EF4-FFF2-40B4-BE49-F238E27FC236}">
                <a16:creationId xmlns:a16="http://schemas.microsoft.com/office/drawing/2014/main" id="{CA8A5D8A-5898-4FD4-5B3B-6A81B91C4766}"/>
              </a:ext>
            </a:extLst>
          </p:cNvPr>
          <p:cNvSpPr/>
          <p:nvPr/>
        </p:nvSpPr>
        <p:spPr>
          <a:xfrm rot="21480000">
            <a:off x="5340441" y="2271653"/>
            <a:ext cx="1504060" cy="478564"/>
          </a:xfrm>
          <a:prstGeom prst="roundRect">
            <a:avLst>
              <a:gd name="adj" fmla="val 47917"/>
            </a:avLst>
          </a:prstGeom>
          <a:solidFill>
            <a:srgbClr val="DE632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SzPts val="1600"/>
            </a:pPr>
            <a:r>
              <a:rPr lang="pt-BR" sz="2400" noProof="0" dirty="0">
                <a:solidFill>
                  <a:srgbClr val="FFFFFF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AULA 06</a:t>
            </a:r>
          </a:p>
        </p:txBody>
      </p:sp>
      <p:sp>
        <p:nvSpPr>
          <p:cNvPr id="5" name="Retângulo: Cantos Arredondados 4">
            <a:extLst>
              <a:ext uri="{FF2B5EF4-FFF2-40B4-BE49-F238E27FC236}">
                <a16:creationId xmlns:a16="http://schemas.microsoft.com/office/drawing/2014/main" id="{EDEB50B3-79C9-DDDE-D0C7-BA3307BDFB40}"/>
              </a:ext>
            </a:extLst>
          </p:cNvPr>
          <p:cNvSpPr/>
          <p:nvPr/>
        </p:nvSpPr>
        <p:spPr>
          <a:xfrm rot="21540000">
            <a:off x="4286167" y="4638200"/>
            <a:ext cx="3633824" cy="828901"/>
          </a:xfrm>
          <a:prstGeom prst="roundRect">
            <a:avLst>
              <a:gd name="adj" fmla="val 30970"/>
            </a:avLst>
          </a:prstGeom>
          <a:solidFill>
            <a:srgbClr val="DE632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SzPts val="1600"/>
            </a:pPr>
            <a:r>
              <a:rPr lang="pt-BR" sz="2400" noProof="0" dirty="0">
                <a:solidFill>
                  <a:srgbClr val="FFFFFF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ARTE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"/>
          <p:cNvSpPr txBox="1">
            <a:spLocks noGrp="1"/>
          </p:cNvSpPr>
          <p:nvPr>
            <p:ph type="body" idx="1"/>
          </p:nvPr>
        </p:nvSpPr>
        <p:spPr>
          <a:xfrm>
            <a:off x="6406764" y="1124015"/>
            <a:ext cx="5183050" cy="49587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noAutofit/>
          </a:bodyPr>
          <a:lstStyle/>
          <a:p>
            <a:pPr marL="609448" indent="-490944">
              <a:spcAft>
                <a:spcPts val="0"/>
              </a:spcAft>
              <a:buSzPts val="2200"/>
              <a:buFont typeface="Arial"/>
              <a:buChar char="●"/>
            </a:pPr>
            <a:r>
              <a:rPr lang="pt-BR" dirty="0"/>
              <a:t>PARTICIPAR DE UMA HISTÓRIA SONORIZADA.</a:t>
            </a:r>
            <a:endParaRPr dirty="0"/>
          </a:p>
        </p:txBody>
      </p:sp>
      <p:sp>
        <p:nvSpPr>
          <p:cNvPr id="135" name="Google Shape;135;p2"/>
          <p:cNvSpPr txBox="1">
            <a:spLocks noGrp="1"/>
          </p:cNvSpPr>
          <p:nvPr>
            <p:ph type="body" idx="2"/>
          </p:nvPr>
        </p:nvSpPr>
        <p:spPr>
          <a:xfrm>
            <a:off x="545557" y="1124015"/>
            <a:ext cx="5183050" cy="49587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noAutofit/>
          </a:bodyPr>
          <a:lstStyle/>
          <a:p>
            <a:pPr marL="609448" indent="-474015">
              <a:spcAft>
                <a:spcPts val="0"/>
              </a:spcAft>
              <a:buFont typeface="Arial"/>
              <a:buChar char="●"/>
            </a:pPr>
            <a:r>
              <a:rPr lang="pt-BR" i="0" u="none" strike="noStrike" dirty="0">
                <a:solidFill>
                  <a:srgbClr val="000000"/>
                </a:solidFill>
              </a:rPr>
              <a:t>SONORIZAÇÃO DE HISTÓRIAS.</a:t>
            </a:r>
            <a:endParaRPr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3"/>
          <p:cNvSpPr txBox="1"/>
          <p:nvPr/>
        </p:nvSpPr>
        <p:spPr>
          <a:xfrm>
            <a:off x="474009" y="945045"/>
            <a:ext cx="4559439" cy="5692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76" tIns="45655" rIns="91376" bIns="45655" anchor="t" anchorCtr="0">
            <a:spAutoFit/>
          </a:bodyPr>
          <a:lstStyle/>
          <a:p>
            <a:pPr algn="just">
              <a:buSzPts val="2600"/>
            </a:pPr>
            <a:r>
              <a:rPr lang="pt-BR" sz="3100" b="1" dirty="0">
                <a:solidFill>
                  <a:schemeClr val="dk1"/>
                </a:solidFill>
              </a:rPr>
              <a:t>RECORDANDO</a:t>
            </a:r>
            <a:endParaRPr sz="3100" dirty="0">
              <a:solidFill>
                <a:schemeClr val="dk1"/>
              </a:solidFill>
            </a:endParaRPr>
          </a:p>
        </p:txBody>
      </p:sp>
      <p:pic>
        <p:nvPicPr>
          <p:cNvPr id="141" name="Google Shape;141;p3"/>
          <p:cNvPicPr preferRelativeResize="0"/>
          <p:nvPr/>
        </p:nvPicPr>
        <p:blipFill>
          <a:blip r:embed="rId3"/>
          <a:srcRect/>
          <a:stretch/>
        </p:blipFill>
        <p:spPr>
          <a:xfrm>
            <a:off x="5812064" y="1741839"/>
            <a:ext cx="5902750" cy="3939041"/>
          </a:xfrm>
          <a:prstGeom prst="rect">
            <a:avLst/>
          </a:prstGeom>
          <a:noFill/>
          <a:ln>
            <a:noFill/>
          </a:ln>
        </p:spPr>
      </p:pic>
      <p:sp>
        <p:nvSpPr>
          <p:cNvPr id="142" name="Google Shape;142;p3"/>
          <p:cNvSpPr txBox="1"/>
          <p:nvPr/>
        </p:nvSpPr>
        <p:spPr>
          <a:xfrm>
            <a:off x="474009" y="1742471"/>
            <a:ext cx="5167947" cy="39384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spAutoFit/>
          </a:bodyPr>
          <a:lstStyle/>
          <a:p>
            <a:pPr>
              <a:spcAft>
                <a:spcPts val="1600"/>
              </a:spcAft>
            </a:pPr>
            <a:r>
              <a:rPr lang="pt-BR" sz="2600" dirty="0">
                <a:solidFill>
                  <a:schemeClr val="dk1"/>
                </a:solidFill>
              </a:rPr>
              <a:t>NA AULA ANTERIOR, VOCÊ ESCUTOU UMA HISTÓRIA COM SONS.</a:t>
            </a:r>
            <a:endParaRPr sz="2600" dirty="0">
              <a:solidFill>
                <a:schemeClr val="dk1"/>
              </a:solidFill>
            </a:endParaRPr>
          </a:p>
          <a:p>
            <a:pPr>
              <a:spcAft>
                <a:spcPts val="1600"/>
              </a:spcAft>
            </a:pPr>
            <a:r>
              <a:rPr lang="pt-BR" sz="2600" dirty="0">
                <a:solidFill>
                  <a:schemeClr val="dk1"/>
                </a:solidFill>
              </a:rPr>
              <a:t>TAMBÉM APRENDEU QUE AS HISTÓRIAS COM SONS </a:t>
            </a:r>
            <a:r>
              <a:rPr lang="pt-BR" sz="2600" b="1" dirty="0">
                <a:solidFill>
                  <a:schemeClr val="dk1"/>
                </a:solidFill>
              </a:rPr>
              <a:t>NATURAIS </a:t>
            </a:r>
            <a:r>
              <a:rPr lang="pt-BR" sz="2600" dirty="0">
                <a:solidFill>
                  <a:schemeClr val="dk1"/>
                </a:solidFill>
              </a:rPr>
              <a:t>E </a:t>
            </a:r>
            <a:r>
              <a:rPr lang="pt-BR" sz="2600" b="1" dirty="0">
                <a:solidFill>
                  <a:schemeClr val="dk1"/>
                </a:solidFill>
              </a:rPr>
              <a:t>ARTIFICIAIS</a:t>
            </a:r>
            <a:r>
              <a:rPr lang="pt-BR" sz="2600" b="1" dirty="0">
                <a:solidFill>
                  <a:srgbClr val="0000FF"/>
                </a:solidFill>
              </a:rPr>
              <a:t> </a:t>
            </a:r>
            <a:r>
              <a:rPr lang="pt-BR" sz="2600" dirty="0">
                <a:solidFill>
                  <a:schemeClr val="dk1"/>
                </a:solidFill>
              </a:rPr>
              <a:t>SÃO CHAMADAS DE</a:t>
            </a:r>
            <a:r>
              <a:rPr lang="pt-BR" sz="2600" b="1" dirty="0">
                <a:solidFill>
                  <a:schemeClr val="dk1"/>
                </a:solidFill>
              </a:rPr>
              <a:t> HISTÓRIAS SONORIZADAS</a:t>
            </a:r>
            <a:r>
              <a:rPr lang="pt-BR" sz="2600" dirty="0">
                <a:solidFill>
                  <a:schemeClr val="dk1"/>
                </a:solidFill>
              </a:rPr>
              <a:t>.</a:t>
            </a:r>
            <a:endParaRPr sz="26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303b4516cdf_0_6"/>
          <p:cNvSpPr txBox="1"/>
          <p:nvPr/>
        </p:nvSpPr>
        <p:spPr>
          <a:xfrm>
            <a:off x="732759" y="990814"/>
            <a:ext cx="7546434" cy="5692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76" tIns="45655" rIns="91376" bIns="45655" anchor="t" anchorCtr="0">
            <a:spAutoFit/>
          </a:bodyPr>
          <a:lstStyle/>
          <a:p>
            <a:pPr algn="just">
              <a:buSzPts val="2600"/>
            </a:pPr>
            <a:r>
              <a:rPr lang="pt-BR" sz="3100" b="1" dirty="0">
                <a:solidFill>
                  <a:schemeClr val="dk1"/>
                </a:solidFill>
              </a:rPr>
              <a:t>SONS NA HISTÓRIA</a:t>
            </a:r>
            <a:endParaRPr sz="3100" dirty="0">
              <a:solidFill>
                <a:schemeClr val="dk1"/>
              </a:solidFill>
            </a:endParaRPr>
          </a:p>
        </p:txBody>
      </p:sp>
      <p:pic>
        <p:nvPicPr>
          <p:cNvPr id="148" name="Google Shape;148;g303b4516cdf_0_6"/>
          <p:cNvPicPr preferRelativeResize="0"/>
          <p:nvPr/>
        </p:nvPicPr>
        <p:blipFill>
          <a:blip r:embed="rId3"/>
          <a:srcRect l="49" r="49"/>
          <a:stretch/>
        </p:blipFill>
        <p:spPr>
          <a:xfrm>
            <a:off x="6094412" y="1945122"/>
            <a:ext cx="5355872" cy="3570565"/>
          </a:xfrm>
          <a:prstGeom prst="rect">
            <a:avLst/>
          </a:prstGeom>
          <a:noFill/>
          <a:ln>
            <a:noFill/>
          </a:ln>
        </p:spPr>
      </p:pic>
      <p:sp>
        <p:nvSpPr>
          <p:cNvPr id="149" name="Google Shape;149;g303b4516cdf_0_6"/>
          <p:cNvSpPr txBox="1"/>
          <p:nvPr/>
        </p:nvSpPr>
        <p:spPr>
          <a:xfrm>
            <a:off x="645495" y="1774717"/>
            <a:ext cx="5206900" cy="41435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spAutoFit/>
          </a:bodyPr>
          <a:lstStyle/>
          <a:p>
            <a:pPr marL="551889" indent="-457086">
              <a:spcBef>
                <a:spcPts val="1600"/>
              </a:spcBef>
              <a:buClr>
                <a:srgbClr val="7030A0"/>
              </a:buClr>
              <a:buSzPct val="80000"/>
              <a:buFont typeface="Fonte do Sistema Regular"/>
              <a:buChar char="●"/>
            </a:pPr>
            <a:r>
              <a:rPr lang="pt-BR" sz="2600" dirty="0">
                <a:solidFill>
                  <a:schemeClr val="dk1"/>
                </a:solidFill>
              </a:rPr>
              <a:t>É POSSÍVEL FAZERMOS SONS DE ANIMAIS NAS HISTÓRIAS? QUAIS SERIAM ELES?</a:t>
            </a:r>
            <a:endParaRPr sz="2600" dirty="0">
              <a:solidFill>
                <a:schemeClr val="dk1"/>
              </a:solidFill>
            </a:endParaRPr>
          </a:p>
          <a:p>
            <a:pPr marL="551889" indent="-457086">
              <a:spcBef>
                <a:spcPts val="1600"/>
              </a:spcBef>
              <a:spcAft>
                <a:spcPts val="1600"/>
              </a:spcAft>
              <a:buClr>
                <a:srgbClr val="7030A0"/>
              </a:buClr>
              <a:buSzPct val="80000"/>
              <a:buFont typeface="Fonte do Sistema Regular"/>
              <a:buChar char="●"/>
            </a:pPr>
            <a:r>
              <a:rPr lang="pt-BR" sz="2600" dirty="0">
                <a:solidFill>
                  <a:schemeClr val="dk1"/>
                </a:solidFill>
              </a:rPr>
              <a:t>E OS SONS DA NATUREZA? COMO FICARIAM ESSES SONS NAS HISTÓRIAS?</a:t>
            </a:r>
            <a:endParaRPr sz="26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20"/>
          <p:cNvSpPr txBox="1"/>
          <p:nvPr/>
        </p:nvSpPr>
        <p:spPr>
          <a:xfrm>
            <a:off x="616587" y="952605"/>
            <a:ext cx="10755998" cy="5692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76" tIns="45655" rIns="91376" bIns="45655" anchor="t" anchorCtr="0">
            <a:spAutoFit/>
          </a:bodyPr>
          <a:lstStyle/>
          <a:p>
            <a:pPr algn="just">
              <a:buSzPts val="2600"/>
            </a:pPr>
            <a:r>
              <a:rPr lang="pt-BR" sz="3100" b="1" dirty="0">
                <a:solidFill>
                  <a:schemeClr val="dk1"/>
                </a:solidFill>
              </a:rPr>
              <a:t>HISTÓRIAS SONORIZADAS</a:t>
            </a:r>
            <a:endParaRPr sz="3100" dirty="0">
              <a:solidFill>
                <a:schemeClr val="dk1"/>
              </a:solidFill>
            </a:endParaRPr>
          </a:p>
        </p:txBody>
      </p:sp>
      <p:sp>
        <p:nvSpPr>
          <p:cNvPr id="155" name="Google Shape;155;p20"/>
          <p:cNvSpPr txBox="1"/>
          <p:nvPr/>
        </p:nvSpPr>
        <p:spPr>
          <a:xfrm>
            <a:off x="616572" y="1723930"/>
            <a:ext cx="5635332" cy="39590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spAutoFit/>
          </a:bodyPr>
          <a:lstStyle/>
          <a:p>
            <a:pPr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</a:pPr>
            <a:r>
              <a:rPr lang="pt-BR" sz="2600" dirty="0">
                <a:solidFill>
                  <a:srgbClr val="001D35"/>
                </a:solidFill>
              </a:rPr>
              <a:t>HISTÓRIAS SONORIZADAS SÃO HISTÓRIAS QUE TÊM SONS OU MELODIAS QUE FAZEM PARTE DA NARRATIVA, PODENDO SER CONTADAS COM A VOZ OU COM A AJUDA DE OBJETOS E INSTRUMENTOS.</a:t>
            </a:r>
            <a:endParaRPr sz="2600" dirty="0"/>
          </a:p>
        </p:txBody>
      </p:sp>
      <p:pic>
        <p:nvPicPr>
          <p:cNvPr id="156" name="Google Shape;156;p20"/>
          <p:cNvPicPr preferRelativeResize="0"/>
          <p:nvPr/>
        </p:nvPicPr>
        <p:blipFill>
          <a:blip r:embed="rId3"/>
          <a:srcRect t="10546" b="10546"/>
          <a:stretch/>
        </p:blipFill>
        <p:spPr>
          <a:xfrm>
            <a:off x="6347793" y="2057758"/>
            <a:ext cx="5024792" cy="396501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21"/>
          <p:cNvSpPr txBox="1"/>
          <p:nvPr/>
        </p:nvSpPr>
        <p:spPr>
          <a:xfrm>
            <a:off x="554022" y="1038822"/>
            <a:ext cx="7171732" cy="10771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60917" rIns="121868" bIns="60917" anchor="t" anchorCtr="0">
            <a:spAutoFit/>
          </a:bodyPr>
          <a:lstStyle/>
          <a:p>
            <a:pPr>
              <a:buSzPts val="2600"/>
            </a:pPr>
            <a:r>
              <a:rPr lang="pt-BR" sz="3100" b="1" dirty="0">
                <a:solidFill>
                  <a:schemeClr val="dk1"/>
                </a:solidFill>
              </a:rPr>
              <a:t>NO SÍTIO DA VOVÓ JOANA</a:t>
            </a:r>
            <a:endParaRPr sz="3100" b="1" dirty="0">
              <a:solidFill>
                <a:schemeClr val="dk1"/>
              </a:solidFill>
            </a:endParaRPr>
          </a:p>
          <a:p>
            <a:pPr>
              <a:buSzPts val="2600"/>
            </a:pPr>
            <a:endParaRPr sz="3100" b="1" dirty="0"/>
          </a:p>
        </p:txBody>
      </p:sp>
      <p:sp>
        <p:nvSpPr>
          <p:cNvPr id="162" name="Google Shape;162;p21"/>
          <p:cNvSpPr txBox="1"/>
          <p:nvPr/>
        </p:nvSpPr>
        <p:spPr>
          <a:xfrm>
            <a:off x="554022" y="2228913"/>
            <a:ext cx="4429246" cy="29947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60917" rIns="121868" bIns="60917" anchor="t" anchorCtr="0">
            <a:spAutoFit/>
          </a:bodyPr>
          <a:lstStyle/>
          <a:p>
            <a:pPr>
              <a:buSzPts val="2000"/>
            </a:pPr>
            <a:r>
              <a:rPr lang="pt-BR" sz="2600" dirty="0">
                <a:solidFill>
                  <a:schemeClr val="dk1"/>
                </a:solidFill>
              </a:rPr>
              <a:t>AGORA QUE VOCÊ APRENDEU SOBRE OS SONS NAS HISTÓRIAS, QUE TAL SONORIZAR UMA HISTÓRIA?</a:t>
            </a:r>
          </a:p>
          <a:p>
            <a:pPr>
              <a:buSzPts val="2000"/>
            </a:pPr>
            <a:r>
              <a:rPr lang="pt-BR" sz="2600" dirty="0">
                <a:solidFill>
                  <a:schemeClr val="dk1"/>
                </a:solidFill>
              </a:rPr>
              <a:t>SIGA OS COMANDOS DE SEU PROFESSOR.</a:t>
            </a:r>
            <a:endParaRPr sz="2600" dirty="0"/>
          </a:p>
        </p:txBody>
      </p:sp>
      <p:pic>
        <p:nvPicPr>
          <p:cNvPr id="164" name="Google Shape;164;p21"/>
          <p:cNvPicPr preferRelativeResize="0"/>
          <p:nvPr/>
        </p:nvPicPr>
        <p:blipFill>
          <a:blip r:embed="rId3"/>
          <a:srcRect/>
          <a:stretch/>
        </p:blipFill>
        <p:spPr>
          <a:xfrm>
            <a:off x="5710627" y="1802057"/>
            <a:ext cx="5778529" cy="3848568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" name="Agrupar 4">
            <a:extLst>
              <a:ext uri="{FF2B5EF4-FFF2-40B4-BE49-F238E27FC236}">
                <a16:creationId xmlns:a16="http://schemas.microsoft.com/office/drawing/2014/main" id="{C3C2A4D8-2CE7-0C8B-5AF0-7E98F340F411}"/>
              </a:ext>
            </a:extLst>
          </p:cNvPr>
          <p:cNvGrpSpPr/>
          <p:nvPr/>
        </p:nvGrpSpPr>
        <p:grpSpPr>
          <a:xfrm>
            <a:off x="5710627" y="5819178"/>
            <a:ext cx="4651375" cy="459364"/>
            <a:chOff x="4187825" y="3626245"/>
            <a:chExt cx="5849642" cy="459364"/>
          </a:xfrm>
        </p:grpSpPr>
        <p:sp>
          <p:nvSpPr>
            <p:cNvPr id="6" name="CaixaDeTexto 7">
              <a:extLst>
                <a:ext uri="{FF2B5EF4-FFF2-40B4-BE49-F238E27FC236}">
                  <a16:creationId xmlns:a16="http://schemas.microsoft.com/office/drawing/2014/main" id="{78CB4815-6C60-0414-8F8C-9353A6EAA19B}"/>
                </a:ext>
              </a:extLst>
            </p:cNvPr>
            <p:cNvSpPr txBox="1"/>
            <p:nvPr/>
          </p:nvSpPr>
          <p:spPr>
            <a:xfrm>
              <a:off x="4289891" y="3708331"/>
              <a:ext cx="5747576" cy="302955"/>
            </a:xfrm>
            <a:prstGeom prst="roundRect">
              <a:avLst>
                <a:gd name="adj" fmla="val 50000"/>
              </a:avLst>
            </a:prstGeom>
            <a:solidFill>
              <a:srgbClr val="FFF2CC"/>
            </a:solidFill>
            <a:ln w="12700">
              <a:solidFill>
                <a:schemeClr val="bg2"/>
              </a:solidFill>
            </a:ln>
          </p:spPr>
          <p:txBody>
            <a:bodyPr wrap="square" lIns="72000" tIns="0" rIns="108000" bIns="0" rtlCol="0">
              <a:sp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defRPr/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algn="r" defTabSz="1218895">
                <a:buSzPts val="3400"/>
                <a:defRPr/>
              </a:pPr>
              <a:r>
                <a:rPr lang="pt-BR" sz="1400" u="sng" dirty="0">
                  <a:solidFill>
                    <a:srgbClr val="5097C0"/>
                  </a:solidFill>
                  <a:latin typeface="+mj-lt"/>
                  <a:ea typeface="Verdana"/>
                  <a:cs typeface="Verdana"/>
                  <a:sym typeface="Verdana"/>
                  <a:hlinkClick r:id="rId4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https://aula-05---arte-anos-iniciais.webnode.page/</a:t>
              </a:r>
              <a:endParaRPr lang="pt-BR" sz="1400" dirty="0">
                <a:solidFill>
                  <a:srgbClr val="5097C0"/>
                </a:solidFill>
                <a:latin typeface="+mj-lt"/>
                <a:ea typeface="Verdana"/>
                <a:cs typeface="Verdana"/>
                <a:sym typeface="Verdana"/>
              </a:endParaRPr>
            </a:p>
          </p:txBody>
        </p:sp>
        <p:pic>
          <p:nvPicPr>
            <p:cNvPr id="7" name="Gráfico 10">
              <a:extLst>
                <a:ext uri="{FF2B5EF4-FFF2-40B4-BE49-F238E27FC236}">
                  <a16:creationId xmlns:a16="http://schemas.microsoft.com/office/drawing/2014/main" id="{BC5C6187-9575-B43F-3F8B-20F8854D432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4187825" y="3626245"/>
              <a:ext cx="524987" cy="45936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23"/>
          <p:cNvSpPr txBox="1"/>
          <p:nvPr/>
        </p:nvSpPr>
        <p:spPr>
          <a:xfrm>
            <a:off x="586913" y="1844210"/>
            <a:ext cx="11234778" cy="14767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35" tIns="121835" rIns="121835" bIns="121835" anchor="t" anchorCtr="0">
            <a:spAutoFit/>
          </a:bodyPr>
          <a:lstStyle/>
          <a:p>
            <a:r>
              <a:rPr lang="pt-BR" sz="2600" dirty="0">
                <a:solidFill>
                  <a:schemeClr val="dk1"/>
                </a:solidFill>
              </a:rPr>
              <a:t>VOCÊ CONHECE ALGUMA HISTÓRIA QUE PODERIA SER SONORIZADA? CONTE UM TRECHO DESSA HISTÓRIA, UTILIZANDO OS SONS CARACTERÍSTICOS. </a:t>
            </a:r>
            <a:endParaRPr sz="2600" dirty="0">
              <a:solidFill>
                <a:schemeClr val="dk1"/>
              </a:solidFill>
            </a:endParaRPr>
          </a:p>
        </p:txBody>
      </p:sp>
      <p:sp>
        <p:nvSpPr>
          <p:cNvPr id="171" name="Google Shape;171;p23"/>
          <p:cNvSpPr txBox="1"/>
          <p:nvPr/>
        </p:nvSpPr>
        <p:spPr>
          <a:xfrm>
            <a:off x="689884" y="1049501"/>
            <a:ext cx="5497637" cy="5692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76" tIns="45655" rIns="91376" bIns="45655" anchor="t" anchorCtr="0">
            <a:spAutoFit/>
          </a:bodyPr>
          <a:lstStyle/>
          <a:p>
            <a:pPr algn="just">
              <a:buSzPts val="2600"/>
            </a:pPr>
            <a:r>
              <a:rPr lang="pt-BR" sz="3100" b="1" dirty="0">
                <a:solidFill>
                  <a:schemeClr val="dk1"/>
                </a:solidFill>
              </a:rPr>
              <a:t>RODA DE CONVERSA</a:t>
            </a:r>
            <a:endParaRPr sz="3100" dirty="0"/>
          </a:p>
        </p:txBody>
      </p:sp>
      <p:grpSp>
        <p:nvGrpSpPr>
          <p:cNvPr id="5" name="Agrupar 4">
            <a:extLst>
              <a:ext uri="{FF2B5EF4-FFF2-40B4-BE49-F238E27FC236}">
                <a16:creationId xmlns:a16="http://schemas.microsoft.com/office/drawing/2014/main" id="{F7D24C37-E8AF-ACD3-FDFC-0CDA328046BB}"/>
              </a:ext>
            </a:extLst>
          </p:cNvPr>
          <p:cNvGrpSpPr/>
          <p:nvPr/>
        </p:nvGrpSpPr>
        <p:grpSpPr>
          <a:xfrm>
            <a:off x="9914063" y="376515"/>
            <a:ext cx="1784452" cy="447532"/>
            <a:chOff x="305605" y="2234344"/>
            <a:chExt cx="1784452" cy="447532"/>
          </a:xfrm>
        </p:grpSpPr>
        <p:sp>
          <p:nvSpPr>
            <p:cNvPr id="6" name="CaixaDeTexto 7">
              <a:extLst>
                <a:ext uri="{FF2B5EF4-FFF2-40B4-BE49-F238E27FC236}">
                  <a16:creationId xmlns:a16="http://schemas.microsoft.com/office/drawing/2014/main" id="{C4925017-AFD1-3713-C2E2-222969C2AE1D}"/>
                </a:ext>
              </a:extLst>
            </p:cNvPr>
            <p:cNvSpPr txBox="1"/>
            <p:nvPr/>
          </p:nvSpPr>
          <p:spPr>
            <a:xfrm>
              <a:off x="428150" y="2362131"/>
              <a:ext cx="1661907" cy="302955"/>
            </a:xfrm>
            <a:prstGeom prst="roundRect">
              <a:avLst>
                <a:gd name="adj" fmla="val 50000"/>
              </a:avLst>
            </a:prstGeom>
            <a:solidFill>
              <a:srgbClr val="BD68C1"/>
            </a:solidFill>
            <a:ln w="19050">
              <a:solidFill>
                <a:srgbClr val="A839AD"/>
              </a:solidFill>
            </a:ln>
          </p:spPr>
          <p:txBody>
            <a:bodyPr wrap="square" lIns="72000" tIns="0" rIns="108000" bIns="0" rtlCol="0">
              <a:sp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algn="r"/>
              <a:r>
                <a:rPr lang="pt-BR" b="1" dirty="0">
                  <a:solidFill>
                    <a:schemeClr val="bg1"/>
                  </a:solidFill>
                  <a:latin typeface="Grandstander" pitchFamily="2" charset="0"/>
                  <a:cs typeface="Rubik Bold" panose="020B0604020202020204" charset="-79"/>
                </a:rPr>
                <a:t>DE SURPRESA</a:t>
              </a:r>
            </a:p>
          </p:txBody>
        </p:sp>
        <p:pic>
          <p:nvPicPr>
            <p:cNvPr id="7" name="Gráfico 1">
              <a:extLst>
                <a:ext uri="{FF2B5EF4-FFF2-40B4-BE49-F238E27FC236}">
                  <a16:creationId xmlns:a16="http://schemas.microsoft.com/office/drawing/2014/main" id="{85E10C5E-6039-F887-E2E3-B82D55ED0E3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305605" y="2234344"/>
              <a:ext cx="463516" cy="447532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29bff5210c6_0_222"/>
          <p:cNvSpPr txBox="1">
            <a:spLocks noGrp="1"/>
          </p:cNvSpPr>
          <p:nvPr>
            <p:ph type="body" idx="1"/>
          </p:nvPr>
        </p:nvSpPr>
        <p:spPr>
          <a:xfrm>
            <a:off x="4725954" y="2079981"/>
            <a:ext cx="6912199" cy="17358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noAutofit/>
          </a:bodyPr>
          <a:lstStyle/>
          <a:p>
            <a:pPr marL="457086" indent="-457086">
              <a:spcAft>
                <a:spcPts val="800"/>
              </a:spcAft>
            </a:pPr>
            <a:r>
              <a:rPr lang="pt-BR" dirty="0"/>
              <a:t>PRATICAMOS A SONORIZAÇÃO DE UMA HISTÓRIA.</a:t>
            </a:r>
            <a:endParaRPr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24"/>
          <p:cNvSpPr txBox="1">
            <a:spLocks noGrp="1"/>
          </p:cNvSpPr>
          <p:nvPr>
            <p:ph type="body" idx="1"/>
          </p:nvPr>
        </p:nvSpPr>
        <p:spPr>
          <a:xfrm>
            <a:off x="495431" y="1063567"/>
            <a:ext cx="11236313" cy="46318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35" tIns="121835" rIns="121835" bIns="121835" anchor="t" anchorCtr="0">
            <a:spAutoFit/>
          </a:bodyPr>
          <a:lstStyle/>
          <a:p>
            <a:pPr>
              <a:buClr>
                <a:srgbClr val="000000"/>
              </a:buClr>
              <a:buSzPts val="1400"/>
            </a:pPr>
            <a:r>
              <a:rPr lang="pt-BR" dirty="0"/>
              <a:t>LEMOV, Doug. </a:t>
            </a:r>
            <a:r>
              <a:rPr lang="pt-BR" b="1" dirty="0"/>
              <a:t>Aula Nota 10 3.0</a:t>
            </a:r>
            <a:r>
              <a:rPr lang="pt-BR" dirty="0"/>
              <a:t>: 63 Técnicas para melhorar a gestão da sala de aula / Doug Lemov; tradução: Daniel Vieira, Sandra Maria Mallmann da Rosa; revisão técnica: Fausta Camargo, Thuinie Daros. 3. ed. Porto Alegre: Penso, 2023.</a:t>
            </a:r>
          </a:p>
          <a:p>
            <a:pPr>
              <a:spcAft>
                <a:spcPts val="0"/>
              </a:spcAft>
              <a:buClr>
                <a:srgbClr val="000000"/>
              </a:buClr>
              <a:buSzPts val="1400"/>
            </a:pPr>
            <a:endParaRPr lang="pt-BR" i="1" dirty="0"/>
          </a:p>
          <a:p>
            <a:pPr>
              <a:spcAft>
                <a:spcPts val="0"/>
              </a:spcAft>
              <a:buClr>
                <a:srgbClr val="000000"/>
              </a:buClr>
              <a:buSzPts val="1400"/>
            </a:pPr>
            <a:r>
              <a:rPr lang="pt-BR" dirty="0"/>
              <a:t>SÃO PAULO (Estado) Secretaria da Educação. </a:t>
            </a:r>
            <a:r>
              <a:rPr lang="pt-BR" b="1" dirty="0"/>
              <a:t>Currículo em Ação</a:t>
            </a:r>
            <a:r>
              <a:rPr lang="pt-BR" dirty="0"/>
              <a:t>, 2023. Caderno do Professor, Arte, 1</a:t>
            </a:r>
            <a:r>
              <a:rPr lang="pt-BR" u="sng" baseline="30000" dirty="0"/>
              <a:t>o</a:t>
            </a:r>
            <a:r>
              <a:rPr lang="pt-BR" dirty="0"/>
              <a:t> ao 5</a:t>
            </a:r>
            <a:r>
              <a:rPr lang="pt-BR" u="sng" baseline="30000" dirty="0"/>
              <a:t>o</a:t>
            </a:r>
            <a:r>
              <a:rPr lang="pt-BR" dirty="0"/>
              <a:t> ano – Ensino Fundamental – Anos Iniciais, v. 2. Disponível em: </a:t>
            </a:r>
            <a:r>
              <a:rPr lang="pt-BR" u="sng" dirty="0">
                <a:solidFill>
                  <a:srgbClr val="5097C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https://efape.educacao.sp.gov.br/curriculopaulista/wp-content/uploads/2022/06/PROF_miolo_EF_AI_ARTE_V2_01a05.pdf</a:t>
            </a:r>
            <a:r>
              <a:rPr lang="pt-BR" dirty="0"/>
              <a:t>. Acesso em: 6 ago. 2025.</a:t>
            </a:r>
            <a:endParaRPr dirty="0"/>
          </a:p>
          <a:p>
            <a:pPr>
              <a:spcAft>
                <a:spcPts val="0"/>
              </a:spcAft>
              <a:buClr>
                <a:srgbClr val="000000"/>
              </a:buClr>
              <a:buSzPts val="1400"/>
            </a:pPr>
            <a:endParaRPr dirty="0"/>
          </a:p>
          <a:p>
            <a:pPr>
              <a:spcAft>
                <a:spcPts val="0"/>
              </a:spcAft>
              <a:buClr>
                <a:srgbClr val="000000"/>
              </a:buClr>
              <a:buSzPts val="1400"/>
            </a:pPr>
            <a:r>
              <a:rPr lang="pt-BR" dirty="0"/>
              <a:t>SÃO PAULO (Estado) Secretaria da Educação. </a:t>
            </a:r>
            <a:r>
              <a:rPr lang="pt-BR" b="1" dirty="0"/>
              <a:t>Currículo Paulista</a:t>
            </a:r>
            <a:r>
              <a:rPr lang="pt-BR" dirty="0"/>
              <a:t>:</a:t>
            </a:r>
            <a:r>
              <a:rPr lang="pt-BR" b="1" dirty="0"/>
              <a:t> </a:t>
            </a:r>
            <a:r>
              <a:rPr lang="pt-BR" dirty="0"/>
              <a:t>etapas Educação Infantil e Ensino Fundamental, 2019. Disponível em: </a:t>
            </a:r>
            <a:r>
              <a:rPr lang="pt-BR" u="sng" dirty="0">
                <a:solidFill>
                  <a:srgbClr val="5097C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https://efape.educacao.sp.gov.br/curriculopaulista/wp-content/uploads/2023/02/Curriculo_Paulista-etapas-Educa%C3%A7%C3%A3o-Infantil-e-Ensino-Fundamental-ISBN.pdf</a:t>
            </a:r>
            <a:r>
              <a:rPr lang="pt-BR" dirty="0"/>
              <a:t>. Acesso em: 6 ago. 2025.</a:t>
            </a:r>
          </a:p>
          <a:p>
            <a:pPr>
              <a:spcAft>
                <a:spcPts val="0"/>
              </a:spcAft>
              <a:buClr>
                <a:srgbClr val="000000"/>
              </a:buClr>
              <a:buSzPts val="1400"/>
            </a:pPr>
            <a:endParaRPr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25"/>
          <p:cNvSpPr txBox="1"/>
          <p:nvPr/>
        </p:nvSpPr>
        <p:spPr>
          <a:xfrm>
            <a:off x="469930" y="920338"/>
            <a:ext cx="11249070" cy="29335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35" tIns="121835" rIns="121835" bIns="121835" anchor="t" anchorCtr="0">
            <a:spAutoFit/>
          </a:bodyPr>
          <a:lstStyle/>
          <a:p>
            <a:pPr>
              <a:spcAft>
                <a:spcPts val="1600"/>
              </a:spcAft>
              <a:buSzPts val="1200"/>
            </a:pPr>
            <a:r>
              <a:rPr lang="pt-BR" sz="2000" b="1" dirty="0">
                <a:latin typeface="+mj-lt"/>
                <a:ea typeface="Verdana"/>
                <a:cs typeface="Verdana"/>
                <a:sym typeface="Verdana"/>
              </a:rPr>
              <a:t>Lista de imagens e vídeos</a:t>
            </a:r>
          </a:p>
          <a:p>
            <a:pPr>
              <a:spcAft>
                <a:spcPts val="1600"/>
              </a:spcAft>
              <a:buSzPts val="1200"/>
            </a:pPr>
            <a:r>
              <a:rPr lang="pt-BR" sz="2000" b="1" dirty="0">
                <a:latin typeface="+mj-lt"/>
              </a:rPr>
              <a:t>Slide 1 –</a:t>
            </a:r>
            <a:r>
              <a:rPr lang="pt-BR" sz="2000" dirty="0">
                <a:latin typeface="+mj-lt"/>
              </a:rPr>
              <a:t> Imagem de capa: SEDUC-SP</a:t>
            </a:r>
            <a:endParaRPr sz="2000" dirty="0">
              <a:latin typeface="+mj-lt"/>
            </a:endParaRPr>
          </a:p>
          <a:p>
            <a:pPr>
              <a:spcAft>
                <a:spcPts val="1600"/>
              </a:spcAft>
              <a:buSzPts val="1200"/>
            </a:pPr>
            <a:r>
              <a:rPr lang="pt-BR" sz="2000" b="1" dirty="0">
                <a:latin typeface="+mj-lt"/>
                <a:ea typeface="Verdana"/>
                <a:cs typeface="Verdana"/>
                <a:sym typeface="Verdana"/>
              </a:rPr>
              <a:t>Slides 3, 4, 5 e 6 – </a:t>
            </a:r>
            <a:r>
              <a:rPr lang="pt-BR" sz="2000" dirty="0">
                <a:latin typeface="+mj-lt"/>
              </a:rPr>
              <a:t>© Getty Images</a:t>
            </a:r>
            <a:endParaRPr sz="2000" dirty="0">
              <a:latin typeface="+mj-lt"/>
            </a:endParaRPr>
          </a:p>
          <a:p>
            <a:pPr>
              <a:spcAft>
                <a:spcPts val="0"/>
              </a:spcAft>
              <a:buClr>
                <a:srgbClr val="000000"/>
              </a:buClr>
              <a:buSzPts val="1400"/>
            </a:pPr>
            <a:r>
              <a:rPr lang="pt-BR" sz="2000" b="1" dirty="0">
                <a:solidFill>
                  <a:schemeClr val="dk1"/>
                </a:solidFill>
                <a:latin typeface="+mj-lt"/>
                <a:ea typeface="Verdana"/>
                <a:cs typeface="Verdana"/>
                <a:sym typeface="Verdana"/>
              </a:rPr>
              <a:t>Slide 6 </a:t>
            </a:r>
            <a:r>
              <a:rPr lang="pt-BR" sz="2000" b="1" dirty="0">
                <a:latin typeface="+mj-lt"/>
                <a:ea typeface="Verdana"/>
                <a:cs typeface="Verdana"/>
                <a:sym typeface="Verdana"/>
              </a:rPr>
              <a:t>–</a:t>
            </a:r>
            <a:r>
              <a:rPr lang="pt-BR" sz="2000" b="1" dirty="0">
                <a:solidFill>
                  <a:schemeClr val="dk1"/>
                </a:solidFill>
                <a:latin typeface="+mj-lt"/>
                <a:ea typeface="Verdana"/>
                <a:cs typeface="Verdana"/>
                <a:sym typeface="Verdana"/>
              </a:rPr>
              <a:t> </a:t>
            </a:r>
            <a:r>
              <a:rPr lang="pt-BR" sz="2000" dirty="0">
                <a:solidFill>
                  <a:schemeClr val="dk1"/>
                </a:solidFill>
                <a:latin typeface="+mj-lt"/>
                <a:ea typeface="Verdana"/>
                <a:cs typeface="Verdana"/>
                <a:sym typeface="Verdana"/>
              </a:rPr>
              <a:t>História sonorizada. </a:t>
            </a:r>
            <a:r>
              <a:rPr lang="pt-BR" sz="2000" b="1" dirty="0">
                <a:solidFill>
                  <a:schemeClr val="dk1"/>
                </a:solidFill>
                <a:latin typeface="+mj-lt"/>
                <a:ea typeface="Verdana"/>
                <a:cs typeface="Verdana"/>
                <a:sym typeface="Verdana"/>
              </a:rPr>
              <a:t>Webnode</a:t>
            </a:r>
            <a:r>
              <a:rPr lang="pt-BR" sz="2000" dirty="0">
                <a:solidFill>
                  <a:schemeClr val="dk1"/>
                </a:solidFill>
                <a:latin typeface="+mj-lt"/>
                <a:ea typeface="Verdana"/>
                <a:cs typeface="Verdana"/>
                <a:sym typeface="Verdana"/>
              </a:rPr>
              <a:t>. Disponível em: </a:t>
            </a:r>
            <a:r>
              <a:rPr lang="pt-BR" sz="2000" u="sng" dirty="0">
                <a:solidFill>
                  <a:schemeClr val="accent1">
                    <a:lumMod val="75000"/>
                  </a:schemeClr>
                </a:solidFill>
                <a:latin typeface="+mj-lt"/>
                <a:ea typeface="Verdana"/>
                <a:cs typeface="Verdana"/>
                <a:sym typeface="Verdana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https://aula-05---arte-anos-iniciais.webnode.page/</a:t>
            </a:r>
            <a:r>
              <a:rPr lang="pt-BR" sz="2000" dirty="0">
                <a:latin typeface="+mj-lt"/>
                <a:ea typeface="Verdana"/>
                <a:cs typeface="Verdana"/>
                <a:sym typeface="Verdana"/>
              </a:rPr>
              <a:t>. Acesso em: </a:t>
            </a:r>
            <a:r>
              <a:rPr lang="pt-BR" sz="2000" dirty="0"/>
              <a:t>6 ago. 2025.</a:t>
            </a:r>
          </a:p>
          <a:p>
            <a:pPr>
              <a:spcAft>
                <a:spcPts val="1600"/>
              </a:spcAft>
              <a:buClr>
                <a:schemeClr val="dk1"/>
              </a:buClr>
              <a:buSzPts val="1200"/>
            </a:pPr>
            <a:endParaRPr sz="2000" dirty="0">
              <a:latin typeface="+mn-lt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">
          <a:extLst>
            <a:ext uri="{FF2B5EF4-FFF2-40B4-BE49-F238E27FC236}">
              <a16:creationId xmlns:a16="http://schemas.microsoft.com/office/drawing/2014/main" id="{EFBFA389-EE46-E629-5F0B-CFC98C39F7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ubtítulo 12">
            <a:extLst>
              <a:ext uri="{FF2B5EF4-FFF2-40B4-BE49-F238E27FC236}">
                <a16:creationId xmlns:a16="http://schemas.microsoft.com/office/drawing/2014/main" id="{D7972F78-042F-E455-53D5-9F7E38BD3159}"/>
              </a:ext>
            </a:extLst>
          </p:cNvPr>
          <p:cNvSpPr>
            <a:spLocks noGrp="1"/>
          </p:cNvSpPr>
          <p:nvPr>
            <p:ph type="subTitle" idx="26"/>
          </p:nvPr>
        </p:nvSpPr>
        <p:spPr/>
        <p:txBody>
          <a:bodyPr/>
          <a:lstStyle/>
          <a:p>
            <a:r>
              <a:rPr lang="pt-BR" dirty="0"/>
              <a:t>sLIDE 1</a:t>
            </a:r>
          </a:p>
        </p:txBody>
      </p:sp>
      <p:sp>
        <p:nvSpPr>
          <p:cNvPr id="10" name="Espaço Reservado para Texto 2">
            <a:extLst>
              <a:ext uri="{FF2B5EF4-FFF2-40B4-BE49-F238E27FC236}">
                <a16:creationId xmlns:a16="http://schemas.microsoft.com/office/drawing/2014/main" id="{3D38C156-E692-BDD1-1307-F1D2F786903C}"/>
              </a:ext>
            </a:extLst>
          </p:cNvPr>
          <p:cNvSpPr txBox="1">
            <a:spLocks/>
          </p:cNvSpPr>
          <p:nvPr/>
        </p:nvSpPr>
        <p:spPr>
          <a:xfrm>
            <a:off x="1317252" y="1088298"/>
            <a:ext cx="4142326" cy="160561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pt-BR" sz="16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Dinâmica de condução: </a:t>
            </a:r>
            <a:r>
              <a:rPr lang="pt-BR" sz="1600" dirty="0"/>
              <a:t>Caro professor, para a realização da atividade desta aula, é necessário conhecimento prévio da história que se encontra no slide 6: “O sítio da vovó Joana”.</a:t>
            </a:r>
          </a:p>
          <a:p>
            <a:pPr marL="0" indent="0">
              <a:buClrTx/>
              <a:buNone/>
            </a:pPr>
            <a:r>
              <a:rPr lang="pt-BR" sz="1600" dirty="0">
                <a:solidFill>
                  <a:srgbClr val="000000"/>
                </a:solidFill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 </a:t>
            </a:r>
            <a:endParaRPr lang="pt-BR" sz="1600" dirty="0"/>
          </a:p>
        </p:txBody>
      </p:sp>
      <p:grpSp>
        <p:nvGrpSpPr>
          <p:cNvPr id="30" name="Agrupar 29">
            <a:extLst>
              <a:ext uri="{FF2B5EF4-FFF2-40B4-BE49-F238E27FC236}">
                <a16:creationId xmlns:a16="http://schemas.microsoft.com/office/drawing/2014/main" id="{0941E362-8806-1C4C-6593-778263A277A5}"/>
              </a:ext>
            </a:extLst>
          </p:cNvPr>
          <p:cNvGrpSpPr/>
          <p:nvPr/>
        </p:nvGrpSpPr>
        <p:grpSpPr>
          <a:xfrm>
            <a:off x="593734" y="1088298"/>
            <a:ext cx="692128" cy="719813"/>
            <a:chOff x="512793" y="2412643"/>
            <a:chExt cx="692308" cy="720000"/>
          </a:xfrm>
        </p:grpSpPr>
        <p:pic>
          <p:nvPicPr>
            <p:cNvPr id="31" name="Gráfico 30">
              <a:extLst>
                <a:ext uri="{FF2B5EF4-FFF2-40B4-BE49-F238E27FC236}">
                  <a16:creationId xmlns:a16="http://schemas.microsoft.com/office/drawing/2014/main" id="{A38AD3DA-B440-D23C-AE09-07ADDDE3924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512793" y="2412643"/>
              <a:ext cx="692308" cy="720000"/>
            </a:xfrm>
            <a:prstGeom prst="rect">
              <a:avLst/>
            </a:prstGeom>
          </p:spPr>
        </p:pic>
        <p:pic>
          <p:nvPicPr>
            <p:cNvPr id="32" name="Gráfico 31">
              <a:extLst>
                <a:ext uri="{FF2B5EF4-FFF2-40B4-BE49-F238E27FC236}">
                  <a16:creationId xmlns:a16="http://schemas.microsoft.com/office/drawing/2014/main" id="{1F3F40A1-F3FA-303A-9694-CB570BBD5F7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657354" y="2525341"/>
              <a:ext cx="452249" cy="452249"/>
            </a:xfrm>
            <a:prstGeom prst="rect">
              <a:avLst/>
            </a:prstGeom>
          </p:spPr>
        </p:pic>
      </p:grpSp>
      <p:pic>
        <p:nvPicPr>
          <p:cNvPr id="6" name="Espaço Reservado para Imagem 5">
            <a:extLst>
              <a:ext uri="{FF2B5EF4-FFF2-40B4-BE49-F238E27FC236}">
                <a16:creationId xmlns:a16="http://schemas.microsoft.com/office/drawing/2014/main" id="{4D28785B-406F-97E1-4F33-47D61D512DFB}"/>
              </a:ext>
            </a:extLst>
          </p:cNvPr>
          <p:cNvPicPr>
            <a:picLocks noGrp="1" noChangeAspect="1"/>
          </p:cNvPicPr>
          <p:nvPr>
            <p:ph type="pic" sz="quarter" idx="27"/>
          </p:nvPr>
        </p:nvPicPr>
        <p:blipFill>
          <a:blip r:embed="rId7"/>
          <a:srcRect t="267" b="267"/>
          <a:stretch/>
        </p:blipFill>
        <p:spPr/>
      </p:pic>
    </p:spTree>
    <p:extLst>
      <p:ext uri="{BB962C8B-B14F-4D97-AF65-F5344CB8AC3E}">
        <p14:creationId xmlns:p14="http://schemas.microsoft.com/office/powerpoint/2010/main" val="8315909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">
          <a:extLst>
            <a:ext uri="{FF2B5EF4-FFF2-40B4-BE49-F238E27FC236}">
              <a16:creationId xmlns:a16="http://schemas.microsoft.com/office/drawing/2014/main" id="{EFBFA389-EE46-E629-5F0B-CFC98C39F7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ubtítulo 12">
            <a:extLst>
              <a:ext uri="{FF2B5EF4-FFF2-40B4-BE49-F238E27FC236}">
                <a16:creationId xmlns:a16="http://schemas.microsoft.com/office/drawing/2014/main" id="{D7972F78-042F-E455-53D5-9F7E38BD3159}"/>
              </a:ext>
            </a:extLst>
          </p:cNvPr>
          <p:cNvSpPr>
            <a:spLocks noGrp="1"/>
          </p:cNvSpPr>
          <p:nvPr>
            <p:ph type="subTitle" idx="26"/>
          </p:nvPr>
        </p:nvSpPr>
        <p:spPr/>
        <p:txBody>
          <a:bodyPr/>
          <a:lstStyle/>
          <a:p>
            <a:r>
              <a:rPr lang="pt-BR" dirty="0"/>
              <a:t>sLIDE 2</a:t>
            </a:r>
          </a:p>
        </p:txBody>
      </p:sp>
      <p:sp>
        <p:nvSpPr>
          <p:cNvPr id="6" name="Espaço Reservado para Texto 2">
            <a:extLst>
              <a:ext uri="{FF2B5EF4-FFF2-40B4-BE49-F238E27FC236}">
                <a16:creationId xmlns:a16="http://schemas.microsoft.com/office/drawing/2014/main" id="{C838B0E3-6E4D-A2E8-A7DF-C32FA979A26B}"/>
              </a:ext>
            </a:extLst>
          </p:cNvPr>
          <p:cNvSpPr txBox="1">
            <a:spLocks/>
          </p:cNvSpPr>
          <p:nvPr/>
        </p:nvSpPr>
        <p:spPr>
          <a:xfrm>
            <a:off x="1524000" y="3175801"/>
            <a:ext cx="3895428" cy="52422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t-BR" sz="16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Conceito-base: </a:t>
            </a:r>
            <a:r>
              <a:rPr lang="pt-BR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Sonorização de histórias.</a:t>
            </a:r>
          </a:p>
          <a:p>
            <a:pPr marL="0" indent="0">
              <a:buClrTx/>
              <a:buNone/>
            </a:pPr>
            <a:r>
              <a:rPr lang="pt-BR" sz="1600" dirty="0">
                <a:solidFill>
                  <a:srgbClr val="000000"/>
                </a:solidFill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 </a:t>
            </a:r>
            <a:endParaRPr lang="pt-BR" sz="1600" dirty="0"/>
          </a:p>
        </p:txBody>
      </p:sp>
      <p:grpSp>
        <p:nvGrpSpPr>
          <p:cNvPr id="24" name="Agrupar 23">
            <a:extLst>
              <a:ext uri="{FF2B5EF4-FFF2-40B4-BE49-F238E27FC236}">
                <a16:creationId xmlns:a16="http://schemas.microsoft.com/office/drawing/2014/main" id="{A733157D-83C3-059D-F4DB-EF701CC020BC}"/>
              </a:ext>
            </a:extLst>
          </p:cNvPr>
          <p:cNvGrpSpPr/>
          <p:nvPr/>
        </p:nvGrpSpPr>
        <p:grpSpPr>
          <a:xfrm>
            <a:off x="591762" y="3069093"/>
            <a:ext cx="692128" cy="719813"/>
            <a:chOff x="512793" y="4882793"/>
            <a:chExt cx="692308" cy="720000"/>
          </a:xfrm>
        </p:grpSpPr>
        <p:pic>
          <p:nvPicPr>
            <p:cNvPr id="25" name="Gráfico 24">
              <a:extLst>
                <a:ext uri="{FF2B5EF4-FFF2-40B4-BE49-F238E27FC236}">
                  <a16:creationId xmlns:a16="http://schemas.microsoft.com/office/drawing/2014/main" id="{1E23B128-7F70-6D33-AEDA-2AC07EE9FE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512793" y="4882793"/>
              <a:ext cx="692308" cy="720000"/>
            </a:xfrm>
            <a:prstGeom prst="rect">
              <a:avLst/>
            </a:prstGeom>
          </p:spPr>
        </p:pic>
        <p:pic>
          <p:nvPicPr>
            <p:cNvPr id="26" name="Gráfico 25">
              <a:extLst>
                <a:ext uri="{FF2B5EF4-FFF2-40B4-BE49-F238E27FC236}">
                  <a16:creationId xmlns:a16="http://schemas.microsoft.com/office/drawing/2014/main" id="{B41A2B91-CAF7-A6E1-B14F-C7E065BB600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635756" y="4989529"/>
              <a:ext cx="477821" cy="477821"/>
            </a:xfrm>
            <a:prstGeom prst="rect">
              <a:avLst/>
            </a:prstGeom>
          </p:spPr>
        </p:pic>
      </p:grpSp>
      <p:grpSp>
        <p:nvGrpSpPr>
          <p:cNvPr id="2" name="Agrupar 1">
            <a:extLst>
              <a:ext uri="{FF2B5EF4-FFF2-40B4-BE49-F238E27FC236}">
                <a16:creationId xmlns:a16="http://schemas.microsoft.com/office/drawing/2014/main" id="{B954B32E-4E0F-ADE6-07D0-B2B6FD837C03}"/>
              </a:ext>
            </a:extLst>
          </p:cNvPr>
          <p:cNvGrpSpPr/>
          <p:nvPr/>
        </p:nvGrpSpPr>
        <p:grpSpPr>
          <a:xfrm>
            <a:off x="591762" y="1088298"/>
            <a:ext cx="692128" cy="719813"/>
            <a:chOff x="512793" y="747344"/>
            <a:chExt cx="692308" cy="720000"/>
          </a:xfrm>
        </p:grpSpPr>
        <p:pic>
          <p:nvPicPr>
            <p:cNvPr id="3" name="Gráfico 44">
              <a:extLst>
                <a:ext uri="{FF2B5EF4-FFF2-40B4-BE49-F238E27FC236}">
                  <a16:creationId xmlns:a16="http://schemas.microsoft.com/office/drawing/2014/main" id="{49EDBA7C-774F-4A1C-3EDE-006CEB5005F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512793" y="747344"/>
              <a:ext cx="692308" cy="720000"/>
            </a:xfrm>
            <a:prstGeom prst="rect">
              <a:avLst/>
            </a:prstGeom>
          </p:spPr>
        </p:pic>
        <p:pic>
          <p:nvPicPr>
            <p:cNvPr id="4" name="Gráfico 3">
              <a:extLst>
                <a:ext uri="{FF2B5EF4-FFF2-40B4-BE49-F238E27FC236}">
                  <a16:creationId xmlns:a16="http://schemas.microsoft.com/office/drawing/2014/main" id="{865E262D-00B3-250D-8D0E-4FDA44420D7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673043" y="818751"/>
              <a:ext cx="371612" cy="527449"/>
            </a:xfrm>
            <a:prstGeom prst="rect">
              <a:avLst/>
            </a:prstGeom>
          </p:spPr>
        </p:pic>
      </p:grpSp>
      <p:sp>
        <p:nvSpPr>
          <p:cNvPr id="5" name="Espaço Reservado para Texto 2">
            <a:extLst>
              <a:ext uri="{FF2B5EF4-FFF2-40B4-BE49-F238E27FC236}">
                <a16:creationId xmlns:a16="http://schemas.microsoft.com/office/drawing/2014/main" id="{5A3975DA-4863-F90B-7465-6FCD096C5C14}"/>
              </a:ext>
            </a:extLst>
          </p:cNvPr>
          <p:cNvSpPr txBox="1">
            <a:spLocks/>
          </p:cNvSpPr>
          <p:nvPr/>
        </p:nvSpPr>
        <p:spPr>
          <a:xfrm>
            <a:off x="1394937" y="1010921"/>
            <a:ext cx="4369276" cy="31464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pt-BR" sz="1600" b="1" dirty="0">
                <a:solidFill>
                  <a:srgbClr val="000000"/>
                </a:solidFill>
                <a:ea typeface="Aptos" panose="020B0004020202020204" pitchFamily="34" charset="0"/>
              </a:rPr>
              <a:t>Habilidade:</a:t>
            </a:r>
            <a:r>
              <a:rPr lang="pt-BR" sz="1600" dirty="0">
                <a:solidFill>
                  <a:srgbClr val="000000"/>
                </a:solidFill>
                <a:ea typeface="Aptos" panose="020B0004020202020204" pitchFamily="34" charset="0"/>
              </a:rPr>
              <a:t> </a:t>
            </a:r>
            <a:r>
              <a:rPr lang="pt-BR" sz="16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(EF01AR17) </a:t>
            </a:r>
            <a:r>
              <a:rPr lang="pt-BR" sz="1600" b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Apreciar e experimentar sonorização de histórias, utilizando vozes e sons corporais e/ou instrumentos musicais convencionais ou não convencionais.</a:t>
            </a:r>
            <a:endParaRPr lang="pt-BR" sz="800" dirty="0"/>
          </a:p>
        </p:txBody>
      </p:sp>
      <p:pic>
        <p:nvPicPr>
          <p:cNvPr id="16" name="Espaço Reservado para Imagem 15">
            <a:extLst>
              <a:ext uri="{FF2B5EF4-FFF2-40B4-BE49-F238E27FC236}">
                <a16:creationId xmlns:a16="http://schemas.microsoft.com/office/drawing/2014/main" id="{6E0C773F-6D6A-B9FA-6613-4D68F7D77D0D}"/>
              </a:ext>
            </a:extLst>
          </p:cNvPr>
          <p:cNvPicPr>
            <a:picLocks noGrp="1" noChangeAspect="1"/>
          </p:cNvPicPr>
          <p:nvPr>
            <p:ph type="pic" sz="quarter" idx="27"/>
          </p:nvPr>
        </p:nvPicPr>
        <p:blipFill>
          <a:blip r:embed="rId9"/>
          <a:srcRect t="86" b="86"/>
          <a:stretch/>
        </p:blipFill>
        <p:spPr/>
      </p:pic>
    </p:spTree>
    <p:extLst>
      <p:ext uri="{BB962C8B-B14F-4D97-AF65-F5344CB8AC3E}">
        <p14:creationId xmlns:p14="http://schemas.microsoft.com/office/powerpoint/2010/main" val="39876454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">
          <a:extLst>
            <a:ext uri="{FF2B5EF4-FFF2-40B4-BE49-F238E27FC236}">
              <a16:creationId xmlns:a16="http://schemas.microsoft.com/office/drawing/2014/main" id="{EFBFA389-EE46-E629-5F0B-CFC98C39F7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ubtítulo 12">
            <a:extLst>
              <a:ext uri="{FF2B5EF4-FFF2-40B4-BE49-F238E27FC236}">
                <a16:creationId xmlns:a16="http://schemas.microsoft.com/office/drawing/2014/main" id="{D7972F78-042F-E455-53D5-9F7E38BD3159}"/>
              </a:ext>
            </a:extLst>
          </p:cNvPr>
          <p:cNvSpPr>
            <a:spLocks noGrp="1"/>
          </p:cNvSpPr>
          <p:nvPr>
            <p:ph type="subTitle" idx="26"/>
          </p:nvPr>
        </p:nvSpPr>
        <p:spPr/>
        <p:txBody>
          <a:bodyPr/>
          <a:lstStyle/>
          <a:p>
            <a:r>
              <a:rPr lang="pt-BR" dirty="0"/>
              <a:t>sLIDE 4</a:t>
            </a:r>
          </a:p>
        </p:txBody>
      </p:sp>
      <p:sp>
        <p:nvSpPr>
          <p:cNvPr id="10" name="Espaço Reservado para Texto 2">
            <a:extLst>
              <a:ext uri="{FF2B5EF4-FFF2-40B4-BE49-F238E27FC236}">
                <a16:creationId xmlns:a16="http://schemas.microsoft.com/office/drawing/2014/main" id="{3D38C156-E692-BDD1-1307-F1D2F786903C}"/>
              </a:ext>
            </a:extLst>
          </p:cNvPr>
          <p:cNvSpPr txBox="1">
            <a:spLocks/>
          </p:cNvSpPr>
          <p:nvPr/>
        </p:nvSpPr>
        <p:spPr>
          <a:xfrm>
            <a:off x="1317252" y="1077214"/>
            <a:ext cx="4142326" cy="160561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pt-BR" sz="16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Dinâmica de condução: </a:t>
            </a:r>
            <a:r>
              <a:rPr lang="pt-BR" sz="1600" dirty="0">
                <a:solidFill>
                  <a:schemeClr val="dk1"/>
                </a:solidFill>
              </a:rPr>
              <a:t>Caro professor, para iniciar esta atividade, organize uma roda e converse com a turma, inserindo as perguntas de forma simples, permitindo que todos que quiserem possam apresentar suas ideias e colocações.</a:t>
            </a:r>
          </a:p>
          <a:p>
            <a:pPr marL="0" indent="0">
              <a:buClrTx/>
              <a:buNone/>
            </a:pPr>
            <a:r>
              <a:rPr lang="pt-BR" sz="1600" dirty="0">
                <a:solidFill>
                  <a:srgbClr val="000000"/>
                </a:solidFill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 </a:t>
            </a:r>
            <a:endParaRPr lang="pt-BR" sz="1600" dirty="0"/>
          </a:p>
        </p:txBody>
      </p:sp>
      <p:grpSp>
        <p:nvGrpSpPr>
          <p:cNvPr id="2" name="Agrupar 1">
            <a:extLst>
              <a:ext uri="{FF2B5EF4-FFF2-40B4-BE49-F238E27FC236}">
                <a16:creationId xmlns:a16="http://schemas.microsoft.com/office/drawing/2014/main" id="{2EB4340D-57FE-8F81-C7F3-71BC053D9D03}"/>
              </a:ext>
            </a:extLst>
          </p:cNvPr>
          <p:cNvGrpSpPr/>
          <p:nvPr/>
        </p:nvGrpSpPr>
        <p:grpSpPr>
          <a:xfrm>
            <a:off x="593734" y="1088298"/>
            <a:ext cx="692128" cy="719813"/>
            <a:chOff x="512793" y="2412643"/>
            <a:chExt cx="692308" cy="720000"/>
          </a:xfrm>
        </p:grpSpPr>
        <p:pic>
          <p:nvPicPr>
            <p:cNvPr id="4" name="Gráfico 3">
              <a:extLst>
                <a:ext uri="{FF2B5EF4-FFF2-40B4-BE49-F238E27FC236}">
                  <a16:creationId xmlns:a16="http://schemas.microsoft.com/office/drawing/2014/main" id="{1387BD1F-AF0A-E4B2-894E-48CAA0CEF8F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512793" y="2412643"/>
              <a:ext cx="692308" cy="720000"/>
            </a:xfrm>
            <a:prstGeom prst="rect">
              <a:avLst/>
            </a:prstGeom>
          </p:spPr>
        </p:pic>
        <p:pic>
          <p:nvPicPr>
            <p:cNvPr id="5" name="Gráfico 4">
              <a:extLst>
                <a:ext uri="{FF2B5EF4-FFF2-40B4-BE49-F238E27FC236}">
                  <a16:creationId xmlns:a16="http://schemas.microsoft.com/office/drawing/2014/main" id="{EBE18B03-166F-5582-CB03-472B004D6B4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657354" y="2525341"/>
              <a:ext cx="452249" cy="452249"/>
            </a:xfrm>
            <a:prstGeom prst="rect">
              <a:avLst/>
            </a:prstGeom>
          </p:spPr>
        </p:pic>
      </p:grpSp>
      <p:pic>
        <p:nvPicPr>
          <p:cNvPr id="9" name="Espaço Reservado para Imagem 8">
            <a:extLst>
              <a:ext uri="{FF2B5EF4-FFF2-40B4-BE49-F238E27FC236}">
                <a16:creationId xmlns:a16="http://schemas.microsoft.com/office/drawing/2014/main" id="{CFF47DCA-A579-36C6-9DFB-080276D00B6D}"/>
              </a:ext>
            </a:extLst>
          </p:cNvPr>
          <p:cNvPicPr>
            <a:picLocks noGrp="1" noChangeAspect="1"/>
          </p:cNvPicPr>
          <p:nvPr>
            <p:ph type="pic" sz="quarter" idx="27"/>
          </p:nvPr>
        </p:nvPicPr>
        <p:blipFill>
          <a:blip r:embed="rId7"/>
          <a:srcRect t="122" b="122"/>
          <a:stretch/>
        </p:blipFill>
        <p:spPr/>
      </p:pic>
    </p:spTree>
    <p:extLst>
      <p:ext uri="{BB962C8B-B14F-4D97-AF65-F5344CB8AC3E}">
        <p14:creationId xmlns:p14="http://schemas.microsoft.com/office/powerpoint/2010/main" val="4516296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">
          <a:extLst>
            <a:ext uri="{FF2B5EF4-FFF2-40B4-BE49-F238E27FC236}">
              <a16:creationId xmlns:a16="http://schemas.microsoft.com/office/drawing/2014/main" id="{EFBFA389-EE46-E629-5F0B-CFC98C39F7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ubtítulo 12">
            <a:extLst>
              <a:ext uri="{FF2B5EF4-FFF2-40B4-BE49-F238E27FC236}">
                <a16:creationId xmlns:a16="http://schemas.microsoft.com/office/drawing/2014/main" id="{D7972F78-042F-E455-53D5-9F7E38BD3159}"/>
              </a:ext>
            </a:extLst>
          </p:cNvPr>
          <p:cNvSpPr>
            <a:spLocks noGrp="1"/>
          </p:cNvSpPr>
          <p:nvPr>
            <p:ph type="subTitle" idx="26"/>
          </p:nvPr>
        </p:nvSpPr>
        <p:spPr/>
        <p:txBody>
          <a:bodyPr/>
          <a:lstStyle/>
          <a:p>
            <a:r>
              <a:rPr lang="pt-BR" dirty="0"/>
              <a:t>sLIDE 6</a:t>
            </a:r>
          </a:p>
        </p:txBody>
      </p:sp>
      <p:sp>
        <p:nvSpPr>
          <p:cNvPr id="10" name="Espaço Reservado para Texto 2">
            <a:extLst>
              <a:ext uri="{FF2B5EF4-FFF2-40B4-BE49-F238E27FC236}">
                <a16:creationId xmlns:a16="http://schemas.microsoft.com/office/drawing/2014/main" id="{3D38C156-E692-BDD1-1307-F1D2F786903C}"/>
              </a:ext>
            </a:extLst>
          </p:cNvPr>
          <p:cNvSpPr txBox="1">
            <a:spLocks/>
          </p:cNvSpPr>
          <p:nvPr/>
        </p:nvSpPr>
        <p:spPr>
          <a:xfrm>
            <a:off x="1349310" y="1088298"/>
            <a:ext cx="4142326" cy="160561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pt-BR" sz="16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Dinâmica de condução: </a:t>
            </a:r>
            <a:r>
              <a:rPr lang="pt-BR" sz="1600" dirty="0">
                <a:solidFill>
                  <a:schemeClr val="dk1"/>
                </a:solidFill>
              </a:rPr>
              <a:t>Caro professor, as orientações para a realização desta atividade encontram-se no link contido no slide. Orientamos uma leitura prévia para o desenvolvimento desta atividade. Esta primeira leitura deve ser pausada e com os sons dos animais e da natureza, para que os estudantes acompanhem e apreciem a história. Chame a atenção deles para que percebam os momentos em que os sons dos animais e da natureza (que você fará à sua maneira) aparecem durante o desenrolar da contação.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pt-BR" sz="1600" dirty="0">
                <a:solidFill>
                  <a:schemeClr val="dk1"/>
                </a:solidFill>
              </a:rPr>
              <a:t>Explique que haverá outras leituras em que todos participarão durante a narração da história, reproduzindo os sons dos animais e da natureza no momento em que você indicar.</a:t>
            </a:r>
          </a:p>
          <a:p>
            <a:pPr marL="0" indent="0">
              <a:buSzPts val="1400"/>
              <a:buNone/>
            </a:pPr>
            <a:r>
              <a:rPr lang="pt-BR" sz="1600" dirty="0">
                <a:solidFill>
                  <a:schemeClr val="dk1"/>
                </a:solidFill>
                <a:ea typeface="Verdana"/>
                <a:cs typeface="Verdana"/>
                <a:sym typeface="Verdana"/>
              </a:rPr>
              <a:t>História sonorizada. </a:t>
            </a:r>
            <a:r>
              <a:rPr lang="pt-BR" sz="1600" b="1" dirty="0">
                <a:solidFill>
                  <a:schemeClr val="dk1"/>
                </a:solidFill>
                <a:ea typeface="Verdana"/>
                <a:cs typeface="Verdana"/>
                <a:sym typeface="Verdana"/>
              </a:rPr>
              <a:t>Webnode</a:t>
            </a:r>
            <a:r>
              <a:rPr lang="pt-BR" sz="1600" dirty="0">
                <a:solidFill>
                  <a:schemeClr val="dk1"/>
                </a:solidFill>
                <a:ea typeface="Verdana"/>
                <a:cs typeface="Verdana"/>
                <a:sym typeface="Verdana"/>
              </a:rPr>
              <a:t>. Disponível em: </a:t>
            </a:r>
            <a:r>
              <a:rPr lang="pt-BR" sz="1600" u="sng" dirty="0">
                <a:solidFill>
                  <a:schemeClr val="accent1">
                    <a:lumMod val="75000"/>
                  </a:schemeClr>
                </a:solidFill>
                <a:ea typeface="Verdana"/>
                <a:cs typeface="Verdana"/>
                <a:sym typeface="Verdana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https://aula-05---arte-anos-iniciais.webnode.page/</a:t>
            </a:r>
            <a:r>
              <a:rPr lang="pt-BR" sz="1600" dirty="0">
                <a:ea typeface="Verdana"/>
                <a:cs typeface="Verdana"/>
                <a:sym typeface="Verdana"/>
              </a:rPr>
              <a:t>. Acesso em: </a:t>
            </a:r>
            <a:r>
              <a:rPr lang="pt-BR" sz="1600" dirty="0"/>
              <a:t>6 ago. 2025.</a:t>
            </a:r>
          </a:p>
          <a:p>
            <a:pPr marL="0" indent="0">
              <a:buClrTx/>
              <a:buNone/>
            </a:pPr>
            <a:r>
              <a:rPr lang="pt-BR" sz="1600" dirty="0">
                <a:solidFill>
                  <a:srgbClr val="000000"/>
                </a:solidFill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 </a:t>
            </a:r>
            <a:endParaRPr lang="pt-BR" sz="1600" dirty="0"/>
          </a:p>
        </p:txBody>
      </p:sp>
      <p:grpSp>
        <p:nvGrpSpPr>
          <p:cNvPr id="2" name="Agrupar 1">
            <a:extLst>
              <a:ext uri="{FF2B5EF4-FFF2-40B4-BE49-F238E27FC236}">
                <a16:creationId xmlns:a16="http://schemas.microsoft.com/office/drawing/2014/main" id="{BD513289-BED0-727E-EAE2-EC2AF9F35F63}"/>
              </a:ext>
            </a:extLst>
          </p:cNvPr>
          <p:cNvGrpSpPr/>
          <p:nvPr/>
        </p:nvGrpSpPr>
        <p:grpSpPr>
          <a:xfrm>
            <a:off x="593734" y="1088298"/>
            <a:ext cx="692128" cy="719813"/>
            <a:chOff x="512793" y="2412643"/>
            <a:chExt cx="692308" cy="720000"/>
          </a:xfrm>
        </p:grpSpPr>
        <p:pic>
          <p:nvPicPr>
            <p:cNvPr id="4" name="Gráfico 3">
              <a:extLst>
                <a:ext uri="{FF2B5EF4-FFF2-40B4-BE49-F238E27FC236}">
                  <a16:creationId xmlns:a16="http://schemas.microsoft.com/office/drawing/2014/main" id="{D29DBFA1-9E51-4411-9C14-A881425AFC9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512793" y="2412643"/>
              <a:ext cx="692308" cy="720000"/>
            </a:xfrm>
            <a:prstGeom prst="rect">
              <a:avLst/>
            </a:prstGeom>
          </p:spPr>
        </p:pic>
        <p:pic>
          <p:nvPicPr>
            <p:cNvPr id="5" name="Gráfico 4">
              <a:extLst>
                <a:ext uri="{FF2B5EF4-FFF2-40B4-BE49-F238E27FC236}">
                  <a16:creationId xmlns:a16="http://schemas.microsoft.com/office/drawing/2014/main" id="{1DB3CFDD-A1CE-79A8-30D6-FB137DA8FD2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657354" y="2525341"/>
              <a:ext cx="452249" cy="452249"/>
            </a:xfrm>
            <a:prstGeom prst="rect">
              <a:avLst/>
            </a:prstGeom>
          </p:spPr>
        </p:pic>
      </p:grpSp>
      <p:pic>
        <p:nvPicPr>
          <p:cNvPr id="9" name="Espaço Reservado para Imagem 8">
            <a:extLst>
              <a:ext uri="{FF2B5EF4-FFF2-40B4-BE49-F238E27FC236}">
                <a16:creationId xmlns:a16="http://schemas.microsoft.com/office/drawing/2014/main" id="{828F1093-4C9D-1A44-174D-65B4FA6BDC84}"/>
              </a:ext>
            </a:extLst>
          </p:cNvPr>
          <p:cNvPicPr>
            <a:picLocks noGrp="1" noChangeAspect="1"/>
          </p:cNvPicPr>
          <p:nvPr>
            <p:ph type="pic" sz="quarter" idx="27"/>
          </p:nvPr>
        </p:nvPicPr>
        <p:blipFill>
          <a:blip r:embed="rId8"/>
          <a:srcRect l="1311" t="212" b="212"/>
          <a:stretch/>
        </p:blipFill>
        <p:spPr>
          <a:xfrm>
            <a:off x="5824330" y="838664"/>
            <a:ext cx="5835045" cy="3316478"/>
          </a:xfrm>
        </p:spPr>
      </p:pic>
    </p:spTree>
    <p:extLst>
      <p:ext uri="{BB962C8B-B14F-4D97-AF65-F5344CB8AC3E}">
        <p14:creationId xmlns:p14="http://schemas.microsoft.com/office/powerpoint/2010/main" val="8309614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">
          <a:extLst>
            <a:ext uri="{FF2B5EF4-FFF2-40B4-BE49-F238E27FC236}">
              <a16:creationId xmlns:a16="http://schemas.microsoft.com/office/drawing/2014/main" id="{EFBFA389-EE46-E629-5F0B-CFC98C39F7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ubtítulo 12">
            <a:extLst>
              <a:ext uri="{FF2B5EF4-FFF2-40B4-BE49-F238E27FC236}">
                <a16:creationId xmlns:a16="http://schemas.microsoft.com/office/drawing/2014/main" id="{D7972F78-042F-E455-53D5-9F7E38BD3159}"/>
              </a:ext>
            </a:extLst>
          </p:cNvPr>
          <p:cNvSpPr>
            <a:spLocks noGrp="1"/>
          </p:cNvSpPr>
          <p:nvPr>
            <p:ph type="subTitle" idx="26"/>
          </p:nvPr>
        </p:nvSpPr>
        <p:spPr/>
        <p:txBody>
          <a:bodyPr/>
          <a:lstStyle/>
          <a:p>
            <a:r>
              <a:rPr lang="pt-BR" dirty="0"/>
              <a:t>sLIDE 7</a:t>
            </a:r>
          </a:p>
        </p:txBody>
      </p:sp>
      <p:sp>
        <p:nvSpPr>
          <p:cNvPr id="10" name="Espaço Reservado para Texto 2">
            <a:extLst>
              <a:ext uri="{FF2B5EF4-FFF2-40B4-BE49-F238E27FC236}">
                <a16:creationId xmlns:a16="http://schemas.microsoft.com/office/drawing/2014/main" id="{3D38C156-E692-BDD1-1307-F1D2F786903C}"/>
              </a:ext>
            </a:extLst>
          </p:cNvPr>
          <p:cNvSpPr txBox="1">
            <a:spLocks/>
          </p:cNvSpPr>
          <p:nvPr/>
        </p:nvSpPr>
        <p:spPr>
          <a:xfrm>
            <a:off x="1430385" y="1088298"/>
            <a:ext cx="4142326" cy="160561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pt-BR" sz="1600" b="1" dirty="0">
                <a:latin typeface="Arial" panose="020B0604020202020204" pitchFamily="34" charset="0"/>
                <a:cs typeface="Arial" panose="020B0604020202020204" pitchFamily="34" charset="0"/>
              </a:rPr>
              <a:t>Dinâmica de condução: </a:t>
            </a:r>
            <a:r>
              <a:rPr lang="pt-BR" sz="1600" dirty="0">
                <a:latin typeface="Arial" panose="020B0604020202020204" pitchFamily="34" charset="0"/>
                <a:ea typeface="Verdana"/>
                <a:cs typeface="Arial" panose="020B0604020202020204" pitchFamily="34" charset="0"/>
                <a:sym typeface="Verdana"/>
              </a:rPr>
              <a:t>Caro professor, a técnica “</a:t>
            </a:r>
            <a:r>
              <a:rPr lang="pt-BR" sz="1600" b="0" dirty="0">
                <a:latin typeface="Arial" panose="020B0604020202020204" pitchFamily="34" charset="0"/>
                <a:ea typeface="Verdana"/>
                <a:cs typeface="Arial" panose="020B0604020202020204" pitchFamily="34" charset="0"/>
                <a:sym typeface="Verdana"/>
              </a:rPr>
              <a:t>De surpresa” </a:t>
            </a:r>
            <a:r>
              <a:rPr lang="pt-BR" sz="1600" dirty="0">
                <a:latin typeface="Arial" panose="020B0604020202020204" pitchFamily="34" charset="0"/>
                <a:ea typeface="Verdana"/>
                <a:cs typeface="Arial" panose="020B0604020202020204" pitchFamily="34" charset="0"/>
                <a:sym typeface="Verdana"/>
              </a:rPr>
              <a:t>é uma estratégia de ensino que consiste em fazer perguntas aos alunos de forma aleatória, sem indicar quem responderá. O objetivo é aumentar a participação dos alunos e garantir que todos se sintam na expectativa de serem chamados para responder.</a:t>
            </a:r>
            <a:endParaRPr lang="pt-BR" sz="1100" dirty="0">
              <a:latin typeface="Arial" panose="020B0604020202020204" pitchFamily="34" charset="0"/>
              <a:ea typeface="Verdana"/>
              <a:cs typeface="Arial" panose="020B0604020202020204" pitchFamily="34" charset="0"/>
              <a:sym typeface="Verdana"/>
            </a:endParaRPr>
          </a:p>
          <a:p>
            <a:pPr marL="0" indent="0">
              <a:buClrTx/>
              <a:buNone/>
            </a:pPr>
            <a:r>
              <a:rPr lang="pt-BR" sz="1600" dirty="0"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 </a:t>
            </a:r>
            <a:endParaRPr lang="pt-BR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" name="Agrupar 1">
            <a:extLst>
              <a:ext uri="{FF2B5EF4-FFF2-40B4-BE49-F238E27FC236}">
                <a16:creationId xmlns:a16="http://schemas.microsoft.com/office/drawing/2014/main" id="{08FC8EDA-4F1D-4923-F2BE-1D6C8707F943}"/>
              </a:ext>
            </a:extLst>
          </p:cNvPr>
          <p:cNvGrpSpPr/>
          <p:nvPr/>
        </p:nvGrpSpPr>
        <p:grpSpPr>
          <a:xfrm>
            <a:off x="593734" y="1088298"/>
            <a:ext cx="692128" cy="719813"/>
            <a:chOff x="512793" y="2412643"/>
            <a:chExt cx="692308" cy="720000"/>
          </a:xfrm>
        </p:grpSpPr>
        <p:pic>
          <p:nvPicPr>
            <p:cNvPr id="4" name="Gráfico 3">
              <a:extLst>
                <a:ext uri="{FF2B5EF4-FFF2-40B4-BE49-F238E27FC236}">
                  <a16:creationId xmlns:a16="http://schemas.microsoft.com/office/drawing/2014/main" id="{0FD68E88-0020-884D-D401-7E4BF30174D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512793" y="2412643"/>
              <a:ext cx="692308" cy="720000"/>
            </a:xfrm>
            <a:prstGeom prst="rect">
              <a:avLst/>
            </a:prstGeom>
          </p:spPr>
        </p:pic>
        <p:pic>
          <p:nvPicPr>
            <p:cNvPr id="5" name="Gráfico 4">
              <a:extLst>
                <a:ext uri="{FF2B5EF4-FFF2-40B4-BE49-F238E27FC236}">
                  <a16:creationId xmlns:a16="http://schemas.microsoft.com/office/drawing/2014/main" id="{29C6F822-25BA-2A23-FAEA-F7EEB939649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657354" y="2525341"/>
              <a:ext cx="452249" cy="452249"/>
            </a:xfrm>
            <a:prstGeom prst="rect">
              <a:avLst/>
            </a:prstGeom>
          </p:spPr>
        </p:pic>
      </p:grpSp>
      <p:pic>
        <p:nvPicPr>
          <p:cNvPr id="9" name="Espaço Reservado para Imagem 8">
            <a:extLst>
              <a:ext uri="{FF2B5EF4-FFF2-40B4-BE49-F238E27FC236}">
                <a16:creationId xmlns:a16="http://schemas.microsoft.com/office/drawing/2014/main" id="{D5E877D4-C599-E52D-2959-6C88FBE862F0}"/>
              </a:ext>
            </a:extLst>
          </p:cNvPr>
          <p:cNvPicPr>
            <a:picLocks noGrp="1" noChangeAspect="1"/>
          </p:cNvPicPr>
          <p:nvPr>
            <p:ph type="pic" sz="quarter" idx="27"/>
          </p:nvPr>
        </p:nvPicPr>
        <p:blipFill>
          <a:blip r:embed="rId7"/>
          <a:srcRect t="349" b="349"/>
          <a:stretch/>
        </p:blipFill>
        <p:spPr/>
      </p:pic>
    </p:spTree>
    <p:extLst>
      <p:ext uri="{BB962C8B-B14F-4D97-AF65-F5344CB8AC3E}">
        <p14:creationId xmlns:p14="http://schemas.microsoft.com/office/powerpoint/2010/main" val="40284038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Arte_2026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rte_2026" id="{123EE0EB-265A-4F92-838C-688BCE8F660E}" vid="{100E0B8D-1FC2-42DA-A855-690D821506AC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Arte_2026</Template>
  <TotalTime>203</TotalTime>
  <Words>944</Words>
  <Application>Microsoft Office PowerPoint</Application>
  <PresentationFormat>Personalizar</PresentationFormat>
  <Paragraphs>62</Paragraphs>
  <Slides>17</Slides>
  <Notes>17</Notes>
  <HiddenSlides>0</HiddenSlides>
  <MMClips>0</MMClips>
  <ScaleCrop>false</ScaleCrop>
  <HeadingPairs>
    <vt:vector size="6" baseType="variant">
      <vt:variant>
        <vt:lpstr>Fontes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6" baseType="lpstr">
      <vt:lpstr>Grandstander SemiBold</vt:lpstr>
      <vt:lpstr>Verdana</vt:lpstr>
      <vt:lpstr>Grandstander</vt:lpstr>
      <vt:lpstr>Aptos</vt:lpstr>
      <vt:lpstr>Fonte do Sistema Regular</vt:lpstr>
      <vt:lpstr>Arial</vt:lpstr>
      <vt:lpstr>Grandstander Medium</vt:lpstr>
      <vt:lpstr>Lato</vt:lpstr>
      <vt:lpstr>Arte_2026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Walter Junior</dc:creator>
  <cp:lastModifiedBy>Juliana Vilas Boas Carpi</cp:lastModifiedBy>
  <cp:revision>26</cp:revision>
  <dcterms:modified xsi:type="dcterms:W3CDTF">2025-10-17T13:09:44Z</dcterms:modified>
</cp:coreProperties>
</file>